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x-wav"/>
  <Override PartName="/ppt/media/audio2.wav" ContentType="audio/x-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58" r:id="rId3"/>
    <p:sldId id="259" r:id="rId4"/>
    <p:sldId id="260" r:id="rId5"/>
    <p:sldId id="261" r:id="rId6"/>
    <p:sldId id="290" r:id="rId7"/>
    <p:sldId id="262" r:id="rId8"/>
    <p:sldId id="291" r:id="rId9"/>
    <p:sldId id="292" r:id="rId10"/>
    <p:sldId id="294" r:id="rId11"/>
    <p:sldId id="296" r:id="rId12"/>
    <p:sldId id="295" r:id="rId13"/>
    <p:sldId id="297" r:id="rId14"/>
    <p:sldId id="299" r:id="rId15"/>
    <p:sldId id="298" r:id="rId16"/>
    <p:sldId id="304" r:id="rId17"/>
    <p:sldId id="300" r:id="rId18"/>
    <p:sldId id="301" r:id="rId19"/>
    <p:sldId id="302" r:id="rId20"/>
    <p:sldId id="305" r:id="rId21"/>
    <p:sldId id="306" r:id="rId22"/>
    <p:sldId id="307" r:id="rId23"/>
    <p:sldId id="308" r:id="rId24"/>
    <p:sldId id="309" r:id="rId25"/>
    <p:sldId id="303"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a:srgbClr val="FEF7E5"/>
    <a:srgbClr val="FF6571"/>
    <a:srgbClr val="6E2504"/>
    <a:srgbClr val="FFD5E0"/>
    <a:srgbClr val="ED5565"/>
    <a:srgbClr val="FF63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108" y="-2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DFC231-5EE0-4B5A-8CB1-E7B56D39F5AF}" type="datetimeFigureOut">
              <a:rPr lang="en-US" smtClean="0"/>
              <a:t>3/16/2023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B52641-465A-4ED8-9B5D-8CBCFC37EE8E}" type="slidenum">
              <a:rPr lang="en-US" smtClean="0"/>
              <a:t>‹#›</a:t>
            </a:fld>
            <a:endParaRPr lang="en-US"/>
          </a:p>
        </p:txBody>
      </p:sp>
    </p:spTree>
    <p:extLst>
      <p:ext uri="{BB962C8B-B14F-4D97-AF65-F5344CB8AC3E}">
        <p14:creationId xmlns:p14="http://schemas.microsoft.com/office/powerpoint/2010/main" val="8600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7" name="Google Shape;22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a:t>
            </a:r>
            <a:r>
              <a:rPr lang="en-GB" dirty="0" err="1"/>
              <a:t>yêu</a:t>
            </a:r>
            <a:r>
              <a:rPr lang="en-GB" dirty="0"/>
              <a:t> </a:t>
            </a:r>
            <a:r>
              <a:rPr lang="en-GB" dirty="0" err="1"/>
              <a:t>cầu</a:t>
            </a:r>
            <a:r>
              <a:rPr lang="en-GB" dirty="0"/>
              <a:t> </a:t>
            </a:r>
            <a:r>
              <a:rPr lang="en-GB" dirty="0" err="1"/>
              <a:t>của</a:t>
            </a:r>
            <a:r>
              <a:rPr lang="en-GB" dirty="0"/>
              <a:t> </a:t>
            </a:r>
            <a:r>
              <a:rPr lang="en-GB" dirty="0" err="1"/>
              <a:t>đề</a:t>
            </a:r>
            <a:r>
              <a:rPr lang="en-GB" dirty="0"/>
              <a:t> </a:t>
            </a:r>
            <a:r>
              <a:rPr lang="en-GB" dirty="0" err="1"/>
              <a:t>bài</a:t>
            </a:r>
            <a:endParaRPr lang="en-GB" dirty="0"/>
          </a:p>
          <a:p>
            <a:r>
              <a:rPr lang="en-GB" dirty="0"/>
              <a:t>GV: </a:t>
            </a:r>
            <a:r>
              <a:rPr lang="en-GB" dirty="0" err="1"/>
              <a:t>Mời</a:t>
            </a:r>
            <a:r>
              <a:rPr lang="en-GB" dirty="0"/>
              <a:t> 1 </a:t>
            </a:r>
            <a:r>
              <a:rPr lang="en-GB" dirty="0" err="1"/>
              <a:t>bạn</a:t>
            </a:r>
            <a:r>
              <a:rPr lang="en-GB" dirty="0"/>
              <a:t> </a:t>
            </a:r>
            <a:r>
              <a:rPr lang="en-GB" dirty="0" err="1"/>
              <a:t>đọc</a:t>
            </a:r>
            <a:r>
              <a:rPr lang="en-GB" dirty="0"/>
              <a:t> </a:t>
            </a:r>
            <a:r>
              <a:rPr lang="en-GB" dirty="0" err="1"/>
              <a:t>cho</a:t>
            </a:r>
            <a:r>
              <a:rPr lang="en-GB" dirty="0"/>
              <a:t> </a:t>
            </a:r>
            <a:r>
              <a:rPr lang="en-GB" dirty="0" err="1"/>
              <a:t>cô</a:t>
            </a:r>
            <a:r>
              <a:rPr lang="en-GB" dirty="0"/>
              <a:t> 3 </a:t>
            </a:r>
            <a:r>
              <a:rPr lang="en-GB" dirty="0" err="1"/>
              <a:t>cột</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endParaRPr lang="en-GB" dirty="0"/>
          </a:p>
          <a:p>
            <a:r>
              <a:rPr lang="en-GB" dirty="0"/>
              <a:t>GV: Ở BT </a:t>
            </a:r>
            <a:r>
              <a:rPr lang="en-GB" dirty="0" err="1"/>
              <a:t>này</a:t>
            </a:r>
            <a:r>
              <a:rPr lang="en-GB" dirty="0"/>
              <a:t>, </a:t>
            </a:r>
            <a:r>
              <a:rPr lang="en-GB" dirty="0" err="1"/>
              <a:t>các</a:t>
            </a:r>
            <a:r>
              <a:rPr lang="en-GB" dirty="0"/>
              <a:t> </a:t>
            </a:r>
            <a:r>
              <a:rPr lang="en-GB" dirty="0" err="1"/>
              <a:t>bạn</a:t>
            </a:r>
            <a:r>
              <a:rPr lang="en-GB" dirty="0"/>
              <a:t> </a:t>
            </a:r>
            <a:r>
              <a:rPr lang="en-GB" dirty="0" err="1"/>
              <a:t>sẽ</a:t>
            </a:r>
            <a:r>
              <a:rPr lang="en-GB" dirty="0"/>
              <a:t> </a:t>
            </a:r>
            <a:r>
              <a:rPr lang="en-GB" dirty="0" err="1"/>
              <a:t>cùng</a:t>
            </a:r>
            <a:r>
              <a:rPr lang="en-GB" dirty="0"/>
              <a:t> </a:t>
            </a:r>
            <a:r>
              <a:rPr lang="en-GB" dirty="0" err="1"/>
              <a:t>thảo</a:t>
            </a:r>
            <a:r>
              <a:rPr lang="en-GB" dirty="0"/>
              <a:t> </a:t>
            </a:r>
            <a:r>
              <a:rPr lang="en-GB" dirty="0" err="1"/>
              <a:t>luận</a:t>
            </a:r>
            <a:r>
              <a:rPr lang="en-GB" dirty="0"/>
              <a:t> </a:t>
            </a:r>
            <a:r>
              <a:rPr lang="en-GB" dirty="0" err="1"/>
              <a:t>nhóm</a:t>
            </a:r>
            <a:r>
              <a:rPr lang="en-GB" dirty="0"/>
              <a:t>, </a:t>
            </a:r>
            <a:r>
              <a:rPr lang="en-GB" dirty="0" err="1"/>
              <a:t>gắn</a:t>
            </a:r>
            <a:r>
              <a:rPr lang="en-GB" dirty="0"/>
              <a:t> </a:t>
            </a:r>
            <a:r>
              <a:rPr lang="en-GB" dirty="0" err="1"/>
              <a:t>cá</a:t>
            </a:r>
            <a:r>
              <a:rPr lang="en-GB" dirty="0"/>
              <a:t> </a:t>
            </a:r>
            <a:r>
              <a:rPr lang="en-GB" dirty="0" err="1"/>
              <a:t>thẻ</a:t>
            </a:r>
            <a:r>
              <a:rPr lang="en-GB" dirty="0"/>
              <a:t> </a:t>
            </a:r>
            <a:r>
              <a:rPr lang="en-GB" dirty="0" err="1"/>
              <a:t>từ</a:t>
            </a:r>
            <a:r>
              <a:rPr lang="en-GB" dirty="0"/>
              <a:t> </a:t>
            </a:r>
            <a:r>
              <a:rPr lang="en-GB" dirty="0" err="1"/>
              <a:t>vào</a:t>
            </a:r>
            <a:r>
              <a:rPr lang="en-GB" dirty="0"/>
              <a:t> ô </a:t>
            </a:r>
            <a:r>
              <a:rPr lang="en-GB" dirty="0" err="1"/>
              <a:t>thích</a:t>
            </a:r>
            <a:r>
              <a:rPr lang="en-GB" dirty="0"/>
              <a:t> </a:t>
            </a:r>
            <a:r>
              <a:rPr lang="en-GB" dirty="0" err="1"/>
              <a:t>hợp</a:t>
            </a:r>
            <a:r>
              <a:rPr lang="en-GB" dirty="0"/>
              <a:t>. </a:t>
            </a:r>
            <a:r>
              <a:rPr lang="en-GB" dirty="0" err="1"/>
              <a:t>Thời</a:t>
            </a:r>
            <a:r>
              <a:rPr lang="en-GB" dirty="0"/>
              <a:t> </a:t>
            </a:r>
            <a:r>
              <a:rPr lang="en-GB" dirty="0" err="1"/>
              <a:t>gian</a:t>
            </a:r>
            <a:r>
              <a:rPr lang="en-GB" dirty="0"/>
              <a:t> </a:t>
            </a:r>
            <a:r>
              <a:rPr lang="en-GB" dirty="0" err="1"/>
              <a:t>thảo</a:t>
            </a:r>
            <a:r>
              <a:rPr lang="en-GB" dirty="0"/>
              <a:t> </a:t>
            </a:r>
            <a:r>
              <a:rPr lang="en-GB" dirty="0" err="1"/>
              <a:t>luận</a:t>
            </a:r>
            <a:r>
              <a:rPr lang="en-GB" dirty="0"/>
              <a:t> </a:t>
            </a:r>
            <a:r>
              <a:rPr lang="en-GB" dirty="0" err="1"/>
              <a:t>là</a:t>
            </a:r>
            <a:r>
              <a:rPr lang="en-GB" dirty="0"/>
              <a:t> 2 </a:t>
            </a:r>
            <a:r>
              <a:rPr lang="en-GB" dirty="0" err="1"/>
              <a:t>phút</a:t>
            </a:r>
            <a:r>
              <a:rPr lang="en-GB" dirty="0"/>
              <a:t>.</a:t>
            </a:r>
          </a:p>
          <a:p>
            <a:r>
              <a:rPr lang="en-GB" dirty="0"/>
              <a:t>GV: </a:t>
            </a:r>
            <a:r>
              <a:rPr lang="en-GB" dirty="0" err="1"/>
              <a:t>Hết</a:t>
            </a:r>
            <a:r>
              <a:rPr lang="en-GB" dirty="0"/>
              <a:t> </a:t>
            </a:r>
            <a:r>
              <a:rPr lang="en-GB" dirty="0" err="1"/>
              <a:t>thời</a:t>
            </a:r>
            <a:r>
              <a:rPr lang="en-GB" dirty="0"/>
              <a:t> </a:t>
            </a:r>
            <a:r>
              <a:rPr lang="en-GB" dirty="0" err="1"/>
              <a:t>gian</a:t>
            </a:r>
            <a:r>
              <a:rPr lang="en-GB" dirty="0"/>
              <a:t>. </a:t>
            </a:r>
            <a:r>
              <a:rPr lang="en-GB" dirty="0" err="1"/>
              <a:t>Cô</a:t>
            </a:r>
            <a:r>
              <a:rPr lang="en-GB" dirty="0"/>
              <a:t> </a:t>
            </a:r>
            <a:r>
              <a:rPr lang="en-GB" dirty="0" err="1"/>
              <a:t>sẽ</a:t>
            </a:r>
            <a:r>
              <a:rPr lang="en-GB" dirty="0"/>
              <a:t> </a:t>
            </a:r>
            <a:r>
              <a:rPr lang="en-GB" dirty="0" err="1"/>
              <a:t>chữa</a:t>
            </a:r>
            <a:r>
              <a:rPr lang="en-GB" dirty="0"/>
              <a:t> </a:t>
            </a:r>
            <a:r>
              <a:rPr lang="en-GB" dirty="0" err="1"/>
              <a:t>bài</a:t>
            </a:r>
            <a:r>
              <a:rPr lang="en-GB" dirty="0"/>
              <a:t> </a:t>
            </a:r>
            <a:r>
              <a:rPr lang="en-GB" dirty="0" err="1"/>
              <a:t>của</a:t>
            </a:r>
            <a:r>
              <a:rPr lang="en-GB" dirty="0"/>
              <a:t> </a:t>
            </a:r>
            <a:r>
              <a:rPr lang="en-GB" dirty="0" err="1"/>
              <a:t>nhóm</a:t>
            </a:r>
            <a:r>
              <a:rPr lang="en-GB" dirty="0"/>
              <a:t> 1, </a:t>
            </a:r>
            <a:r>
              <a:rPr lang="en-GB" dirty="0" err="1"/>
              <a:t>các</a:t>
            </a:r>
            <a:r>
              <a:rPr lang="en-GB" dirty="0"/>
              <a:t> </a:t>
            </a:r>
            <a:r>
              <a:rPr lang="en-GB" dirty="0" err="1"/>
              <a:t>nhóm</a:t>
            </a:r>
            <a:r>
              <a:rPr lang="en-GB" dirty="0"/>
              <a:t> </a:t>
            </a:r>
            <a:r>
              <a:rPr lang="en-GB" dirty="0" err="1"/>
              <a:t>khác</a:t>
            </a:r>
            <a:r>
              <a:rPr lang="en-GB" dirty="0"/>
              <a:t> </a:t>
            </a:r>
            <a:r>
              <a:rPr lang="en-GB" dirty="0" err="1"/>
              <a:t>đổi</a:t>
            </a:r>
            <a:r>
              <a:rPr lang="en-GB" dirty="0"/>
              <a:t> </a:t>
            </a:r>
            <a:r>
              <a:rPr lang="en-GB" dirty="0" err="1"/>
              <a:t>phiếu</a:t>
            </a:r>
            <a:r>
              <a:rPr lang="en-GB" dirty="0"/>
              <a:t> </a:t>
            </a:r>
            <a:r>
              <a:rPr lang="en-GB" dirty="0" err="1"/>
              <a:t>chéo</a:t>
            </a:r>
            <a:r>
              <a:rPr lang="en-GB" dirty="0"/>
              <a:t> </a:t>
            </a:r>
            <a:r>
              <a:rPr lang="en-GB" dirty="0" err="1"/>
              <a:t>cho</a:t>
            </a:r>
            <a:r>
              <a:rPr lang="en-GB" dirty="0"/>
              <a:t> </a:t>
            </a:r>
            <a:r>
              <a:rPr lang="en-GB" dirty="0" err="1"/>
              <a:t>nhau</a:t>
            </a:r>
            <a:r>
              <a:rPr lang="en-GB" dirty="0"/>
              <a:t>.</a:t>
            </a:r>
          </a:p>
          <a:p>
            <a:r>
              <a:rPr lang="en-GB" dirty="0"/>
              <a:t>GV: </a:t>
            </a:r>
            <a:r>
              <a:rPr lang="en-GB" dirty="0" err="1"/>
              <a:t>chữa</a:t>
            </a:r>
            <a:r>
              <a:rPr lang="en-GB" dirty="0"/>
              <a:t> </a:t>
            </a:r>
            <a:r>
              <a:rPr lang="en-GB" dirty="0" err="1"/>
              <a:t>và</a:t>
            </a:r>
            <a:r>
              <a:rPr lang="en-GB" dirty="0"/>
              <a:t> </a:t>
            </a:r>
            <a:r>
              <a:rPr lang="en-GB" dirty="0" err="1"/>
              <a:t>chốt</a:t>
            </a:r>
            <a:r>
              <a:rPr lang="en-GB" dirty="0"/>
              <a:t> </a:t>
            </a:r>
            <a:r>
              <a:rPr lang="en-GB" dirty="0" err="1"/>
              <a:t>bằng</a:t>
            </a:r>
            <a:r>
              <a:rPr lang="en-GB" dirty="0"/>
              <a:t> </a:t>
            </a:r>
            <a:r>
              <a:rPr lang="en-GB" dirty="0" err="1"/>
              <a:t>máy</a:t>
            </a:r>
            <a:r>
              <a:rPr lang="en-GB" dirty="0"/>
              <a:t> </a:t>
            </a:r>
            <a:r>
              <a:rPr lang="en-GB" dirty="0" err="1"/>
              <a:t>chiếu</a:t>
            </a:r>
            <a:r>
              <a:rPr lang="en-GB" dirty="0"/>
              <a:t> </a:t>
            </a:r>
            <a:r>
              <a:rPr lang="en-GB" dirty="0" err="1"/>
              <a:t>vật</a:t>
            </a:r>
            <a:r>
              <a:rPr lang="en-GB" dirty="0"/>
              <a:t> </a:t>
            </a:r>
            <a:r>
              <a:rPr lang="en-GB" dirty="0" err="1"/>
              <a:t>thể</a:t>
            </a:r>
            <a:r>
              <a:rPr lang="en-GB" dirty="0"/>
              <a:t>.</a:t>
            </a:r>
          </a:p>
          <a:p>
            <a:r>
              <a:rPr lang="en-GB" dirty="0"/>
              <a:t>GV: </a:t>
            </a:r>
            <a:r>
              <a:rPr lang="en-GB" dirty="0" err="1"/>
              <a:t>Mời</a:t>
            </a:r>
            <a:r>
              <a:rPr lang="en-GB" dirty="0"/>
              <a:t> </a:t>
            </a:r>
            <a:r>
              <a:rPr lang="en-GB" dirty="0" err="1"/>
              <a:t>các</a:t>
            </a:r>
            <a:r>
              <a:rPr lang="en-GB" dirty="0"/>
              <a:t> </a:t>
            </a:r>
            <a:r>
              <a:rPr lang="en-GB" dirty="0" err="1"/>
              <a:t>bạn</a:t>
            </a:r>
            <a:r>
              <a:rPr lang="en-GB" dirty="0"/>
              <a:t> </a:t>
            </a:r>
            <a:r>
              <a:rPr lang="en-GB" dirty="0" err="1"/>
              <a:t>lấy</a:t>
            </a:r>
            <a:r>
              <a:rPr lang="en-GB" dirty="0"/>
              <a:t> </a:t>
            </a:r>
            <a:r>
              <a:rPr lang="en-GB" dirty="0" err="1"/>
              <a:t>từ</a:t>
            </a:r>
            <a:r>
              <a:rPr lang="en-GB" dirty="0"/>
              <a:t> </a:t>
            </a:r>
            <a:r>
              <a:rPr lang="en-GB" dirty="0" err="1"/>
              <a:t>điển</a:t>
            </a:r>
            <a:r>
              <a:rPr lang="en-GB" dirty="0"/>
              <a:t>, 1 </a:t>
            </a:r>
            <a:r>
              <a:rPr lang="en-GB" dirty="0" err="1"/>
              <a:t>bạn</a:t>
            </a:r>
            <a:r>
              <a:rPr lang="en-GB" dirty="0"/>
              <a:t> </a:t>
            </a:r>
            <a:r>
              <a:rPr lang="en-GB" dirty="0" err="1"/>
              <a:t>tra</a:t>
            </a:r>
            <a:r>
              <a:rPr lang="en-GB" dirty="0"/>
              <a:t> </a:t>
            </a:r>
            <a:r>
              <a:rPr lang="en-GB" dirty="0" err="1"/>
              <a:t>cho</a:t>
            </a:r>
            <a:r>
              <a:rPr lang="en-GB" dirty="0"/>
              <a:t> </a:t>
            </a:r>
            <a:r>
              <a:rPr lang="en-GB" dirty="0" err="1"/>
              <a:t>nghĩa</a:t>
            </a:r>
            <a:r>
              <a:rPr lang="en-GB" dirty="0"/>
              <a:t> </a:t>
            </a:r>
            <a:r>
              <a:rPr lang="en-GB" dirty="0" err="1"/>
              <a:t>của</a:t>
            </a:r>
            <a:r>
              <a:rPr lang="en-GB" dirty="0"/>
              <a:t> </a:t>
            </a:r>
            <a:r>
              <a:rPr lang="en-GB" dirty="0" err="1"/>
              <a:t>từ</a:t>
            </a:r>
            <a:r>
              <a:rPr lang="en-GB" dirty="0"/>
              <a:t> </a:t>
            </a:r>
            <a:r>
              <a:rPr lang="en-GB" dirty="0" err="1"/>
              <a:t>truyền</a:t>
            </a:r>
            <a:r>
              <a:rPr lang="en-GB" dirty="0"/>
              <a:t> </a:t>
            </a:r>
            <a:r>
              <a:rPr lang="en-GB" dirty="0" err="1"/>
              <a:t>bá</a:t>
            </a:r>
            <a:r>
              <a:rPr lang="en-GB" dirty="0"/>
              <a:t> (</a:t>
            </a:r>
            <a:r>
              <a:rPr lang="en-GB" dirty="0" err="1"/>
              <a:t>phổ</a:t>
            </a:r>
            <a:r>
              <a:rPr lang="en-GB" dirty="0"/>
              <a:t> </a:t>
            </a:r>
            <a:r>
              <a:rPr lang="en-GB" dirty="0" err="1"/>
              <a:t>biến</a:t>
            </a:r>
            <a:r>
              <a:rPr lang="en-GB" dirty="0"/>
              <a:t>, </a:t>
            </a:r>
            <a:r>
              <a:rPr lang="en-GB" dirty="0" err="1"/>
              <a:t>rộng</a:t>
            </a:r>
            <a:r>
              <a:rPr lang="en-GB" dirty="0"/>
              <a:t> </a:t>
            </a:r>
            <a:r>
              <a:rPr lang="en-GB" dirty="0" err="1"/>
              <a:t>khắp</a:t>
            </a:r>
            <a:r>
              <a:rPr lang="en-GB" dirty="0"/>
              <a:t> n</a:t>
            </a:r>
            <a:r>
              <a:rPr lang="vi-VN" dirty="0"/>
              <a:t>ơ</a:t>
            </a:r>
            <a:r>
              <a:rPr lang="en-GB" dirty="0" err="1"/>
              <a:t>i</a:t>
            </a:r>
            <a:r>
              <a:rPr lang="en-GB" dirty="0"/>
              <a:t>), </a:t>
            </a:r>
            <a:r>
              <a:rPr lang="en-GB" dirty="0" err="1"/>
              <a:t>truyền</a:t>
            </a:r>
            <a:r>
              <a:rPr lang="en-GB" dirty="0"/>
              <a:t> </a:t>
            </a:r>
            <a:r>
              <a:rPr lang="en-GB" dirty="0" err="1"/>
              <a:t>tụng</a:t>
            </a:r>
            <a:r>
              <a:rPr lang="en-GB" dirty="0"/>
              <a:t> (ca </a:t>
            </a:r>
            <a:r>
              <a:rPr lang="en-GB" dirty="0" err="1"/>
              <a:t>ngợi</a:t>
            </a:r>
            <a:r>
              <a:rPr lang="en-GB" dirty="0"/>
              <a:t>, </a:t>
            </a:r>
            <a:r>
              <a:rPr lang="en-GB" dirty="0" err="1"/>
              <a:t>truyền</a:t>
            </a:r>
            <a:r>
              <a:rPr lang="en-GB" dirty="0"/>
              <a:t> </a:t>
            </a:r>
            <a:r>
              <a:rPr lang="en-GB" dirty="0" err="1"/>
              <a:t>từ</a:t>
            </a:r>
            <a:r>
              <a:rPr lang="en-GB" dirty="0"/>
              <a:t> </a:t>
            </a:r>
            <a:r>
              <a:rPr lang="en-GB" dirty="0" err="1"/>
              <a:t>đời</a:t>
            </a:r>
            <a:r>
              <a:rPr lang="en-GB" dirty="0"/>
              <a:t> </a:t>
            </a:r>
            <a:r>
              <a:rPr lang="en-GB" dirty="0" err="1"/>
              <a:t>này</a:t>
            </a:r>
            <a:r>
              <a:rPr lang="en-GB" dirty="0"/>
              <a:t> sang </a:t>
            </a:r>
            <a:r>
              <a:rPr lang="en-GB" dirty="0" err="1"/>
              <a:t>đời</a:t>
            </a:r>
            <a:r>
              <a:rPr lang="en-GB" dirty="0"/>
              <a:t> </a:t>
            </a:r>
            <a:r>
              <a:rPr lang="en-GB" dirty="0" err="1"/>
              <a:t>khác,VD</a:t>
            </a:r>
            <a:r>
              <a:rPr lang="en-GB" dirty="0"/>
              <a:t> ca </a:t>
            </a:r>
            <a:r>
              <a:rPr lang="en-GB" dirty="0" err="1"/>
              <a:t>ngợi</a:t>
            </a:r>
            <a:r>
              <a:rPr lang="en-GB" dirty="0"/>
              <a:t> </a:t>
            </a:r>
            <a:r>
              <a:rPr lang="en-GB" dirty="0" err="1"/>
              <a:t>những</a:t>
            </a:r>
            <a:r>
              <a:rPr lang="en-GB" dirty="0"/>
              <a:t> </a:t>
            </a:r>
            <a:r>
              <a:rPr lang="en-GB" dirty="0" err="1"/>
              <a:t>người</a:t>
            </a:r>
            <a:r>
              <a:rPr lang="en-GB" dirty="0"/>
              <a:t> </a:t>
            </a:r>
            <a:r>
              <a:rPr lang="en-GB" dirty="0" err="1"/>
              <a:t>có</a:t>
            </a:r>
            <a:r>
              <a:rPr lang="en-GB" dirty="0"/>
              <a:t> </a:t>
            </a:r>
            <a:r>
              <a:rPr lang="en-GB" dirty="0" err="1"/>
              <a:t>công</a:t>
            </a:r>
            <a:r>
              <a:rPr lang="en-GB" dirty="0"/>
              <a:t>..)</a:t>
            </a:r>
          </a:p>
          <a:p>
            <a:r>
              <a:rPr lang="en-GB" dirty="0"/>
              <a:t>GV: </a:t>
            </a:r>
            <a:r>
              <a:rPr lang="en-GB" dirty="0" err="1"/>
              <a:t>Ngoài</a:t>
            </a:r>
            <a:r>
              <a:rPr lang="en-GB" dirty="0"/>
              <a:t> </a:t>
            </a:r>
            <a:r>
              <a:rPr lang="en-GB" dirty="0" err="1"/>
              <a:t>các</a:t>
            </a:r>
            <a:r>
              <a:rPr lang="en-GB" dirty="0"/>
              <a:t> 3 </a:t>
            </a:r>
            <a:r>
              <a:rPr lang="en-GB" dirty="0" err="1"/>
              <a:t>từ</a:t>
            </a:r>
            <a:r>
              <a:rPr lang="en-GB" dirty="0"/>
              <a:t> </a:t>
            </a:r>
            <a:r>
              <a:rPr lang="en-GB" dirty="0" err="1"/>
              <a:t>vừa</a:t>
            </a:r>
            <a:r>
              <a:rPr lang="en-GB" dirty="0"/>
              <a:t> </a:t>
            </a:r>
            <a:r>
              <a:rPr lang="en-GB" dirty="0" err="1"/>
              <a:t>rồi</a:t>
            </a:r>
            <a:r>
              <a:rPr lang="en-GB" dirty="0"/>
              <a:t>, </a:t>
            </a:r>
            <a:r>
              <a:rPr lang="en-GB" dirty="0" err="1"/>
              <a:t>còn</a:t>
            </a:r>
            <a:r>
              <a:rPr lang="en-GB" dirty="0"/>
              <a:t> </a:t>
            </a:r>
            <a:r>
              <a:rPr lang="en-GB" dirty="0" err="1"/>
              <a:t>từ</a:t>
            </a:r>
            <a:r>
              <a:rPr lang="en-GB" dirty="0"/>
              <a:t> </a:t>
            </a:r>
            <a:r>
              <a:rPr lang="en-GB" dirty="0" err="1"/>
              <a:t>nào</a:t>
            </a:r>
            <a:r>
              <a:rPr lang="en-GB" dirty="0"/>
              <a:t> </a:t>
            </a:r>
            <a:r>
              <a:rPr lang="en-GB" dirty="0" err="1"/>
              <a:t>các</a:t>
            </a:r>
            <a:r>
              <a:rPr lang="en-GB" dirty="0"/>
              <a:t> </a:t>
            </a:r>
            <a:r>
              <a:rPr lang="en-GB" dirty="0" err="1"/>
              <a:t>bạn</a:t>
            </a:r>
            <a:r>
              <a:rPr lang="en-GB" dirty="0"/>
              <a:t> </a:t>
            </a:r>
            <a:r>
              <a:rPr lang="en-GB" dirty="0" err="1"/>
              <a:t>ch</a:t>
            </a:r>
            <a:r>
              <a:rPr lang="vi-VN" dirty="0"/>
              <a:t>ư</a:t>
            </a:r>
            <a:r>
              <a:rPr lang="en-GB" dirty="0"/>
              <a:t>a </a:t>
            </a:r>
            <a:r>
              <a:rPr lang="en-GB" dirty="0" err="1"/>
              <a:t>hiểu</a:t>
            </a:r>
            <a:r>
              <a:rPr lang="en-GB" dirty="0"/>
              <a:t> </a:t>
            </a:r>
            <a:r>
              <a:rPr lang="en-GB" dirty="0" err="1"/>
              <a:t>không</a:t>
            </a:r>
            <a:r>
              <a:rPr lang="en-GB" dirty="0"/>
              <a:t>?</a:t>
            </a:r>
          </a:p>
          <a:p>
            <a:r>
              <a:rPr lang="en-GB" dirty="0"/>
              <a:t>HS:  đ</a:t>
            </a:r>
            <a:r>
              <a:rPr lang="vi-VN" dirty="0"/>
              <a:t>ư</a:t>
            </a:r>
            <a:r>
              <a:rPr lang="en-GB" dirty="0"/>
              <a:t>a ý </a:t>
            </a:r>
            <a:r>
              <a:rPr lang="en-GB" dirty="0" err="1"/>
              <a:t>kiến</a:t>
            </a:r>
            <a:endParaRPr lang="en-GB" dirty="0"/>
          </a:p>
          <a:p>
            <a:r>
              <a:rPr lang="en-GB" dirty="0"/>
              <a:t>GV: </a:t>
            </a:r>
            <a:r>
              <a:rPr lang="en-GB" dirty="0" err="1"/>
              <a:t>Mời</a:t>
            </a:r>
            <a:r>
              <a:rPr lang="en-GB" dirty="0"/>
              <a:t> 1 </a:t>
            </a:r>
            <a:r>
              <a:rPr lang="en-GB" dirty="0" err="1"/>
              <a:t>bạn</a:t>
            </a:r>
            <a:r>
              <a:rPr lang="en-GB" dirty="0"/>
              <a:t> </a:t>
            </a:r>
            <a:r>
              <a:rPr lang="en-GB" dirty="0" err="1"/>
              <a:t>đặt</a:t>
            </a:r>
            <a:r>
              <a:rPr lang="en-GB" dirty="0"/>
              <a:t> </a:t>
            </a:r>
            <a:r>
              <a:rPr lang="en-GB" dirty="0" err="1"/>
              <a:t>cho</a:t>
            </a:r>
            <a:r>
              <a:rPr lang="en-GB" dirty="0"/>
              <a:t> </a:t>
            </a:r>
            <a:r>
              <a:rPr lang="en-GB" dirty="0" err="1"/>
              <a:t>cô</a:t>
            </a:r>
            <a:r>
              <a:rPr lang="en-GB" dirty="0"/>
              <a:t> 1 </a:t>
            </a:r>
            <a:r>
              <a:rPr lang="en-GB" dirty="0" err="1"/>
              <a:t>câu</a:t>
            </a:r>
            <a:r>
              <a:rPr lang="en-GB" dirty="0"/>
              <a:t> </a:t>
            </a:r>
            <a:r>
              <a:rPr lang="en-GB" dirty="0" err="1"/>
              <a:t>với</a:t>
            </a:r>
            <a:r>
              <a:rPr lang="en-GB" dirty="0"/>
              <a:t> 1 </a:t>
            </a:r>
            <a:r>
              <a:rPr lang="en-GB" dirty="0" err="1"/>
              <a:t>từ</a:t>
            </a:r>
            <a:r>
              <a:rPr lang="en-GB" dirty="0"/>
              <a:t> </a:t>
            </a:r>
            <a:r>
              <a:rPr lang="en-GB" dirty="0" err="1"/>
              <a:t>trên</a:t>
            </a:r>
            <a:r>
              <a:rPr lang="en-GB" dirty="0"/>
              <a:t> </a:t>
            </a:r>
            <a:r>
              <a:rPr lang="en-GB" dirty="0" err="1"/>
              <a:t>bảng</a:t>
            </a:r>
            <a:endParaRPr lang="en-GB" dirty="0"/>
          </a:p>
          <a:p>
            <a:r>
              <a:rPr lang="en-GB" dirty="0"/>
              <a:t>NX </a:t>
            </a:r>
            <a:r>
              <a:rPr lang="en-GB" dirty="0" err="1"/>
              <a:t>câu</a:t>
            </a:r>
            <a:r>
              <a:rPr lang="en-GB" dirty="0"/>
              <a:t>: </a:t>
            </a:r>
            <a:r>
              <a:rPr lang="en-GB" dirty="0" err="1"/>
              <a:t>xem</a:t>
            </a:r>
            <a:r>
              <a:rPr lang="en-GB" dirty="0"/>
              <a:t> </a:t>
            </a:r>
            <a:r>
              <a:rPr lang="en-GB" dirty="0" err="1"/>
              <a:t>diễn</a:t>
            </a:r>
            <a:r>
              <a:rPr lang="en-GB" dirty="0"/>
              <a:t> </a:t>
            </a:r>
            <a:r>
              <a:rPr lang="en-GB" dirty="0" err="1"/>
              <a:t>đạt</a:t>
            </a:r>
            <a:r>
              <a:rPr lang="en-GB" dirty="0"/>
              <a:t> </a:t>
            </a:r>
            <a:r>
              <a:rPr lang="en-GB" dirty="0" err="1"/>
              <a:t>trôi</a:t>
            </a:r>
            <a:r>
              <a:rPr lang="en-GB" dirty="0"/>
              <a:t> </a:t>
            </a:r>
            <a:r>
              <a:rPr lang="en-GB" dirty="0" err="1"/>
              <a:t>chảy</a:t>
            </a:r>
            <a:r>
              <a:rPr lang="en-GB" dirty="0"/>
              <a:t> </a:t>
            </a:r>
            <a:r>
              <a:rPr lang="en-GB" dirty="0" err="1"/>
              <a:t>ch</a:t>
            </a:r>
            <a:r>
              <a:rPr lang="vi-VN" dirty="0"/>
              <a:t>ư</a:t>
            </a:r>
            <a:r>
              <a:rPr lang="en-GB" dirty="0"/>
              <a:t>a, </a:t>
            </a:r>
            <a:r>
              <a:rPr lang="en-GB" dirty="0" err="1"/>
              <a:t>đủ</a:t>
            </a:r>
            <a:r>
              <a:rPr lang="en-GB" dirty="0"/>
              <a:t> ý </a:t>
            </a:r>
            <a:r>
              <a:rPr lang="en-GB" dirty="0" err="1"/>
              <a:t>ch</a:t>
            </a:r>
            <a:r>
              <a:rPr lang="vi-VN" dirty="0"/>
              <a:t>ư</a:t>
            </a:r>
            <a:r>
              <a:rPr lang="en-GB" dirty="0"/>
              <a:t>a, </a:t>
            </a:r>
            <a:r>
              <a:rPr lang="en-GB" dirty="0" err="1"/>
              <a:t>dùng</a:t>
            </a:r>
            <a:r>
              <a:rPr lang="en-GB" dirty="0"/>
              <a:t> </a:t>
            </a:r>
            <a:r>
              <a:rPr lang="en-GB" dirty="0" err="1"/>
              <a:t>từ</a:t>
            </a:r>
            <a:r>
              <a:rPr lang="en-GB" dirty="0"/>
              <a:t> </a:t>
            </a:r>
            <a:r>
              <a:rPr lang="en-GB" dirty="0" err="1"/>
              <a:t>hợp</a:t>
            </a:r>
            <a:r>
              <a:rPr lang="en-GB" dirty="0"/>
              <a:t> </a:t>
            </a:r>
            <a:r>
              <a:rPr lang="en-GB" dirty="0" err="1"/>
              <a:t>lý</a:t>
            </a:r>
            <a:r>
              <a:rPr lang="en-GB" dirty="0"/>
              <a:t> </a:t>
            </a:r>
            <a:r>
              <a:rPr lang="en-GB" dirty="0" err="1"/>
              <a:t>ch</a:t>
            </a:r>
            <a:r>
              <a:rPr lang="vi-VN" dirty="0"/>
              <a:t>ư</a:t>
            </a:r>
            <a:r>
              <a:rPr lang="en-GB" dirty="0"/>
              <a:t>a, </a:t>
            </a:r>
            <a:r>
              <a:rPr lang="en-GB" dirty="0" err="1"/>
              <a:t>diễn</a:t>
            </a:r>
            <a:r>
              <a:rPr lang="en-GB" dirty="0"/>
              <a:t> </a:t>
            </a:r>
            <a:r>
              <a:rPr lang="en-GB" dirty="0" err="1"/>
              <a:t>đạt</a:t>
            </a:r>
            <a:r>
              <a:rPr lang="en-GB" dirty="0"/>
              <a:t>, </a:t>
            </a:r>
          </a:p>
          <a:p>
            <a:r>
              <a:rPr lang="en-GB" dirty="0"/>
              <a:t>GV: Qua BT 2 </a:t>
            </a:r>
            <a:r>
              <a:rPr lang="en-GB" dirty="0" err="1"/>
              <a:t>các</a:t>
            </a:r>
            <a:r>
              <a:rPr lang="en-GB" dirty="0"/>
              <a:t> con </a:t>
            </a:r>
            <a:r>
              <a:rPr lang="en-GB" dirty="0" err="1"/>
              <a:t>đã</a:t>
            </a:r>
            <a:r>
              <a:rPr lang="en-GB" dirty="0"/>
              <a:t> </a:t>
            </a:r>
            <a:r>
              <a:rPr lang="en-GB" dirty="0" err="1"/>
              <a:t>hiểu</a:t>
            </a:r>
            <a:r>
              <a:rPr lang="en-GB" dirty="0"/>
              <a:t> đ</a:t>
            </a:r>
            <a:r>
              <a:rPr lang="vi-VN" dirty="0"/>
              <a:t>ư</a:t>
            </a:r>
            <a:r>
              <a:rPr lang="en-GB" dirty="0" err="1"/>
              <a:t>ợc</a:t>
            </a:r>
            <a:r>
              <a:rPr lang="en-GB" dirty="0"/>
              <a:t> </a:t>
            </a:r>
            <a:r>
              <a:rPr lang="en-GB" dirty="0" err="1"/>
              <a:t>tiếng</a:t>
            </a:r>
            <a:r>
              <a:rPr lang="en-GB" dirty="0"/>
              <a:t> </a:t>
            </a:r>
            <a:r>
              <a:rPr lang="en-GB" dirty="0" err="1"/>
              <a:t>truyền</a:t>
            </a:r>
            <a:r>
              <a:rPr lang="en-GB" dirty="0"/>
              <a:t> </a:t>
            </a:r>
            <a:r>
              <a:rPr lang="en-GB" dirty="0" err="1"/>
              <a:t>có</a:t>
            </a:r>
            <a:r>
              <a:rPr lang="en-GB" dirty="0"/>
              <a:t> 3 </a:t>
            </a:r>
            <a:r>
              <a:rPr lang="en-GB" dirty="0" err="1"/>
              <a:t>nghĩa</a:t>
            </a:r>
            <a:r>
              <a:rPr lang="en-GB" dirty="0"/>
              <a:t> </a:t>
            </a:r>
            <a:r>
              <a:rPr lang="en-GB" dirty="0" err="1"/>
              <a:t>khác</a:t>
            </a:r>
            <a:r>
              <a:rPr lang="en-GB" dirty="0"/>
              <a:t> </a:t>
            </a:r>
            <a:r>
              <a:rPr lang="en-GB" dirty="0" err="1"/>
              <a:t>nhau</a:t>
            </a:r>
            <a:r>
              <a:rPr lang="en-GB" dirty="0"/>
              <a:t> </a:t>
            </a:r>
            <a:r>
              <a:rPr lang="en-GB" dirty="0" err="1"/>
              <a:t>và</a:t>
            </a:r>
            <a:r>
              <a:rPr lang="en-GB" dirty="0"/>
              <a:t> </a:t>
            </a:r>
            <a:r>
              <a:rPr lang="en-GB" dirty="0" err="1"/>
              <a:t>đã</a:t>
            </a:r>
            <a:r>
              <a:rPr lang="en-GB" dirty="0"/>
              <a:t> </a:t>
            </a:r>
            <a:r>
              <a:rPr lang="en-GB" dirty="0" err="1"/>
              <a:t>biết</a:t>
            </a:r>
            <a:r>
              <a:rPr lang="en-GB" dirty="0"/>
              <a:t> </a:t>
            </a:r>
            <a:r>
              <a:rPr lang="en-GB" dirty="0" err="1"/>
              <a:t>đặt</a:t>
            </a:r>
            <a:r>
              <a:rPr lang="en-GB" dirty="0"/>
              <a:t> </a:t>
            </a:r>
            <a:r>
              <a:rPr lang="en-GB" dirty="0" err="1"/>
              <a:t>câu</a:t>
            </a:r>
            <a:r>
              <a:rPr lang="en-GB" dirty="0"/>
              <a:t> </a:t>
            </a:r>
            <a:r>
              <a:rPr lang="en-GB" dirty="0" err="1"/>
              <a:t>với</a:t>
            </a:r>
            <a:r>
              <a:rPr lang="en-GB" dirty="0"/>
              <a:t> </a:t>
            </a:r>
            <a:r>
              <a:rPr lang="en-GB" dirty="0" err="1"/>
              <a:t>chúng</a:t>
            </a:r>
            <a:r>
              <a:rPr lang="en-GB" dirty="0"/>
              <a:t>. </a:t>
            </a:r>
            <a:r>
              <a:rPr lang="en-GB" dirty="0" err="1"/>
              <a:t>Bây</a:t>
            </a:r>
            <a:r>
              <a:rPr lang="en-GB" dirty="0"/>
              <a:t> </a:t>
            </a:r>
            <a:r>
              <a:rPr lang="en-GB" dirty="0" err="1"/>
              <a:t>giờ</a:t>
            </a:r>
            <a:r>
              <a:rPr lang="en-GB" dirty="0"/>
              <a:t> </a:t>
            </a:r>
            <a:r>
              <a:rPr lang="en-GB" dirty="0" err="1"/>
              <a:t>chúng</a:t>
            </a:r>
            <a:r>
              <a:rPr lang="en-GB" dirty="0"/>
              <a:t> ta </a:t>
            </a:r>
            <a:r>
              <a:rPr lang="en-GB" dirty="0" err="1"/>
              <a:t>cùng</a:t>
            </a:r>
            <a:r>
              <a:rPr lang="en-GB" dirty="0"/>
              <a:t> </a:t>
            </a:r>
            <a:r>
              <a:rPr lang="en-GB" dirty="0" err="1"/>
              <a:t>chuyển</a:t>
            </a:r>
            <a:r>
              <a:rPr lang="en-GB" dirty="0"/>
              <a:t> sang BT </a:t>
            </a:r>
            <a:r>
              <a:rPr lang="en-GB" dirty="0" err="1"/>
              <a:t>số</a:t>
            </a:r>
            <a:r>
              <a:rPr lang="en-GB" dirty="0"/>
              <a:t> 3.</a:t>
            </a:r>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667E1-E601-4AAF-B95C-B25720D70A60}" type="slidenum">
              <a:rPr kumimoji="0" lang="en-GB" sz="1200" b="0" i="0" u="none" strike="noStrike" kern="1200" cap="none" spc="0" normalizeH="0" baseline="0" noProof="0" smtClean="0">
                <a:ln>
                  <a:noFill/>
                </a:ln>
                <a:solidFill>
                  <a:prstClr val="black"/>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mbria"/>
              <a:ea typeface="+mn-ea"/>
              <a:cs typeface="+mn-cs"/>
            </a:endParaRPr>
          </a:p>
        </p:txBody>
      </p:sp>
    </p:spTree>
    <p:extLst>
      <p:ext uri="{BB962C8B-B14F-4D97-AF65-F5344CB8AC3E}">
        <p14:creationId xmlns:p14="http://schemas.microsoft.com/office/powerpoint/2010/main" val="1883024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1627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2922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086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6736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5119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43"/>
        <p:cNvGrpSpPr/>
        <p:nvPr/>
      </p:nvGrpSpPr>
      <p:grpSpPr>
        <a:xfrm>
          <a:off x="0" y="0"/>
          <a:ext cx="0" cy="0"/>
          <a:chOff x="0" y="0"/>
          <a:chExt cx="0" cy="0"/>
        </a:xfrm>
      </p:grpSpPr>
      <p:sp>
        <p:nvSpPr>
          <p:cNvPr id="144" name="Google Shape;144;p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6" name="Google Shape;146;p4"/>
          <p:cNvSpPr txBox="1">
            <a:spLocks noGrp="1"/>
          </p:cNvSpPr>
          <p:nvPr>
            <p:ph type="body" idx="1"/>
          </p:nvPr>
        </p:nvSpPr>
        <p:spPr>
          <a:xfrm>
            <a:off x="960000" y="1536633"/>
            <a:ext cx="10272000" cy="45552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Clr>
                <a:srgbClr val="434343"/>
              </a:buClr>
              <a:buSzPts val="1200"/>
              <a:buAutoNum type="arabicPeriod"/>
              <a:defRPr sz="1600">
                <a:solidFill>
                  <a:srgbClr val="434343"/>
                </a:solidFill>
              </a:defRPr>
            </a:lvl1pPr>
            <a:lvl2pPr marL="1219170" lvl="1"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828754" lvl="2"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2438339" lvl="3"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3047924" lvl="4"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3657509" lvl="5"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4267093" lvl="6" indent="-40639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4876678" lvl="7" indent="-40639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5486263" lvl="8" indent="-40639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grpSp>
        <p:nvGrpSpPr>
          <p:cNvPr id="147" name="Google Shape;147;p4"/>
          <p:cNvGrpSpPr/>
          <p:nvPr/>
        </p:nvGrpSpPr>
        <p:grpSpPr>
          <a:xfrm flipH="1">
            <a:off x="5661283" y="6458569"/>
            <a:ext cx="851235" cy="508555"/>
            <a:chOff x="2646571" y="4843927"/>
            <a:chExt cx="638426" cy="381416"/>
          </a:xfrm>
        </p:grpSpPr>
        <p:sp>
          <p:nvSpPr>
            <p:cNvPr id="148" name="Google Shape;148;p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 name="Google Shape;150;p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4"/>
          <p:cNvGrpSpPr/>
          <p:nvPr/>
        </p:nvGrpSpPr>
        <p:grpSpPr>
          <a:xfrm flipH="1">
            <a:off x="11471653" y="6223002"/>
            <a:ext cx="736003" cy="675421"/>
            <a:chOff x="0" y="4653517"/>
            <a:chExt cx="636608" cy="584207"/>
          </a:xfrm>
        </p:grpSpPr>
        <p:sp>
          <p:nvSpPr>
            <p:cNvPr id="152" name="Google Shape;152;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 name="Google Shape;158;p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 name="Google Shape;160;p4"/>
          <p:cNvGrpSpPr/>
          <p:nvPr/>
        </p:nvGrpSpPr>
        <p:grpSpPr>
          <a:xfrm flipH="1">
            <a:off x="2709628" y="6505153"/>
            <a:ext cx="851235" cy="508555"/>
            <a:chOff x="5107984" y="4878865"/>
            <a:chExt cx="638426" cy="381416"/>
          </a:xfrm>
        </p:grpSpPr>
        <p:sp>
          <p:nvSpPr>
            <p:cNvPr id="161" name="Google Shape;161;p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 name="Google Shape;166;p4"/>
          <p:cNvGrpSpPr/>
          <p:nvPr/>
        </p:nvGrpSpPr>
        <p:grpSpPr>
          <a:xfrm flipH="1">
            <a:off x="-158723" y="3375789"/>
            <a:ext cx="541301" cy="852919"/>
            <a:chOff x="8868808" y="2251909"/>
            <a:chExt cx="405976" cy="639689"/>
          </a:xfrm>
        </p:grpSpPr>
        <p:sp>
          <p:nvSpPr>
            <p:cNvPr id="167" name="Google Shape;167;p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 name="Google Shape;169;p4"/>
          <p:cNvGrpSpPr/>
          <p:nvPr/>
        </p:nvGrpSpPr>
        <p:grpSpPr>
          <a:xfrm>
            <a:off x="-86447" y="6316086"/>
            <a:ext cx="736003" cy="675421"/>
            <a:chOff x="0" y="4653517"/>
            <a:chExt cx="636608" cy="584207"/>
          </a:xfrm>
        </p:grpSpPr>
        <p:sp>
          <p:nvSpPr>
            <p:cNvPr id="170" name="Google Shape;170;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 name="Google Shape;176;p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 name="Google Shape;178;p4"/>
          <p:cNvGrpSpPr/>
          <p:nvPr/>
        </p:nvGrpSpPr>
        <p:grpSpPr>
          <a:xfrm flipH="1">
            <a:off x="5099577" y="-224164"/>
            <a:ext cx="851235" cy="508555"/>
            <a:chOff x="3966334" y="-168123"/>
            <a:chExt cx="638426" cy="381416"/>
          </a:xfrm>
        </p:grpSpPr>
        <p:sp>
          <p:nvSpPr>
            <p:cNvPr id="179" name="Google Shape;179;p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 name="Google Shape;181;p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 name="Google Shape;184;p4"/>
          <p:cNvGrpSpPr/>
          <p:nvPr/>
        </p:nvGrpSpPr>
        <p:grpSpPr>
          <a:xfrm flipH="1">
            <a:off x="11913602" y="4321059"/>
            <a:ext cx="355836" cy="771260"/>
            <a:chOff x="-46336" y="3240794"/>
            <a:chExt cx="266877" cy="578445"/>
          </a:xfrm>
        </p:grpSpPr>
        <p:sp>
          <p:nvSpPr>
            <p:cNvPr id="185" name="Google Shape;185;p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 name="Google Shape;187;p4"/>
          <p:cNvGrpSpPr/>
          <p:nvPr/>
        </p:nvGrpSpPr>
        <p:grpSpPr>
          <a:xfrm flipH="1">
            <a:off x="9009980" y="-248063"/>
            <a:ext cx="863112" cy="593771"/>
            <a:chOff x="1666375" y="-186047"/>
            <a:chExt cx="647334" cy="445328"/>
          </a:xfrm>
        </p:grpSpPr>
        <p:sp>
          <p:nvSpPr>
            <p:cNvPr id="188" name="Google Shape;188;p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 name="Google Shape;190;p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 name="Google Shape;192;p4"/>
          <p:cNvGrpSpPr/>
          <p:nvPr/>
        </p:nvGrpSpPr>
        <p:grpSpPr>
          <a:xfrm rot="10800000" flipH="1">
            <a:off x="-86447" y="-147081"/>
            <a:ext cx="736003" cy="675421"/>
            <a:chOff x="0" y="4653517"/>
            <a:chExt cx="636608" cy="584207"/>
          </a:xfrm>
        </p:grpSpPr>
        <p:sp>
          <p:nvSpPr>
            <p:cNvPr id="193" name="Google Shape;193;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 name="Google Shape;203;p4"/>
          <p:cNvGrpSpPr/>
          <p:nvPr/>
        </p:nvGrpSpPr>
        <p:grpSpPr>
          <a:xfrm rot="-5400000" flipH="1">
            <a:off x="11723520" y="30302"/>
            <a:ext cx="736003" cy="675421"/>
            <a:chOff x="0" y="4653517"/>
            <a:chExt cx="636608" cy="584207"/>
          </a:xfrm>
        </p:grpSpPr>
        <p:sp>
          <p:nvSpPr>
            <p:cNvPr id="204" name="Google Shape;204;p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8055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0"/>
        <p:cNvGrpSpPr/>
        <p:nvPr/>
      </p:nvGrpSpPr>
      <p:grpSpPr>
        <a:xfrm>
          <a:off x="0" y="0"/>
          <a:ext cx="0" cy="0"/>
          <a:chOff x="0" y="0"/>
          <a:chExt cx="0" cy="0"/>
        </a:xfrm>
      </p:grpSpPr>
      <p:sp>
        <p:nvSpPr>
          <p:cNvPr id="211" name="Google Shape;211;p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5"/>
          <p:cNvSpPr txBox="1">
            <a:spLocks noGrp="1"/>
          </p:cNvSpPr>
          <p:nvPr>
            <p:ph type="subTitle" idx="1"/>
          </p:nvPr>
        </p:nvSpPr>
        <p:spPr>
          <a:xfrm>
            <a:off x="2894017" y="3215123"/>
            <a:ext cx="1530800" cy="366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3" name="Google Shape;213;p5"/>
          <p:cNvSpPr txBox="1">
            <a:spLocks noGrp="1"/>
          </p:cNvSpPr>
          <p:nvPr>
            <p:ph type="subTitle" idx="2"/>
          </p:nvPr>
        </p:nvSpPr>
        <p:spPr>
          <a:xfrm>
            <a:off x="7676000" y="3215123"/>
            <a:ext cx="1713200" cy="36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500"/>
              <a:buFont typeface="Lilita One"/>
              <a:buNone/>
              <a:defRPr sz="3200">
                <a:solidFill>
                  <a:schemeClr val="dk2"/>
                </a:solidFill>
                <a:latin typeface="Lilita One"/>
                <a:ea typeface="Lilita One"/>
                <a:cs typeface="Lilita One"/>
                <a:sym typeface="Lilita One"/>
              </a:defRPr>
            </a:lvl1pPr>
            <a:lvl2pPr lvl="1"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2pPr>
            <a:lvl3pPr lvl="2"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3pPr>
            <a:lvl4pPr lvl="3"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4pPr>
            <a:lvl5pPr lvl="4"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5pPr>
            <a:lvl6pPr lvl="5"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6pPr>
            <a:lvl7pPr lvl="6"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7pPr>
            <a:lvl8pPr lvl="7"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8pPr>
            <a:lvl9pPr lvl="8" algn="ctr" rtl="0">
              <a:lnSpc>
                <a:spcPct val="100000"/>
              </a:lnSpc>
              <a:spcBef>
                <a:spcPts val="0"/>
              </a:spcBef>
              <a:spcAft>
                <a:spcPts val="0"/>
              </a:spcAft>
              <a:buClr>
                <a:schemeClr val="dk1"/>
              </a:buClr>
              <a:buSzPts val="2500"/>
              <a:buFont typeface="Lilita One"/>
              <a:buNone/>
              <a:defRPr sz="3333">
                <a:solidFill>
                  <a:schemeClr val="dk1"/>
                </a:solidFill>
                <a:latin typeface="Lilita One"/>
                <a:ea typeface="Lilita One"/>
                <a:cs typeface="Lilita One"/>
                <a:sym typeface="Lilita One"/>
              </a:defRPr>
            </a:lvl9pPr>
          </a:lstStyle>
          <a:p>
            <a:endParaRPr/>
          </a:p>
        </p:txBody>
      </p:sp>
      <p:sp>
        <p:nvSpPr>
          <p:cNvPr id="214" name="Google Shape;214;p5"/>
          <p:cNvSpPr txBox="1">
            <a:spLocks noGrp="1"/>
          </p:cNvSpPr>
          <p:nvPr>
            <p:ph type="subTitle" idx="3"/>
          </p:nvPr>
        </p:nvSpPr>
        <p:spPr>
          <a:xfrm>
            <a:off x="188483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5" name="Google Shape;215;p5"/>
          <p:cNvSpPr txBox="1">
            <a:spLocks noGrp="1"/>
          </p:cNvSpPr>
          <p:nvPr>
            <p:ph type="subTitle" idx="4"/>
          </p:nvPr>
        </p:nvSpPr>
        <p:spPr>
          <a:xfrm>
            <a:off x="6757993" y="3895023"/>
            <a:ext cx="3549200" cy="11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17" name="Google Shape;217;p5"/>
          <p:cNvGrpSpPr/>
          <p:nvPr/>
        </p:nvGrpSpPr>
        <p:grpSpPr>
          <a:xfrm>
            <a:off x="5695139" y="6458569"/>
            <a:ext cx="851235" cy="508555"/>
            <a:chOff x="2646571" y="4843927"/>
            <a:chExt cx="638426" cy="381416"/>
          </a:xfrm>
        </p:grpSpPr>
        <p:sp>
          <p:nvSpPr>
            <p:cNvPr id="218" name="Google Shape;218;p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0" name="Google Shape;220;p5"/>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1" name="Google Shape;221;p5"/>
          <p:cNvGrpSpPr/>
          <p:nvPr/>
        </p:nvGrpSpPr>
        <p:grpSpPr>
          <a:xfrm>
            <a:off x="0" y="6223002"/>
            <a:ext cx="736003" cy="675421"/>
            <a:chOff x="0" y="4653517"/>
            <a:chExt cx="636608" cy="584207"/>
          </a:xfrm>
        </p:grpSpPr>
        <p:sp>
          <p:nvSpPr>
            <p:cNvPr id="222" name="Google Shape;222;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8" name="Google Shape;228;p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5"/>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0" name="Google Shape;230;p5"/>
          <p:cNvGrpSpPr/>
          <p:nvPr/>
        </p:nvGrpSpPr>
        <p:grpSpPr>
          <a:xfrm>
            <a:off x="8646793" y="6505153"/>
            <a:ext cx="851235" cy="508555"/>
            <a:chOff x="5107984" y="4878865"/>
            <a:chExt cx="638426" cy="381416"/>
          </a:xfrm>
        </p:grpSpPr>
        <p:sp>
          <p:nvSpPr>
            <p:cNvPr id="231" name="Google Shape;231;p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3" name="Google Shape;233;p5"/>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5"/>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5"/>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36" name="Google Shape;236;p5"/>
          <p:cNvGrpSpPr/>
          <p:nvPr/>
        </p:nvGrpSpPr>
        <p:grpSpPr>
          <a:xfrm>
            <a:off x="11825078" y="3375789"/>
            <a:ext cx="541301" cy="852919"/>
            <a:chOff x="8868808" y="2251909"/>
            <a:chExt cx="405976" cy="639689"/>
          </a:xfrm>
        </p:grpSpPr>
        <p:sp>
          <p:nvSpPr>
            <p:cNvPr id="237" name="Google Shape;237;p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flipH="1">
            <a:off x="11558100" y="6316086"/>
            <a:ext cx="736003" cy="675421"/>
            <a:chOff x="0" y="4653517"/>
            <a:chExt cx="636608" cy="584207"/>
          </a:xfrm>
        </p:grpSpPr>
        <p:sp>
          <p:nvSpPr>
            <p:cNvPr id="240" name="Google Shape;240;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6" name="Google Shape;246;p5"/>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5"/>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8" name="Google Shape;248;p5"/>
          <p:cNvGrpSpPr/>
          <p:nvPr/>
        </p:nvGrpSpPr>
        <p:grpSpPr>
          <a:xfrm>
            <a:off x="6256844" y="-224164"/>
            <a:ext cx="851235" cy="508555"/>
            <a:chOff x="3966334" y="-168123"/>
            <a:chExt cx="638426" cy="381416"/>
          </a:xfrm>
        </p:grpSpPr>
        <p:sp>
          <p:nvSpPr>
            <p:cNvPr id="249" name="Google Shape;249;p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1" name="Google Shape;251;p5"/>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4" name="Google Shape;254;p5"/>
          <p:cNvGrpSpPr/>
          <p:nvPr/>
        </p:nvGrpSpPr>
        <p:grpSpPr>
          <a:xfrm>
            <a:off x="-61781" y="4321059"/>
            <a:ext cx="355836" cy="771260"/>
            <a:chOff x="-46336" y="3240794"/>
            <a:chExt cx="266877" cy="578445"/>
          </a:xfrm>
        </p:grpSpPr>
        <p:sp>
          <p:nvSpPr>
            <p:cNvPr id="255" name="Google Shape;255;p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7" name="Google Shape;257;p5"/>
          <p:cNvGrpSpPr/>
          <p:nvPr/>
        </p:nvGrpSpPr>
        <p:grpSpPr>
          <a:xfrm>
            <a:off x="2334563" y="-248063"/>
            <a:ext cx="863112" cy="593771"/>
            <a:chOff x="1666375" y="-186047"/>
            <a:chExt cx="647334" cy="445328"/>
          </a:xfrm>
        </p:grpSpPr>
        <p:sp>
          <p:nvSpPr>
            <p:cNvPr id="258" name="Google Shape;258;p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0" name="Google Shape;260;p5"/>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2" name="Google Shape;262;p5"/>
          <p:cNvGrpSpPr/>
          <p:nvPr/>
        </p:nvGrpSpPr>
        <p:grpSpPr>
          <a:xfrm rot="10800000">
            <a:off x="11558100" y="-147081"/>
            <a:ext cx="736003" cy="675421"/>
            <a:chOff x="0" y="4653517"/>
            <a:chExt cx="636608" cy="584207"/>
          </a:xfrm>
        </p:grpSpPr>
        <p:sp>
          <p:nvSpPr>
            <p:cNvPr id="263" name="Google Shape;263;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73" name="Google Shape;273;p5"/>
          <p:cNvGrpSpPr/>
          <p:nvPr/>
        </p:nvGrpSpPr>
        <p:grpSpPr>
          <a:xfrm rot="5400000">
            <a:off x="-251867" y="30302"/>
            <a:ext cx="736003" cy="675421"/>
            <a:chOff x="0" y="4653517"/>
            <a:chExt cx="636608" cy="584207"/>
          </a:xfrm>
        </p:grpSpPr>
        <p:sp>
          <p:nvSpPr>
            <p:cNvPr id="274" name="Google Shape;274;p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095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0"/>
        <p:cNvGrpSpPr/>
        <p:nvPr/>
      </p:nvGrpSpPr>
      <p:grpSpPr>
        <a:xfrm>
          <a:off x="0" y="0"/>
          <a:ext cx="0" cy="0"/>
          <a:chOff x="0" y="0"/>
          <a:chExt cx="0" cy="0"/>
        </a:xfrm>
      </p:grpSpPr>
      <p:sp>
        <p:nvSpPr>
          <p:cNvPr id="281" name="Google Shape;281;p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83" name="Google Shape;283;p6"/>
          <p:cNvGrpSpPr/>
          <p:nvPr/>
        </p:nvGrpSpPr>
        <p:grpSpPr>
          <a:xfrm flipH="1">
            <a:off x="5747729" y="6458569"/>
            <a:ext cx="851235" cy="508555"/>
            <a:chOff x="2646571" y="4843927"/>
            <a:chExt cx="638426" cy="381416"/>
          </a:xfrm>
        </p:grpSpPr>
        <p:sp>
          <p:nvSpPr>
            <p:cNvPr id="284" name="Google Shape;284;p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6" name="Google Shape;286;p6"/>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7" name="Google Shape;287;p6"/>
          <p:cNvGrpSpPr/>
          <p:nvPr/>
        </p:nvGrpSpPr>
        <p:grpSpPr>
          <a:xfrm>
            <a:off x="0" y="6223002"/>
            <a:ext cx="736003" cy="675421"/>
            <a:chOff x="0" y="4653517"/>
            <a:chExt cx="636608" cy="584207"/>
          </a:xfrm>
        </p:grpSpPr>
        <p:sp>
          <p:nvSpPr>
            <p:cNvPr id="288" name="Google Shape;288;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4" name="Google Shape;294;p6"/>
          <p:cNvSpPr/>
          <p:nvPr/>
        </p:nvSpPr>
        <p:spPr>
          <a:xfrm flipH="1">
            <a:off x="129729" y="37390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6"/>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6" name="Google Shape;296;p6"/>
          <p:cNvGrpSpPr/>
          <p:nvPr/>
        </p:nvGrpSpPr>
        <p:grpSpPr>
          <a:xfrm flipH="1">
            <a:off x="2796076" y="6505153"/>
            <a:ext cx="851235" cy="508555"/>
            <a:chOff x="5107984" y="4878865"/>
            <a:chExt cx="638426" cy="381416"/>
          </a:xfrm>
        </p:grpSpPr>
        <p:sp>
          <p:nvSpPr>
            <p:cNvPr id="297" name="Google Shape;297;p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9" name="Google Shape;299;p6"/>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6"/>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6"/>
          <p:cNvSpPr/>
          <p:nvPr/>
        </p:nvSpPr>
        <p:spPr>
          <a:xfrm rot="5400000">
            <a:off x="119238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02" name="Google Shape;302;p6"/>
          <p:cNvGrpSpPr/>
          <p:nvPr/>
        </p:nvGrpSpPr>
        <p:grpSpPr>
          <a:xfrm rot="10800000">
            <a:off x="11805511" y="2615718"/>
            <a:ext cx="541301" cy="852919"/>
            <a:chOff x="8868808" y="2251909"/>
            <a:chExt cx="405976" cy="639689"/>
          </a:xfrm>
        </p:grpSpPr>
        <p:sp>
          <p:nvSpPr>
            <p:cNvPr id="303" name="Google Shape;303;p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5" name="Google Shape;305;p6"/>
          <p:cNvGrpSpPr/>
          <p:nvPr/>
        </p:nvGrpSpPr>
        <p:grpSpPr>
          <a:xfrm flipH="1">
            <a:off x="11558100" y="6316086"/>
            <a:ext cx="736003" cy="675421"/>
            <a:chOff x="0" y="4653517"/>
            <a:chExt cx="636608" cy="584207"/>
          </a:xfrm>
        </p:grpSpPr>
        <p:sp>
          <p:nvSpPr>
            <p:cNvPr id="306" name="Google Shape;306;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2" name="Google Shape;312;p6"/>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6"/>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4" name="Google Shape;314;p6"/>
          <p:cNvGrpSpPr/>
          <p:nvPr/>
        </p:nvGrpSpPr>
        <p:grpSpPr>
          <a:xfrm flipH="1">
            <a:off x="4639001" y="-224164"/>
            <a:ext cx="851235" cy="508555"/>
            <a:chOff x="3966334" y="-168123"/>
            <a:chExt cx="638426" cy="381416"/>
          </a:xfrm>
        </p:grpSpPr>
        <p:sp>
          <p:nvSpPr>
            <p:cNvPr id="315" name="Google Shape;315;p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7" name="Google Shape;317;p6"/>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6"/>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6"/>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0" name="Google Shape;320;p6"/>
          <p:cNvGrpSpPr/>
          <p:nvPr/>
        </p:nvGrpSpPr>
        <p:grpSpPr>
          <a:xfrm>
            <a:off x="-61781" y="4321059"/>
            <a:ext cx="355836" cy="771260"/>
            <a:chOff x="-46336" y="3240794"/>
            <a:chExt cx="266877" cy="578445"/>
          </a:xfrm>
        </p:grpSpPr>
        <p:sp>
          <p:nvSpPr>
            <p:cNvPr id="321" name="Google Shape;321;p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3" name="Google Shape;323;p6"/>
          <p:cNvGrpSpPr/>
          <p:nvPr/>
        </p:nvGrpSpPr>
        <p:grpSpPr>
          <a:xfrm flipH="1">
            <a:off x="8549404" y="-248063"/>
            <a:ext cx="863112" cy="593771"/>
            <a:chOff x="1666375" y="-186047"/>
            <a:chExt cx="647334" cy="445328"/>
          </a:xfrm>
        </p:grpSpPr>
        <p:sp>
          <p:nvSpPr>
            <p:cNvPr id="324" name="Google Shape;324;p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6"/>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6"/>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8" name="Google Shape;328;p6"/>
          <p:cNvGrpSpPr/>
          <p:nvPr/>
        </p:nvGrpSpPr>
        <p:grpSpPr>
          <a:xfrm rot="10800000">
            <a:off x="11558100" y="-147081"/>
            <a:ext cx="736003" cy="675421"/>
            <a:chOff x="0" y="4653517"/>
            <a:chExt cx="636608" cy="584207"/>
          </a:xfrm>
        </p:grpSpPr>
        <p:sp>
          <p:nvSpPr>
            <p:cNvPr id="329" name="Google Shape;329;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5" name="Google Shape;335;p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6"/>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6"/>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6"/>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9" name="Google Shape;339;p6"/>
          <p:cNvGrpSpPr/>
          <p:nvPr/>
        </p:nvGrpSpPr>
        <p:grpSpPr>
          <a:xfrm rot="5400000">
            <a:off x="-251867" y="30302"/>
            <a:ext cx="736003" cy="675421"/>
            <a:chOff x="0" y="4653517"/>
            <a:chExt cx="636608" cy="584207"/>
          </a:xfrm>
        </p:grpSpPr>
        <p:sp>
          <p:nvSpPr>
            <p:cNvPr id="340" name="Google Shape;340;p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3988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46"/>
        <p:cNvGrpSpPr/>
        <p:nvPr/>
      </p:nvGrpSpPr>
      <p:grpSpPr>
        <a:xfrm>
          <a:off x="0" y="0"/>
          <a:ext cx="0" cy="0"/>
          <a:chOff x="0" y="0"/>
          <a:chExt cx="0" cy="0"/>
        </a:xfrm>
      </p:grpSpPr>
      <p:sp>
        <p:nvSpPr>
          <p:cNvPr id="347" name="Google Shape;347;p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7"/>
          <p:cNvSpPr txBox="1">
            <a:spLocks noGrp="1"/>
          </p:cNvSpPr>
          <p:nvPr>
            <p:ph type="title"/>
          </p:nvPr>
        </p:nvSpPr>
        <p:spPr>
          <a:xfrm>
            <a:off x="953467" y="1116133"/>
            <a:ext cx="4685600" cy="154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49" name="Google Shape;349;p7"/>
          <p:cNvSpPr txBox="1">
            <a:spLocks noGrp="1"/>
          </p:cNvSpPr>
          <p:nvPr>
            <p:ph type="body" idx="1"/>
          </p:nvPr>
        </p:nvSpPr>
        <p:spPr>
          <a:xfrm>
            <a:off x="953467" y="2659483"/>
            <a:ext cx="4970800" cy="30824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rgbClr val="595959"/>
              </a:buClr>
              <a:buSzPts val="1400"/>
              <a:buFont typeface="Anaheim"/>
              <a:buChar char="●"/>
              <a:defRPr sz="1867"/>
            </a:lvl1pPr>
            <a:lvl2pPr marL="1219170" lvl="1" indent="-423323" rtl="0">
              <a:lnSpc>
                <a:spcPct val="115000"/>
              </a:lnSpc>
              <a:spcBef>
                <a:spcPts val="0"/>
              </a:spcBef>
              <a:spcAft>
                <a:spcPts val="0"/>
              </a:spcAft>
              <a:buClr>
                <a:srgbClr val="595959"/>
              </a:buClr>
              <a:buSzPts val="1400"/>
              <a:buFont typeface="Anaheim"/>
              <a:buChar char="○"/>
              <a:defRPr/>
            </a:lvl2pPr>
            <a:lvl3pPr marL="1828754" lvl="2" indent="-423323" rtl="0">
              <a:lnSpc>
                <a:spcPct val="115000"/>
              </a:lnSpc>
              <a:spcBef>
                <a:spcPts val="0"/>
              </a:spcBef>
              <a:spcAft>
                <a:spcPts val="0"/>
              </a:spcAft>
              <a:buClr>
                <a:srgbClr val="595959"/>
              </a:buClr>
              <a:buSzPts val="1400"/>
              <a:buFont typeface="Anaheim"/>
              <a:buChar char="■"/>
              <a:defRPr/>
            </a:lvl3pPr>
            <a:lvl4pPr marL="2438339" lvl="3" indent="-423323" rtl="0">
              <a:lnSpc>
                <a:spcPct val="115000"/>
              </a:lnSpc>
              <a:spcBef>
                <a:spcPts val="0"/>
              </a:spcBef>
              <a:spcAft>
                <a:spcPts val="0"/>
              </a:spcAft>
              <a:buClr>
                <a:srgbClr val="595959"/>
              </a:buClr>
              <a:buSzPts val="1400"/>
              <a:buFont typeface="Anaheim"/>
              <a:buChar char="●"/>
              <a:defRPr/>
            </a:lvl4pPr>
            <a:lvl5pPr marL="3047924" lvl="4" indent="-423323" rtl="0">
              <a:lnSpc>
                <a:spcPct val="115000"/>
              </a:lnSpc>
              <a:spcBef>
                <a:spcPts val="0"/>
              </a:spcBef>
              <a:spcAft>
                <a:spcPts val="0"/>
              </a:spcAft>
              <a:buClr>
                <a:srgbClr val="595959"/>
              </a:buClr>
              <a:buSzPts val="1400"/>
              <a:buFont typeface="Anaheim"/>
              <a:buChar char="○"/>
              <a:defRPr/>
            </a:lvl5pPr>
            <a:lvl6pPr marL="3657509" lvl="5" indent="-423323" rtl="0">
              <a:lnSpc>
                <a:spcPct val="115000"/>
              </a:lnSpc>
              <a:spcBef>
                <a:spcPts val="0"/>
              </a:spcBef>
              <a:spcAft>
                <a:spcPts val="0"/>
              </a:spcAft>
              <a:buClr>
                <a:srgbClr val="595959"/>
              </a:buClr>
              <a:buSzPts val="1400"/>
              <a:buFont typeface="Anaheim"/>
              <a:buChar char="■"/>
              <a:defRPr/>
            </a:lvl6pPr>
            <a:lvl7pPr marL="4267093" lvl="6" indent="-423323" rtl="0">
              <a:lnSpc>
                <a:spcPct val="115000"/>
              </a:lnSpc>
              <a:spcBef>
                <a:spcPts val="0"/>
              </a:spcBef>
              <a:spcAft>
                <a:spcPts val="0"/>
              </a:spcAft>
              <a:buClr>
                <a:srgbClr val="595959"/>
              </a:buClr>
              <a:buSzPts val="1400"/>
              <a:buFont typeface="Anaheim"/>
              <a:buChar char="●"/>
              <a:defRPr/>
            </a:lvl7pPr>
            <a:lvl8pPr marL="4876678" lvl="7" indent="-423323" rtl="0">
              <a:lnSpc>
                <a:spcPct val="115000"/>
              </a:lnSpc>
              <a:spcBef>
                <a:spcPts val="0"/>
              </a:spcBef>
              <a:spcAft>
                <a:spcPts val="0"/>
              </a:spcAft>
              <a:buClr>
                <a:srgbClr val="595959"/>
              </a:buClr>
              <a:buSzPts val="1400"/>
              <a:buFont typeface="Anaheim"/>
              <a:buChar char="○"/>
              <a:defRPr/>
            </a:lvl8pPr>
            <a:lvl9pPr marL="5486263" lvl="8" indent="-423323" rtl="0">
              <a:lnSpc>
                <a:spcPct val="115000"/>
              </a:lnSpc>
              <a:spcBef>
                <a:spcPts val="0"/>
              </a:spcBef>
              <a:spcAft>
                <a:spcPts val="0"/>
              </a:spcAft>
              <a:buClr>
                <a:srgbClr val="595959"/>
              </a:buClr>
              <a:buSzPts val="1400"/>
              <a:buFont typeface="Anaheim"/>
              <a:buChar char="■"/>
              <a:defRPr/>
            </a:lvl9pPr>
          </a:lstStyle>
          <a:p>
            <a:endParaRPr/>
          </a:p>
        </p:txBody>
      </p:sp>
      <p:grpSp>
        <p:nvGrpSpPr>
          <p:cNvPr id="350" name="Google Shape;350;p7"/>
          <p:cNvGrpSpPr/>
          <p:nvPr/>
        </p:nvGrpSpPr>
        <p:grpSpPr>
          <a:xfrm>
            <a:off x="4645357" y="6489869"/>
            <a:ext cx="851235" cy="508555"/>
            <a:chOff x="2646571" y="4843927"/>
            <a:chExt cx="638426" cy="381416"/>
          </a:xfrm>
        </p:grpSpPr>
        <p:sp>
          <p:nvSpPr>
            <p:cNvPr id="351" name="Google Shape;351;p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7"/>
          <p:cNvSpPr/>
          <p:nvPr/>
        </p:nvSpPr>
        <p:spPr>
          <a:xfrm>
            <a:off x="1972232" y="65673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54" name="Google Shape;354;p7"/>
          <p:cNvGrpSpPr/>
          <p:nvPr/>
        </p:nvGrpSpPr>
        <p:grpSpPr>
          <a:xfrm rot="5400000">
            <a:off x="-103200" y="6256102"/>
            <a:ext cx="736003" cy="675421"/>
            <a:chOff x="0" y="4653517"/>
            <a:chExt cx="636608" cy="584207"/>
          </a:xfrm>
        </p:grpSpPr>
        <p:sp>
          <p:nvSpPr>
            <p:cNvPr id="355" name="Google Shape;355;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1" name="Google Shape;361;p7"/>
          <p:cNvSpPr/>
          <p:nvPr/>
        </p:nvSpPr>
        <p:spPr>
          <a:xfrm>
            <a:off x="10937321"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7"/>
          <p:cNvSpPr/>
          <p:nvPr/>
        </p:nvSpPr>
        <p:spPr>
          <a:xfrm flipH="1">
            <a:off x="6430294" y="6491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3" name="Google Shape;363;p7"/>
          <p:cNvGrpSpPr/>
          <p:nvPr/>
        </p:nvGrpSpPr>
        <p:grpSpPr>
          <a:xfrm>
            <a:off x="7811513" y="6481887"/>
            <a:ext cx="851235" cy="508555"/>
            <a:chOff x="5107984" y="4878865"/>
            <a:chExt cx="638426" cy="381416"/>
          </a:xfrm>
        </p:grpSpPr>
        <p:sp>
          <p:nvSpPr>
            <p:cNvPr id="364" name="Google Shape;364;p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6" name="Google Shape;366;p7"/>
          <p:cNvSpPr/>
          <p:nvPr/>
        </p:nvSpPr>
        <p:spPr>
          <a:xfrm>
            <a:off x="3585202" y="6567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7"/>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7"/>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9" name="Google Shape;369;p7"/>
          <p:cNvGrpSpPr/>
          <p:nvPr/>
        </p:nvGrpSpPr>
        <p:grpSpPr>
          <a:xfrm rot="814076" flipH="1">
            <a:off x="11805397" y="3375410"/>
            <a:ext cx="541305" cy="852925"/>
            <a:chOff x="8868808" y="2251909"/>
            <a:chExt cx="405976" cy="639689"/>
          </a:xfrm>
        </p:grpSpPr>
        <p:sp>
          <p:nvSpPr>
            <p:cNvPr id="370" name="Google Shape;370;p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2" name="Google Shape;372;p7"/>
          <p:cNvGrpSpPr/>
          <p:nvPr/>
        </p:nvGrpSpPr>
        <p:grpSpPr>
          <a:xfrm rot="-5400000" flipH="1">
            <a:off x="11558100" y="6316086"/>
            <a:ext cx="736003" cy="675421"/>
            <a:chOff x="0" y="4653517"/>
            <a:chExt cx="636608" cy="584207"/>
          </a:xfrm>
        </p:grpSpPr>
        <p:sp>
          <p:nvSpPr>
            <p:cNvPr id="373" name="Google Shape;373;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79" name="Google Shape;379;p7"/>
          <p:cNvSpPr/>
          <p:nvPr/>
        </p:nvSpPr>
        <p:spPr>
          <a:xfrm rot="-5400000">
            <a:off x="1143827" y="6680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7"/>
          <p:cNvGrpSpPr/>
          <p:nvPr/>
        </p:nvGrpSpPr>
        <p:grpSpPr>
          <a:xfrm flipH="1">
            <a:off x="4639001" y="-224164"/>
            <a:ext cx="851235" cy="508555"/>
            <a:chOff x="3966334" y="-168123"/>
            <a:chExt cx="638426" cy="381416"/>
          </a:xfrm>
        </p:grpSpPr>
        <p:sp>
          <p:nvSpPr>
            <p:cNvPr id="382" name="Google Shape;382;p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4" name="Google Shape;384;p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7"/>
          <p:cNvSpPr/>
          <p:nvPr/>
        </p:nvSpPr>
        <p:spPr>
          <a:xfrm rot="10800000" flipH="1">
            <a:off x="-221553"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7" name="Google Shape;387;p7"/>
          <p:cNvGrpSpPr/>
          <p:nvPr/>
        </p:nvGrpSpPr>
        <p:grpSpPr>
          <a:xfrm rot="10800000" flipH="1">
            <a:off x="-61781" y="1453630"/>
            <a:ext cx="355836" cy="771260"/>
            <a:chOff x="-46336" y="3240794"/>
            <a:chExt cx="266877" cy="578445"/>
          </a:xfrm>
        </p:grpSpPr>
        <p:sp>
          <p:nvSpPr>
            <p:cNvPr id="388" name="Google Shape;388;p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7"/>
          <p:cNvGrpSpPr/>
          <p:nvPr/>
        </p:nvGrpSpPr>
        <p:grpSpPr>
          <a:xfrm flipH="1">
            <a:off x="8549404" y="-248063"/>
            <a:ext cx="863112" cy="593771"/>
            <a:chOff x="1666375" y="-186047"/>
            <a:chExt cx="647334" cy="445328"/>
          </a:xfrm>
        </p:grpSpPr>
        <p:sp>
          <p:nvSpPr>
            <p:cNvPr id="391" name="Google Shape;391;p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3" name="Google Shape;393;p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5" name="Google Shape;395;p7"/>
          <p:cNvGrpSpPr/>
          <p:nvPr/>
        </p:nvGrpSpPr>
        <p:grpSpPr>
          <a:xfrm rot="-5400000">
            <a:off x="11558100" y="-147081"/>
            <a:ext cx="736003" cy="675421"/>
            <a:chOff x="0" y="4653517"/>
            <a:chExt cx="636608" cy="584207"/>
          </a:xfrm>
        </p:grpSpPr>
        <p:sp>
          <p:nvSpPr>
            <p:cNvPr id="396" name="Google Shape;396;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2" name="Google Shape;402;p7"/>
          <p:cNvSpPr/>
          <p:nvPr/>
        </p:nvSpPr>
        <p:spPr>
          <a:xfrm>
            <a:off x="9596448" y="65338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7"/>
          <p:cNvSpPr/>
          <p:nvPr/>
        </p:nvSpPr>
        <p:spPr>
          <a:xfrm rot="-9439904" flipH="1">
            <a:off x="-10656"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7"/>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06" name="Google Shape;406;p7"/>
          <p:cNvGrpSpPr/>
          <p:nvPr/>
        </p:nvGrpSpPr>
        <p:grpSpPr>
          <a:xfrm rot="5400000">
            <a:off x="-251867" y="30302"/>
            <a:ext cx="736003" cy="675421"/>
            <a:chOff x="0" y="4653517"/>
            <a:chExt cx="636608" cy="584207"/>
          </a:xfrm>
        </p:grpSpPr>
        <p:sp>
          <p:nvSpPr>
            <p:cNvPr id="407" name="Google Shape;407;p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4225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13"/>
        <p:cNvGrpSpPr/>
        <p:nvPr/>
      </p:nvGrpSpPr>
      <p:grpSpPr>
        <a:xfrm>
          <a:off x="0" y="0"/>
          <a:ext cx="0" cy="0"/>
          <a:chOff x="0" y="0"/>
          <a:chExt cx="0" cy="0"/>
        </a:xfrm>
      </p:grpSpPr>
      <p:sp>
        <p:nvSpPr>
          <p:cNvPr id="414" name="Google Shape;414;p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8"/>
          <p:cNvSpPr txBox="1">
            <a:spLocks noGrp="1"/>
          </p:cNvSpPr>
          <p:nvPr>
            <p:ph type="title"/>
          </p:nvPr>
        </p:nvSpPr>
        <p:spPr>
          <a:xfrm>
            <a:off x="1850800" y="1742800"/>
            <a:ext cx="84904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3333"/>
            </a:lvl1pPr>
            <a:lvl2pPr lvl="1" algn="ctr">
              <a:spcBef>
                <a:spcPts val="0"/>
              </a:spcBef>
              <a:spcAft>
                <a:spcPts val="0"/>
              </a:spcAft>
              <a:buSzPts val="6000"/>
              <a:buNone/>
              <a:defRPr sz="8000"/>
            </a:lvl2pPr>
            <a:lvl3pPr lvl="2" algn="ctr">
              <a:spcBef>
                <a:spcPts val="0"/>
              </a:spcBef>
              <a:spcAft>
                <a:spcPts val="0"/>
              </a:spcAft>
              <a:buSzPts val="6000"/>
              <a:buNone/>
              <a:defRPr sz="8000"/>
            </a:lvl3pPr>
            <a:lvl4pPr lvl="3" algn="ctr">
              <a:spcBef>
                <a:spcPts val="0"/>
              </a:spcBef>
              <a:spcAft>
                <a:spcPts val="0"/>
              </a:spcAft>
              <a:buSzPts val="6000"/>
              <a:buNone/>
              <a:defRPr sz="8000"/>
            </a:lvl4pPr>
            <a:lvl5pPr lvl="4" algn="ctr">
              <a:spcBef>
                <a:spcPts val="0"/>
              </a:spcBef>
              <a:spcAft>
                <a:spcPts val="0"/>
              </a:spcAft>
              <a:buSzPts val="6000"/>
              <a:buNone/>
              <a:defRPr sz="8000"/>
            </a:lvl5pPr>
            <a:lvl6pPr lvl="5" algn="ctr">
              <a:spcBef>
                <a:spcPts val="0"/>
              </a:spcBef>
              <a:spcAft>
                <a:spcPts val="0"/>
              </a:spcAft>
              <a:buSzPts val="6000"/>
              <a:buNone/>
              <a:defRPr sz="8000"/>
            </a:lvl6pPr>
            <a:lvl7pPr lvl="6" algn="ctr">
              <a:spcBef>
                <a:spcPts val="0"/>
              </a:spcBef>
              <a:spcAft>
                <a:spcPts val="0"/>
              </a:spcAft>
              <a:buSzPts val="6000"/>
              <a:buNone/>
              <a:defRPr sz="8000"/>
            </a:lvl7pPr>
            <a:lvl8pPr lvl="7" algn="ctr">
              <a:spcBef>
                <a:spcPts val="0"/>
              </a:spcBef>
              <a:spcAft>
                <a:spcPts val="0"/>
              </a:spcAft>
              <a:buSzPts val="6000"/>
              <a:buNone/>
              <a:defRPr sz="8000"/>
            </a:lvl8pPr>
            <a:lvl9pPr lvl="8" algn="ctr">
              <a:spcBef>
                <a:spcPts val="0"/>
              </a:spcBef>
              <a:spcAft>
                <a:spcPts val="0"/>
              </a:spcAft>
              <a:buSzPts val="6000"/>
              <a:buNone/>
              <a:defRPr sz="8000"/>
            </a:lvl9pPr>
          </a:lstStyle>
          <a:p>
            <a:endParaRPr/>
          </a:p>
        </p:txBody>
      </p:sp>
      <p:grpSp>
        <p:nvGrpSpPr>
          <p:cNvPr id="416" name="Google Shape;416;p8"/>
          <p:cNvGrpSpPr/>
          <p:nvPr/>
        </p:nvGrpSpPr>
        <p:grpSpPr>
          <a:xfrm>
            <a:off x="5304703" y="6512303"/>
            <a:ext cx="851235" cy="508555"/>
            <a:chOff x="2646571" y="4843927"/>
            <a:chExt cx="638426" cy="381416"/>
          </a:xfrm>
        </p:grpSpPr>
        <p:sp>
          <p:nvSpPr>
            <p:cNvPr id="417" name="Google Shape;417;p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9" name="Google Shape;419;p8"/>
          <p:cNvSpPr/>
          <p:nvPr/>
        </p:nvSpPr>
        <p:spPr>
          <a:xfrm>
            <a:off x="3077830"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0" name="Google Shape;420;p8"/>
          <p:cNvGrpSpPr/>
          <p:nvPr/>
        </p:nvGrpSpPr>
        <p:grpSpPr>
          <a:xfrm flipH="1">
            <a:off x="11471653" y="6223002"/>
            <a:ext cx="736003" cy="675421"/>
            <a:chOff x="0" y="4653517"/>
            <a:chExt cx="636608" cy="584207"/>
          </a:xfrm>
        </p:grpSpPr>
        <p:sp>
          <p:nvSpPr>
            <p:cNvPr id="421" name="Google Shape;421;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27" name="Google Shape;427;p8"/>
          <p:cNvSpPr/>
          <p:nvPr/>
        </p:nvSpPr>
        <p:spPr>
          <a:xfrm flipH="1">
            <a:off x="11951498" y="36925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8"/>
          <p:cNvSpPr/>
          <p:nvPr/>
        </p:nvSpPr>
        <p:spPr>
          <a:xfrm flipH="1">
            <a:off x="6982388"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29" name="Google Shape;429;p8"/>
          <p:cNvGrpSpPr/>
          <p:nvPr/>
        </p:nvGrpSpPr>
        <p:grpSpPr>
          <a:xfrm>
            <a:off x="8256357" y="6558887"/>
            <a:ext cx="851235" cy="508555"/>
            <a:chOff x="5107984" y="4878865"/>
            <a:chExt cx="638426" cy="381416"/>
          </a:xfrm>
        </p:grpSpPr>
        <p:sp>
          <p:nvSpPr>
            <p:cNvPr id="430" name="Google Shape;430;p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8"/>
          <p:cNvSpPr/>
          <p:nvPr/>
        </p:nvSpPr>
        <p:spPr>
          <a:xfrm>
            <a:off x="4351798"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8"/>
          <p:cNvSpPr/>
          <p:nvPr/>
        </p:nvSpPr>
        <p:spPr>
          <a:xfrm rot="5400000">
            <a:off x="-200941"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8"/>
          <p:cNvSpPr/>
          <p:nvPr/>
        </p:nvSpPr>
        <p:spPr>
          <a:xfrm rot="5400000">
            <a:off x="1407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5" name="Google Shape;435;p8"/>
          <p:cNvGrpSpPr/>
          <p:nvPr/>
        </p:nvGrpSpPr>
        <p:grpSpPr>
          <a:xfrm>
            <a:off x="-158723" y="2615718"/>
            <a:ext cx="541301" cy="852919"/>
            <a:chOff x="8868808" y="2251909"/>
            <a:chExt cx="405976" cy="639689"/>
          </a:xfrm>
        </p:grpSpPr>
        <p:sp>
          <p:nvSpPr>
            <p:cNvPr id="436" name="Google Shape;436;p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8" name="Google Shape;438;p8"/>
          <p:cNvGrpSpPr/>
          <p:nvPr/>
        </p:nvGrpSpPr>
        <p:grpSpPr>
          <a:xfrm>
            <a:off x="-86447" y="6316086"/>
            <a:ext cx="736003" cy="675421"/>
            <a:chOff x="0" y="4653517"/>
            <a:chExt cx="636608" cy="584207"/>
          </a:xfrm>
        </p:grpSpPr>
        <p:sp>
          <p:nvSpPr>
            <p:cNvPr id="439" name="Google Shape;439;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5" name="Google Shape;445;p8"/>
          <p:cNvSpPr/>
          <p:nvPr/>
        </p:nvSpPr>
        <p:spPr>
          <a:xfrm rot="-5400000">
            <a:off x="1659125" y="66041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47" name="Google Shape;447;p8"/>
          <p:cNvGrpSpPr/>
          <p:nvPr/>
        </p:nvGrpSpPr>
        <p:grpSpPr>
          <a:xfrm>
            <a:off x="6717420" y="-224164"/>
            <a:ext cx="851235" cy="508555"/>
            <a:chOff x="3966334" y="-168123"/>
            <a:chExt cx="638426" cy="381416"/>
          </a:xfrm>
        </p:grpSpPr>
        <p:sp>
          <p:nvSpPr>
            <p:cNvPr id="448" name="Google Shape;448;p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0" name="Google Shape;450;p8"/>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1" name="Google Shape;451;p8"/>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2" name="Google Shape;452;p8"/>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8"/>
          <p:cNvGrpSpPr/>
          <p:nvPr/>
        </p:nvGrpSpPr>
        <p:grpSpPr>
          <a:xfrm flipH="1">
            <a:off x="11913602" y="4321059"/>
            <a:ext cx="355836" cy="771260"/>
            <a:chOff x="-46336" y="3240794"/>
            <a:chExt cx="266877" cy="578445"/>
          </a:xfrm>
        </p:grpSpPr>
        <p:sp>
          <p:nvSpPr>
            <p:cNvPr id="454" name="Google Shape;454;p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6" name="Google Shape;456;p8"/>
          <p:cNvGrpSpPr/>
          <p:nvPr/>
        </p:nvGrpSpPr>
        <p:grpSpPr>
          <a:xfrm>
            <a:off x="2795140" y="-248063"/>
            <a:ext cx="863112" cy="593771"/>
            <a:chOff x="1666375" y="-186047"/>
            <a:chExt cx="647334" cy="445328"/>
          </a:xfrm>
        </p:grpSpPr>
        <p:sp>
          <p:nvSpPr>
            <p:cNvPr id="457" name="Google Shape;457;p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8"/>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8"/>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61" name="Google Shape;461;p8"/>
          <p:cNvGrpSpPr/>
          <p:nvPr/>
        </p:nvGrpSpPr>
        <p:grpSpPr>
          <a:xfrm rot="10800000" flipH="1">
            <a:off x="-86447" y="-147081"/>
            <a:ext cx="736003" cy="675421"/>
            <a:chOff x="0" y="4653517"/>
            <a:chExt cx="636608" cy="584207"/>
          </a:xfrm>
        </p:grpSpPr>
        <p:sp>
          <p:nvSpPr>
            <p:cNvPr id="462" name="Google Shape;462;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8" name="Google Shape;468;p8"/>
          <p:cNvSpPr/>
          <p:nvPr/>
        </p:nvSpPr>
        <p:spPr>
          <a:xfrm>
            <a:off x="10156676" y="6610801"/>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9" name="Google Shape;469;p8"/>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8"/>
          <p:cNvSpPr/>
          <p:nvPr/>
        </p:nvSpPr>
        <p:spPr>
          <a:xfrm rot="-8400907">
            <a:off x="-2460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8"/>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72" name="Google Shape;472;p8"/>
          <p:cNvGrpSpPr/>
          <p:nvPr/>
        </p:nvGrpSpPr>
        <p:grpSpPr>
          <a:xfrm rot="-5400000" flipH="1">
            <a:off x="11723520" y="30302"/>
            <a:ext cx="736003" cy="675421"/>
            <a:chOff x="0" y="4653517"/>
            <a:chExt cx="636608" cy="584207"/>
          </a:xfrm>
        </p:grpSpPr>
        <p:sp>
          <p:nvSpPr>
            <p:cNvPr id="473" name="Google Shape;473;p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090105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9"/>
        <p:cNvGrpSpPr/>
        <p:nvPr/>
      </p:nvGrpSpPr>
      <p:grpSpPr>
        <a:xfrm>
          <a:off x="0" y="0"/>
          <a:ext cx="0" cy="0"/>
          <a:chOff x="0" y="0"/>
          <a:chExt cx="0" cy="0"/>
        </a:xfrm>
      </p:grpSpPr>
      <p:sp>
        <p:nvSpPr>
          <p:cNvPr id="480" name="Google Shape;480;p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9"/>
          <p:cNvSpPr txBox="1">
            <a:spLocks noGrp="1"/>
          </p:cNvSpPr>
          <p:nvPr>
            <p:ph type="title"/>
          </p:nvPr>
        </p:nvSpPr>
        <p:spPr>
          <a:xfrm flipH="1">
            <a:off x="4770833" y="1738484"/>
            <a:ext cx="6321200" cy="146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82" name="Google Shape;482;p9"/>
          <p:cNvSpPr txBox="1">
            <a:spLocks noGrp="1"/>
          </p:cNvSpPr>
          <p:nvPr>
            <p:ph type="subTitle" idx="1"/>
          </p:nvPr>
        </p:nvSpPr>
        <p:spPr>
          <a:xfrm flipH="1">
            <a:off x="6805600" y="3654317"/>
            <a:ext cx="4293600" cy="146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83" name="Google Shape;483;p9"/>
          <p:cNvGrpSpPr/>
          <p:nvPr/>
        </p:nvGrpSpPr>
        <p:grpSpPr>
          <a:xfrm flipH="1">
            <a:off x="6224183" y="6458569"/>
            <a:ext cx="851235" cy="508555"/>
            <a:chOff x="2646571" y="4843927"/>
            <a:chExt cx="638426" cy="381416"/>
          </a:xfrm>
        </p:grpSpPr>
        <p:sp>
          <p:nvSpPr>
            <p:cNvPr id="484" name="Google Shape;484;p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86" name="Google Shape;486;p9"/>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87" name="Google Shape;487;p9"/>
          <p:cNvGrpSpPr/>
          <p:nvPr/>
        </p:nvGrpSpPr>
        <p:grpSpPr>
          <a:xfrm>
            <a:off x="0" y="6223002"/>
            <a:ext cx="736003" cy="675421"/>
            <a:chOff x="0" y="4653517"/>
            <a:chExt cx="636608" cy="584207"/>
          </a:xfrm>
        </p:grpSpPr>
        <p:sp>
          <p:nvSpPr>
            <p:cNvPr id="488" name="Google Shape;48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4" name="Google Shape;494;p9"/>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9"/>
          <p:cNvGrpSpPr/>
          <p:nvPr/>
        </p:nvGrpSpPr>
        <p:grpSpPr>
          <a:xfrm flipH="1">
            <a:off x="2954893" y="6505153"/>
            <a:ext cx="851235" cy="508555"/>
            <a:chOff x="5107984" y="4878865"/>
            <a:chExt cx="638426" cy="381416"/>
          </a:xfrm>
        </p:grpSpPr>
        <p:sp>
          <p:nvSpPr>
            <p:cNvPr id="497" name="Google Shape;497;p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99" name="Google Shape;499;p9"/>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9"/>
          <p:cNvSpPr/>
          <p:nvPr/>
        </p:nvSpPr>
        <p:spPr>
          <a:xfrm rot="-5400000" flipH="1">
            <a:off x="-45155" y="41217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9"/>
          <p:cNvSpPr/>
          <p:nvPr/>
        </p:nvSpPr>
        <p:spPr>
          <a:xfrm rot="-5400000" flipH="1">
            <a:off x="115377" y="54962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2" name="Google Shape;502;p9"/>
          <p:cNvGrpSpPr/>
          <p:nvPr/>
        </p:nvGrpSpPr>
        <p:grpSpPr>
          <a:xfrm rot="10800000" flipH="1">
            <a:off x="-181156" y="2531685"/>
            <a:ext cx="541301" cy="852919"/>
            <a:chOff x="8868808" y="2251909"/>
            <a:chExt cx="405976" cy="639689"/>
          </a:xfrm>
        </p:grpSpPr>
        <p:sp>
          <p:nvSpPr>
            <p:cNvPr id="503" name="Google Shape;503;p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9"/>
          <p:cNvGrpSpPr/>
          <p:nvPr/>
        </p:nvGrpSpPr>
        <p:grpSpPr>
          <a:xfrm flipH="1">
            <a:off x="11558100" y="6316086"/>
            <a:ext cx="736003" cy="675421"/>
            <a:chOff x="0" y="4653517"/>
            <a:chExt cx="636608" cy="584207"/>
          </a:xfrm>
        </p:grpSpPr>
        <p:sp>
          <p:nvSpPr>
            <p:cNvPr id="506" name="Google Shape;506;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2" name="Google Shape;512;p9"/>
          <p:cNvSpPr/>
          <p:nvPr/>
        </p:nvSpPr>
        <p:spPr>
          <a:xfrm rot="-5400000">
            <a:off x="11983394" y="4798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9"/>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flipH="1">
            <a:off x="4639001" y="-224164"/>
            <a:ext cx="851235" cy="508555"/>
            <a:chOff x="3966334" y="-168123"/>
            <a:chExt cx="638426" cy="381416"/>
          </a:xfrm>
        </p:grpSpPr>
        <p:sp>
          <p:nvSpPr>
            <p:cNvPr id="515" name="Google Shape;515;p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9"/>
          <p:cNvSpPr/>
          <p:nvPr/>
        </p:nvSpPr>
        <p:spPr>
          <a:xfrm rot="10800000">
            <a:off x="11983403" y="71333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9" name="Google Shape;519;p9"/>
          <p:cNvGrpSpPr/>
          <p:nvPr/>
        </p:nvGrpSpPr>
        <p:grpSpPr>
          <a:xfrm rot="10800000">
            <a:off x="11952446" y="2040629"/>
            <a:ext cx="355836" cy="771260"/>
            <a:chOff x="-46336" y="3240794"/>
            <a:chExt cx="266877" cy="578445"/>
          </a:xfrm>
        </p:grpSpPr>
        <p:sp>
          <p:nvSpPr>
            <p:cNvPr id="520" name="Google Shape;520;p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2" name="Google Shape;522;p9"/>
          <p:cNvGrpSpPr/>
          <p:nvPr/>
        </p:nvGrpSpPr>
        <p:grpSpPr>
          <a:xfrm flipH="1">
            <a:off x="8549404" y="-248063"/>
            <a:ext cx="863112" cy="593771"/>
            <a:chOff x="1666375" y="-186047"/>
            <a:chExt cx="647334" cy="445328"/>
          </a:xfrm>
        </p:grpSpPr>
        <p:sp>
          <p:nvSpPr>
            <p:cNvPr id="523" name="Google Shape;523;p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 name="Google Shape;525;p9"/>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9"/>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27" name="Google Shape;527;p9"/>
          <p:cNvGrpSpPr/>
          <p:nvPr/>
        </p:nvGrpSpPr>
        <p:grpSpPr>
          <a:xfrm rot="10800000">
            <a:off x="11558100" y="-147081"/>
            <a:ext cx="736003" cy="675421"/>
            <a:chOff x="0" y="4653517"/>
            <a:chExt cx="636608" cy="584207"/>
          </a:xfrm>
        </p:grpSpPr>
        <p:sp>
          <p:nvSpPr>
            <p:cNvPr id="528" name="Google Shape;528;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4" name="Google Shape;534;p9"/>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9"/>
          <p:cNvSpPr/>
          <p:nvPr/>
        </p:nvSpPr>
        <p:spPr>
          <a:xfrm rot="9439904">
            <a:off x="11926774" y="33869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9"/>
          <p:cNvSpPr/>
          <p:nvPr/>
        </p:nvSpPr>
        <p:spPr>
          <a:xfrm rot="8400907" flipH="1">
            <a:off x="-181144" y="12856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9"/>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38" name="Google Shape;538;p9"/>
          <p:cNvGrpSpPr/>
          <p:nvPr/>
        </p:nvGrpSpPr>
        <p:grpSpPr>
          <a:xfrm rot="5400000">
            <a:off x="-251867" y="30302"/>
            <a:ext cx="736003" cy="675421"/>
            <a:chOff x="0" y="4653517"/>
            <a:chExt cx="636608" cy="584207"/>
          </a:xfrm>
        </p:grpSpPr>
        <p:sp>
          <p:nvSpPr>
            <p:cNvPr id="539" name="Google Shape;539;p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864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ctrTitle"/>
          </p:nvPr>
        </p:nvSpPr>
        <p:spPr>
          <a:xfrm>
            <a:off x="2971733" y="1639133"/>
            <a:ext cx="6340400" cy="3267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None/>
              <a:defRPr sz="11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1" name="Google Shape;11;p2"/>
          <p:cNvSpPr txBox="1">
            <a:spLocks noGrp="1"/>
          </p:cNvSpPr>
          <p:nvPr>
            <p:ph type="subTitle" idx="1"/>
          </p:nvPr>
        </p:nvSpPr>
        <p:spPr>
          <a:xfrm>
            <a:off x="2971800" y="5140600"/>
            <a:ext cx="63404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2" name="Google Shape;12;p2"/>
          <p:cNvGrpSpPr/>
          <p:nvPr/>
        </p:nvGrpSpPr>
        <p:grpSpPr>
          <a:xfrm>
            <a:off x="5695139" y="6458569"/>
            <a:ext cx="851235" cy="508555"/>
            <a:chOff x="2646571" y="4843927"/>
            <a:chExt cx="638426" cy="381416"/>
          </a:xfrm>
        </p:grpSpPr>
        <p:sp>
          <p:nvSpPr>
            <p:cNvPr id="13" name="Google Shape;13;p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 name="Google Shape;15;p2"/>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 name="Google Shape;16;p2"/>
          <p:cNvGrpSpPr/>
          <p:nvPr/>
        </p:nvGrpSpPr>
        <p:grpSpPr>
          <a:xfrm>
            <a:off x="0" y="6223002"/>
            <a:ext cx="736003" cy="675421"/>
            <a:chOff x="0" y="4653517"/>
            <a:chExt cx="636608" cy="584207"/>
          </a:xfrm>
        </p:grpSpPr>
        <p:sp>
          <p:nvSpPr>
            <p:cNvPr id="17" name="Google Shape;17;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 name="Google Shape;23;p2"/>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 name="Google Shape;25;p2"/>
          <p:cNvGrpSpPr/>
          <p:nvPr/>
        </p:nvGrpSpPr>
        <p:grpSpPr>
          <a:xfrm>
            <a:off x="8646793" y="6505153"/>
            <a:ext cx="851235" cy="508555"/>
            <a:chOff x="5107984" y="4878865"/>
            <a:chExt cx="638426" cy="381416"/>
          </a:xfrm>
        </p:grpSpPr>
        <p:sp>
          <p:nvSpPr>
            <p:cNvPr id="26" name="Google Shape;26;p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 name="Google Shape;28;p2"/>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 name="Google Shape;31;p2"/>
          <p:cNvGrpSpPr/>
          <p:nvPr/>
        </p:nvGrpSpPr>
        <p:grpSpPr>
          <a:xfrm>
            <a:off x="11825078" y="3375789"/>
            <a:ext cx="541301" cy="852919"/>
            <a:chOff x="8868808" y="2251909"/>
            <a:chExt cx="405976" cy="639689"/>
          </a:xfrm>
        </p:grpSpPr>
        <p:sp>
          <p:nvSpPr>
            <p:cNvPr id="32" name="Google Shape;32;p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 name="Google Shape;34;p2"/>
          <p:cNvGrpSpPr/>
          <p:nvPr/>
        </p:nvGrpSpPr>
        <p:grpSpPr>
          <a:xfrm flipH="1">
            <a:off x="11558100" y="6316086"/>
            <a:ext cx="736003" cy="675421"/>
            <a:chOff x="0" y="4653517"/>
            <a:chExt cx="636608" cy="584207"/>
          </a:xfrm>
        </p:grpSpPr>
        <p:sp>
          <p:nvSpPr>
            <p:cNvPr id="35" name="Google Shape;35;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2"/>
          <p:cNvGrpSpPr/>
          <p:nvPr/>
        </p:nvGrpSpPr>
        <p:grpSpPr>
          <a:xfrm>
            <a:off x="6256844" y="-224164"/>
            <a:ext cx="851235" cy="508555"/>
            <a:chOff x="3966334" y="-168123"/>
            <a:chExt cx="638426" cy="381416"/>
          </a:xfrm>
        </p:grpSpPr>
        <p:sp>
          <p:nvSpPr>
            <p:cNvPr id="44" name="Google Shape;44;p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2"/>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 name="Google Shape;49;p2"/>
          <p:cNvGrpSpPr/>
          <p:nvPr/>
        </p:nvGrpSpPr>
        <p:grpSpPr>
          <a:xfrm>
            <a:off x="-61781" y="4321059"/>
            <a:ext cx="355836" cy="771260"/>
            <a:chOff x="-46336" y="3240794"/>
            <a:chExt cx="266877" cy="578445"/>
          </a:xfrm>
        </p:grpSpPr>
        <p:sp>
          <p:nvSpPr>
            <p:cNvPr id="50" name="Google Shape;50;p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 name="Google Shape;52;p2"/>
          <p:cNvGrpSpPr/>
          <p:nvPr/>
        </p:nvGrpSpPr>
        <p:grpSpPr>
          <a:xfrm>
            <a:off x="2334563" y="-248063"/>
            <a:ext cx="863112" cy="593771"/>
            <a:chOff x="1666375" y="-186047"/>
            <a:chExt cx="647334" cy="445328"/>
          </a:xfrm>
        </p:grpSpPr>
        <p:sp>
          <p:nvSpPr>
            <p:cNvPr id="53" name="Google Shape;53;p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 name="Google Shape;55;p2"/>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 name="Google Shape;57;p2"/>
          <p:cNvGrpSpPr/>
          <p:nvPr/>
        </p:nvGrpSpPr>
        <p:grpSpPr>
          <a:xfrm rot="10800000">
            <a:off x="11558100" y="-147081"/>
            <a:ext cx="736003" cy="675421"/>
            <a:chOff x="0" y="4653517"/>
            <a:chExt cx="636608" cy="584207"/>
          </a:xfrm>
        </p:grpSpPr>
        <p:sp>
          <p:nvSpPr>
            <p:cNvPr id="58" name="Google Shape;58;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 name="Google Shape;64;p2"/>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 name="Google Shape;68;p2"/>
          <p:cNvGrpSpPr/>
          <p:nvPr/>
        </p:nvGrpSpPr>
        <p:grpSpPr>
          <a:xfrm rot="5400000">
            <a:off x="-251867" y="30302"/>
            <a:ext cx="736003" cy="675421"/>
            <a:chOff x="0" y="4653517"/>
            <a:chExt cx="636608" cy="584207"/>
          </a:xfrm>
        </p:grpSpPr>
        <p:sp>
          <p:nvSpPr>
            <p:cNvPr id="69" name="Google Shape;69;p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68824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45"/>
        <p:cNvGrpSpPr/>
        <p:nvPr/>
      </p:nvGrpSpPr>
      <p:grpSpPr>
        <a:xfrm>
          <a:off x="0" y="0"/>
          <a:ext cx="0" cy="0"/>
          <a:chOff x="0" y="0"/>
          <a:chExt cx="0" cy="0"/>
        </a:xfrm>
      </p:grpSpPr>
      <p:sp>
        <p:nvSpPr>
          <p:cNvPr id="546" name="Google Shape;546;p10"/>
          <p:cNvSpPr/>
          <p:nvPr/>
        </p:nvSpPr>
        <p:spPr>
          <a:xfrm>
            <a:off x="423000" y="362800"/>
            <a:ext cx="11346000" cy="6132400"/>
          </a:xfrm>
          <a:prstGeom prst="plaque">
            <a:avLst>
              <a:gd name="adj" fmla="val 5582"/>
            </a:avLst>
          </a:prstGeom>
          <a:no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10"/>
          <p:cNvSpPr txBox="1">
            <a:spLocks noGrp="1"/>
          </p:cNvSpPr>
          <p:nvPr>
            <p:ph type="title"/>
          </p:nvPr>
        </p:nvSpPr>
        <p:spPr>
          <a:xfrm>
            <a:off x="6796157" y="4893467"/>
            <a:ext cx="4280800" cy="1195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48" name="Google Shape;548;p10"/>
          <p:cNvGrpSpPr/>
          <p:nvPr/>
        </p:nvGrpSpPr>
        <p:grpSpPr>
          <a:xfrm>
            <a:off x="5695139" y="6458569"/>
            <a:ext cx="851235" cy="508555"/>
            <a:chOff x="2646571" y="4843927"/>
            <a:chExt cx="638426" cy="381416"/>
          </a:xfrm>
        </p:grpSpPr>
        <p:sp>
          <p:nvSpPr>
            <p:cNvPr id="549" name="Google Shape;549;p1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1" name="Google Shape;551;p10"/>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52" name="Google Shape;552;p10"/>
          <p:cNvGrpSpPr/>
          <p:nvPr/>
        </p:nvGrpSpPr>
        <p:grpSpPr>
          <a:xfrm>
            <a:off x="0" y="6223002"/>
            <a:ext cx="736003" cy="675421"/>
            <a:chOff x="0" y="4653517"/>
            <a:chExt cx="636608" cy="584207"/>
          </a:xfrm>
        </p:grpSpPr>
        <p:sp>
          <p:nvSpPr>
            <p:cNvPr id="553" name="Google Shape;553;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10"/>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1" name="Google Shape;561;p10"/>
          <p:cNvGrpSpPr/>
          <p:nvPr/>
        </p:nvGrpSpPr>
        <p:grpSpPr>
          <a:xfrm>
            <a:off x="8646793" y="6505153"/>
            <a:ext cx="851235" cy="508555"/>
            <a:chOff x="5107984" y="4878865"/>
            <a:chExt cx="638426" cy="381416"/>
          </a:xfrm>
        </p:grpSpPr>
        <p:sp>
          <p:nvSpPr>
            <p:cNvPr id="562" name="Google Shape;562;p1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4" name="Google Shape;564;p10"/>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10"/>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10"/>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67" name="Google Shape;567;p10"/>
          <p:cNvGrpSpPr/>
          <p:nvPr/>
        </p:nvGrpSpPr>
        <p:grpSpPr>
          <a:xfrm>
            <a:off x="11825078" y="3375789"/>
            <a:ext cx="541301" cy="852919"/>
            <a:chOff x="8868808" y="2251909"/>
            <a:chExt cx="405976" cy="639689"/>
          </a:xfrm>
        </p:grpSpPr>
        <p:sp>
          <p:nvSpPr>
            <p:cNvPr id="568" name="Google Shape;568;p1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 name="Google Shape;570;p10"/>
          <p:cNvGrpSpPr/>
          <p:nvPr/>
        </p:nvGrpSpPr>
        <p:grpSpPr>
          <a:xfrm flipH="1">
            <a:off x="11558100" y="6316086"/>
            <a:ext cx="736003" cy="675421"/>
            <a:chOff x="0" y="4653517"/>
            <a:chExt cx="636608" cy="584207"/>
          </a:xfrm>
        </p:grpSpPr>
        <p:sp>
          <p:nvSpPr>
            <p:cNvPr id="571" name="Google Shape;571;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7" name="Google Shape;577;p10"/>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10"/>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79" name="Google Shape;579;p10"/>
          <p:cNvGrpSpPr/>
          <p:nvPr/>
        </p:nvGrpSpPr>
        <p:grpSpPr>
          <a:xfrm>
            <a:off x="6256844" y="-224164"/>
            <a:ext cx="851235" cy="508555"/>
            <a:chOff x="3966334" y="-168123"/>
            <a:chExt cx="638426" cy="381416"/>
          </a:xfrm>
        </p:grpSpPr>
        <p:sp>
          <p:nvSpPr>
            <p:cNvPr id="580" name="Google Shape;580;p1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2" name="Google Shape;582;p10"/>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3" name="Google Shape;583;p1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4" name="Google Shape;584;p10"/>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5" name="Google Shape;585;p10"/>
          <p:cNvGrpSpPr/>
          <p:nvPr/>
        </p:nvGrpSpPr>
        <p:grpSpPr>
          <a:xfrm>
            <a:off x="-61781" y="4321059"/>
            <a:ext cx="355836" cy="771260"/>
            <a:chOff x="-46336" y="3240794"/>
            <a:chExt cx="266877" cy="578445"/>
          </a:xfrm>
        </p:grpSpPr>
        <p:sp>
          <p:nvSpPr>
            <p:cNvPr id="586" name="Google Shape;586;p1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8" name="Google Shape;588;p10"/>
          <p:cNvGrpSpPr/>
          <p:nvPr/>
        </p:nvGrpSpPr>
        <p:grpSpPr>
          <a:xfrm>
            <a:off x="2334563" y="-248063"/>
            <a:ext cx="863112" cy="593771"/>
            <a:chOff x="1666375" y="-186047"/>
            <a:chExt cx="647334" cy="445328"/>
          </a:xfrm>
        </p:grpSpPr>
        <p:sp>
          <p:nvSpPr>
            <p:cNvPr id="589" name="Google Shape;589;p1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1" name="Google Shape;591;p10"/>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10"/>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3" name="Google Shape;593;p10"/>
          <p:cNvGrpSpPr/>
          <p:nvPr/>
        </p:nvGrpSpPr>
        <p:grpSpPr>
          <a:xfrm rot="10800000">
            <a:off x="11558100" y="-147081"/>
            <a:ext cx="736003" cy="675421"/>
            <a:chOff x="0" y="4653517"/>
            <a:chExt cx="636608" cy="584207"/>
          </a:xfrm>
        </p:grpSpPr>
        <p:sp>
          <p:nvSpPr>
            <p:cNvPr id="594" name="Google Shape;594;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0" name="Google Shape;600;p1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1" name="Google Shape;601;p1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10"/>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10"/>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4" name="Google Shape;604;p10"/>
          <p:cNvGrpSpPr/>
          <p:nvPr/>
        </p:nvGrpSpPr>
        <p:grpSpPr>
          <a:xfrm rot="5400000">
            <a:off x="-251867" y="30302"/>
            <a:ext cx="736003" cy="675421"/>
            <a:chOff x="0" y="4653517"/>
            <a:chExt cx="636608" cy="584207"/>
          </a:xfrm>
        </p:grpSpPr>
        <p:sp>
          <p:nvSpPr>
            <p:cNvPr id="605" name="Google Shape;605;p1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5328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11"/>
        <p:cNvGrpSpPr/>
        <p:nvPr/>
      </p:nvGrpSpPr>
      <p:grpSpPr>
        <a:xfrm>
          <a:off x="0" y="0"/>
          <a:ext cx="0" cy="0"/>
          <a:chOff x="0" y="0"/>
          <a:chExt cx="0" cy="0"/>
        </a:xfrm>
      </p:grpSpPr>
      <p:sp>
        <p:nvSpPr>
          <p:cNvPr id="612" name="Google Shape;612;p1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11"/>
          <p:cNvSpPr txBox="1">
            <a:spLocks noGrp="1"/>
          </p:cNvSpPr>
          <p:nvPr>
            <p:ph type="title" hasCustomPrompt="1"/>
          </p:nvPr>
        </p:nvSpPr>
        <p:spPr>
          <a:xfrm>
            <a:off x="1712000" y="2077967"/>
            <a:ext cx="8768000" cy="2014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9600"/>
              <a:buNone/>
              <a:defRPr sz="12800">
                <a:solidFill>
                  <a:schemeClr val="lt2"/>
                </a:solidFill>
              </a:defRPr>
            </a:lvl1pPr>
            <a:lvl2pPr lvl="1" algn="ctr">
              <a:spcBef>
                <a:spcPts val="0"/>
              </a:spcBef>
              <a:spcAft>
                <a:spcPts val="0"/>
              </a:spcAft>
              <a:buClr>
                <a:schemeClr val="lt2"/>
              </a:buClr>
              <a:buSzPts val="9600"/>
              <a:buNone/>
              <a:defRPr sz="12800">
                <a:solidFill>
                  <a:schemeClr val="lt2"/>
                </a:solidFill>
              </a:defRPr>
            </a:lvl2pPr>
            <a:lvl3pPr lvl="2" algn="ctr">
              <a:spcBef>
                <a:spcPts val="0"/>
              </a:spcBef>
              <a:spcAft>
                <a:spcPts val="0"/>
              </a:spcAft>
              <a:buClr>
                <a:schemeClr val="lt2"/>
              </a:buClr>
              <a:buSzPts val="9600"/>
              <a:buNone/>
              <a:defRPr sz="12800">
                <a:solidFill>
                  <a:schemeClr val="lt2"/>
                </a:solidFill>
              </a:defRPr>
            </a:lvl3pPr>
            <a:lvl4pPr lvl="3" algn="ctr">
              <a:spcBef>
                <a:spcPts val="0"/>
              </a:spcBef>
              <a:spcAft>
                <a:spcPts val="0"/>
              </a:spcAft>
              <a:buClr>
                <a:schemeClr val="lt2"/>
              </a:buClr>
              <a:buSzPts val="9600"/>
              <a:buNone/>
              <a:defRPr sz="12800">
                <a:solidFill>
                  <a:schemeClr val="lt2"/>
                </a:solidFill>
              </a:defRPr>
            </a:lvl4pPr>
            <a:lvl5pPr lvl="4" algn="ctr">
              <a:spcBef>
                <a:spcPts val="0"/>
              </a:spcBef>
              <a:spcAft>
                <a:spcPts val="0"/>
              </a:spcAft>
              <a:buClr>
                <a:schemeClr val="lt2"/>
              </a:buClr>
              <a:buSzPts val="9600"/>
              <a:buNone/>
              <a:defRPr sz="12800">
                <a:solidFill>
                  <a:schemeClr val="lt2"/>
                </a:solidFill>
              </a:defRPr>
            </a:lvl5pPr>
            <a:lvl6pPr lvl="5" algn="ctr">
              <a:spcBef>
                <a:spcPts val="0"/>
              </a:spcBef>
              <a:spcAft>
                <a:spcPts val="0"/>
              </a:spcAft>
              <a:buClr>
                <a:schemeClr val="lt2"/>
              </a:buClr>
              <a:buSzPts val="9600"/>
              <a:buNone/>
              <a:defRPr sz="12800">
                <a:solidFill>
                  <a:schemeClr val="lt2"/>
                </a:solidFill>
              </a:defRPr>
            </a:lvl6pPr>
            <a:lvl7pPr lvl="6" algn="ctr">
              <a:spcBef>
                <a:spcPts val="0"/>
              </a:spcBef>
              <a:spcAft>
                <a:spcPts val="0"/>
              </a:spcAft>
              <a:buClr>
                <a:schemeClr val="lt2"/>
              </a:buClr>
              <a:buSzPts val="9600"/>
              <a:buNone/>
              <a:defRPr sz="12800">
                <a:solidFill>
                  <a:schemeClr val="lt2"/>
                </a:solidFill>
              </a:defRPr>
            </a:lvl7pPr>
            <a:lvl8pPr lvl="7" algn="ctr">
              <a:spcBef>
                <a:spcPts val="0"/>
              </a:spcBef>
              <a:spcAft>
                <a:spcPts val="0"/>
              </a:spcAft>
              <a:buClr>
                <a:schemeClr val="lt2"/>
              </a:buClr>
              <a:buSzPts val="9600"/>
              <a:buNone/>
              <a:defRPr sz="12800">
                <a:solidFill>
                  <a:schemeClr val="lt2"/>
                </a:solidFill>
              </a:defRPr>
            </a:lvl8pPr>
            <a:lvl9pPr lvl="8" algn="ctr">
              <a:spcBef>
                <a:spcPts val="0"/>
              </a:spcBef>
              <a:spcAft>
                <a:spcPts val="0"/>
              </a:spcAft>
              <a:buClr>
                <a:schemeClr val="lt2"/>
              </a:buClr>
              <a:buSzPts val="9600"/>
              <a:buNone/>
              <a:defRPr sz="12800">
                <a:solidFill>
                  <a:schemeClr val="lt2"/>
                </a:solidFill>
              </a:defRPr>
            </a:lvl9pPr>
          </a:lstStyle>
          <a:p>
            <a:r>
              <a:t>xx%</a:t>
            </a:r>
          </a:p>
        </p:txBody>
      </p:sp>
      <p:sp>
        <p:nvSpPr>
          <p:cNvPr id="614" name="Google Shape;614;p11"/>
          <p:cNvSpPr txBox="1">
            <a:spLocks noGrp="1"/>
          </p:cNvSpPr>
          <p:nvPr>
            <p:ph type="subTitle" idx="1"/>
          </p:nvPr>
        </p:nvSpPr>
        <p:spPr>
          <a:xfrm>
            <a:off x="1712000" y="4092833"/>
            <a:ext cx="8768000" cy="95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15" name="Google Shape;615;p11"/>
          <p:cNvGrpSpPr/>
          <p:nvPr/>
        </p:nvGrpSpPr>
        <p:grpSpPr>
          <a:xfrm>
            <a:off x="0" y="6316086"/>
            <a:ext cx="736003" cy="675421"/>
            <a:chOff x="0" y="4653517"/>
            <a:chExt cx="636608" cy="584207"/>
          </a:xfrm>
        </p:grpSpPr>
        <p:sp>
          <p:nvSpPr>
            <p:cNvPr id="616" name="Google Shape;616;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22" name="Google Shape;622;p11"/>
          <p:cNvSpPr/>
          <p:nvPr/>
        </p:nvSpPr>
        <p:spPr>
          <a:xfrm>
            <a:off x="129721" y="3804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1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11"/>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25" name="Google Shape;625;p11"/>
          <p:cNvGrpSpPr/>
          <p:nvPr/>
        </p:nvGrpSpPr>
        <p:grpSpPr>
          <a:xfrm rot="10800000">
            <a:off x="11805511" y="2615718"/>
            <a:ext cx="541301" cy="852919"/>
            <a:chOff x="8868808" y="2251909"/>
            <a:chExt cx="405976" cy="639689"/>
          </a:xfrm>
        </p:grpSpPr>
        <p:sp>
          <p:nvSpPr>
            <p:cNvPr id="626" name="Google Shape;626;p1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 name="Google Shape;628;p11"/>
          <p:cNvGrpSpPr/>
          <p:nvPr/>
        </p:nvGrpSpPr>
        <p:grpSpPr>
          <a:xfrm flipH="1">
            <a:off x="11558100" y="6316086"/>
            <a:ext cx="736003" cy="675421"/>
            <a:chOff x="0" y="4653517"/>
            <a:chExt cx="636608" cy="584207"/>
          </a:xfrm>
        </p:grpSpPr>
        <p:sp>
          <p:nvSpPr>
            <p:cNvPr id="629" name="Google Shape;629;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5" name="Google Shape;635;p11"/>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6" name="Google Shape;636;p11"/>
          <p:cNvGrpSpPr/>
          <p:nvPr/>
        </p:nvGrpSpPr>
        <p:grpSpPr>
          <a:xfrm flipH="1">
            <a:off x="4639001" y="-224164"/>
            <a:ext cx="851235" cy="508555"/>
            <a:chOff x="3966334" y="-168123"/>
            <a:chExt cx="638426" cy="381416"/>
          </a:xfrm>
        </p:grpSpPr>
        <p:sp>
          <p:nvSpPr>
            <p:cNvPr id="637" name="Google Shape;637;p1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9" name="Google Shape;639;p11"/>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11"/>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11"/>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42" name="Google Shape;642;p11"/>
          <p:cNvGrpSpPr/>
          <p:nvPr/>
        </p:nvGrpSpPr>
        <p:grpSpPr>
          <a:xfrm>
            <a:off x="-61781" y="4321059"/>
            <a:ext cx="355836" cy="771260"/>
            <a:chOff x="-46336" y="3240794"/>
            <a:chExt cx="266877" cy="578445"/>
          </a:xfrm>
        </p:grpSpPr>
        <p:sp>
          <p:nvSpPr>
            <p:cNvPr id="643" name="Google Shape;643;p1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5" name="Google Shape;645;p11"/>
          <p:cNvGrpSpPr/>
          <p:nvPr/>
        </p:nvGrpSpPr>
        <p:grpSpPr>
          <a:xfrm flipH="1">
            <a:off x="8549404" y="-248063"/>
            <a:ext cx="863112" cy="593771"/>
            <a:chOff x="1666375" y="-186047"/>
            <a:chExt cx="647334" cy="445328"/>
          </a:xfrm>
        </p:grpSpPr>
        <p:sp>
          <p:nvSpPr>
            <p:cNvPr id="646" name="Google Shape;646;p1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8" name="Google Shape;648;p11"/>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11"/>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0" name="Google Shape;650;p11"/>
          <p:cNvGrpSpPr/>
          <p:nvPr/>
        </p:nvGrpSpPr>
        <p:grpSpPr>
          <a:xfrm rot="10800000">
            <a:off x="11558100" y="-147081"/>
            <a:ext cx="736003" cy="675421"/>
            <a:chOff x="0" y="4653517"/>
            <a:chExt cx="636608" cy="584207"/>
          </a:xfrm>
        </p:grpSpPr>
        <p:sp>
          <p:nvSpPr>
            <p:cNvPr id="651" name="Google Shape;651;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7" name="Google Shape;657;p11"/>
          <p:cNvGrpSpPr/>
          <p:nvPr/>
        </p:nvGrpSpPr>
        <p:grpSpPr>
          <a:xfrm>
            <a:off x="10183939" y="6545569"/>
            <a:ext cx="851235" cy="508555"/>
            <a:chOff x="2646571" y="4843927"/>
            <a:chExt cx="638426" cy="381416"/>
          </a:xfrm>
        </p:grpSpPr>
        <p:sp>
          <p:nvSpPr>
            <p:cNvPr id="658" name="Google Shape;658;p1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0" name="Google Shape;660;p11"/>
          <p:cNvSpPr/>
          <p:nvPr/>
        </p:nvSpPr>
        <p:spPr>
          <a:xfrm>
            <a:off x="7437079" y="6602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11"/>
          <p:cNvSpPr/>
          <p:nvPr/>
        </p:nvSpPr>
        <p:spPr>
          <a:xfrm flipH="1">
            <a:off x="1258924"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2" name="Google Shape;662;p11"/>
          <p:cNvGrpSpPr/>
          <p:nvPr/>
        </p:nvGrpSpPr>
        <p:grpSpPr>
          <a:xfrm>
            <a:off x="2792887" y="6528920"/>
            <a:ext cx="851235" cy="508555"/>
            <a:chOff x="5107984" y="4878865"/>
            <a:chExt cx="638426" cy="381416"/>
          </a:xfrm>
        </p:grpSpPr>
        <p:sp>
          <p:nvSpPr>
            <p:cNvPr id="663" name="Google Shape;663;p1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1"/>
          <p:cNvSpPr/>
          <p:nvPr/>
        </p:nvSpPr>
        <p:spPr>
          <a:xfrm>
            <a:off x="8971041" y="6677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11"/>
          <p:cNvSpPr/>
          <p:nvPr/>
        </p:nvSpPr>
        <p:spPr>
          <a:xfrm rot="-5400000">
            <a:off x="6224180" y="66775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11"/>
          <p:cNvSpPr/>
          <p:nvPr/>
        </p:nvSpPr>
        <p:spPr>
          <a:xfrm>
            <a:off x="4730565"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11"/>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1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11"/>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1" name="Google Shape;671;p11"/>
          <p:cNvGrpSpPr/>
          <p:nvPr/>
        </p:nvGrpSpPr>
        <p:grpSpPr>
          <a:xfrm rot="10800000">
            <a:off x="-72900" y="-80999"/>
            <a:ext cx="736003" cy="675421"/>
            <a:chOff x="0" y="4653517"/>
            <a:chExt cx="636608" cy="584207"/>
          </a:xfrm>
        </p:grpSpPr>
        <p:sp>
          <p:nvSpPr>
            <p:cNvPr id="672" name="Google Shape;672;p1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42879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678"/>
        <p:cNvGrpSpPr/>
        <p:nvPr/>
      </p:nvGrpSpPr>
      <p:grpSpPr>
        <a:xfrm>
          <a:off x="0" y="0"/>
          <a:ext cx="0" cy="0"/>
          <a:chOff x="0" y="0"/>
          <a:chExt cx="0" cy="0"/>
        </a:xfrm>
      </p:grpSpPr>
    </p:spTree>
    <p:extLst>
      <p:ext uri="{BB962C8B-B14F-4D97-AF65-F5344CB8AC3E}">
        <p14:creationId xmlns:p14="http://schemas.microsoft.com/office/powerpoint/2010/main" val="1079953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79"/>
        <p:cNvGrpSpPr/>
        <p:nvPr/>
      </p:nvGrpSpPr>
      <p:grpSpPr>
        <a:xfrm>
          <a:off x="0" y="0"/>
          <a:ext cx="0" cy="0"/>
          <a:chOff x="0" y="0"/>
          <a:chExt cx="0" cy="0"/>
        </a:xfrm>
      </p:grpSpPr>
      <p:sp>
        <p:nvSpPr>
          <p:cNvPr id="680" name="Google Shape;680;p1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1" name="Google Shape;681;p13"/>
          <p:cNvSpPr txBox="1">
            <a:spLocks noGrp="1"/>
          </p:cNvSpPr>
          <p:nvPr>
            <p:ph type="title"/>
          </p:nvPr>
        </p:nvSpPr>
        <p:spPr>
          <a:xfrm>
            <a:off x="9534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2" name="Google Shape;682;p13"/>
          <p:cNvSpPr txBox="1">
            <a:spLocks noGrp="1"/>
          </p:cNvSpPr>
          <p:nvPr>
            <p:ph type="title" idx="2" hasCustomPrompt="1"/>
          </p:nvPr>
        </p:nvSpPr>
        <p:spPr>
          <a:xfrm>
            <a:off x="9534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3" name="Google Shape;683;p13"/>
          <p:cNvSpPr txBox="1">
            <a:spLocks noGrp="1"/>
          </p:cNvSpPr>
          <p:nvPr>
            <p:ph type="subTitle" idx="1"/>
          </p:nvPr>
        </p:nvSpPr>
        <p:spPr>
          <a:xfrm>
            <a:off x="9534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4" name="Google Shape;684;p13"/>
          <p:cNvSpPr txBox="1">
            <a:spLocks noGrp="1"/>
          </p:cNvSpPr>
          <p:nvPr>
            <p:ph type="title" idx="3"/>
          </p:nvPr>
        </p:nvSpPr>
        <p:spPr>
          <a:xfrm>
            <a:off x="4531851" y="24774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5" name="Google Shape;685;p13"/>
          <p:cNvSpPr txBox="1">
            <a:spLocks noGrp="1"/>
          </p:cNvSpPr>
          <p:nvPr>
            <p:ph type="title" idx="4" hasCustomPrompt="1"/>
          </p:nvPr>
        </p:nvSpPr>
        <p:spPr>
          <a:xfrm>
            <a:off x="4531851" y="16865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6" name="Google Shape;686;p13"/>
          <p:cNvSpPr txBox="1">
            <a:spLocks noGrp="1"/>
          </p:cNvSpPr>
          <p:nvPr>
            <p:ph type="subTitle" idx="5"/>
          </p:nvPr>
        </p:nvSpPr>
        <p:spPr>
          <a:xfrm>
            <a:off x="4531851" y="31810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87" name="Google Shape;687;p13"/>
          <p:cNvSpPr txBox="1">
            <a:spLocks noGrp="1"/>
          </p:cNvSpPr>
          <p:nvPr>
            <p:ph type="title" idx="6"/>
          </p:nvPr>
        </p:nvSpPr>
        <p:spPr>
          <a:xfrm>
            <a:off x="962717" y="4794651"/>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88" name="Google Shape;688;p13"/>
          <p:cNvSpPr txBox="1">
            <a:spLocks noGrp="1"/>
          </p:cNvSpPr>
          <p:nvPr>
            <p:ph type="title" idx="7" hasCustomPrompt="1"/>
          </p:nvPr>
        </p:nvSpPr>
        <p:spPr>
          <a:xfrm>
            <a:off x="962717" y="4003751"/>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89" name="Google Shape;689;p13"/>
          <p:cNvSpPr txBox="1">
            <a:spLocks noGrp="1"/>
          </p:cNvSpPr>
          <p:nvPr>
            <p:ph type="subTitle" idx="8"/>
          </p:nvPr>
        </p:nvSpPr>
        <p:spPr>
          <a:xfrm>
            <a:off x="962717" y="5498251"/>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0" name="Google Shape;690;p13"/>
          <p:cNvSpPr txBox="1">
            <a:spLocks noGrp="1"/>
          </p:cNvSpPr>
          <p:nvPr>
            <p:ph type="title" idx="9"/>
          </p:nvPr>
        </p:nvSpPr>
        <p:spPr>
          <a:xfrm>
            <a:off x="4541117" y="47946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91" name="Google Shape;691;p13"/>
          <p:cNvSpPr txBox="1">
            <a:spLocks noGrp="1"/>
          </p:cNvSpPr>
          <p:nvPr>
            <p:ph type="title" idx="13" hasCustomPrompt="1"/>
          </p:nvPr>
        </p:nvSpPr>
        <p:spPr>
          <a:xfrm>
            <a:off x="4541117" y="4003767"/>
            <a:ext cx="1700400" cy="791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6667">
                <a:solidFill>
                  <a:schemeClr val="l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692" name="Google Shape;692;p13"/>
          <p:cNvSpPr txBox="1">
            <a:spLocks noGrp="1"/>
          </p:cNvSpPr>
          <p:nvPr>
            <p:ph type="subTitle" idx="14"/>
          </p:nvPr>
        </p:nvSpPr>
        <p:spPr>
          <a:xfrm>
            <a:off x="4541117" y="5498267"/>
            <a:ext cx="3115200" cy="64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3" name="Google Shape;693;p13"/>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694" name="Google Shape;694;p13"/>
          <p:cNvGrpSpPr/>
          <p:nvPr/>
        </p:nvGrpSpPr>
        <p:grpSpPr>
          <a:xfrm rot="10800000">
            <a:off x="6224183" y="6558887"/>
            <a:ext cx="851235" cy="508555"/>
            <a:chOff x="2646571" y="4843927"/>
            <a:chExt cx="638426" cy="381416"/>
          </a:xfrm>
        </p:grpSpPr>
        <p:sp>
          <p:nvSpPr>
            <p:cNvPr id="695" name="Google Shape;695;p1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97" name="Google Shape;697;p13"/>
          <p:cNvSpPr/>
          <p:nvPr/>
        </p:nvSpPr>
        <p:spPr>
          <a:xfrm rot="10800000">
            <a:off x="917240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98" name="Google Shape;698;p13"/>
          <p:cNvGrpSpPr/>
          <p:nvPr/>
        </p:nvGrpSpPr>
        <p:grpSpPr>
          <a:xfrm>
            <a:off x="0" y="6223002"/>
            <a:ext cx="736003" cy="675421"/>
            <a:chOff x="0" y="4653517"/>
            <a:chExt cx="636608" cy="584207"/>
          </a:xfrm>
        </p:grpSpPr>
        <p:sp>
          <p:nvSpPr>
            <p:cNvPr id="699" name="Google Shape;699;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5" name="Google Shape;705;p13"/>
          <p:cNvSpPr/>
          <p:nvPr/>
        </p:nvSpPr>
        <p:spPr>
          <a:xfrm rot="10800000">
            <a:off x="10729695" y="65905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13"/>
          <p:cNvSpPr/>
          <p:nvPr/>
        </p:nvSpPr>
        <p:spPr>
          <a:xfrm rot="10800000" flipH="1">
            <a:off x="4791396"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13"/>
          <p:cNvGrpSpPr/>
          <p:nvPr/>
        </p:nvGrpSpPr>
        <p:grpSpPr>
          <a:xfrm rot="10800000">
            <a:off x="2954893" y="6512303"/>
            <a:ext cx="851235" cy="508555"/>
            <a:chOff x="5107984" y="4878865"/>
            <a:chExt cx="638426" cy="381416"/>
          </a:xfrm>
        </p:grpSpPr>
        <p:sp>
          <p:nvSpPr>
            <p:cNvPr id="708" name="Google Shape;708;p1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0" name="Google Shape;710;p13"/>
          <p:cNvSpPr/>
          <p:nvPr/>
        </p:nvSpPr>
        <p:spPr>
          <a:xfrm rot="10800000">
            <a:off x="7986486" y="67033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1" name="Google Shape;711;p13"/>
          <p:cNvSpPr/>
          <p:nvPr/>
        </p:nvSpPr>
        <p:spPr>
          <a:xfrm rot="5400000" flipH="1">
            <a:off x="11852392" y="2149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2" name="Google Shape;712;p13"/>
          <p:cNvSpPr/>
          <p:nvPr/>
        </p:nvSpPr>
        <p:spPr>
          <a:xfrm rot="5400000" flipH="1">
            <a:off x="12105009"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13" name="Google Shape;713;p13"/>
          <p:cNvGrpSpPr/>
          <p:nvPr/>
        </p:nvGrpSpPr>
        <p:grpSpPr>
          <a:xfrm flipH="1">
            <a:off x="11805511" y="3375789"/>
            <a:ext cx="541301" cy="852919"/>
            <a:chOff x="8868808" y="2251909"/>
            <a:chExt cx="405976" cy="639689"/>
          </a:xfrm>
        </p:grpSpPr>
        <p:sp>
          <p:nvSpPr>
            <p:cNvPr id="714" name="Google Shape;714;p1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13"/>
          <p:cNvGrpSpPr/>
          <p:nvPr/>
        </p:nvGrpSpPr>
        <p:grpSpPr>
          <a:xfrm flipH="1">
            <a:off x="11558100" y="6316086"/>
            <a:ext cx="736003" cy="675421"/>
            <a:chOff x="0" y="4653517"/>
            <a:chExt cx="636608" cy="584207"/>
          </a:xfrm>
        </p:grpSpPr>
        <p:sp>
          <p:nvSpPr>
            <p:cNvPr id="717" name="Google Shape;717;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3"/>
          <p:cNvSpPr/>
          <p:nvPr/>
        </p:nvSpPr>
        <p:spPr>
          <a:xfrm rot="-5400000" flipH="1">
            <a:off x="52927" y="145363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1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5" name="Google Shape;725;p13"/>
          <p:cNvGrpSpPr/>
          <p:nvPr/>
        </p:nvGrpSpPr>
        <p:grpSpPr>
          <a:xfrm>
            <a:off x="6256844" y="-224164"/>
            <a:ext cx="851235" cy="508555"/>
            <a:chOff x="3966334" y="-168123"/>
            <a:chExt cx="638426" cy="381416"/>
          </a:xfrm>
        </p:grpSpPr>
        <p:sp>
          <p:nvSpPr>
            <p:cNvPr id="726" name="Google Shape;726;p1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8" name="Google Shape;728;p1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9" name="Google Shape;729;p13"/>
          <p:cNvSpPr/>
          <p:nvPr/>
        </p:nvSpPr>
        <p:spPr>
          <a:xfrm rot="10800000" flipH="1">
            <a:off x="-107604" y="523485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0" name="Google Shape;730;p1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1" name="Google Shape;731;p13"/>
          <p:cNvGrpSpPr/>
          <p:nvPr/>
        </p:nvGrpSpPr>
        <p:grpSpPr>
          <a:xfrm rot="10800000" flipH="1">
            <a:off x="-61781" y="2331485"/>
            <a:ext cx="355836" cy="771260"/>
            <a:chOff x="-46336" y="3240794"/>
            <a:chExt cx="266877" cy="578445"/>
          </a:xfrm>
        </p:grpSpPr>
        <p:sp>
          <p:nvSpPr>
            <p:cNvPr id="732" name="Google Shape;732;p1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4" name="Google Shape;734;p13"/>
          <p:cNvGrpSpPr/>
          <p:nvPr/>
        </p:nvGrpSpPr>
        <p:grpSpPr>
          <a:xfrm>
            <a:off x="2334563" y="-248063"/>
            <a:ext cx="863112" cy="593771"/>
            <a:chOff x="1666375" y="-186047"/>
            <a:chExt cx="647334" cy="445328"/>
          </a:xfrm>
        </p:grpSpPr>
        <p:sp>
          <p:nvSpPr>
            <p:cNvPr id="735" name="Google Shape;735;p1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7" name="Google Shape;737;p1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8" name="Google Shape;738;p1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9" name="Google Shape;739;p13"/>
          <p:cNvGrpSpPr/>
          <p:nvPr/>
        </p:nvGrpSpPr>
        <p:grpSpPr>
          <a:xfrm rot="10800000">
            <a:off x="11558100" y="-147081"/>
            <a:ext cx="736003" cy="675421"/>
            <a:chOff x="0" y="4653517"/>
            <a:chExt cx="636608" cy="584207"/>
          </a:xfrm>
        </p:grpSpPr>
        <p:sp>
          <p:nvSpPr>
            <p:cNvPr id="740" name="Google Shape;740;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6" name="Google Shape;746;p13"/>
          <p:cNvSpPr/>
          <p:nvPr/>
        </p:nvSpPr>
        <p:spPr>
          <a:xfrm rot="10800000">
            <a:off x="1562453"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7" name="Google Shape;747;p13"/>
          <p:cNvSpPr/>
          <p:nvPr/>
        </p:nvSpPr>
        <p:spPr>
          <a:xfrm rot="-9439904" flipH="1">
            <a:off x="-102522" y="3916975"/>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8" name="Google Shape;748;p13"/>
          <p:cNvSpPr/>
          <p:nvPr/>
        </p:nvSpPr>
        <p:spPr>
          <a:xfrm rot="-2399093" flipH="1">
            <a:off x="11939633"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9" name="Google Shape;749;p1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13"/>
          <p:cNvGrpSpPr/>
          <p:nvPr/>
        </p:nvGrpSpPr>
        <p:grpSpPr>
          <a:xfrm rot="5400000">
            <a:off x="-251867" y="30302"/>
            <a:ext cx="736003" cy="675421"/>
            <a:chOff x="0" y="4653517"/>
            <a:chExt cx="636608" cy="584207"/>
          </a:xfrm>
        </p:grpSpPr>
        <p:sp>
          <p:nvSpPr>
            <p:cNvPr id="751" name="Google Shape;751;p1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11561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57"/>
        <p:cNvGrpSpPr/>
        <p:nvPr/>
      </p:nvGrpSpPr>
      <p:grpSpPr>
        <a:xfrm>
          <a:off x="0" y="0"/>
          <a:ext cx="0" cy="0"/>
          <a:chOff x="0" y="0"/>
          <a:chExt cx="0" cy="0"/>
        </a:xfrm>
      </p:grpSpPr>
      <p:sp>
        <p:nvSpPr>
          <p:cNvPr id="758" name="Google Shape;758;p1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9" name="Google Shape;759;p14"/>
          <p:cNvSpPr txBox="1">
            <a:spLocks noGrp="1"/>
          </p:cNvSpPr>
          <p:nvPr>
            <p:ph type="title"/>
          </p:nvPr>
        </p:nvSpPr>
        <p:spPr>
          <a:xfrm>
            <a:off x="3104333" y="3126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60" name="Google Shape;760;p14"/>
          <p:cNvSpPr txBox="1">
            <a:spLocks noGrp="1"/>
          </p:cNvSpPr>
          <p:nvPr>
            <p:ph type="title" idx="2" hasCustomPrompt="1"/>
          </p:nvPr>
        </p:nvSpPr>
        <p:spPr>
          <a:xfrm>
            <a:off x="3104333" y="1852000"/>
            <a:ext cx="8134400" cy="12740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61" name="Google Shape;761;p14"/>
          <p:cNvSpPr txBox="1">
            <a:spLocks noGrp="1"/>
          </p:cNvSpPr>
          <p:nvPr>
            <p:ph type="subTitle" idx="1"/>
          </p:nvPr>
        </p:nvSpPr>
        <p:spPr>
          <a:xfrm>
            <a:off x="3104333" y="4400000"/>
            <a:ext cx="8134400" cy="60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762" name="Google Shape;762;p14"/>
          <p:cNvGrpSpPr/>
          <p:nvPr/>
        </p:nvGrpSpPr>
        <p:grpSpPr>
          <a:xfrm>
            <a:off x="5686797" y="6458569"/>
            <a:ext cx="851235" cy="508555"/>
            <a:chOff x="2646571" y="4843927"/>
            <a:chExt cx="638426" cy="381416"/>
          </a:xfrm>
        </p:grpSpPr>
        <p:sp>
          <p:nvSpPr>
            <p:cNvPr id="763" name="Google Shape;763;p1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5" name="Google Shape;765;p14"/>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6" name="Google Shape;766;p14"/>
          <p:cNvGrpSpPr/>
          <p:nvPr/>
        </p:nvGrpSpPr>
        <p:grpSpPr>
          <a:xfrm rot="10800000">
            <a:off x="11549759" y="-147081"/>
            <a:ext cx="736003" cy="675421"/>
            <a:chOff x="0" y="4653517"/>
            <a:chExt cx="636608" cy="584207"/>
          </a:xfrm>
        </p:grpSpPr>
        <p:sp>
          <p:nvSpPr>
            <p:cNvPr id="767" name="Google Shape;767;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3" name="Google Shape;773;p14"/>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4" name="Google Shape;774;p14"/>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5" name="Google Shape;775;p14"/>
          <p:cNvGrpSpPr/>
          <p:nvPr/>
        </p:nvGrpSpPr>
        <p:grpSpPr>
          <a:xfrm>
            <a:off x="8638452" y="6505153"/>
            <a:ext cx="851235" cy="508555"/>
            <a:chOff x="5107984" y="4878865"/>
            <a:chExt cx="638426" cy="381416"/>
          </a:xfrm>
        </p:grpSpPr>
        <p:sp>
          <p:nvSpPr>
            <p:cNvPr id="776" name="Google Shape;776;p1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8" name="Google Shape;778;p14"/>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9" name="Google Shape;779;p14"/>
          <p:cNvSpPr/>
          <p:nvPr/>
        </p:nvSpPr>
        <p:spPr>
          <a:xfrm rot="5400000" flipH="1">
            <a:off x="-167419" y="49077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0" name="Google Shape;780;p14"/>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1" name="Google Shape;781;p14"/>
          <p:cNvGrpSpPr/>
          <p:nvPr/>
        </p:nvGrpSpPr>
        <p:grpSpPr>
          <a:xfrm rot="10800000" flipH="1">
            <a:off x="-248316" y="3463189"/>
            <a:ext cx="541301" cy="852919"/>
            <a:chOff x="8868808" y="2251909"/>
            <a:chExt cx="405976" cy="639689"/>
          </a:xfrm>
        </p:grpSpPr>
        <p:sp>
          <p:nvSpPr>
            <p:cNvPr id="782" name="Google Shape;782;p1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14"/>
          <p:cNvGrpSpPr/>
          <p:nvPr/>
        </p:nvGrpSpPr>
        <p:grpSpPr>
          <a:xfrm rot="5400000">
            <a:off x="-103542" y="6316086"/>
            <a:ext cx="736003" cy="675421"/>
            <a:chOff x="0" y="4653517"/>
            <a:chExt cx="636608" cy="584207"/>
          </a:xfrm>
        </p:grpSpPr>
        <p:sp>
          <p:nvSpPr>
            <p:cNvPr id="785" name="Google Shape;785;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1" name="Google Shape;791;p14"/>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2" name="Google Shape;792;p14"/>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3" name="Google Shape;793;p14"/>
          <p:cNvGrpSpPr/>
          <p:nvPr/>
        </p:nvGrpSpPr>
        <p:grpSpPr>
          <a:xfrm flipH="1">
            <a:off x="6058813" y="-224164"/>
            <a:ext cx="851235" cy="508555"/>
            <a:chOff x="3966334" y="-168123"/>
            <a:chExt cx="638426" cy="381416"/>
          </a:xfrm>
        </p:grpSpPr>
        <p:sp>
          <p:nvSpPr>
            <p:cNvPr id="794" name="Google Shape;794;p1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1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6" name="Google Shape;796;p14"/>
          <p:cNvSpPr/>
          <p:nvPr/>
        </p:nvSpPr>
        <p:spPr>
          <a:xfrm>
            <a:off x="3900280"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7" name="Google Shape;797;p14"/>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8" name="Google Shape;798;p14"/>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99" name="Google Shape;799;p14"/>
          <p:cNvGrpSpPr/>
          <p:nvPr/>
        </p:nvGrpSpPr>
        <p:grpSpPr>
          <a:xfrm flipH="1">
            <a:off x="11899007" y="4305893"/>
            <a:ext cx="355836" cy="771260"/>
            <a:chOff x="-46336" y="3240794"/>
            <a:chExt cx="266877" cy="578445"/>
          </a:xfrm>
        </p:grpSpPr>
        <p:sp>
          <p:nvSpPr>
            <p:cNvPr id="800" name="Google Shape;800;p1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1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02" name="Google Shape;802;p14"/>
          <p:cNvGrpSpPr/>
          <p:nvPr/>
        </p:nvGrpSpPr>
        <p:grpSpPr>
          <a:xfrm flipH="1">
            <a:off x="1326152" y="-266763"/>
            <a:ext cx="863112" cy="593771"/>
            <a:chOff x="1666375" y="-186047"/>
            <a:chExt cx="647334" cy="445328"/>
          </a:xfrm>
        </p:grpSpPr>
        <p:sp>
          <p:nvSpPr>
            <p:cNvPr id="803" name="Google Shape;803;p1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05" name="Google Shape;805;p14"/>
          <p:cNvSpPr/>
          <p:nvPr/>
        </p:nvSpPr>
        <p:spPr>
          <a:xfrm flipH="1">
            <a:off x="8621063"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6" name="Google Shape;806;p14"/>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7" name="Google Shape;807;p14"/>
          <p:cNvGrpSpPr/>
          <p:nvPr/>
        </p:nvGrpSpPr>
        <p:grpSpPr>
          <a:xfrm rot="10800000" flipH="1">
            <a:off x="-8342" y="-147081"/>
            <a:ext cx="736003" cy="675421"/>
            <a:chOff x="0" y="4653517"/>
            <a:chExt cx="636608" cy="584207"/>
          </a:xfrm>
        </p:grpSpPr>
        <p:sp>
          <p:nvSpPr>
            <p:cNvPr id="808" name="Google Shape;80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4" name="Google Shape;814;p14"/>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5" name="Google Shape;815;p14"/>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6" name="Google Shape;816;p14"/>
          <p:cNvSpPr/>
          <p:nvPr/>
        </p:nvSpPr>
        <p:spPr>
          <a:xfrm rot="-2399093" flipH="1">
            <a:off x="-41578" y="20371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7" name="Google Shape;817;p14"/>
          <p:cNvGrpSpPr/>
          <p:nvPr/>
        </p:nvGrpSpPr>
        <p:grpSpPr>
          <a:xfrm>
            <a:off x="11622659" y="6223002"/>
            <a:ext cx="736003" cy="675421"/>
            <a:chOff x="0" y="4653517"/>
            <a:chExt cx="636608" cy="584207"/>
          </a:xfrm>
        </p:grpSpPr>
        <p:sp>
          <p:nvSpPr>
            <p:cNvPr id="818" name="Google Shape;818;p1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4" name="Google Shape;824;p14"/>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83064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25"/>
        <p:cNvGrpSpPr/>
        <p:nvPr/>
      </p:nvGrpSpPr>
      <p:grpSpPr>
        <a:xfrm>
          <a:off x="0" y="0"/>
          <a:ext cx="0" cy="0"/>
          <a:chOff x="0" y="0"/>
          <a:chExt cx="0" cy="0"/>
        </a:xfrm>
      </p:grpSpPr>
      <p:sp>
        <p:nvSpPr>
          <p:cNvPr id="826" name="Google Shape;826;p1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7" name="Google Shape;827;p15"/>
          <p:cNvSpPr txBox="1">
            <a:spLocks noGrp="1"/>
          </p:cNvSpPr>
          <p:nvPr>
            <p:ph type="title"/>
          </p:nvPr>
        </p:nvSpPr>
        <p:spPr>
          <a:xfrm>
            <a:off x="953467" y="3126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8666"/>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28" name="Google Shape;828;p15"/>
          <p:cNvSpPr txBox="1">
            <a:spLocks noGrp="1"/>
          </p:cNvSpPr>
          <p:nvPr>
            <p:ph type="title" idx="2" hasCustomPrompt="1"/>
          </p:nvPr>
        </p:nvSpPr>
        <p:spPr>
          <a:xfrm>
            <a:off x="953467" y="1852000"/>
            <a:ext cx="81344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9" name="Google Shape;829;p15"/>
          <p:cNvSpPr txBox="1">
            <a:spLocks noGrp="1"/>
          </p:cNvSpPr>
          <p:nvPr>
            <p:ph type="subTitle" idx="1"/>
          </p:nvPr>
        </p:nvSpPr>
        <p:spPr>
          <a:xfrm>
            <a:off x="953467" y="4400000"/>
            <a:ext cx="81344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830" name="Google Shape;830;p15"/>
          <p:cNvGrpSpPr/>
          <p:nvPr/>
        </p:nvGrpSpPr>
        <p:grpSpPr>
          <a:xfrm>
            <a:off x="5686797" y="6458569"/>
            <a:ext cx="851235" cy="508555"/>
            <a:chOff x="2646571" y="4843927"/>
            <a:chExt cx="638426" cy="381416"/>
          </a:xfrm>
        </p:grpSpPr>
        <p:sp>
          <p:nvSpPr>
            <p:cNvPr id="831" name="Google Shape;831;p1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3" name="Google Shape;833;p15"/>
          <p:cNvSpPr/>
          <p:nvPr/>
        </p:nvSpPr>
        <p:spPr>
          <a:xfrm>
            <a:off x="34599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34" name="Google Shape;834;p15"/>
          <p:cNvGrpSpPr/>
          <p:nvPr/>
        </p:nvGrpSpPr>
        <p:grpSpPr>
          <a:xfrm rot="10800000">
            <a:off x="11549759" y="-147081"/>
            <a:ext cx="736003" cy="675421"/>
            <a:chOff x="0" y="4653517"/>
            <a:chExt cx="636608" cy="584207"/>
          </a:xfrm>
        </p:grpSpPr>
        <p:sp>
          <p:nvSpPr>
            <p:cNvPr id="835" name="Google Shape;835;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1" name="Google Shape;841;p15"/>
          <p:cNvSpPr/>
          <p:nvPr/>
        </p:nvSpPr>
        <p:spPr>
          <a:xfrm>
            <a:off x="1554113"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5"/>
          <p:cNvSpPr/>
          <p:nvPr/>
        </p:nvSpPr>
        <p:spPr>
          <a:xfrm flipH="1">
            <a:off x="7364483"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3" name="Google Shape;843;p15"/>
          <p:cNvGrpSpPr/>
          <p:nvPr/>
        </p:nvGrpSpPr>
        <p:grpSpPr>
          <a:xfrm>
            <a:off x="8638452" y="6505153"/>
            <a:ext cx="851235" cy="508555"/>
            <a:chOff x="5107984" y="4878865"/>
            <a:chExt cx="638426" cy="381416"/>
          </a:xfrm>
        </p:grpSpPr>
        <p:sp>
          <p:nvSpPr>
            <p:cNvPr id="844" name="Google Shape;844;p1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1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6" name="Google Shape;846;p15"/>
          <p:cNvSpPr/>
          <p:nvPr/>
        </p:nvSpPr>
        <p:spPr>
          <a:xfrm>
            <a:off x="473389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5"/>
          <p:cNvSpPr/>
          <p:nvPr/>
        </p:nvSpPr>
        <p:spPr>
          <a:xfrm rot="5400000" flipH="1">
            <a:off x="-128419" y="405169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5"/>
          <p:cNvSpPr/>
          <p:nvPr/>
        </p:nvSpPr>
        <p:spPr>
          <a:xfrm rot="5400000" flipH="1">
            <a:off x="98782" y="1271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9" name="Google Shape;849;p15"/>
          <p:cNvGrpSpPr/>
          <p:nvPr/>
        </p:nvGrpSpPr>
        <p:grpSpPr>
          <a:xfrm rot="10800000" flipH="1">
            <a:off x="-227749" y="1779722"/>
            <a:ext cx="541301" cy="852919"/>
            <a:chOff x="8868808" y="2251909"/>
            <a:chExt cx="405976" cy="639689"/>
          </a:xfrm>
        </p:grpSpPr>
        <p:sp>
          <p:nvSpPr>
            <p:cNvPr id="850" name="Google Shape;850;p1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1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2" name="Google Shape;852;p15"/>
          <p:cNvGrpSpPr/>
          <p:nvPr/>
        </p:nvGrpSpPr>
        <p:grpSpPr>
          <a:xfrm rot="5400000">
            <a:off x="-103542" y="6316086"/>
            <a:ext cx="736003" cy="675421"/>
            <a:chOff x="0" y="4653517"/>
            <a:chExt cx="636608" cy="584207"/>
          </a:xfrm>
        </p:grpSpPr>
        <p:sp>
          <p:nvSpPr>
            <p:cNvPr id="853" name="Google Shape;853;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59" name="Google Shape;859;p15"/>
          <p:cNvSpPr/>
          <p:nvPr/>
        </p:nvSpPr>
        <p:spPr>
          <a:xfrm rot="-5400000">
            <a:off x="2507018"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5"/>
          <p:cNvSpPr/>
          <p:nvPr/>
        </p:nvSpPr>
        <p:spPr>
          <a:xfrm rot="5400000" flipH="1">
            <a:off x="1080023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1" name="Google Shape;861;p15"/>
          <p:cNvGrpSpPr/>
          <p:nvPr/>
        </p:nvGrpSpPr>
        <p:grpSpPr>
          <a:xfrm flipH="1">
            <a:off x="5346964" y="-224164"/>
            <a:ext cx="851235" cy="508555"/>
            <a:chOff x="3966334" y="-168123"/>
            <a:chExt cx="638426" cy="381416"/>
          </a:xfrm>
        </p:grpSpPr>
        <p:sp>
          <p:nvSpPr>
            <p:cNvPr id="862" name="Google Shape;862;p1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1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64" name="Google Shape;864;p15"/>
          <p:cNvSpPr/>
          <p:nvPr/>
        </p:nvSpPr>
        <p:spPr>
          <a:xfrm>
            <a:off x="4038204"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5"/>
          <p:cNvSpPr/>
          <p:nvPr/>
        </p:nvSpPr>
        <p:spPr>
          <a:xfrm flipH="1">
            <a:off x="11853164" y="139746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5"/>
          <p:cNvSpPr/>
          <p:nvPr/>
        </p:nvSpPr>
        <p:spPr>
          <a:xfrm flipH="1">
            <a:off x="305050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67" name="Google Shape;867;p15"/>
          <p:cNvGrpSpPr/>
          <p:nvPr/>
        </p:nvGrpSpPr>
        <p:grpSpPr>
          <a:xfrm flipH="1">
            <a:off x="11899007" y="4305893"/>
            <a:ext cx="355836" cy="771260"/>
            <a:chOff x="-46336" y="3240794"/>
            <a:chExt cx="266877" cy="578445"/>
          </a:xfrm>
        </p:grpSpPr>
        <p:sp>
          <p:nvSpPr>
            <p:cNvPr id="868" name="Google Shape;868;p1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70" name="Google Shape;870;p15"/>
          <p:cNvGrpSpPr/>
          <p:nvPr/>
        </p:nvGrpSpPr>
        <p:grpSpPr>
          <a:xfrm flipH="1">
            <a:off x="1326152" y="-266763"/>
            <a:ext cx="863112" cy="593771"/>
            <a:chOff x="1666375" y="-186047"/>
            <a:chExt cx="647334" cy="445328"/>
          </a:xfrm>
        </p:grpSpPr>
        <p:sp>
          <p:nvSpPr>
            <p:cNvPr id="871" name="Google Shape;871;p1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3" name="Google Shape;873;p15"/>
          <p:cNvSpPr/>
          <p:nvPr/>
        </p:nvSpPr>
        <p:spPr>
          <a:xfrm flipH="1">
            <a:off x="8047139"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5"/>
          <p:cNvSpPr/>
          <p:nvPr/>
        </p:nvSpPr>
        <p:spPr>
          <a:xfrm flipH="1">
            <a:off x="7059442"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5" name="Google Shape;875;p15"/>
          <p:cNvGrpSpPr/>
          <p:nvPr/>
        </p:nvGrpSpPr>
        <p:grpSpPr>
          <a:xfrm rot="10800000" flipH="1">
            <a:off x="-8342" y="-147081"/>
            <a:ext cx="736003" cy="675421"/>
            <a:chOff x="0" y="4653517"/>
            <a:chExt cx="636608" cy="584207"/>
          </a:xfrm>
        </p:grpSpPr>
        <p:sp>
          <p:nvSpPr>
            <p:cNvPr id="876" name="Google Shape;876;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2" name="Google Shape;882;p15"/>
          <p:cNvSpPr/>
          <p:nvPr/>
        </p:nvSpPr>
        <p:spPr>
          <a:xfrm>
            <a:off x="1031613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5"/>
          <p:cNvSpPr/>
          <p:nvPr/>
        </p:nvSpPr>
        <p:spPr>
          <a:xfrm rot="1360096" flipH="1">
            <a:off x="11831270" y="29956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4" name="Google Shape;884;p15"/>
          <p:cNvSpPr/>
          <p:nvPr/>
        </p:nvSpPr>
        <p:spPr>
          <a:xfrm rot="-2399093" flipH="1">
            <a:off x="-66594" y="5054895"/>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5" name="Google Shape;885;p15"/>
          <p:cNvSpPr/>
          <p:nvPr/>
        </p:nvSpPr>
        <p:spPr>
          <a:xfrm rot="-1996748" flipH="1">
            <a:off x="9433545"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6" name="Google Shape;886;p15"/>
          <p:cNvGrpSpPr/>
          <p:nvPr/>
        </p:nvGrpSpPr>
        <p:grpSpPr>
          <a:xfrm>
            <a:off x="11622659" y="6223002"/>
            <a:ext cx="736003" cy="675421"/>
            <a:chOff x="0" y="4653517"/>
            <a:chExt cx="636608" cy="584207"/>
          </a:xfrm>
        </p:grpSpPr>
        <p:sp>
          <p:nvSpPr>
            <p:cNvPr id="887" name="Google Shape;887;p1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1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1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1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3" name="Google Shape;893;p15"/>
          <p:cNvSpPr/>
          <p:nvPr/>
        </p:nvSpPr>
        <p:spPr>
          <a:xfrm flipH="1">
            <a:off x="12013693" y="23463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77293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894"/>
        <p:cNvGrpSpPr/>
        <p:nvPr/>
      </p:nvGrpSpPr>
      <p:grpSpPr>
        <a:xfrm>
          <a:off x="0" y="0"/>
          <a:ext cx="0" cy="0"/>
          <a:chOff x="0" y="0"/>
          <a:chExt cx="0" cy="0"/>
        </a:xfrm>
      </p:grpSpPr>
      <p:sp>
        <p:nvSpPr>
          <p:cNvPr id="895" name="Google Shape;895;p1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6" name="Google Shape;896;p16"/>
          <p:cNvSpPr txBox="1">
            <a:spLocks noGrp="1"/>
          </p:cNvSpPr>
          <p:nvPr>
            <p:ph type="title"/>
          </p:nvPr>
        </p:nvSpPr>
        <p:spPr>
          <a:xfrm>
            <a:off x="2028800" y="3126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8666"/>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897" name="Google Shape;897;p16"/>
          <p:cNvSpPr txBox="1">
            <a:spLocks noGrp="1"/>
          </p:cNvSpPr>
          <p:nvPr>
            <p:ph type="title" idx="2" hasCustomPrompt="1"/>
          </p:nvPr>
        </p:nvSpPr>
        <p:spPr>
          <a:xfrm>
            <a:off x="2028800" y="1852000"/>
            <a:ext cx="8134400" cy="1274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8" name="Google Shape;898;p16"/>
          <p:cNvSpPr txBox="1">
            <a:spLocks noGrp="1"/>
          </p:cNvSpPr>
          <p:nvPr>
            <p:ph type="subTitle" idx="1"/>
          </p:nvPr>
        </p:nvSpPr>
        <p:spPr>
          <a:xfrm>
            <a:off x="2028800" y="4400000"/>
            <a:ext cx="8134400" cy="60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99" name="Google Shape;899;p16"/>
          <p:cNvGrpSpPr/>
          <p:nvPr/>
        </p:nvGrpSpPr>
        <p:grpSpPr>
          <a:xfrm flipH="1">
            <a:off x="6224183" y="6458569"/>
            <a:ext cx="851235" cy="508555"/>
            <a:chOff x="2646571" y="4843927"/>
            <a:chExt cx="638426" cy="381416"/>
          </a:xfrm>
        </p:grpSpPr>
        <p:sp>
          <p:nvSpPr>
            <p:cNvPr id="900" name="Google Shape;900;p1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1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02" name="Google Shape;902;p16"/>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3" name="Google Shape;903;p16"/>
          <p:cNvGrpSpPr/>
          <p:nvPr/>
        </p:nvGrpSpPr>
        <p:grpSpPr>
          <a:xfrm rot="10800000" flipH="1">
            <a:off x="0" y="-147081"/>
            <a:ext cx="736003" cy="675421"/>
            <a:chOff x="0" y="4653517"/>
            <a:chExt cx="636608" cy="584207"/>
          </a:xfrm>
        </p:grpSpPr>
        <p:sp>
          <p:nvSpPr>
            <p:cNvPr id="904" name="Google Shape;90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0" name="Google Shape;910;p16"/>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1" name="Google Shape;911;p16"/>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2" name="Google Shape;912;p16"/>
          <p:cNvGrpSpPr/>
          <p:nvPr/>
        </p:nvGrpSpPr>
        <p:grpSpPr>
          <a:xfrm flipH="1">
            <a:off x="2954893" y="6505153"/>
            <a:ext cx="851235" cy="508555"/>
            <a:chOff x="5107984" y="4878865"/>
            <a:chExt cx="638426" cy="381416"/>
          </a:xfrm>
        </p:grpSpPr>
        <p:sp>
          <p:nvSpPr>
            <p:cNvPr id="913" name="Google Shape;913;p1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1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5" name="Google Shape;915;p16"/>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6" name="Google Shape;916;p16"/>
          <p:cNvSpPr/>
          <p:nvPr/>
        </p:nvSpPr>
        <p:spPr>
          <a:xfrm rot="-5400000" flipH="1">
            <a:off x="11846563" y="259508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7" name="Google Shape;917;p16"/>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18" name="Google Shape;918;p16"/>
          <p:cNvGrpSpPr/>
          <p:nvPr/>
        </p:nvGrpSpPr>
        <p:grpSpPr>
          <a:xfrm flipH="1">
            <a:off x="11852111" y="3821061"/>
            <a:ext cx="541301" cy="852919"/>
            <a:chOff x="8868808" y="2251909"/>
            <a:chExt cx="405976" cy="639689"/>
          </a:xfrm>
        </p:grpSpPr>
        <p:sp>
          <p:nvSpPr>
            <p:cNvPr id="919" name="Google Shape;919;p1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1" name="Google Shape;921;p16"/>
          <p:cNvGrpSpPr/>
          <p:nvPr/>
        </p:nvGrpSpPr>
        <p:grpSpPr>
          <a:xfrm rot="-5400000" flipH="1">
            <a:off x="11527800" y="6316086"/>
            <a:ext cx="736003" cy="675421"/>
            <a:chOff x="0" y="4653517"/>
            <a:chExt cx="636608" cy="584207"/>
          </a:xfrm>
        </p:grpSpPr>
        <p:sp>
          <p:nvSpPr>
            <p:cNvPr id="922" name="Google Shape;922;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28" name="Google Shape;928;p16"/>
          <p:cNvSpPr/>
          <p:nvPr/>
        </p:nvSpPr>
        <p:spPr>
          <a:xfrm rot="5400000" flipH="1">
            <a:off x="52906" y="39384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29" name="Google Shape;929;p16"/>
          <p:cNvGrpSpPr/>
          <p:nvPr/>
        </p:nvGrpSpPr>
        <p:grpSpPr>
          <a:xfrm flipH="1">
            <a:off x="5188520" y="-224164"/>
            <a:ext cx="851235" cy="508555"/>
            <a:chOff x="3966334" y="-168123"/>
            <a:chExt cx="638426" cy="381416"/>
          </a:xfrm>
        </p:grpSpPr>
        <p:sp>
          <p:nvSpPr>
            <p:cNvPr id="930" name="Google Shape;930;p1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1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2" name="Google Shape;932;p16"/>
          <p:cNvSpPr/>
          <p:nvPr/>
        </p:nvSpPr>
        <p:spPr>
          <a:xfrm>
            <a:off x="387975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3" name="Google Shape;933;p16"/>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4" name="Google Shape;934;p16"/>
          <p:cNvSpPr/>
          <p:nvPr/>
        </p:nvSpPr>
        <p:spPr>
          <a:xfrm flipH="1">
            <a:off x="289206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5" name="Google Shape;935;p16"/>
          <p:cNvGrpSpPr/>
          <p:nvPr/>
        </p:nvGrpSpPr>
        <p:grpSpPr>
          <a:xfrm>
            <a:off x="-61781" y="4321059"/>
            <a:ext cx="355836" cy="771260"/>
            <a:chOff x="-46336" y="3240794"/>
            <a:chExt cx="266877" cy="578445"/>
          </a:xfrm>
        </p:grpSpPr>
        <p:sp>
          <p:nvSpPr>
            <p:cNvPr id="936" name="Google Shape;936;p1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16"/>
          <p:cNvGrpSpPr/>
          <p:nvPr/>
        </p:nvGrpSpPr>
        <p:grpSpPr>
          <a:xfrm flipH="1">
            <a:off x="1167707" y="-266763"/>
            <a:ext cx="863112" cy="593771"/>
            <a:chOff x="1666375" y="-186047"/>
            <a:chExt cx="647334" cy="445328"/>
          </a:xfrm>
        </p:grpSpPr>
        <p:sp>
          <p:nvSpPr>
            <p:cNvPr id="939" name="Google Shape;939;p1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1" name="Google Shape;941;p16"/>
          <p:cNvSpPr/>
          <p:nvPr/>
        </p:nvSpPr>
        <p:spPr>
          <a:xfrm flipH="1">
            <a:off x="788869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2" name="Google Shape;942;p16"/>
          <p:cNvSpPr/>
          <p:nvPr/>
        </p:nvSpPr>
        <p:spPr>
          <a:xfrm flipH="1">
            <a:off x="690099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43" name="Google Shape;943;p16"/>
          <p:cNvGrpSpPr/>
          <p:nvPr/>
        </p:nvGrpSpPr>
        <p:grpSpPr>
          <a:xfrm rot="10800000">
            <a:off x="11558100" y="-147081"/>
            <a:ext cx="736003" cy="675421"/>
            <a:chOff x="0" y="4653517"/>
            <a:chExt cx="636608" cy="584207"/>
          </a:xfrm>
        </p:grpSpPr>
        <p:sp>
          <p:nvSpPr>
            <p:cNvPr id="944" name="Google Shape;944;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50" name="Google Shape;950;p16"/>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16"/>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16"/>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16"/>
          <p:cNvSpPr/>
          <p:nvPr/>
        </p:nvSpPr>
        <p:spPr>
          <a:xfrm rot="-1996748" flipH="1">
            <a:off x="10474800" y="-1037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54" name="Google Shape;954;p16"/>
          <p:cNvGrpSpPr/>
          <p:nvPr/>
        </p:nvGrpSpPr>
        <p:grpSpPr>
          <a:xfrm flipH="1">
            <a:off x="-72900" y="6223002"/>
            <a:ext cx="736003" cy="675421"/>
            <a:chOff x="0" y="4653517"/>
            <a:chExt cx="636608" cy="584207"/>
          </a:xfrm>
        </p:grpSpPr>
        <p:sp>
          <p:nvSpPr>
            <p:cNvPr id="955" name="Google Shape;955;p1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1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1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1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1" name="Google Shape;961;p16"/>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6751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62"/>
        <p:cNvGrpSpPr/>
        <p:nvPr/>
      </p:nvGrpSpPr>
      <p:grpSpPr>
        <a:xfrm>
          <a:off x="0" y="0"/>
          <a:ext cx="0" cy="0"/>
          <a:chOff x="0" y="0"/>
          <a:chExt cx="0" cy="0"/>
        </a:xfrm>
      </p:grpSpPr>
      <p:sp>
        <p:nvSpPr>
          <p:cNvPr id="963" name="Google Shape;963;p1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4" name="Google Shape;964;p17"/>
          <p:cNvSpPr txBox="1">
            <a:spLocks noGrp="1"/>
          </p:cNvSpPr>
          <p:nvPr>
            <p:ph type="title"/>
          </p:nvPr>
        </p:nvSpPr>
        <p:spPr>
          <a:xfrm>
            <a:off x="4162567" y="4074333"/>
            <a:ext cx="60852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965" name="Google Shape;965;p17"/>
          <p:cNvSpPr txBox="1">
            <a:spLocks noGrp="1"/>
          </p:cNvSpPr>
          <p:nvPr>
            <p:ph type="subTitle" idx="1"/>
          </p:nvPr>
        </p:nvSpPr>
        <p:spPr>
          <a:xfrm>
            <a:off x="2176767" y="2074467"/>
            <a:ext cx="8071200" cy="2000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grpSp>
        <p:nvGrpSpPr>
          <p:cNvPr id="966" name="Google Shape;966;p17"/>
          <p:cNvGrpSpPr/>
          <p:nvPr/>
        </p:nvGrpSpPr>
        <p:grpSpPr>
          <a:xfrm flipH="1">
            <a:off x="5747729" y="6458569"/>
            <a:ext cx="851235" cy="508555"/>
            <a:chOff x="2646571" y="4843927"/>
            <a:chExt cx="638426" cy="381416"/>
          </a:xfrm>
        </p:grpSpPr>
        <p:sp>
          <p:nvSpPr>
            <p:cNvPr id="967" name="Google Shape;967;p1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1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9" name="Google Shape;969;p17"/>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0" name="Google Shape;970;p17"/>
          <p:cNvGrpSpPr/>
          <p:nvPr/>
        </p:nvGrpSpPr>
        <p:grpSpPr>
          <a:xfrm rot="10800000" flipH="1">
            <a:off x="0" y="-147081"/>
            <a:ext cx="736003" cy="675421"/>
            <a:chOff x="0" y="4653517"/>
            <a:chExt cx="636608" cy="584207"/>
          </a:xfrm>
        </p:grpSpPr>
        <p:sp>
          <p:nvSpPr>
            <p:cNvPr id="971" name="Google Shape;971;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7" name="Google Shape;977;p17"/>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8" name="Google Shape;978;p17"/>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9" name="Google Shape;979;p17"/>
          <p:cNvGrpSpPr/>
          <p:nvPr/>
        </p:nvGrpSpPr>
        <p:grpSpPr>
          <a:xfrm flipH="1">
            <a:off x="2796076" y="6505153"/>
            <a:ext cx="851235" cy="508555"/>
            <a:chOff x="5107984" y="4878865"/>
            <a:chExt cx="638426" cy="381416"/>
          </a:xfrm>
        </p:grpSpPr>
        <p:sp>
          <p:nvSpPr>
            <p:cNvPr id="980" name="Google Shape;980;p1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1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2" name="Google Shape;982;p17"/>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3" name="Google Shape;983;p17"/>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4" name="Google Shape;984;p17"/>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85" name="Google Shape;985;p17"/>
          <p:cNvGrpSpPr/>
          <p:nvPr/>
        </p:nvGrpSpPr>
        <p:grpSpPr>
          <a:xfrm rot="10800000">
            <a:off x="11852111" y="1794873"/>
            <a:ext cx="541301" cy="852919"/>
            <a:chOff x="8868808" y="2251909"/>
            <a:chExt cx="405976" cy="639689"/>
          </a:xfrm>
        </p:grpSpPr>
        <p:sp>
          <p:nvSpPr>
            <p:cNvPr id="986" name="Google Shape;986;p1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1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8" name="Google Shape;988;p17"/>
          <p:cNvGrpSpPr/>
          <p:nvPr/>
        </p:nvGrpSpPr>
        <p:grpSpPr>
          <a:xfrm rot="-5400000" flipH="1">
            <a:off x="11527800" y="6316086"/>
            <a:ext cx="736003" cy="675421"/>
            <a:chOff x="0" y="4653517"/>
            <a:chExt cx="636608" cy="584207"/>
          </a:xfrm>
        </p:grpSpPr>
        <p:sp>
          <p:nvSpPr>
            <p:cNvPr id="989" name="Google Shape;989;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5" name="Google Shape;995;p17"/>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17"/>
          <p:cNvSpPr/>
          <p:nvPr/>
        </p:nvSpPr>
        <p:spPr>
          <a:xfrm rot="5400000" flipH="1">
            <a:off x="11961058" y="300938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7" name="Google Shape;997;p17"/>
          <p:cNvGrpSpPr/>
          <p:nvPr/>
        </p:nvGrpSpPr>
        <p:grpSpPr>
          <a:xfrm flipH="1">
            <a:off x="5871773" y="-214298"/>
            <a:ext cx="851235" cy="508555"/>
            <a:chOff x="3966334" y="-168123"/>
            <a:chExt cx="638426" cy="381416"/>
          </a:xfrm>
        </p:grpSpPr>
        <p:sp>
          <p:nvSpPr>
            <p:cNvPr id="998" name="Google Shape;998;p1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1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0" name="Google Shape;1000;p17"/>
          <p:cNvSpPr/>
          <p:nvPr/>
        </p:nvSpPr>
        <p:spPr>
          <a:xfrm>
            <a:off x="4563014" y="-1359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17"/>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17"/>
          <p:cNvSpPr/>
          <p:nvPr/>
        </p:nvSpPr>
        <p:spPr>
          <a:xfrm flipH="1">
            <a:off x="3575316" y="1372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03" name="Google Shape;1003;p17"/>
          <p:cNvGrpSpPr/>
          <p:nvPr/>
        </p:nvGrpSpPr>
        <p:grpSpPr>
          <a:xfrm>
            <a:off x="-61781" y="4321059"/>
            <a:ext cx="355836" cy="771260"/>
            <a:chOff x="-46336" y="3240794"/>
            <a:chExt cx="266877" cy="578445"/>
          </a:xfrm>
        </p:grpSpPr>
        <p:sp>
          <p:nvSpPr>
            <p:cNvPr id="1004" name="Google Shape;1004;p1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1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6" name="Google Shape;1006;p17"/>
          <p:cNvGrpSpPr/>
          <p:nvPr/>
        </p:nvGrpSpPr>
        <p:grpSpPr>
          <a:xfrm flipH="1">
            <a:off x="1850961" y="-256896"/>
            <a:ext cx="863112" cy="593771"/>
            <a:chOff x="1666375" y="-186047"/>
            <a:chExt cx="647334" cy="445328"/>
          </a:xfrm>
        </p:grpSpPr>
        <p:sp>
          <p:nvSpPr>
            <p:cNvPr id="1007" name="Google Shape;1007;p1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1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09" name="Google Shape;1009;p17"/>
          <p:cNvSpPr/>
          <p:nvPr/>
        </p:nvSpPr>
        <p:spPr>
          <a:xfrm flipH="1">
            <a:off x="8571948" y="-2044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17"/>
          <p:cNvSpPr/>
          <p:nvPr/>
        </p:nvSpPr>
        <p:spPr>
          <a:xfrm flipH="1">
            <a:off x="7584251" y="1372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1" name="Google Shape;1011;p17"/>
          <p:cNvGrpSpPr/>
          <p:nvPr/>
        </p:nvGrpSpPr>
        <p:grpSpPr>
          <a:xfrm rot="10800000">
            <a:off x="11558100" y="-147081"/>
            <a:ext cx="736003" cy="675421"/>
            <a:chOff x="0" y="4653517"/>
            <a:chExt cx="636608" cy="584207"/>
          </a:xfrm>
        </p:grpSpPr>
        <p:sp>
          <p:nvSpPr>
            <p:cNvPr id="1012" name="Google Shape;1012;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8" name="Google Shape;1018;p17"/>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17"/>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17"/>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17"/>
          <p:cNvSpPr/>
          <p:nvPr/>
        </p:nvSpPr>
        <p:spPr>
          <a:xfrm rot="-1996748" flipH="1">
            <a:off x="9958355" y="-162363"/>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22" name="Google Shape;1022;p17"/>
          <p:cNvGrpSpPr/>
          <p:nvPr/>
        </p:nvGrpSpPr>
        <p:grpSpPr>
          <a:xfrm flipH="1">
            <a:off x="-72900" y="6223002"/>
            <a:ext cx="736003" cy="675421"/>
            <a:chOff x="0" y="4653517"/>
            <a:chExt cx="636608" cy="584207"/>
          </a:xfrm>
        </p:grpSpPr>
        <p:sp>
          <p:nvSpPr>
            <p:cNvPr id="1023" name="Google Shape;1023;p1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9" name="Google Shape;1029;p17"/>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178307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030"/>
        <p:cNvGrpSpPr/>
        <p:nvPr/>
      </p:nvGrpSpPr>
      <p:grpSpPr>
        <a:xfrm>
          <a:off x="0" y="0"/>
          <a:ext cx="0" cy="0"/>
          <a:chOff x="0" y="0"/>
          <a:chExt cx="0" cy="0"/>
        </a:xfrm>
      </p:grpSpPr>
      <p:sp>
        <p:nvSpPr>
          <p:cNvPr id="1031" name="Google Shape;1031;p1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2" name="Google Shape;1032;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33" name="Google Shape;1033;p18"/>
          <p:cNvGrpSpPr/>
          <p:nvPr/>
        </p:nvGrpSpPr>
        <p:grpSpPr>
          <a:xfrm rot="10800000">
            <a:off x="6990149" y="6558887"/>
            <a:ext cx="851235" cy="508555"/>
            <a:chOff x="2646571" y="4843927"/>
            <a:chExt cx="638426" cy="381416"/>
          </a:xfrm>
        </p:grpSpPr>
        <p:sp>
          <p:nvSpPr>
            <p:cNvPr id="1034" name="Google Shape;1034;p1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1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6" name="Google Shape;1036;p18"/>
          <p:cNvSpPr/>
          <p:nvPr/>
        </p:nvSpPr>
        <p:spPr>
          <a:xfrm rot="10800000">
            <a:off x="9048998"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7" name="Google Shape;1037;p18"/>
          <p:cNvGrpSpPr/>
          <p:nvPr/>
        </p:nvGrpSpPr>
        <p:grpSpPr>
          <a:xfrm rot="5400000">
            <a:off x="-92067" y="6253302"/>
            <a:ext cx="736003" cy="675421"/>
            <a:chOff x="0" y="4653517"/>
            <a:chExt cx="636608" cy="584207"/>
          </a:xfrm>
        </p:grpSpPr>
        <p:sp>
          <p:nvSpPr>
            <p:cNvPr id="1038" name="Google Shape;103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4" name="Google Shape;1044;p18"/>
          <p:cNvSpPr/>
          <p:nvPr/>
        </p:nvSpPr>
        <p:spPr>
          <a:xfrm rot="10800000">
            <a:off x="10704129" y="676237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8"/>
          <p:cNvSpPr/>
          <p:nvPr/>
        </p:nvSpPr>
        <p:spPr>
          <a:xfrm rot="10800000" flipH="1">
            <a:off x="533501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6" name="Google Shape;1046;p18"/>
          <p:cNvGrpSpPr/>
          <p:nvPr/>
        </p:nvGrpSpPr>
        <p:grpSpPr>
          <a:xfrm rot="10800000">
            <a:off x="3276170" y="6512303"/>
            <a:ext cx="851235" cy="508555"/>
            <a:chOff x="5107984" y="4878865"/>
            <a:chExt cx="638426" cy="381416"/>
          </a:xfrm>
        </p:grpSpPr>
        <p:sp>
          <p:nvSpPr>
            <p:cNvPr id="1047" name="Google Shape;1047;p1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1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49" name="Google Shape;1049;p18"/>
          <p:cNvSpPr/>
          <p:nvPr/>
        </p:nvSpPr>
        <p:spPr>
          <a:xfrm>
            <a:off x="52900" y="278593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8"/>
          <p:cNvSpPr/>
          <p:nvPr/>
        </p:nvSpPr>
        <p:spPr>
          <a:xfrm rot="-5400000" flipH="1">
            <a:off x="1196107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8"/>
          <p:cNvSpPr/>
          <p:nvPr/>
        </p:nvSpPr>
        <p:spPr>
          <a:xfrm rot="-5400000" flipH="1">
            <a:off x="11940426"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52" name="Google Shape;1052;p18"/>
          <p:cNvGrpSpPr/>
          <p:nvPr/>
        </p:nvGrpSpPr>
        <p:grpSpPr>
          <a:xfrm flipH="1">
            <a:off x="11897944" y="2329501"/>
            <a:ext cx="541301" cy="852919"/>
            <a:chOff x="8868808" y="2251909"/>
            <a:chExt cx="405976" cy="639689"/>
          </a:xfrm>
        </p:grpSpPr>
        <p:sp>
          <p:nvSpPr>
            <p:cNvPr id="1053" name="Google Shape;1053;p1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1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55" name="Google Shape;1055;p18"/>
          <p:cNvGrpSpPr/>
          <p:nvPr/>
        </p:nvGrpSpPr>
        <p:grpSpPr>
          <a:xfrm rot="-5400000" flipH="1">
            <a:off x="11527767" y="6316086"/>
            <a:ext cx="736003" cy="675421"/>
            <a:chOff x="0" y="4653517"/>
            <a:chExt cx="636608" cy="584207"/>
          </a:xfrm>
        </p:grpSpPr>
        <p:sp>
          <p:nvSpPr>
            <p:cNvPr id="1056" name="Google Shape;1056;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2" name="Google Shape;1062;p18"/>
          <p:cNvSpPr/>
          <p:nvPr/>
        </p:nvSpPr>
        <p:spPr>
          <a:xfrm rot="-5400000" flipH="1">
            <a:off x="11965461" y="365401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8"/>
          <p:cNvSpPr/>
          <p:nvPr/>
        </p:nvSpPr>
        <p:spPr>
          <a:xfrm rot="5400000" flipH="1">
            <a:off x="27428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64" name="Google Shape;1064;p18"/>
          <p:cNvGrpSpPr/>
          <p:nvPr/>
        </p:nvGrpSpPr>
        <p:grpSpPr>
          <a:xfrm rot="-1856587">
            <a:off x="8794599" y="-194456"/>
            <a:ext cx="851256" cy="508568"/>
            <a:chOff x="3966334" y="-168123"/>
            <a:chExt cx="638426" cy="381416"/>
          </a:xfrm>
        </p:grpSpPr>
        <p:sp>
          <p:nvSpPr>
            <p:cNvPr id="1065" name="Google Shape;1065;p1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1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67" name="Google Shape;1067;p18"/>
          <p:cNvSpPr/>
          <p:nvPr/>
        </p:nvSpPr>
        <p:spPr>
          <a:xfrm flipH="1">
            <a:off x="6434815" y="-1896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8"/>
          <p:cNvSpPr/>
          <p:nvPr/>
        </p:nvSpPr>
        <p:spPr>
          <a:xfrm>
            <a:off x="-107620" y="38404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8"/>
          <p:cNvSpPr/>
          <p:nvPr/>
        </p:nvSpPr>
        <p:spPr>
          <a:xfrm>
            <a:off x="7724095" y="974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0" name="Google Shape;1070;p18"/>
          <p:cNvGrpSpPr/>
          <p:nvPr/>
        </p:nvGrpSpPr>
        <p:grpSpPr>
          <a:xfrm>
            <a:off x="-14" y="1086626"/>
            <a:ext cx="355836" cy="771260"/>
            <a:chOff x="-46336" y="3240794"/>
            <a:chExt cx="266877" cy="578445"/>
          </a:xfrm>
        </p:grpSpPr>
        <p:sp>
          <p:nvSpPr>
            <p:cNvPr id="1071" name="Google Shape;1071;p1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1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3" name="Google Shape;1073;p18"/>
          <p:cNvGrpSpPr/>
          <p:nvPr/>
        </p:nvGrpSpPr>
        <p:grpSpPr>
          <a:xfrm flipH="1">
            <a:off x="1017379" y="-248063"/>
            <a:ext cx="863112" cy="593771"/>
            <a:chOff x="1666375" y="-186047"/>
            <a:chExt cx="647334" cy="445328"/>
          </a:xfrm>
        </p:grpSpPr>
        <p:sp>
          <p:nvSpPr>
            <p:cNvPr id="1074" name="Google Shape;1074;p1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1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76" name="Google Shape;1076;p18"/>
          <p:cNvSpPr/>
          <p:nvPr/>
        </p:nvSpPr>
        <p:spPr>
          <a:xfrm>
            <a:off x="546659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7" name="Google Shape;1077;p18"/>
          <p:cNvGrpSpPr/>
          <p:nvPr/>
        </p:nvGrpSpPr>
        <p:grpSpPr>
          <a:xfrm rot="-5400000">
            <a:off x="11527800" y="-43915"/>
            <a:ext cx="736003" cy="675421"/>
            <a:chOff x="0" y="4653517"/>
            <a:chExt cx="636608" cy="584207"/>
          </a:xfrm>
        </p:grpSpPr>
        <p:sp>
          <p:nvSpPr>
            <p:cNvPr id="1078" name="Google Shape;1078;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84" name="Google Shape;1084;p18"/>
          <p:cNvSpPr/>
          <p:nvPr/>
        </p:nvSpPr>
        <p:spPr>
          <a:xfrm rot="10800000">
            <a:off x="1661387" y="6564224"/>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8"/>
          <p:cNvSpPr/>
          <p:nvPr/>
        </p:nvSpPr>
        <p:spPr>
          <a:xfrm rot="-1360096">
            <a:off x="-113623" y="5320097"/>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8"/>
          <p:cNvSpPr/>
          <p:nvPr/>
        </p:nvSpPr>
        <p:spPr>
          <a:xfrm rot="8400907" flipH="1">
            <a:off x="11825090"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8"/>
          <p:cNvSpPr/>
          <p:nvPr/>
        </p:nvSpPr>
        <p:spPr>
          <a:xfrm rot="1996748">
            <a:off x="10462956" y="-1474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8" name="Google Shape;1088;p18"/>
          <p:cNvGrpSpPr/>
          <p:nvPr/>
        </p:nvGrpSpPr>
        <p:grpSpPr>
          <a:xfrm rot="5400000">
            <a:off x="-251867" y="30302"/>
            <a:ext cx="736003" cy="675421"/>
            <a:chOff x="0" y="4653517"/>
            <a:chExt cx="636608" cy="584207"/>
          </a:xfrm>
        </p:grpSpPr>
        <p:sp>
          <p:nvSpPr>
            <p:cNvPr id="1089" name="Google Shape;1089;p1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1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1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1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1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1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5" name="Google Shape;1095;p18"/>
          <p:cNvSpPr/>
          <p:nvPr/>
        </p:nvSpPr>
        <p:spPr>
          <a:xfrm rot="8400907" flipH="1">
            <a:off x="4135237" y="-142523"/>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7648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96"/>
        <p:cNvGrpSpPr/>
        <p:nvPr/>
      </p:nvGrpSpPr>
      <p:grpSpPr>
        <a:xfrm>
          <a:off x="0" y="0"/>
          <a:ext cx="0" cy="0"/>
          <a:chOff x="0" y="0"/>
          <a:chExt cx="0" cy="0"/>
        </a:xfrm>
      </p:grpSpPr>
      <p:sp>
        <p:nvSpPr>
          <p:cNvPr id="1097" name="Google Shape;1097;p1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8" name="Google Shape;1098;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099" name="Google Shape;1099;p19"/>
          <p:cNvGrpSpPr/>
          <p:nvPr/>
        </p:nvGrpSpPr>
        <p:grpSpPr>
          <a:xfrm rot="10800000" flipH="1">
            <a:off x="3909153" y="6558887"/>
            <a:ext cx="851235" cy="508555"/>
            <a:chOff x="2646571" y="4843927"/>
            <a:chExt cx="638426" cy="381416"/>
          </a:xfrm>
        </p:grpSpPr>
        <p:sp>
          <p:nvSpPr>
            <p:cNvPr id="1100" name="Google Shape;1100;p1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1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2" name="Google Shape;1102;p19"/>
          <p:cNvSpPr/>
          <p:nvPr/>
        </p:nvSpPr>
        <p:spPr>
          <a:xfrm rot="1205331" flipH="1">
            <a:off x="9571463" y="6522177"/>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03" name="Google Shape;1103;p19"/>
          <p:cNvGrpSpPr/>
          <p:nvPr/>
        </p:nvGrpSpPr>
        <p:grpSpPr>
          <a:xfrm rot="5400000">
            <a:off x="-112000" y="6253302"/>
            <a:ext cx="736003" cy="675421"/>
            <a:chOff x="0" y="4653517"/>
            <a:chExt cx="636608" cy="584207"/>
          </a:xfrm>
        </p:grpSpPr>
        <p:sp>
          <p:nvSpPr>
            <p:cNvPr id="1104" name="Google Shape;1104;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0" name="Google Shape;1110;p19"/>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1" name="Google Shape;1111;p19"/>
          <p:cNvSpPr/>
          <p:nvPr/>
        </p:nvSpPr>
        <p:spPr>
          <a:xfrm rot="10800000">
            <a:off x="5586839" y="652218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2" name="Google Shape;1112;p19"/>
          <p:cNvGrpSpPr/>
          <p:nvPr/>
        </p:nvGrpSpPr>
        <p:grpSpPr>
          <a:xfrm rot="10800000" flipH="1">
            <a:off x="6860807" y="6512303"/>
            <a:ext cx="851235" cy="508555"/>
            <a:chOff x="5107984" y="4878865"/>
            <a:chExt cx="638426" cy="381416"/>
          </a:xfrm>
        </p:grpSpPr>
        <p:sp>
          <p:nvSpPr>
            <p:cNvPr id="1113" name="Google Shape;1113;p1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1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5" name="Google Shape;1115;p19"/>
          <p:cNvSpPr/>
          <p:nvPr/>
        </p:nvSpPr>
        <p:spPr>
          <a:xfrm flipH="1">
            <a:off x="8538493"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6" name="Google Shape;1116;p19"/>
          <p:cNvSpPr/>
          <p:nvPr/>
        </p:nvSpPr>
        <p:spPr>
          <a:xfrm rot="3755017">
            <a:off x="11803077" y="4205824"/>
            <a:ext cx="447524" cy="488793"/>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7" name="Google Shape;1117;p19"/>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8" name="Google Shape;1118;p19"/>
          <p:cNvGrpSpPr/>
          <p:nvPr/>
        </p:nvGrpSpPr>
        <p:grpSpPr>
          <a:xfrm rot="10800000">
            <a:off x="11805511" y="2615718"/>
            <a:ext cx="541301" cy="852919"/>
            <a:chOff x="8868808" y="2251909"/>
            <a:chExt cx="405976" cy="639689"/>
          </a:xfrm>
        </p:grpSpPr>
        <p:sp>
          <p:nvSpPr>
            <p:cNvPr id="1119" name="Google Shape;1119;p1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1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1" name="Google Shape;1121;p19"/>
          <p:cNvGrpSpPr/>
          <p:nvPr/>
        </p:nvGrpSpPr>
        <p:grpSpPr>
          <a:xfrm rot="-5400000" flipH="1">
            <a:off x="11588000" y="6316086"/>
            <a:ext cx="736003" cy="675421"/>
            <a:chOff x="0" y="4653517"/>
            <a:chExt cx="636608" cy="584207"/>
          </a:xfrm>
        </p:grpSpPr>
        <p:sp>
          <p:nvSpPr>
            <p:cNvPr id="1122" name="Google Shape;1122;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28" name="Google Shape;1128;p19"/>
          <p:cNvSpPr/>
          <p:nvPr/>
        </p:nvSpPr>
        <p:spPr>
          <a:xfrm rot="-5400000">
            <a:off x="10925527" y="663717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9" name="Google Shape;1129;p19"/>
          <p:cNvSpPr/>
          <p:nvPr/>
        </p:nvSpPr>
        <p:spPr>
          <a:xfrm rot="-5400000">
            <a:off x="522934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0" name="Google Shape;1130;p19"/>
          <p:cNvGrpSpPr/>
          <p:nvPr/>
        </p:nvGrpSpPr>
        <p:grpSpPr>
          <a:xfrm>
            <a:off x="1989911" y="-236064"/>
            <a:ext cx="851235" cy="508555"/>
            <a:chOff x="3966334" y="-168123"/>
            <a:chExt cx="638426" cy="381416"/>
          </a:xfrm>
        </p:grpSpPr>
        <p:sp>
          <p:nvSpPr>
            <p:cNvPr id="1131" name="Google Shape;1131;p1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1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3" name="Google Shape;1133;p19"/>
          <p:cNvSpPr/>
          <p:nvPr/>
        </p:nvSpPr>
        <p:spPr>
          <a:xfrm>
            <a:off x="10282184"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4" name="Google Shape;1134;p19"/>
          <p:cNvSpPr/>
          <p:nvPr/>
        </p:nvSpPr>
        <p:spPr>
          <a:xfrm>
            <a:off x="-107604" y="53124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5" name="Google Shape;1135;p19"/>
          <p:cNvSpPr/>
          <p:nvPr/>
        </p:nvSpPr>
        <p:spPr>
          <a:xfrm flipH="1">
            <a:off x="932733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6" name="Google Shape;1136;p19"/>
          <p:cNvGrpSpPr/>
          <p:nvPr/>
        </p:nvGrpSpPr>
        <p:grpSpPr>
          <a:xfrm>
            <a:off x="-61781" y="3468626"/>
            <a:ext cx="355836" cy="771260"/>
            <a:chOff x="-46336" y="3240794"/>
            <a:chExt cx="266877" cy="578445"/>
          </a:xfrm>
        </p:grpSpPr>
        <p:sp>
          <p:nvSpPr>
            <p:cNvPr id="1137" name="Google Shape;1137;p1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1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9" name="Google Shape;1139;p19"/>
          <p:cNvGrpSpPr/>
          <p:nvPr/>
        </p:nvGrpSpPr>
        <p:grpSpPr>
          <a:xfrm rot="1177310">
            <a:off x="6525908" y="-209135"/>
            <a:ext cx="863085" cy="593752"/>
            <a:chOff x="1666375" y="-186047"/>
            <a:chExt cx="647334" cy="445328"/>
          </a:xfrm>
        </p:grpSpPr>
        <p:sp>
          <p:nvSpPr>
            <p:cNvPr id="1140" name="Google Shape;1140;p1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1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2" name="Google Shape;1142;p19"/>
          <p:cNvSpPr/>
          <p:nvPr/>
        </p:nvSpPr>
        <p:spPr>
          <a:xfrm>
            <a:off x="821740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3" name="Google Shape;1143;p19"/>
          <p:cNvSpPr/>
          <p:nvPr/>
        </p:nvSpPr>
        <p:spPr>
          <a:xfrm>
            <a:off x="1035058" y="245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4" name="Google Shape;1144;p19"/>
          <p:cNvGrpSpPr/>
          <p:nvPr/>
        </p:nvGrpSpPr>
        <p:grpSpPr>
          <a:xfrm rot="10800000" flipH="1">
            <a:off x="11558100" y="-147081"/>
            <a:ext cx="736003" cy="675421"/>
            <a:chOff x="0" y="4653517"/>
            <a:chExt cx="636608" cy="584207"/>
          </a:xfrm>
        </p:grpSpPr>
        <p:sp>
          <p:nvSpPr>
            <p:cNvPr id="1145" name="Google Shape;1145;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1" name="Google Shape;1151;p19"/>
          <p:cNvSpPr/>
          <p:nvPr/>
        </p:nvSpPr>
        <p:spPr>
          <a:xfrm rot="-1360658" flipH="1">
            <a:off x="2515345" y="6512293"/>
            <a:ext cx="407209" cy="404744"/>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2" name="Google Shape;1152;p19"/>
          <p:cNvSpPr/>
          <p:nvPr/>
        </p:nvSpPr>
        <p:spPr>
          <a:xfrm rot="-1360096">
            <a:off x="-87456" y="20302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3" name="Google Shape;1153;p19"/>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4" name="Google Shape;1154;p19"/>
          <p:cNvSpPr/>
          <p:nvPr/>
        </p:nvSpPr>
        <p:spPr>
          <a:xfrm rot="1996748">
            <a:off x="3747189" y="-184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55" name="Google Shape;1155;p19"/>
          <p:cNvGrpSpPr/>
          <p:nvPr/>
        </p:nvGrpSpPr>
        <p:grpSpPr>
          <a:xfrm rot="10800000" flipH="1">
            <a:off x="-112000" y="-82065"/>
            <a:ext cx="736003" cy="675421"/>
            <a:chOff x="0" y="4653517"/>
            <a:chExt cx="636608" cy="584207"/>
          </a:xfrm>
        </p:grpSpPr>
        <p:sp>
          <p:nvSpPr>
            <p:cNvPr id="1156" name="Google Shape;1156;p1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1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1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1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1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1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26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425607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1162"/>
        <p:cNvGrpSpPr/>
        <p:nvPr/>
      </p:nvGrpSpPr>
      <p:grpSpPr>
        <a:xfrm>
          <a:off x="0" y="0"/>
          <a:ext cx="0" cy="0"/>
          <a:chOff x="0" y="0"/>
          <a:chExt cx="0" cy="0"/>
        </a:xfrm>
      </p:grpSpPr>
      <p:sp>
        <p:nvSpPr>
          <p:cNvPr id="1163" name="Google Shape;1163;p2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4" name="Google Shape;1164;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165" name="Google Shape;1165;p20"/>
          <p:cNvGrpSpPr/>
          <p:nvPr/>
        </p:nvGrpSpPr>
        <p:grpSpPr>
          <a:xfrm>
            <a:off x="5218687" y="6458569"/>
            <a:ext cx="851235" cy="508555"/>
            <a:chOff x="2646571" y="4843927"/>
            <a:chExt cx="638426" cy="381416"/>
          </a:xfrm>
        </p:grpSpPr>
        <p:sp>
          <p:nvSpPr>
            <p:cNvPr id="1166" name="Google Shape;1166;p2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8" name="Google Shape;1168;p20"/>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69" name="Google Shape;1169;p20"/>
          <p:cNvGrpSpPr/>
          <p:nvPr/>
        </p:nvGrpSpPr>
        <p:grpSpPr>
          <a:xfrm rot="5400000">
            <a:off x="-30300" y="6316102"/>
            <a:ext cx="736003" cy="675421"/>
            <a:chOff x="0" y="4653517"/>
            <a:chExt cx="636608" cy="584207"/>
          </a:xfrm>
        </p:grpSpPr>
        <p:sp>
          <p:nvSpPr>
            <p:cNvPr id="1170" name="Google Shape;1170;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76" name="Google Shape;1176;p20"/>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7" name="Google Shape;1177;p20"/>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8" name="Google Shape;1178;p20"/>
          <p:cNvGrpSpPr/>
          <p:nvPr/>
        </p:nvGrpSpPr>
        <p:grpSpPr>
          <a:xfrm>
            <a:off x="8487976" y="6505153"/>
            <a:ext cx="851235" cy="508555"/>
            <a:chOff x="5107984" y="4878865"/>
            <a:chExt cx="638426" cy="381416"/>
          </a:xfrm>
        </p:grpSpPr>
        <p:sp>
          <p:nvSpPr>
            <p:cNvPr id="1179" name="Google Shape;1179;p2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81" name="Google Shape;1181;p20"/>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2" name="Google Shape;1182;p20"/>
          <p:cNvSpPr/>
          <p:nvPr/>
        </p:nvSpPr>
        <p:spPr>
          <a:xfrm rot="5400000">
            <a:off x="11918559"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3" name="Google Shape;1183;p20"/>
          <p:cNvSpPr/>
          <p:nvPr/>
        </p:nvSpPr>
        <p:spPr>
          <a:xfrm rot="5400000">
            <a:off x="119566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84" name="Google Shape;1184;p20"/>
          <p:cNvGrpSpPr/>
          <p:nvPr/>
        </p:nvGrpSpPr>
        <p:grpSpPr>
          <a:xfrm rot="10800000">
            <a:off x="11805511" y="2615718"/>
            <a:ext cx="541301" cy="852919"/>
            <a:chOff x="8868808" y="2251909"/>
            <a:chExt cx="405976" cy="639689"/>
          </a:xfrm>
        </p:grpSpPr>
        <p:sp>
          <p:nvSpPr>
            <p:cNvPr id="1185" name="Google Shape;1185;p2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7" name="Google Shape;1187;p20"/>
          <p:cNvGrpSpPr/>
          <p:nvPr/>
        </p:nvGrpSpPr>
        <p:grpSpPr>
          <a:xfrm rot="-5400000" flipH="1">
            <a:off x="11558100" y="6316086"/>
            <a:ext cx="736003" cy="675421"/>
            <a:chOff x="0" y="4653517"/>
            <a:chExt cx="636608" cy="584207"/>
          </a:xfrm>
        </p:grpSpPr>
        <p:sp>
          <p:nvSpPr>
            <p:cNvPr id="1188" name="Google Shape;1188;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4" name="Google Shape;1194;p20"/>
          <p:cNvSpPr/>
          <p:nvPr/>
        </p:nvSpPr>
        <p:spPr>
          <a:xfrm rot="-5400000">
            <a:off x="129727" y="369250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5" name="Google Shape;1195;p20"/>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96" name="Google Shape;1196;p20"/>
          <p:cNvGrpSpPr/>
          <p:nvPr/>
        </p:nvGrpSpPr>
        <p:grpSpPr>
          <a:xfrm flipH="1">
            <a:off x="4639001" y="-224164"/>
            <a:ext cx="851235" cy="508555"/>
            <a:chOff x="3966334" y="-168123"/>
            <a:chExt cx="638426" cy="381416"/>
          </a:xfrm>
        </p:grpSpPr>
        <p:sp>
          <p:nvSpPr>
            <p:cNvPr id="1197" name="Google Shape;1197;p2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1" name="Google Shape;1201;p20"/>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02" name="Google Shape;1202;p20"/>
          <p:cNvGrpSpPr/>
          <p:nvPr/>
        </p:nvGrpSpPr>
        <p:grpSpPr>
          <a:xfrm>
            <a:off x="-61781" y="4321059"/>
            <a:ext cx="355836" cy="771260"/>
            <a:chOff x="-46336" y="3240794"/>
            <a:chExt cx="266877" cy="578445"/>
          </a:xfrm>
        </p:grpSpPr>
        <p:sp>
          <p:nvSpPr>
            <p:cNvPr id="1203" name="Google Shape;1203;p2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5" name="Google Shape;1205;p20"/>
          <p:cNvGrpSpPr/>
          <p:nvPr/>
        </p:nvGrpSpPr>
        <p:grpSpPr>
          <a:xfrm flipH="1">
            <a:off x="8549404" y="-248063"/>
            <a:ext cx="863112" cy="593771"/>
            <a:chOff x="1666375" y="-186047"/>
            <a:chExt cx="647334" cy="445328"/>
          </a:xfrm>
        </p:grpSpPr>
        <p:sp>
          <p:nvSpPr>
            <p:cNvPr id="1206" name="Google Shape;1206;p2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20"/>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9" name="Google Shape;1209;p20"/>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10" name="Google Shape;1210;p20"/>
          <p:cNvGrpSpPr/>
          <p:nvPr/>
        </p:nvGrpSpPr>
        <p:grpSpPr>
          <a:xfrm rot="-5400000">
            <a:off x="11558100" y="-147081"/>
            <a:ext cx="736003" cy="675421"/>
            <a:chOff x="0" y="4653517"/>
            <a:chExt cx="636608" cy="584207"/>
          </a:xfrm>
        </p:grpSpPr>
        <p:sp>
          <p:nvSpPr>
            <p:cNvPr id="1211" name="Google Shape;1211;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7" name="Google Shape;1217;p20"/>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8" name="Google Shape;1218;p20"/>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9" name="Google Shape;1219;p20"/>
          <p:cNvSpPr/>
          <p:nvPr/>
        </p:nvSpPr>
        <p:spPr>
          <a:xfrm rot="-8400907">
            <a:off x="11872566" y="1258344"/>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0" name="Google Shape;1220;p20"/>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21" name="Google Shape;1221;p20"/>
          <p:cNvGrpSpPr/>
          <p:nvPr/>
        </p:nvGrpSpPr>
        <p:grpSpPr>
          <a:xfrm rot="5400000">
            <a:off x="-251867" y="30302"/>
            <a:ext cx="736003" cy="675421"/>
            <a:chOff x="0" y="4653517"/>
            <a:chExt cx="636608" cy="584207"/>
          </a:xfrm>
        </p:grpSpPr>
        <p:sp>
          <p:nvSpPr>
            <p:cNvPr id="1222" name="Google Shape;1222;p2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2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2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2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2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753234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228"/>
        <p:cNvGrpSpPr/>
        <p:nvPr/>
      </p:nvGrpSpPr>
      <p:grpSpPr>
        <a:xfrm>
          <a:off x="0" y="0"/>
          <a:ext cx="0" cy="0"/>
          <a:chOff x="0" y="0"/>
          <a:chExt cx="0" cy="0"/>
        </a:xfrm>
      </p:grpSpPr>
      <p:sp>
        <p:nvSpPr>
          <p:cNvPr id="1229" name="Google Shape;1229;p2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0" name="Google Shape;1230;p21"/>
          <p:cNvSpPr txBox="1">
            <a:spLocks noGrp="1"/>
          </p:cNvSpPr>
          <p:nvPr>
            <p:ph type="subTitle" idx="1"/>
          </p:nvPr>
        </p:nvSpPr>
        <p:spPr>
          <a:xfrm>
            <a:off x="2386400" y="4163200"/>
            <a:ext cx="7419200" cy="104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1" name="Google Shape;1231;p21"/>
          <p:cNvSpPr txBox="1">
            <a:spLocks noGrp="1"/>
          </p:cNvSpPr>
          <p:nvPr>
            <p:ph type="title"/>
          </p:nvPr>
        </p:nvSpPr>
        <p:spPr>
          <a:xfrm>
            <a:off x="2386400" y="1652400"/>
            <a:ext cx="7419200" cy="251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32" name="Google Shape;1232;p21"/>
          <p:cNvGrpSpPr/>
          <p:nvPr/>
        </p:nvGrpSpPr>
        <p:grpSpPr>
          <a:xfrm flipH="1">
            <a:off x="8591568" y="-207191"/>
            <a:ext cx="851235" cy="508555"/>
            <a:chOff x="2646571" y="4843927"/>
            <a:chExt cx="638426" cy="381416"/>
          </a:xfrm>
        </p:grpSpPr>
        <p:sp>
          <p:nvSpPr>
            <p:cNvPr id="1233" name="Google Shape;1233;p2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5" name="Google Shape;1235;p21"/>
          <p:cNvSpPr/>
          <p:nvPr/>
        </p:nvSpPr>
        <p:spPr>
          <a:xfrm rot="10800000" flipH="1">
            <a:off x="341304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36" name="Google Shape;1236;p21"/>
          <p:cNvGrpSpPr/>
          <p:nvPr/>
        </p:nvGrpSpPr>
        <p:grpSpPr>
          <a:xfrm flipH="1">
            <a:off x="11502875" y="6278179"/>
            <a:ext cx="736003" cy="675421"/>
            <a:chOff x="0" y="4653517"/>
            <a:chExt cx="636608" cy="584207"/>
          </a:xfrm>
        </p:grpSpPr>
        <p:sp>
          <p:nvSpPr>
            <p:cNvPr id="1237" name="Google Shape;1237;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3" name="Google Shape;1243;p21"/>
          <p:cNvSpPr/>
          <p:nvPr/>
        </p:nvSpPr>
        <p:spPr>
          <a:xfrm rot="10800000" flipH="1">
            <a:off x="1507230" y="428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4" name="Google Shape;1244;p21"/>
          <p:cNvSpPr/>
          <p:nvPr/>
        </p:nvSpPr>
        <p:spPr>
          <a:xfrm rot="10800000">
            <a:off x="7317600" y="-19730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45" name="Google Shape;1245;p21"/>
          <p:cNvGrpSpPr/>
          <p:nvPr/>
        </p:nvGrpSpPr>
        <p:grpSpPr>
          <a:xfrm flipH="1">
            <a:off x="5639915" y="-160608"/>
            <a:ext cx="851235" cy="508555"/>
            <a:chOff x="5107984" y="4878865"/>
            <a:chExt cx="638426" cy="381416"/>
          </a:xfrm>
        </p:grpSpPr>
        <p:sp>
          <p:nvSpPr>
            <p:cNvPr id="1246" name="Google Shape;1246;p2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48" name="Google Shape;1248;p21"/>
          <p:cNvSpPr/>
          <p:nvPr/>
        </p:nvSpPr>
        <p:spPr>
          <a:xfrm rot="10800000" flipH="1">
            <a:off x="4687009" y="8948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9" name="Google Shape;1249;p21"/>
          <p:cNvSpPr/>
          <p:nvPr/>
        </p:nvSpPr>
        <p:spPr>
          <a:xfrm rot="5400000">
            <a:off x="-55203" y="225088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0" name="Google Shape;1250;p21"/>
          <p:cNvSpPr/>
          <p:nvPr/>
        </p:nvSpPr>
        <p:spPr>
          <a:xfrm rot="5400000">
            <a:off x="171998" y="539389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1" name="Google Shape;1251;p21"/>
          <p:cNvGrpSpPr/>
          <p:nvPr/>
        </p:nvGrpSpPr>
        <p:grpSpPr>
          <a:xfrm>
            <a:off x="-154533" y="4158727"/>
            <a:ext cx="541301" cy="852919"/>
            <a:chOff x="8868808" y="2251909"/>
            <a:chExt cx="405976" cy="639689"/>
          </a:xfrm>
        </p:grpSpPr>
        <p:sp>
          <p:nvSpPr>
            <p:cNvPr id="1252" name="Google Shape;1252;p2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54" name="Google Shape;1254;p21"/>
          <p:cNvGrpSpPr/>
          <p:nvPr/>
        </p:nvGrpSpPr>
        <p:grpSpPr>
          <a:xfrm rot="5400000" flipH="1">
            <a:off x="-132775" y="-185021"/>
            <a:ext cx="736003" cy="675421"/>
            <a:chOff x="0" y="4653517"/>
            <a:chExt cx="636608" cy="584207"/>
          </a:xfrm>
        </p:grpSpPr>
        <p:sp>
          <p:nvSpPr>
            <p:cNvPr id="1255" name="Google Shape;1255;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21"/>
          <p:cNvSpPr/>
          <p:nvPr/>
        </p:nvSpPr>
        <p:spPr>
          <a:xfrm rot="-5400000" flipH="1">
            <a:off x="2460135" y="-2412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2" name="Google Shape;1262;p21"/>
          <p:cNvSpPr/>
          <p:nvPr/>
        </p:nvSpPr>
        <p:spPr>
          <a:xfrm rot="5400000">
            <a:off x="10753348"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3" name="Google Shape;1263;p21"/>
          <p:cNvGrpSpPr/>
          <p:nvPr/>
        </p:nvGrpSpPr>
        <p:grpSpPr>
          <a:xfrm>
            <a:off x="1279269" y="6506144"/>
            <a:ext cx="851235" cy="508555"/>
            <a:chOff x="3966334" y="-168123"/>
            <a:chExt cx="638426" cy="381416"/>
          </a:xfrm>
        </p:grpSpPr>
        <p:sp>
          <p:nvSpPr>
            <p:cNvPr id="1264" name="Google Shape;1264;p2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6" name="Google Shape;1266;p21"/>
          <p:cNvSpPr/>
          <p:nvPr/>
        </p:nvSpPr>
        <p:spPr>
          <a:xfrm flipH="1">
            <a:off x="3622912" y="65665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7" name="Google Shape;1267;p21"/>
          <p:cNvSpPr/>
          <p:nvPr/>
        </p:nvSpPr>
        <p:spPr>
          <a:xfrm rot="10800000">
            <a:off x="11898980" y="490510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8" name="Google Shape;1268;p21"/>
          <p:cNvSpPr/>
          <p:nvPr/>
        </p:nvSpPr>
        <p:spPr>
          <a:xfrm rot="10800000">
            <a:off x="3003624" y="655264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9" name="Google Shape;1269;p21"/>
          <p:cNvGrpSpPr/>
          <p:nvPr/>
        </p:nvGrpSpPr>
        <p:grpSpPr>
          <a:xfrm rot="10800000">
            <a:off x="11944825" y="1714199"/>
            <a:ext cx="355836" cy="771260"/>
            <a:chOff x="-46336" y="3240794"/>
            <a:chExt cx="266877" cy="578445"/>
          </a:xfrm>
        </p:grpSpPr>
        <p:sp>
          <p:nvSpPr>
            <p:cNvPr id="1270" name="Google Shape;1270;p2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2" name="Google Shape;1272;p21"/>
          <p:cNvGrpSpPr/>
          <p:nvPr/>
        </p:nvGrpSpPr>
        <p:grpSpPr>
          <a:xfrm>
            <a:off x="5288203" y="6463545"/>
            <a:ext cx="863112" cy="593771"/>
            <a:chOff x="1666375" y="-186047"/>
            <a:chExt cx="647334" cy="445328"/>
          </a:xfrm>
        </p:grpSpPr>
        <p:sp>
          <p:nvSpPr>
            <p:cNvPr id="1273" name="Google Shape;1273;p2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75" name="Google Shape;1275;p21"/>
          <p:cNvSpPr/>
          <p:nvPr/>
        </p:nvSpPr>
        <p:spPr>
          <a:xfrm rot="10800000">
            <a:off x="8000256" y="653201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6" name="Google Shape;1276;p21"/>
          <p:cNvSpPr/>
          <p:nvPr/>
        </p:nvSpPr>
        <p:spPr>
          <a:xfrm rot="10800000">
            <a:off x="7012559" y="655266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77" name="Google Shape;1277;p21"/>
          <p:cNvGrpSpPr/>
          <p:nvPr/>
        </p:nvGrpSpPr>
        <p:grpSpPr>
          <a:xfrm>
            <a:off x="-55226" y="6278179"/>
            <a:ext cx="736003" cy="675421"/>
            <a:chOff x="0" y="4653517"/>
            <a:chExt cx="636608" cy="584207"/>
          </a:xfrm>
        </p:grpSpPr>
        <p:sp>
          <p:nvSpPr>
            <p:cNvPr id="1278" name="Google Shape;1278;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84" name="Google Shape;1284;p21"/>
          <p:cNvSpPr/>
          <p:nvPr/>
        </p:nvSpPr>
        <p:spPr>
          <a:xfrm rot="10800000" flipH="1">
            <a:off x="10269253" y="-155270"/>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5" name="Google Shape;1285;p21"/>
          <p:cNvSpPr/>
          <p:nvPr/>
        </p:nvSpPr>
        <p:spPr>
          <a:xfrm rot="9439904">
            <a:off x="11877086" y="339097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6" name="Google Shape;1286;p21"/>
          <p:cNvSpPr/>
          <p:nvPr/>
        </p:nvSpPr>
        <p:spPr>
          <a:xfrm rot="-8400907">
            <a:off x="6622" y="133177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7" name="Google Shape;1287;p21"/>
          <p:cNvSpPr/>
          <p:nvPr/>
        </p:nvSpPr>
        <p:spPr>
          <a:xfrm rot="-8803252">
            <a:off x="9386663" y="6574052"/>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88" name="Google Shape;1288;p21"/>
          <p:cNvGrpSpPr/>
          <p:nvPr/>
        </p:nvGrpSpPr>
        <p:grpSpPr>
          <a:xfrm rot="-5400000" flipH="1">
            <a:off x="11575775" y="-91905"/>
            <a:ext cx="736003" cy="675421"/>
            <a:chOff x="0" y="4653517"/>
            <a:chExt cx="636608" cy="584207"/>
          </a:xfrm>
        </p:grpSpPr>
        <p:sp>
          <p:nvSpPr>
            <p:cNvPr id="1289" name="Google Shape;1289;p2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5" name="Google Shape;1295;p21"/>
          <p:cNvSpPr/>
          <p:nvPr/>
        </p:nvSpPr>
        <p:spPr>
          <a:xfrm rot="10800000">
            <a:off x="12059509" y="431859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9890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296"/>
        <p:cNvGrpSpPr/>
        <p:nvPr/>
      </p:nvGrpSpPr>
      <p:grpSpPr>
        <a:xfrm>
          <a:off x="0" y="0"/>
          <a:ext cx="0" cy="0"/>
          <a:chOff x="0" y="0"/>
          <a:chExt cx="0" cy="0"/>
        </a:xfrm>
      </p:grpSpPr>
      <p:sp>
        <p:nvSpPr>
          <p:cNvPr id="1297" name="Google Shape;1297;p2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8" name="Google Shape;1298;p22"/>
          <p:cNvSpPr txBox="1">
            <a:spLocks noGrp="1"/>
          </p:cNvSpPr>
          <p:nvPr>
            <p:ph type="subTitle" idx="1"/>
          </p:nvPr>
        </p:nvSpPr>
        <p:spPr>
          <a:xfrm>
            <a:off x="953467" y="3221951"/>
            <a:ext cx="4896400" cy="134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9" name="Google Shape;1299;p22"/>
          <p:cNvSpPr txBox="1">
            <a:spLocks noGrp="1"/>
          </p:cNvSpPr>
          <p:nvPr>
            <p:ph type="title"/>
          </p:nvPr>
        </p:nvSpPr>
        <p:spPr>
          <a:xfrm>
            <a:off x="953467" y="2291251"/>
            <a:ext cx="4896400" cy="9308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00" name="Google Shape;1300;p22"/>
          <p:cNvGrpSpPr/>
          <p:nvPr/>
        </p:nvGrpSpPr>
        <p:grpSpPr>
          <a:xfrm flipH="1">
            <a:off x="5747729" y="6458569"/>
            <a:ext cx="851235" cy="508555"/>
            <a:chOff x="2646571" y="4843927"/>
            <a:chExt cx="638426" cy="381416"/>
          </a:xfrm>
        </p:grpSpPr>
        <p:sp>
          <p:nvSpPr>
            <p:cNvPr id="1301" name="Google Shape;1301;p2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3" name="Google Shape;1303;p22"/>
          <p:cNvSpPr/>
          <p:nvPr/>
        </p:nvSpPr>
        <p:spPr>
          <a:xfrm flipH="1">
            <a:off x="837832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22"/>
          <p:cNvGrpSpPr/>
          <p:nvPr/>
        </p:nvGrpSpPr>
        <p:grpSpPr>
          <a:xfrm rot="10800000" flipH="1">
            <a:off x="0" y="-147081"/>
            <a:ext cx="736003" cy="675421"/>
            <a:chOff x="0" y="4653517"/>
            <a:chExt cx="636608" cy="584207"/>
          </a:xfrm>
        </p:grpSpPr>
        <p:sp>
          <p:nvSpPr>
            <p:cNvPr id="1305" name="Google Shape;1305;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1" name="Google Shape;1311;p22"/>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2" name="Google Shape;1312;p22"/>
          <p:cNvSpPr/>
          <p:nvPr/>
        </p:nvSpPr>
        <p:spPr>
          <a:xfrm>
            <a:off x="4473762"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3" name="Google Shape;1313;p22"/>
          <p:cNvGrpSpPr/>
          <p:nvPr/>
        </p:nvGrpSpPr>
        <p:grpSpPr>
          <a:xfrm flipH="1">
            <a:off x="2796076" y="6505153"/>
            <a:ext cx="851235" cy="508555"/>
            <a:chOff x="5107984" y="4878865"/>
            <a:chExt cx="638426" cy="381416"/>
          </a:xfrm>
        </p:grpSpPr>
        <p:sp>
          <p:nvSpPr>
            <p:cNvPr id="1314" name="Google Shape;1314;p2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2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16" name="Google Shape;1316;p22"/>
          <p:cNvSpPr/>
          <p:nvPr/>
        </p:nvSpPr>
        <p:spPr>
          <a:xfrm flipH="1">
            <a:off x="7425415"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7" name="Google Shape;1317;p22"/>
          <p:cNvSpPr/>
          <p:nvPr/>
        </p:nvSpPr>
        <p:spPr>
          <a:xfrm rot="-5400000">
            <a:off x="11846563" y="4066844"/>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8" name="Google Shape;1318;p22"/>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19" name="Google Shape;1319;p22"/>
          <p:cNvGrpSpPr/>
          <p:nvPr/>
        </p:nvGrpSpPr>
        <p:grpSpPr>
          <a:xfrm rot="10800000">
            <a:off x="11852111" y="1794873"/>
            <a:ext cx="541301" cy="852919"/>
            <a:chOff x="8868808" y="2251909"/>
            <a:chExt cx="405976" cy="639689"/>
          </a:xfrm>
        </p:grpSpPr>
        <p:sp>
          <p:nvSpPr>
            <p:cNvPr id="1320" name="Google Shape;1320;p2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2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22" name="Google Shape;1322;p22"/>
          <p:cNvGrpSpPr/>
          <p:nvPr/>
        </p:nvGrpSpPr>
        <p:grpSpPr>
          <a:xfrm rot="-5400000" flipH="1">
            <a:off x="11527800" y="6316086"/>
            <a:ext cx="736003" cy="675421"/>
            <a:chOff x="0" y="4653517"/>
            <a:chExt cx="636608" cy="584207"/>
          </a:xfrm>
        </p:grpSpPr>
        <p:sp>
          <p:nvSpPr>
            <p:cNvPr id="1323" name="Google Shape;1323;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9" name="Google Shape;1329;p22"/>
          <p:cNvSpPr/>
          <p:nvPr/>
        </p:nvSpPr>
        <p:spPr>
          <a:xfrm rot="5400000" flipH="1">
            <a:off x="9652290"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0" name="Google Shape;1330;p22"/>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1" name="Google Shape;1331;p22"/>
          <p:cNvGrpSpPr/>
          <p:nvPr/>
        </p:nvGrpSpPr>
        <p:grpSpPr>
          <a:xfrm>
            <a:off x="6087563" y="-224164"/>
            <a:ext cx="851235" cy="508555"/>
            <a:chOff x="3966334" y="-168123"/>
            <a:chExt cx="638426" cy="381416"/>
          </a:xfrm>
        </p:grpSpPr>
        <p:sp>
          <p:nvSpPr>
            <p:cNvPr id="1332" name="Google Shape;1332;p2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2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4" name="Google Shape;1334;p22"/>
          <p:cNvSpPr/>
          <p:nvPr/>
        </p:nvSpPr>
        <p:spPr>
          <a:xfrm flipH="1">
            <a:off x="7800039"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5" name="Google Shape;1335;p22"/>
          <p:cNvSpPr/>
          <p:nvPr/>
        </p:nvSpPr>
        <p:spPr>
          <a:xfrm>
            <a:off x="-107620" y="1412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6" name="Google Shape;1336;p22"/>
          <p:cNvSpPr/>
          <p:nvPr/>
        </p:nvSpPr>
        <p:spPr>
          <a:xfrm>
            <a:off x="9108801"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7" name="Google Shape;1337;p22"/>
          <p:cNvGrpSpPr/>
          <p:nvPr/>
        </p:nvGrpSpPr>
        <p:grpSpPr>
          <a:xfrm>
            <a:off x="-61781" y="4321059"/>
            <a:ext cx="355836" cy="771260"/>
            <a:chOff x="-46336" y="3240794"/>
            <a:chExt cx="266877" cy="578445"/>
          </a:xfrm>
        </p:grpSpPr>
        <p:sp>
          <p:nvSpPr>
            <p:cNvPr id="1338" name="Google Shape;1338;p2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40" name="Google Shape;1340;p22"/>
          <p:cNvGrpSpPr/>
          <p:nvPr/>
        </p:nvGrpSpPr>
        <p:grpSpPr>
          <a:xfrm>
            <a:off x="10096496" y="-266763"/>
            <a:ext cx="863112" cy="593771"/>
            <a:chOff x="1666375" y="-186047"/>
            <a:chExt cx="647334" cy="445328"/>
          </a:xfrm>
        </p:grpSpPr>
        <p:sp>
          <p:nvSpPr>
            <p:cNvPr id="1341" name="Google Shape;1341;p2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3" name="Google Shape;1343;p22"/>
          <p:cNvSpPr/>
          <p:nvPr/>
        </p:nvSpPr>
        <p:spPr>
          <a:xfrm>
            <a:off x="379110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4" name="Google Shape;1344;p22"/>
          <p:cNvSpPr/>
          <p:nvPr/>
        </p:nvSpPr>
        <p:spPr>
          <a:xfrm>
            <a:off x="5099866"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45" name="Google Shape;1345;p22"/>
          <p:cNvGrpSpPr/>
          <p:nvPr/>
        </p:nvGrpSpPr>
        <p:grpSpPr>
          <a:xfrm rot="10800000">
            <a:off x="11558100" y="-147081"/>
            <a:ext cx="736003" cy="675421"/>
            <a:chOff x="0" y="4653517"/>
            <a:chExt cx="636608" cy="584207"/>
          </a:xfrm>
        </p:grpSpPr>
        <p:sp>
          <p:nvSpPr>
            <p:cNvPr id="1346" name="Google Shape;1346;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52" name="Google Shape;1352;p22"/>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3" name="Google Shape;1353;p22"/>
          <p:cNvSpPr/>
          <p:nvPr/>
        </p:nvSpPr>
        <p:spPr>
          <a:xfrm rot="-1360096">
            <a:off x="-45389" y="301083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4" name="Google Shape;1354;p22"/>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5" name="Google Shape;1355;p22"/>
          <p:cNvSpPr/>
          <p:nvPr/>
        </p:nvSpPr>
        <p:spPr>
          <a:xfrm rot="1996748">
            <a:off x="2445053" y="-172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56" name="Google Shape;1356;p22"/>
          <p:cNvGrpSpPr/>
          <p:nvPr/>
        </p:nvGrpSpPr>
        <p:grpSpPr>
          <a:xfrm flipH="1">
            <a:off x="-72900" y="6223002"/>
            <a:ext cx="736003" cy="675421"/>
            <a:chOff x="0" y="4653517"/>
            <a:chExt cx="636608" cy="584207"/>
          </a:xfrm>
        </p:grpSpPr>
        <p:sp>
          <p:nvSpPr>
            <p:cNvPr id="1357" name="Google Shape;1357;p2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63" name="Google Shape;1363;p22"/>
          <p:cNvSpPr/>
          <p:nvPr/>
        </p:nvSpPr>
        <p:spPr>
          <a:xfrm>
            <a:off x="52915" y="23614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7126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364"/>
        <p:cNvGrpSpPr/>
        <p:nvPr/>
      </p:nvGrpSpPr>
      <p:grpSpPr>
        <a:xfrm>
          <a:off x="0" y="0"/>
          <a:ext cx="0" cy="0"/>
          <a:chOff x="0" y="0"/>
          <a:chExt cx="0" cy="0"/>
        </a:xfrm>
      </p:grpSpPr>
      <p:sp>
        <p:nvSpPr>
          <p:cNvPr id="1365" name="Google Shape;1365;p2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6" name="Google Shape;1366;p23"/>
          <p:cNvSpPr txBox="1">
            <a:spLocks noGrp="1"/>
          </p:cNvSpPr>
          <p:nvPr>
            <p:ph type="subTitle" idx="1"/>
          </p:nvPr>
        </p:nvSpPr>
        <p:spPr>
          <a:xfrm>
            <a:off x="6342133" y="3221933"/>
            <a:ext cx="4896400" cy="134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7" name="Google Shape;1367;p23"/>
          <p:cNvSpPr txBox="1">
            <a:spLocks noGrp="1"/>
          </p:cNvSpPr>
          <p:nvPr>
            <p:ph type="title"/>
          </p:nvPr>
        </p:nvSpPr>
        <p:spPr>
          <a:xfrm>
            <a:off x="6342133" y="2291233"/>
            <a:ext cx="4896400" cy="930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68" name="Google Shape;1368;p23"/>
          <p:cNvGrpSpPr/>
          <p:nvPr/>
        </p:nvGrpSpPr>
        <p:grpSpPr>
          <a:xfrm>
            <a:off x="9878472" y="6528936"/>
            <a:ext cx="851235" cy="508555"/>
            <a:chOff x="2646571" y="4843927"/>
            <a:chExt cx="638426" cy="381416"/>
          </a:xfrm>
        </p:grpSpPr>
        <p:sp>
          <p:nvSpPr>
            <p:cNvPr id="1369" name="Google Shape;1369;p2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1" name="Google Shape;1371;p23"/>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72" name="Google Shape;1372;p23"/>
          <p:cNvGrpSpPr/>
          <p:nvPr/>
        </p:nvGrpSpPr>
        <p:grpSpPr>
          <a:xfrm rot="5400000">
            <a:off x="-175051" y="6253302"/>
            <a:ext cx="736003" cy="675421"/>
            <a:chOff x="0" y="4653517"/>
            <a:chExt cx="636608" cy="584207"/>
          </a:xfrm>
        </p:grpSpPr>
        <p:sp>
          <p:nvSpPr>
            <p:cNvPr id="1373" name="Google Shape;1373;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79" name="Google Shape;1379;p23"/>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0" name="Google Shape;1380;p23"/>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1" name="Google Shape;1381;p23"/>
          <p:cNvGrpSpPr/>
          <p:nvPr/>
        </p:nvGrpSpPr>
        <p:grpSpPr>
          <a:xfrm>
            <a:off x="2725753" y="6512287"/>
            <a:ext cx="851235" cy="508555"/>
            <a:chOff x="5107984" y="4878865"/>
            <a:chExt cx="638426" cy="381416"/>
          </a:xfrm>
        </p:grpSpPr>
        <p:sp>
          <p:nvSpPr>
            <p:cNvPr id="1382" name="Google Shape;1382;p2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2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4" name="Google Shape;1384;p23"/>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5" name="Google Shape;1385;p23"/>
          <p:cNvSpPr/>
          <p:nvPr/>
        </p:nvSpPr>
        <p:spPr>
          <a:xfrm rot="6882793">
            <a:off x="11852391" y="3796059"/>
            <a:ext cx="447519" cy="488788"/>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6" name="Google Shape;1386;p23"/>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87" name="Google Shape;1387;p23"/>
          <p:cNvGrpSpPr/>
          <p:nvPr/>
        </p:nvGrpSpPr>
        <p:grpSpPr>
          <a:xfrm rot="10800000">
            <a:off x="11805511" y="2615718"/>
            <a:ext cx="541301" cy="852919"/>
            <a:chOff x="8868808" y="2251909"/>
            <a:chExt cx="405976" cy="639689"/>
          </a:xfrm>
        </p:grpSpPr>
        <p:sp>
          <p:nvSpPr>
            <p:cNvPr id="1388" name="Google Shape;1388;p2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0" name="Google Shape;1390;p23"/>
          <p:cNvGrpSpPr/>
          <p:nvPr/>
        </p:nvGrpSpPr>
        <p:grpSpPr>
          <a:xfrm rot="-5400000" flipH="1">
            <a:off x="11558100" y="6253302"/>
            <a:ext cx="736003" cy="675421"/>
            <a:chOff x="0" y="4653517"/>
            <a:chExt cx="636608" cy="584207"/>
          </a:xfrm>
        </p:grpSpPr>
        <p:sp>
          <p:nvSpPr>
            <p:cNvPr id="1391" name="Google Shape;1391;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97" name="Google Shape;1397;p23"/>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8" name="Google Shape;1398;p2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99" name="Google Shape;1399;p23"/>
          <p:cNvGrpSpPr/>
          <p:nvPr/>
        </p:nvGrpSpPr>
        <p:grpSpPr>
          <a:xfrm>
            <a:off x="6256844" y="-224164"/>
            <a:ext cx="851235" cy="508555"/>
            <a:chOff x="3966334" y="-168123"/>
            <a:chExt cx="638426" cy="381416"/>
          </a:xfrm>
        </p:grpSpPr>
        <p:sp>
          <p:nvSpPr>
            <p:cNvPr id="1400" name="Google Shape;1400;p2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02" name="Google Shape;1402;p2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3" name="Google Shape;1403;p23"/>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4" name="Google Shape;1404;p2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05" name="Google Shape;1405;p23"/>
          <p:cNvGrpSpPr/>
          <p:nvPr/>
        </p:nvGrpSpPr>
        <p:grpSpPr>
          <a:xfrm>
            <a:off x="-61781" y="3582263"/>
            <a:ext cx="355836" cy="771260"/>
            <a:chOff x="-46336" y="3240794"/>
            <a:chExt cx="266877" cy="578445"/>
          </a:xfrm>
        </p:grpSpPr>
        <p:sp>
          <p:nvSpPr>
            <p:cNvPr id="1406" name="Google Shape;1406;p2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08" name="Google Shape;1408;p23"/>
          <p:cNvGrpSpPr/>
          <p:nvPr/>
        </p:nvGrpSpPr>
        <p:grpSpPr>
          <a:xfrm>
            <a:off x="2334563" y="-248063"/>
            <a:ext cx="863112" cy="593771"/>
            <a:chOff x="1666375" y="-186047"/>
            <a:chExt cx="647334" cy="445328"/>
          </a:xfrm>
        </p:grpSpPr>
        <p:sp>
          <p:nvSpPr>
            <p:cNvPr id="1409" name="Google Shape;1409;p2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11" name="Google Shape;1411;p2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2" name="Google Shape;1412;p2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13" name="Google Shape;1413;p23"/>
          <p:cNvGrpSpPr/>
          <p:nvPr/>
        </p:nvGrpSpPr>
        <p:grpSpPr>
          <a:xfrm rot="-5400000">
            <a:off x="11558100" y="-129399"/>
            <a:ext cx="736003" cy="675421"/>
            <a:chOff x="0" y="4653517"/>
            <a:chExt cx="636608" cy="584207"/>
          </a:xfrm>
        </p:grpSpPr>
        <p:sp>
          <p:nvSpPr>
            <p:cNvPr id="1414" name="Google Shape;1414;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20" name="Google Shape;1420;p23"/>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1" name="Google Shape;1421;p23"/>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2" name="Google Shape;1422;p23"/>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3" name="Google Shape;1423;p2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24" name="Google Shape;1424;p23"/>
          <p:cNvGrpSpPr/>
          <p:nvPr/>
        </p:nvGrpSpPr>
        <p:grpSpPr>
          <a:xfrm rot="5400000">
            <a:off x="-251867" y="-129399"/>
            <a:ext cx="736003" cy="675421"/>
            <a:chOff x="0" y="4653517"/>
            <a:chExt cx="636608" cy="584207"/>
          </a:xfrm>
        </p:grpSpPr>
        <p:sp>
          <p:nvSpPr>
            <p:cNvPr id="1425" name="Google Shape;1425;p2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2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2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2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73438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431"/>
        <p:cNvGrpSpPr/>
        <p:nvPr/>
      </p:nvGrpSpPr>
      <p:grpSpPr>
        <a:xfrm>
          <a:off x="0" y="0"/>
          <a:ext cx="0" cy="0"/>
          <a:chOff x="0" y="0"/>
          <a:chExt cx="0" cy="0"/>
        </a:xfrm>
      </p:grpSpPr>
      <p:sp>
        <p:nvSpPr>
          <p:cNvPr id="1432" name="Google Shape;1432;p24"/>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3" name="Google Shape;1433;p24"/>
          <p:cNvSpPr txBox="1">
            <a:spLocks noGrp="1"/>
          </p:cNvSpPr>
          <p:nvPr>
            <p:ph type="subTitle" idx="1"/>
          </p:nvPr>
        </p:nvSpPr>
        <p:spPr>
          <a:xfrm>
            <a:off x="953467" y="1844867"/>
            <a:ext cx="5139200" cy="430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0"/>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4" name="Google Shape;1434;p24"/>
          <p:cNvSpPr txBox="1">
            <a:spLocks noGrp="1"/>
          </p:cNvSpPr>
          <p:nvPr>
            <p:ph type="subTitle" idx="2"/>
          </p:nvPr>
        </p:nvSpPr>
        <p:spPr>
          <a:xfrm>
            <a:off x="6092733" y="2622000"/>
            <a:ext cx="5139200" cy="3522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435" name="Google Shape;1435;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36" name="Google Shape;1436;p24"/>
          <p:cNvGrpSpPr/>
          <p:nvPr/>
        </p:nvGrpSpPr>
        <p:grpSpPr>
          <a:xfrm flipH="1">
            <a:off x="6224183" y="6458569"/>
            <a:ext cx="851235" cy="508555"/>
            <a:chOff x="2646571" y="4843927"/>
            <a:chExt cx="638426" cy="381416"/>
          </a:xfrm>
        </p:grpSpPr>
        <p:sp>
          <p:nvSpPr>
            <p:cNvPr id="1437" name="Google Shape;1437;p2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39" name="Google Shape;1439;p24"/>
          <p:cNvSpPr/>
          <p:nvPr/>
        </p:nvSpPr>
        <p:spPr>
          <a:xfrm flipH="1">
            <a:off x="917240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0" name="Google Shape;1440;p24"/>
          <p:cNvGrpSpPr/>
          <p:nvPr/>
        </p:nvGrpSpPr>
        <p:grpSpPr>
          <a:xfrm rot="-5400000" flipH="1">
            <a:off x="11527767" y="6253302"/>
            <a:ext cx="736003" cy="675421"/>
            <a:chOff x="0" y="4653517"/>
            <a:chExt cx="636608" cy="584207"/>
          </a:xfrm>
        </p:grpSpPr>
        <p:sp>
          <p:nvSpPr>
            <p:cNvPr id="1441" name="Google Shape;1441;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7" name="Google Shape;1447;p24"/>
          <p:cNvSpPr/>
          <p:nvPr/>
        </p:nvSpPr>
        <p:spPr>
          <a:xfrm flipH="1">
            <a:off x="10605195"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8" name="Google Shape;1448;p24"/>
          <p:cNvSpPr/>
          <p:nvPr/>
        </p:nvSpPr>
        <p:spPr>
          <a:xfrm>
            <a:off x="479139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49" name="Google Shape;1449;p24"/>
          <p:cNvGrpSpPr/>
          <p:nvPr/>
        </p:nvGrpSpPr>
        <p:grpSpPr>
          <a:xfrm flipH="1">
            <a:off x="2954893" y="6505153"/>
            <a:ext cx="851235" cy="508555"/>
            <a:chOff x="5107984" y="4878865"/>
            <a:chExt cx="638426" cy="381416"/>
          </a:xfrm>
        </p:grpSpPr>
        <p:sp>
          <p:nvSpPr>
            <p:cNvPr id="1450" name="Google Shape;1450;p2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2" name="Google Shape;1452;p24"/>
          <p:cNvSpPr/>
          <p:nvPr/>
        </p:nvSpPr>
        <p:spPr>
          <a:xfrm flipH="1">
            <a:off x="8060686"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3" name="Google Shape;1453;p24"/>
          <p:cNvSpPr/>
          <p:nvPr/>
        </p:nvSpPr>
        <p:spPr>
          <a:xfrm rot="-5400000">
            <a:off x="11961079" y="1928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4" name="Google Shape;1454;p24"/>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55" name="Google Shape;1455;p24"/>
          <p:cNvGrpSpPr/>
          <p:nvPr/>
        </p:nvGrpSpPr>
        <p:grpSpPr>
          <a:xfrm rot="10162800">
            <a:off x="11824730" y="3596495"/>
            <a:ext cx="541317" cy="852944"/>
            <a:chOff x="8868808" y="2251909"/>
            <a:chExt cx="405976" cy="639689"/>
          </a:xfrm>
        </p:grpSpPr>
        <p:sp>
          <p:nvSpPr>
            <p:cNvPr id="1456" name="Google Shape;1456;p2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58" name="Google Shape;1458;p24"/>
          <p:cNvGrpSpPr/>
          <p:nvPr/>
        </p:nvGrpSpPr>
        <p:grpSpPr>
          <a:xfrm rot="5400000">
            <a:off x="-103200" y="6253286"/>
            <a:ext cx="736003" cy="675421"/>
            <a:chOff x="0" y="4653517"/>
            <a:chExt cx="636608" cy="584207"/>
          </a:xfrm>
        </p:grpSpPr>
        <p:sp>
          <p:nvSpPr>
            <p:cNvPr id="1459" name="Google Shape;1459;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65" name="Google Shape;1465;p24"/>
          <p:cNvSpPr/>
          <p:nvPr/>
        </p:nvSpPr>
        <p:spPr>
          <a:xfrm rot="-5400000">
            <a:off x="12032494" y="293364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6" name="Google Shape;1466;p24"/>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67" name="Google Shape;1467;p24"/>
          <p:cNvGrpSpPr/>
          <p:nvPr/>
        </p:nvGrpSpPr>
        <p:grpSpPr>
          <a:xfrm>
            <a:off x="6256844" y="-224164"/>
            <a:ext cx="851235" cy="508555"/>
            <a:chOff x="3966334" y="-168123"/>
            <a:chExt cx="638426" cy="381416"/>
          </a:xfrm>
        </p:grpSpPr>
        <p:sp>
          <p:nvSpPr>
            <p:cNvPr id="1468" name="Google Shape;1468;p2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0" name="Google Shape;1470;p24"/>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1" name="Google Shape;1471;p24"/>
          <p:cNvSpPr/>
          <p:nvPr/>
        </p:nvSpPr>
        <p:spPr>
          <a:xfrm>
            <a:off x="-107604" y="49865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2" name="Google Shape;1472;p24"/>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73" name="Google Shape;1473;p24"/>
          <p:cNvGrpSpPr/>
          <p:nvPr/>
        </p:nvGrpSpPr>
        <p:grpSpPr>
          <a:xfrm>
            <a:off x="-61747" y="2439334"/>
            <a:ext cx="355836" cy="771260"/>
            <a:chOff x="-46336" y="3240794"/>
            <a:chExt cx="266877" cy="578445"/>
          </a:xfrm>
        </p:grpSpPr>
        <p:sp>
          <p:nvSpPr>
            <p:cNvPr id="1474" name="Google Shape;1474;p2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24"/>
          <p:cNvGrpSpPr/>
          <p:nvPr/>
        </p:nvGrpSpPr>
        <p:grpSpPr>
          <a:xfrm>
            <a:off x="2334563" y="-248063"/>
            <a:ext cx="863112" cy="593771"/>
            <a:chOff x="1666375" y="-186047"/>
            <a:chExt cx="647334" cy="445328"/>
          </a:xfrm>
        </p:grpSpPr>
        <p:sp>
          <p:nvSpPr>
            <p:cNvPr id="1477" name="Google Shape;1477;p2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79" name="Google Shape;1479;p24"/>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0" name="Google Shape;1480;p24"/>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1" name="Google Shape;1481;p24"/>
          <p:cNvGrpSpPr/>
          <p:nvPr/>
        </p:nvGrpSpPr>
        <p:grpSpPr>
          <a:xfrm rot="10800000" flipH="1">
            <a:off x="-10" y="-147081"/>
            <a:ext cx="736003" cy="675421"/>
            <a:chOff x="0" y="4653517"/>
            <a:chExt cx="636608" cy="584207"/>
          </a:xfrm>
        </p:grpSpPr>
        <p:sp>
          <p:nvSpPr>
            <p:cNvPr id="1482" name="Google Shape;1482;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8" name="Google Shape;1488;p24"/>
          <p:cNvSpPr/>
          <p:nvPr/>
        </p:nvSpPr>
        <p:spPr>
          <a:xfrm flipH="1">
            <a:off x="1562453"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9" name="Google Shape;1489;p24"/>
          <p:cNvSpPr/>
          <p:nvPr/>
        </p:nvSpPr>
        <p:spPr>
          <a:xfrm rot="-1360096">
            <a:off x="-87439"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24"/>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24"/>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2" name="Google Shape;1492;p24"/>
          <p:cNvGrpSpPr/>
          <p:nvPr/>
        </p:nvGrpSpPr>
        <p:grpSpPr>
          <a:xfrm rot="-5400000" flipH="1">
            <a:off x="11588391" y="30302"/>
            <a:ext cx="736003" cy="675421"/>
            <a:chOff x="0" y="4653517"/>
            <a:chExt cx="636608" cy="584207"/>
          </a:xfrm>
        </p:grpSpPr>
        <p:sp>
          <p:nvSpPr>
            <p:cNvPr id="1493" name="Google Shape;1493;p2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99" name="Google Shape;1499;p24"/>
          <p:cNvSpPr/>
          <p:nvPr/>
        </p:nvSpPr>
        <p:spPr>
          <a:xfrm>
            <a:off x="52931" y="40353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81564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500"/>
        <p:cNvGrpSpPr/>
        <p:nvPr/>
      </p:nvGrpSpPr>
      <p:grpSpPr>
        <a:xfrm>
          <a:off x="0" y="0"/>
          <a:ext cx="0" cy="0"/>
          <a:chOff x="0" y="0"/>
          <a:chExt cx="0" cy="0"/>
        </a:xfrm>
      </p:grpSpPr>
      <p:sp>
        <p:nvSpPr>
          <p:cNvPr id="1501" name="Google Shape;1501;p25"/>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2" name="Google Shape;1502;p25"/>
          <p:cNvSpPr txBox="1">
            <a:spLocks noGrp="1"/>
          </p:cNvSpPr>
          <p:nvPr>
            <p:ph type="subTitle" idx="1"/>
          </p:nvPr>
        </p:nvSpPr>
        <p:spPr>
          <a:xfrm>
            <a:off x="953467" y="1956808"/>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rgbClr val="434343"/>
              </a:buClr>
              <a:buSzPts val="1400"/>
              <a:buFont typeface="Anaheim"/>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3" name="Google Shape;1503;p25"/>
          <p:cNvSpPr txBox="1">
            <a:spLocks noGrp="1"/>
          </p:cNvSpPr>
          <p:nvPr>
            <p:ph type="subTitle" idx="2"/>
          </p:nvPr>
        </p:nvSpPr>
        <p:spPr>
          <a:xfrm>
            <a:off x="6092733" y="1956784"/>
            <a:ext cx="5139200" cy="157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a:lvl1pPr>
            <a:lvl2pPr lvl="1" algn="ctr" rtl="0">
              <a:lnSpc>
                <a:spcPct val="100000"/>
              </a:lnSpc>
              <a:spcBef>
                <a:spcPts val="1333"/>
              </a:spcBef>
              <a:spcAft>
                <a:spcPts val="0"/>
              </a:spcAft>
              <a:buClr>
                <a:srgbClr val="434343"/>
              </a:buClr>
              <a:buSzPts val="1400"/>
              <a:buFont typeface="Anaheim"/>
              <a:buChar char="○"/>
              <a:defRPr/>
            </a:lvl2pPr>
            <a:lvl3pPr lvl="2" algn="ctr" rtl="0">
              <a:lnSpc>
                <a:spcPct val="100000"/>
              </a:lnSpc>
              <a:spcBef>
                <a:spcPts val="0"/>
              </a:spcBef>
              <a:spcAft>
                <a:spcPts val="0"/>
              </a:spcAft>
              <a:buClr>
                <a:srgbClr val="434343"/>
              </a:buClr>
              <a:buSzPts val="1400"/>
              <a:buFont typeface="Anaheim"/>
              <a:buChar char="■"/>
              <a:defRPr/>
            </a:lvl3pPr>
            <a:lvl4pPr lvl="3" algn="ctr" rtl="0">
              <a:lnSpc>
                <a:spcPct val="100000"/>
              </a:lnSpc>
              <a:spcBef>
                <a:spcPts val="0"/>
              </a:spcBef>
              <a:spcAft>
                <a:spcPts val="0"/>
              </a:spcAft>
              <a:buClr>
                <a:srgbClr val="434343"/>
              </a:buClr>
              <a:buSzPts val="1400"/>
              <a:buFont typeface="Anaheim"/>
              <a:buChar char="●"/>
              <a:defRPr/>
            </a:lvl4pPr>
            <a:lvl5pPr lvl="4" algn="ctr" rtl="0">
              <a:lnSpc>
                <a:spcPct val="100000"/>
              </a:lnSpc>
              <a:spcBef>
                <a:spcPts val="0"/>
              </a:spcBef>
              <a:spcAft>
                <a:spcPts val="0"/>
              </a:spcAft>
              <a:buClr>
                <a:srgbClr val="434343"/>
              </a:buClr>
              <a:buSzPts val="1400"/>
              <a:buFont typeface="Anaheim"/>
              <a:buChar char="○"/>
              <a:defRPr/>
            </a:lvl5pPr>
            <a:lvl6pPr lvl="5" algn="ctr" rtl="0">
              <a:lnSpc>
                <a:spcPct val="100000"/>
              </a:lnSpc>
              <a:spcBef>
                <a:spcPts val="0"/>
              </a:spcBef>
              <a:spcAft>
                <a:spcPts val="0"/>
              </a:spcAft>
              <a:buClr>
                <a:srgbClr val="434343"/>
              </a:buClr>
              <a:buSzPts val="1400"/>
              <a:buFont typeface="Anaheim"/>
              <a:buChar char="■"/>
              <a:defRPr/>
            </a:lvl6pPr>
            <a:lvl7pPr lvl="6" algn="ctr" rtl="0">
              <a:lnSpc>
                <a:spcPct val="100000"/>
              </a:lnSpc>
              <a:spcBef>
                <a:spcPts val="0"/>
              </a:spcBef>
              <a:spcAft>
                <a:spcPts val="0"/>
              </a:spcAft>
              <a:buClr>
                <a:srgbClr val="434343"/>
              </a:buClr>
              <a:buSzPts val="1400"/>
              <a:buFont typeface="Anaheim"/>
              <a:buChar char="●"/>
              <a:defRPr/>
            </a:lvl7pPr>
            <a:lvl8pPr lvl="7" algn="ctr" rtl="0">
              <a:lnSpc>
                <a:spcPct val="100000"/>
              </a:lnSpc>
              <a:spcBef>
                <a:spcPts val="0"/>
              </a:spcBef>
              <a:spcAft>
                <a:spcPts val="0"/>
              </a:spcAft>
              <a:buClr>
                <a:srgbClr val="434343"/>
              </a:buClr>
              <a:buSzPts val="1400"/>
              <a:buFont typeface="Anaheim"/>
              <a:buChar char="○"/>
              <a:defRPr/>
            </a:lvl8pPr>
            <a:lvl9pPr lvl="8" algn="ctr" rtl="0">
              <a:lnSpc>
                <a:spcPct val="100000"/>
              </a:lnSpc>
              <a:spcBef>
                <a:spcPts val="0"/>
              </a:spcBef>
              <a:spcAft>
                <a:spcPts val="0"/>
              </a:spcAft>
              <a:buClr>
                <a:srgbClr val="434343"/>
              </a:buClr>
              <a:buSzPts val="1400"/>
              <a:buFont typeface="Anaheim"/>
              <a:buChar char="■"/>
              <a:defRPr/>
            </a:lvl9pPr>
          </a:lstStyle>
          <a:p>
            <a:endParaRPr/>
          </a:p>
        </p:txBody>
      </p:sp>
      <p:sp>
        <p:nvSpPr>
          <p:cNvPr id="1504" name="Google Shape;1504;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05" name="Google Shape;1505;p25"/>
          <p:cNvGrpSpPr/>
          <p:nvPr/>
        </p:nvGrpSpPr>
        <p:grpSpPr>
          <a:xfrm>
            <a:off x="5218687" y="6458569"/>
            <a:ext cx="851235" cy="508555"/>
            <a:chOff x="2646571" y="4843927"/>
            <a:chExt cx="638426" cy="381416"/>
          </a:xfrm>
        </p:grpSpPr>
        <p:sp>
          <p:nvSpPr>
            <p:cNvPr id="1506" name="Google Shape;1506;p25"/>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5"/>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08" name="Google Shape;1508;p25"/>
          <p:cNvSpPr/>
          <p:nvPr/>
        </p:nvSpPr>
        <p:spPr>
          <a:xfrm>
            <a:off x="2674178"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09" name="Google Shape;1509;p25"/>
          <p:cNvGrpSpPr/>
          <p:nvPr/>
        </p:nvGrpSpPr>
        <p:grpSpPr>
          <a:xfrm flipH="1">
            <a:off x="11527767" y="6253302"/>
            <a:ext cx="736003" cy="675421"/>
            <a:chOff x="0" y="4653517"/>
            <a:chExt cx="636608" cy="584207"/>
          </a:xfrm>
        </p:grpSpPr>
        <p:sp>
          <p:nvSpPr>
            <p:cNvPr id="1510" name="Google Shape;1510;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16" name="Google Shape;1516;p25"/>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7" name="Google Shape;1517;p25"/>
          <p:cNvSpPr/>
          <p:nvPr/>
        </p:nvSpPr>
        <p:spPr>
          <a:xfrm flipH="1">
            <a:off x="7055190"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8" name="Google Shape;1518;p25"/>
          <p:cNvGrpSpPr/>
          <p:nvPr/>
        </p:nvGrpSpPr>
        <p:grpSpPr>
          <a:xfrm>
            <a:off x="8487976" y="6505153"/>
            <a:ext cx="851235" cy="508555"/>
            <a:chOff x="5107984" y="4878865"/>
            <a:chExt cx="638426" cy="381416"/>
          </a:xfrm>
        </p:grpSpPr>
        <p:sp>
          <p:nvSpPr>
            <p:cNvPr id="1519" name="Google Shape;1519;p25"/>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5"/>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21" name="Google Shape;1521;p25"/>
          <p:cNvSpPr/>
          <p:nvPr/>
        </p:nvSpPr>
        <p:spPr>
          <a:xfrm>
            <a:off x="4106963"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2" name="Google Shape;1522;p25"/>
          <p:cNvSpPr/>
          <p:nvPr/>
        </p:nvSpPr>
        <p:spPr>
          <a:xfrm rot="5400000">
            <a:off x="-86783" y="43191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3" name="Google Shape;1523;p25"/>
          <p:cNvSpPr/>
          <p:nvPr/>
        </p:nvSpPr>
        <p:spPr>
          <a:xfrm rot="5400000">
            <a:off x="98785" y="53241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24" name="Google Shape;1524;p25"/>
          <p:cNvGrpSpPr/>
          <p:nvPr/>
        </p:nvGrpSpPr>
        <p:grpSpPr>
          <a:xfrm rot="-637200">
            <a:off x="-133699" y="2297685"/>
            <a:ext cx="541317" cy="852944"/>
            <a:chOff x="8868808" y="2251909"/>
            <a:chExt cx="405976" cy="639689"/>
          </a:xfrm>
        </p:grpSpPr>
        <p:sp>
          <p:nvSpPr>
            <p:cNvPr id="1525" name="Google Shape;1525;p25"/>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5"/>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7" name="Google Shape;1527;p25"/>
          <p:cNvGrpSpPr/>
          <p:nvPr/>
        </p:nvGrpSpPr>
        <p:grpSpPr>
          <a:xfrm>
            <a:off x="-103200" y="6253286"/>
            <a:ext cx="736003" cy="675421"/>
            <a:chOff x="0" y="4653517"/>
            <a:chExt cx="636608" cy="584207"/>
          </a:xfrm>
        </p:grpSpPr>
        <p:sp>
          <p:nvSpPr>
            <p:cNvPr id="1528" name="Google Shape;1528;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4" name="Google Shape;1534;p25"/>
          <p:cNvSpPr/>
          <p:nvPr/>
        </p:nvSpPr>
        <p:spPr>
          <a:xfrm rot="5400000">
            <a:off x="201583" y="36980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5" name="Google Shape;1535;p25"/>
          <p:cNvSpPr/>
          <p:nvPr/>
        </p:nvSpPr>
        <p:spPr>
          <a:xfrm rot="5400000" flipH="1">
            <a:off x="4676950"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36" name="Google Shape;1536;p25"/>
          <p:cNvGrpSpPr/>
          <p:nvPr/>
        </p:nvGrpSpPr>
        <p:grpSpPr>
          <a:xfrm flipH="1">
            <a:off x="10102435" y="-147064"/>
            <a:ext cx="851235" cy="508555"/>
            <a:chOff x="3966334" y="-168123"/>
            <a:chExt cx="638426" cy="381416"/>
          </a:xfrm>
        </p:grpSpPr>
        <p:sp>
          <p:nvSpPr>
            <p:cNvPr id="1537" name="Google Shape;1537;p25"/>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25"/>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39" name="Google Shape;1539;p25"/>
          <p:cNvSpPr/>
          <p:nvPr/>
        </p:nvSpPr>
        <p:spPr>
          <a:xfrm>
            <a:off x="7254966" y="-145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0" name="Google Shape;1540;p25"/>
          <p:cNvSpPr/>
          <p:nvPr/>
        </p:nvSpPr>
        <p:spPr>
          <a:xfrm rot="10800000">
            <a:off x="11852723" y="10388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1" name="Google Shape;1541;p25"/>
          <p:cNvSpPr/>
          <p:nvPr/>
        </p:nvSpPr>
        <p:spPr>
          <a:xfrm flipH="1">
            <a:off x="6499346" y="66496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42" name="Google Shape;1542;p25"/>
          <p:cNvGrpSpPr/>
          <p:nvPr/>
        </p:nvGrpSpPr>
        <p:grpSpPr>
          <a:xfrm rot="10800000">
            <a:off x="11898550" y="3303537"/>
            <a:ext cx="355836" cy="771260"/>
            <a:chOff x="-46336" y="3240794"/>
            <a:chExt cx="266877" cy="578445"/>
          </a:xfrm>
        </p:grpSpPr>
        <p:sp>
          <p:nvSpPr>
            <p:cNvPr id="1543" name="Google Shape;1543;p25"/>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25"/>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5" name="Google Shape;1545;p25"/>
          <p:cNvGrpSpPr/>
          <p:nvPr/>
        </p:nvGrpSpPr>
        <p:grpSpPr>
          <a:xfrm flipH="1">
            <a:off x="2964804" y="-250796"/>
            <a:ext cx="863112" cy="593771"/>
            <a:chOff x="1666375" y="-186047"/>
            <a:chExt cx="647334" cy="445328"/>
          </a:xfrm>
        </p:grpSpPr>
        <p:sp>
          <p:nvSpPr>
            <p:cNvPr id="1546" name="Google Shape;1546;p25"/>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25"/>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8" name="Google Shape;1548;p25"/>
          <p:cNvSpPr/>
          <p:nvPr/>
        </p:nvSpPr>
        <p:spPr>
          <a:xfrm flipH="1">
            <a:off x="1688888" y="-2170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9" name="Google Shape;1549;p25"/>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50" name="Google Shape;1550;p25"/>
          <p:cNvGrpSpPr/>
          <p:nvPr/>
        </p:nvGrpSpPr>
        <p:grpSpPr>
          <a:xfrm rot="10800000" flipH="1">
            <a:off x="-10" y="-147081"/>
            <a:ext cx="736003" cy="675421"/>
            <a:chOff x="0" y="4653517"/>
            <a:chExt cx="636608" cy="584207"/>
          </a:xfrm>
        </p:grpSpPr>
        <p:sp>
          <p:nvSpPr>
            <p:cNvPr id="1551" name="Google Shape;1551;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57" name="Google Shape;1557;p25"/>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8" name="Google Shape;1558;p25"/>
          <p:cNvSpPr/>
          <p:nvPr/>
        </p:nvSpPr>
        <p:spPr>
          <a:xfrm rot="9439904">
            <a:off x="11872895" y="496236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9" name="Google Shape;1559;p25"/>
          <p:cNvSpPr/>
          <p:nvPr/>
        </p:nvSpPr>
        <p:spPr>
          <a:xfrm rot="-8400907">
            <a:off x="-41558" y="1122311"/>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0" name="Google Shape;1560;p25"/>
          <p:cNvSpPr/>
          <p:nvPr/>
        </p:nvSpPr>
        <p:spPr>
          <a:xfrm rot="-1996748" flipH="1">
            <a:off x="8798028" y="-951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61" name="Google Shape;1561;p25"/>
          <p:cNvGrpSpPr/>
          <p:nvPr/>
        </p:nvGrpSpPr>
        <p:grpSpPr>
          <a:xfrm rot="10800000" flipH="1">
            <a:off x="11558091" y="-82065"/>
            <a:ext cx="736003" cy="675421"/>
            <a:chOff x="0" y="4653517"/>
            <a:chExt cx="636608" cy="584207"/>
          </a:xfrm>
        </p:grpSpPr>
        <p:sp>
          <p:nvSpPr>
            <p:cNvPr id="1562" name="Google Shape;1562;p25"/>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25"/>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25"/>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25"/>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25"/>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25"/>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68" name="Google Shape;1568;p25"/>
          <p:cNvSpPr/>
          <p:nvPr/>
        </p:nvSpPr>
        <p:spPr>
          <a:xfrm rot="10800000">
            <a:off x="12013253" y="23523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810400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69"/>
        <p:cNvGrpSpPr/>
        <p:nvPr/>
      </p:nvGrpSpPr>
      <p:grpSpPr>
        <a:xfrm>
          <a:off x="0" y="0"/>
          <a:ext cx="0" cy="0"/>
          <a:chOff x="0" y="0"/>
          <a:chExt cx="0" cy="0"/>
        </a:xfrm>
      </p:grpSpPr>
      <p:sp>
        <p:nvSpPr>
          <p:cNvPr id="1570" name="Google Shape;1570;p26"/>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1" name="Google Shape;1571;p26"/>
          <p:cNvSpPr txBox="1">
            <a:spLocks noGrp="1"/>
          </p:cNvSpPr>
          <p:nvPr>
            <p:ph type="title"/>
          </p:nvPr>
        </p:nvSpPr>
        <p:spPr>
          <a:xfrm>
            <a:off x="1394767"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2" name="Google Shape;1572;p26"/>
          <p:cNvSpPr txBox="1">
            <a:spLocks noGrp="1"/>
          </p:cNvSpPr>
          <p:nvPr>
            <p:ph type="subTitle" idx="1"/>
          </p:nvPr>
        </p:nvSpPr>
        <p:spPr>
          <a:xfrm>
            <a:off x="1094567"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3" name="Google Shape;1573;p26"/>
          <p:cNvSpPr txBox="1">
            <a:spLocks noGrp="1"/>
          </p:cNvSpPr>
          <p:nvPr>
            <p:ph type="title" idx="2"/>
          </p:nvPr>
        </p:nvSpPr>
        <p:spPr>
          <a:xfrm>
            <a:off x="4886600"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4" name="Google Shape;1574;p26"/>
          <p:cNvSpPr txBox="1">
            <a:spLocks noGrp="1"/>
          </p:cNvSpPr>
          <p:nvPr>
            <p:ph type="subTitle" idx="3"/>
          </p:nvPr>
        </p:nvSpPr>
        <p:spPr>
          <a:xfrm>
            <a:off x="4586400"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5" name="Google Shape;1575;p26"/>
          <p:cNvSpPr txBox="1">
            <a:spLocks noGrp="1"/>
          </p:cNvSpPr>
          <p:nvPr>
            <p:ph type="title" idx="4"/>
          </p:nvPr>
        </p:nvSpPr>
        <p:spPr>
          <a:xfrm>
            <a:off x="8378433" y="2181465"/>
            <a:ext cx="2418800" cy="1053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576" name="Google Shape;1576;p26"/>
          <p:cNvSpPr txBox="1">
            <a:spLocks noGrp="1"/>
          </p:cNvSpPr>
          <p:nvPr>
            <p:ph type="subTitle" idx="5"/>
          </p:nvPr>
        </p:nvSpPr>
        <p:spPr>
          <a:xfrm>
            <a:off x="8078233" y="3955933"/>
            <a:ext cx="3019200" cy="105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26"/>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578" name="Google Shape;1578;p26"/>
          <p:cNvGrpSpPr/>
          <p:nvPr/>
        </p:nvGrpSpPr>
        <p:grpSpPr>
          <a:xfrm flipH="1">
            <a:off x="5661283" y="6458569"/>
            <a:ext cx="851235" cy="508555"/>
            <a:chOff x="2646571" y="4843927"/>
            <a:chExt cx="638426" cy="381416"/>
          </a:xfrm>
        </p:grpSpPr>
        <p:sp>
          <p:nvSpPr>
            <p:cNvPr id="1579" name="Google Shape;1579;p26"/>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26"/>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1" name="Google Shape;1581;p26"/>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2" name="Google Shape;1582;p26"/>
          <p:cNvGrpSpPr/>
          <p:nvPr/>
        </p:nvGrpSpPr>
        <p:grpSpPr>
          <a:xfrm flipH="1">
            <a:off x="11471653" y="6223002"/>
            <a:ext cx="736003" cy="675421"/>
            <a:chOff x="0" y="4653517"/>
            <a:chExt cx="636608" cy="584207"/>
          </a:xfrm>
        </p:grpSpPr>
        <p:sp>
          <p:nvSpPr>
            <p:cNvPr id="1583" name="Google Shape;1583;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89" name="Google Shape;1589;p26"/>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0" name="Google Shape;1590;p26"/>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1" name="Google Shape;1591;p26"/>
          <p:cNvGrpSpPr/>
          <p:nvPr/>
        </p:nvGrpSpPr>
        <p:grpSpPr>
          <a:xfrm flipH="1">
            <a:off x="2709628" y="6505153"/>
            <a:ext cx="851235" cy="508555"/>
            <a:chOff x="5107984" y="4878865"/>
            <a:chExt cx="638426" cy="381416"/>
          </a:xfrm>
        </p:grpSpPr>
        <p:sp>
          <p:nvSpPr>
            <p:cNvPr id="1592" name="Google Shape;1592;p26"/>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26"/>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94" name="Google Shape;1594;p26"/>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5" name="Google Shape;1595;p26"/>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6" name="Google Shape;1596;p26"/>
          <p:cNvSpPr/>
          <p:nvPr/>
        </p:nvSpPr>
        <p:spPr>
          <a:xfrm rot="-5400000" flipH="1">
            <a:off x="157377"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97" name="Google Shape;1597;p26"/>
          <p:cNvGrpSpPr/>
          <p:nvPr/>
        </p:nvGrpSpPr>
        <p:grpSpPr>
          <a:xfrm rot="10800000" flipH="1">
            <a:off x="-139156" y="2615718"/>
            <a:ext cx="541301" cy="852919"/>
            <a:chOff x="8868808" y="2251909"/>
            <a:chExt cx="405976" cy="639689"/>
          </a:xfrm>
        </p:grpSpPr>
        <p:sp>
          <p:nvSpPr>
            <p:cNvPr id="1598" name="Google Shape;1598;p26"/>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26"/>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00" name="Google Shape;1600;p26"/>
          <p:cNvGrpSpPr/>
          <p:nvPr/>
        </p:nvGrpSpPr>
        <p:grpSpPr>
          <a:xfrm>
            <a:off x="-86447" y="6316086"/>
            <a:ext cx="736003" cy="675421"/>
            <a:chOff x="0" y="4653517"/>
            <a:chExt cx="636608" cy="584207"/>
          </a:xfrm>
        </p:grpSpPr>
        <p:sp>
          <p:nvSpPr>
            <p:cNvPr id="1601" name="Google Shape;1601;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07" name="Google Shape;1607;p26"/>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8" name="Google Shape;1608;p26"/>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09" name="Google Shape;1609;p26"/>
          <p:cNvGrpSpPr/>
          <p:nvPr/>
        </p:nvGrpSpPr>
        <p:grpSpPr>
          <a:xfrm flipH="1">
            <a:off x="5099577" y="-224164"/>
            <a:ext cx="851235" cy="508555"/>
            <a:chOff x="3966334" y="-168123"/>
            <a:chExt cx="638426" cy="381416"/>
          </a:xfrm>
        </p:grpSpPr>
        <p:sp>
          <p:nvSpPr>
            <p:cNvPr id="1610" name="Google Shape;1610;p26"/>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26"/>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12" name="Google Shape;1612;p26"/>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3" name="Google Shape;1613;p26"/>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4" name="Google Shape;1614;p26"/>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15" name="Google Shape;1615;p26"/>
          <p:cNvGrpSpPr/>
          <p:nvPr/>
        </p:nvGrpSpPr>
        <p:grpSpPr>
          <a:xfrm flipH="1">
            <a:off x="11913602" y="4321059"/>
            <a:ext cx="355836" cy="771260"/>
            <a:chOff x="-46336" y="3240794"/>
            <a:chExt cx="266877" cy="578445"/>
          </a:xfrm>
        </p:grpSpPr>
        <p:sp>
          <p:nvSpPr>
            <p:cNvPr id="1616" name="Google Shape;1616;p26"/>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26"/>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18" name="Google Shape;1618;p26"/>
          <p:cNvGrpSpPr/>
          <p:nvPr/>
        </p:nvGrpSpPr>
        <p:grpSpPr>
          <a:xfrm flipH="1">
            <a:off x="9009980" y="-248063"/>
            <a:ext cx="863112" cy="593771"/>
            <a:chOff x="1666375" y="-186047"/>
            <a:chExt cx="647334" cy="445328"/>
          </a:xfrm>
        </p:grpSpPr>
        <p:sp>
          <p:nvSpPr>
            <p:cNvPr id="1619" name="Google Shape;1619;p26"/>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26"/>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21" name="Google Shape;1621;p26"/>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2" name="Google Shape;1622;p26"/>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23" name="Google Shape;1623;p26"/>
          <p:cNvGrpSpPr/>
          <p:nvPr/>
        </p:nvGrpSpPr>
        <p:grpSpPr>
          <a:xfrm rot="10800000" flipH="1">
            <a:off x="-86447" y="-147081"/>
            <a:ext cx="736003" cy="675421"/>
            <a:chOff x="0" y="4653517"/>
            <a:chExt cx="636608" cy="584207"/>
          </a:xfrm>
        </p:grpSpPr>
        <p:sp>
          <p:nvSpPr>
            <p:cNvPr id="1624" name="Google Shape;1624;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0" name="Google Shape;1630;p26"/>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1" name="Google Shape;1631;p26"/>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2" name="Google Shape;1632;p26"/>
          <p:cNvSpPr/>
          <p:nvPr/>
        </p:nvSpPr>
        <p:spPr>
          <a:xfrm rot="8400907" flipH="1">
            <a:off x="17007"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3" name="Google Shape;1633;p26"/>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34" name="Google Shape;1634;p26"/>
          <p:cNvGrpSpPr/>
          <p:nvPr/>
        </p:nvGrpSpPr>
        <p:grpSpPr>
          <a:xfrm rot="-5400000" flipH="1">
            <a:off x="11723520" y="30302"/>
            <a:ext cx="736003" cy="675421"/>
            <a:chOff x="0" y="4653517"/>
            <a:chExt cx="636608" cy="584207"/>
          </a:xfrm>
        </p:grpSpPr>
        <p:sp>
          <p:nvSpPr>
            <p:cNvPr id="1635" name="Google Shape;1635;p26"/>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26"/>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26"/>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26"/>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26"/>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26"/>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1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641"/>
        <p:cNvGrpSpPr/>
        <p:nvPr/>
      </p:nvGrpSpPr>
      <p:grpSpPr>
        <a:xfrm>
          <a:off x="0" y="0"/>
          <a:ext cx="0" cy="0"/>
          <a:chOff x="0" y="0"/>
          <a:chExt cx="0" cy="0"/>
        </a:xfrm>
      </p:grpSpPr>
      <p:sp>
        <p:nvSpPr>
          <p:cNvPr id="1642" name="Google Shape;1642;p27"/>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3" name="Google Shape;1643;p27"/>
          <p:cNvSpPr txBox="1">
            <a:spLocks noGrp="1"/>
          </p:cNvSpPr>
          <p:nvPr>
            <p:ph type="title"/>
          </p:nvPr>
        </p:nvSpPr>
        <p:spPr>
          <a:xfrm>
            <a:off x="1330200" y="4458133"/>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4" name="Google Shape;1644;p27"/>
          <p:cNvSpPr txBox="1">
            <a:spLocks noGrp="1"/>
          </p:cNvSpPr>
          <p:nvPr>
            <p:ph type="subTitle" idx="1"/>
          </p:nvPr>
        </p:nvSpPr>
        <p:spPr>
          <a:xfrm>
            <a:off x="9600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5" name="Google Shape;1645;p27"/>
          <p:cNvSpPr txBox="1">
            <a:spLocks noGrp="1"/>
          </p:cNvSpPr>
          <p:nvPr>
            <p:ph type="title" idx="2"/>
          </p:nvPr>
        </p:nvSpPr>
        <p:spPr>
          <a:xfrm>
            <a:off x="4908567"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6" name="Google Shape;1646;p27"/>
          <p:cNvSpPr txBox="1">
            <a:spLocks noGrp="1"/>
          </p:cNvSpPr>
          <p:nvPr>
            <p:ph type="subTitle" idx="3"/>
          </p:nvPr>
        </p:nvSpPr>
        <p:spPr>
          <a:xfrm>
            <a:off x="45384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7" name="Google Shape;1647;p27"/>
          <p:cNvSpPr txBox="1">
            <a:spLocks noGrp="1"/>
          </p:cNvSpPr>
          <p:nvPr>
            <p:ph type="title" idx="4"/>
          </p:nvPr>
        </p:nvSpPr>
        <p:spPr>
          <a:xfrm>
            <a:off x="8487000" y="4458151"/>
            <a:ext cx="2374800" cy="38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648" name="Google Shape;1648;p27"/>
          <p:cNvSpPr txBox="1">
            <a:spLocks noGrp="1"/>
          </p:cNvSpPr>
          <p:nvPr>
            <p:ph type="subTitle" idx="5"/>
          </p:nvPr>
        </p:nvSpPr>
        <p:spPr>
          <a:xfrm>
            <a:off x="8116800" y="5136203"/>
            <a:ext cx="3115200" cy="88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49" name="Google Shape;1649;p27"/>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650" name="Google Shape;1650;p27"/>
          <p:cNvGrpSpPr/>
          <p:nvPr/>
        </p:nvGrpSpPr>
        <p:grpSpPr>
          <a:xfrm>
            <a:off x="9688056" y="6512303"/>
            <a:ext cx="851235" cy="508555"/>
            <a:chOff x="2646571" y="4843927"/>
            <a:chExt cx="638426" cy="381416"/>
          </a:xfrm>
        </p:grpSpPr>
        <p:sp>
          <p:nvSpPr>
            <p:cNvPr id="1651" name="Google Shape;1651;p27"/>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27"/>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53" name="Google Shape;1653;p27"/>
          <p:cNvSpPr/>
          <p:nvPr/>
        </p:nvSpPr>
        <p:spPr>
          <a:xfrm>
            <a:off x="7950904" y="65687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54" name="Google Shape;1654;p27"/>
          <p:cNvGrpSpPr/>
          <p:nvPr/>
        </p:nvGrpSpPr>
        <p:grpSpPr>
          <a:xfrm>
            <a:off x="0" y="6223002"/>
            <a:ext cx="736003" cy="675421"/>
            <a:chOff x="0" y="4653517"/>
            <a:chExt cx="636608" cy="584207"/>
          </a:xfrm>
        </p:grpSpPr>
        <p:sp>
          <p:nvSpPr>
            <p:cNvPr id="1655" name="Google Shape;1655;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1" name="Google Shape;1661;p27"/>
          <p:cNvSpPr/>
          <p:nvPr/>
        </p:nvSpPr>
        <p:spPr>
          <a:xfrm>
            <a:off x="50538" y="261893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2" name="Google Shape;1662;p27"/>
          <p:cNvSpPr/>
          <p:nvPr/>
        </p:nvSpPr>
        <p:spPr>
          <a:xfrm flipH="1">
            <a:off x="1190458" y="65388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3" name="Google Shape;1663;p27"/>
          <p:cNvGrpSpPr/>
          <p:nvPr/>
        </p:nvGrpSpPr>
        <p:grpSpPr>
          <a:xfrm>
            <a:off x="2697143" y="6528920"/>
            <a:ext cx="851235" cy="508555"/>
            <a:chOff x="5107984" y="4878865"/>
            <a:chExt cx="638426" cy="381416"/>
          </a:xfrm>
        </p:grpSpPr>
        <p:sp>
          <p:nvSpPr>
            <p:cNvPr id="1664" name="Google Shape;1664;p27"/>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27"/>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6" name="Google Shape;1666;p27"/>
          <p:cNvSpPr/>
          <p:nvPr/>
        </p:nvSpPr>
        <p:spPr>
          <a:xfrm>
            <a:off x="8735151" y="66443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7" name="Google Shape;1667;p27"/>
          <p:cNvSpPr/>
          <p:nvPr/>
        </p:nvSpPr>
        <p:spPr>
          <a:xfrm rot="-5400000">
            <a:off x="-109988" y="171446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8" name="Google Shape;1668;p27"/>
          <p:cNvSpPr/>
          <p:nvPr/>
        </p:nvSpPr>
        <p:spPr>
          <a:xfrm rot="-5400000">
            <a:off x="11971626" y="269198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69" name="Google Shape;1669;p27"/>
          <p:cNvGrpSpPr/>
          <p:nvPr/>
        </p:nvGrpSpPr>
        <p:grpSpPr>
          <a:xfrm rot="-1438413">
            <a:off x="-154505" y="3254888"/>
            <a:ext cx="541281" cy="852888"/>
            <a:chOff x="8868808" y="2251909"/>
            <a:chExt cx="405976" cy="639689"/>
          </a:xfrm>
        </p:grpSpPr>
        <p:sp>
          <p:nvSpPr>
            <p:cNvPr id="1670" name="Google Shape;1670;p27"/>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27"/>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72" name="Google Shape;1672;p27"/>
          <p:cNvGrpSpPr/>
          <p:nvPr/>
        </p:nvGrpSpPr>
        <p:grpSpPr>
          <a:xfrm flipH="1">
            <a:off x="11558100" y="6316086"/>
            <a:ext cx="736003" cy="675421"/>
            <a:chOff x="0" y="4653517"/>
            <a:chExt cx="636608" cy="584207"/>
          </a:xfrm>
        </p:grpSpPr>
        <p:sp>
          <p:nvSpPr>
            <p:cNvPr id="1673" name="Google Shape;1673;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9" name="Google Shape;1679;p27"/>
          <p:cNvSpPr/>
          <p:nvPr/>
        </p:nvSpPr>
        <p:spPr>
          <a:xfrm rot="-5400000">
            <a:off x="6534817" y="675792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0" name="Google Shape;1680;p27"/>
          <p:cNvSpPr/>
          <p:nvPr/>
        </p:nvSpPr>
        <p:spPr>
          <a:xfrm rot="5400000" flipH="1">
            <a:off x="1026155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1" name="Google Shape;1681;p27"/>
          <p:cNvGrpSpPr/>
          <p:nvPr/>
        </p:nvGrpSpPr>
        <p:grpSpPr>
          <a:xfrm flipH="1">
            <a:off x="4639001" y="-224164"/>
            <a:ext cx="851235" cy="508555"/>
            <a:chOff x="3966334" y="-168123"/>
            <a:chExt cx="638426" cy="381416"/>
          </a:xfrm>
        </p:grpSpPr>
        <p:sp>
          <p:nvSpPr>
            <p:cNvPr id="1682" name="Google Shape;1682;p27"/>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27"/>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84" name="Google Shape;1684;p27"/>
          <p:cNvSpPr/>
          <p:nvPr/>
        </p:nvSpPr>
        <p:spPr>
          <a:xfrm>
            <a:off x="197223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5" name="Google Shape;1685;p27"/>
          <p:cNvSpPr/>
          <p:nvPr/>
        </p:nvSpPr>
        <p:spPr>
          <a:xfrm rot="10800000">
            <a:off x="11933736" y="498156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6" name="Google Shape;1686;p27"/>
          <p:cNvSpPr/>
          <p:nvPr/>
        </p:nvSpPr>
        <p:spPr>
          <a:xfrm flipH="1">
            <a:off x="1017379"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7" name="Google Shape;1687;p27"/>
          <p:cNvGrpSpPr/>
          <p:nvPr/>
        </p:nvGrpSpPr>
        <p:grpSpPr>
          <a:xfrm rot="10800000">
            <a:off x="11933746" y="1418630"/>
            <a:ext cx="355836" cy="771260"/>
            <a:chOff x="-46336" y="3240794"/>
            <a:chExt cx="266877" cy="578445"/>
          </a:xfrm>
        </p:grpSpPr>
        <p:sp>
          <p:nvSpPr>
            <p:cNvPr id="1688" name="Google Shape;1688;p27"/>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9" name="Google Shape;1689;p27"/>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0" name="Google Shape;1690;p27"/>
          <p:cNvGrpSpPr/>
          <p:nvPr/>
        </p:nvGrpSpPr>
        <p:grpSpPr>
          <a:xfrm flipH="1">
            <a:off x="8549404" y="-248063"/>
            <a:ext cx="863112" cy="593771"/>
            <a:chOff x="1666375" y="-186047"/>
            <a:chExt cx="647334" cy="445328"/>
          </a:xfrm>
        </p:grpSpPr>
        <p:sp>
          <p:nvSpPr>
            <p:cNvPr id="1691" name="Google Shape;1691;p27"/>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27"/>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3" name="Google Shape;1693;p27"/>
          <p:cNvSpPr/>
          <p:nvPr/>
        </p:nvSpPr>
        <p:spPr>
          <a:xfrm flipH="1">
            <a:off x="7273488"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4" name="Google Shape;1694;p27"/>
          <p:cNvSpPr/>
          <p:nvPr/>
        </p:nvSpPr>
        <p:spPr>
          <a:xfrm flipH="1">
            <a:off x="6318635"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95" name="Google Shape;1695;p27"/>
          <p:cNvGrpSpPr/>
          <p:nvPr/>
        </p:nvGrpSpPr>
        <p:grpSpPr>
          <a:xfrm rot="10800000">
            <a:off x="11558100" y="-147081"/>
            <a:ext cx="736003" cy="675421"/>
            <a:chOff x="0" y="4653517"/>
            <a:chExt cx="636608" cy="584207"/>
          </a:xfrm>
        </p:grpSpPr>
        <p:sp>
          <p:nvSpPr>
            <p:cNvPr id="1696" name="Google Shape;1696;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02" name="Google Shape;1702;p27"/>
          <p:cNvSpPr/>
          <p:nvPr/>
        </p:nvSpPr>
        <p:spPr>
          <a:xfrm>
            <a:off x="4838011" y="6580852"/>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3" name="Google Shape;1703;p27"/>
          <p:cNvSpPr/>
          <p:nvPr/>
        </p:nvSpPr>
        <p:spPr>
          <a:xfrm rot="9439904">
            <a:off x="11831274" y="3383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4" name="Google Shape;1704;p27"/>
          <p:cNvSpPr/>
          <p:nvPr/>
        </p:nvSpPr>
        <p:spPr>
          <a:xfrm rot="2399093">
            <a:off x="-87460" y="471032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5" name="Google Shape;1705;p27"/>
          <p:cNvSpPr/>
          <p:nvPr/>
        </p:nvSpPr>
        <p:spPr>
          <a:xfrm rot="-1996748" flipH="1">
            <a:off x="3325795"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06" name="Google Shape;1706;p27"/>
          <p:cNvGrpSpPr/>
          <p:nvPr/>
        </p:nvGrpSpPr>
        <p:grpSpPr>
          <a:xfrm rot="5400000">
            <a:off x="-251867" y="30302"/>
            <a:ext cx="736003" cy="675421"/>
            <a:chOff x="0" y="4653517"/>
            <a:chExt cx="636608" cy="584207"/>
          </a:xfrm>
        </p:grpSpPr>
        <p:sp>
          <p:nvSpPr>
            <p:cNvPr id="1707" name="Google Shape;1707;p27"/>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27"/>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27"/>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27"/>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27"/>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27"/>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93276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713"/>
        <p:cNvGrpSpPr/>
        <p:nvPr/>
      </p:nvGrpSpPr>
      <p:grpSpPr>
        <a:xfrm>
          <a:off x="0" y="0"/>
          <a:ext cx="0" cy="0"/>
          <a:chOff x="0" y="0"/>
          <a:chExt cx="0" cy="0"/>
        </a:xfrm>
      </p:grpSpPr>
      <p:sp>
        <p:nvSpPr>
          <p:cNvPr id="1714" name="Google Shape;1714;p28"/>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5" name="Google Shape;1715;p28"/>
          <p:cNvSpPr txBox="1">
            <a:spLocks noGrp="1"/>
          </p:cNvSpPr>
          <p:nvPr>
            <p:ph type="title"/>
          </p:nvPr>
        </p:nvSpPr>
        <p:spPr>
          <a:xfrm>
            <a:off x="960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6" name="Google Shape;1716;p28"/>
          <p:cNvSpPr txBox="1">
            <a:spLocks noGrp="1"/>
          </p:cNvSpPr>
          <p:nvPr>
            <p:ph type="subTitle" idx="1"/>
          </p:nvPr>
        </p:nvSpPr>
        <p:spPr>
          <a:xfrm>
            <a:off x="960000" y="4896035"/>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7" name="Google Shape;1717;p28"/>
          <p:cNvSpPr txBox="1">
            <a:spLocks noGrp="1"/>
          </p:cNvSpPr>
          <p:nvPr>
            <p:ph type="title" idx="2"/>
          </p:nvPr>
        </p:nvSpPr>
        <p:spPr>
          <a:xfrm>
            <a:off x="4419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18" name="Google Shape;1718;p28"/>
          <p:cNvSpPr txBox="1">
            <a:spLocks noGrp="1"/>
          </p:cNvSpPr>
          <p:nvPr>
            <p:ph type="subTitle" idx="3"/>
          </p:nvPr>
        </p:nvSpPr>
        <p:spPr>
          <a:xfrm>
            <a:off x="4419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9" name="Google Shape;1719;p28"/>
          <p:cNvSpPr txBox="1">
            <a:spLocks noGrp="1"/>
          </p:cNvSpPr>
          <p:nvPr>
            <p:ph type="title" idx="4"/>
          </p:nvPr>
        </p:nvSpPr>
        <p:spPr>
          <a:xfrm>
            <a:off x="7878000" y="4132433"/>
            <a:ext cx="3354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20" name="Google Shape;1720;p28"/>
          <p:cNvSpPr txBox="1">
            <a:spLocks noGrp="1"/>
          </p:cNvSpPr>
          <p:nvPr>
            <p:ph type="subTitle" idx="5"/>
          </p:nvPr>
        </p:nvSpPr>
        <p:spPr>
          <a:xfrm>
            <a:off x="7878000" y="4896036"/>
            <a:ext cx="3354000" cy="9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1" name="Google Shape;1721;p28"/>
          <p:cNvSpPr txBox="1">
            <a:spLocks noGrp="1"/>
          </p:cNvSpPr>
          <p:nvPr>
            <p:ph type="title" idx="6"/>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22" name="Google Shape;1722;p28"/>
          <p:cNvSpPr txBox="1">
            <a:spLocks noGrp="1"/>
          </p:cNvSpPr>
          <p:nvPr>
            <p:ph type="title" idx="7" hasCustomPrompt="1"/>
          </p:nvPr>
        </p:nvSpPr>
        <p:spPr>
          <a:xfrm>
            <a:off x="1644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3" name="Google Shape;1723;p28"/>
          <p:cNvSpPr txBox="1">
            <a:spLocks noGrp="1"/>
          </p:cNvSpPr>
          <p:nvPr>
            <p:ph type="title" idx="8" hasCustomPrompt="1"/>
          </p:nvPr>
        </p:nvSpPr>
        <p:spPr>
          <a:xfrm>
            <a:off x="5103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724" name="Google Shape;1724;p28"/>
          <p:cNvSpPr txBox="1">
            <a:spLocks noGrp="1"/>
          </p:cNvSpPr>
          <p:nvPr>
            <p:ph type="title" idx="9" hasCustomPrompt="1"/>
          </p:nvPr>
        </p:nvSpPr>
        <p:spPr>
          <a:xfrm>
            <a:off x="8562600" y="2779633"/>
            <a:ext cx="19848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6000">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grpSp>
        <p:nvGrpSpPr>
          <p:cNvPr id="1725" name="Google Shape;1725;p28"/>
          <p:cNvGrpSpPr/>
          <p:nvPr/>
        </p:nvGrpSpPr>
        <p:grpSpPr>
          <a:xfrm>
            <a:off x="5695139" y="6458569"/>
            <a:ext cx="851235" cy="508555"/>
            <a:chOff x="2646571" y="4843927"/>
            <a:chExt cx="638426" cy="381416"/>
          </a:xfrm>
        </p:grpSpPr>
        <p:sp>
          <p:nvSpPr>
            <p:cNvPr id="1726" name="Google Shape;1726;p28"/>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28"/>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28" name="Google Shape;1728;p28"/>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9" name="Google Shape;1729;p28"/>
          <p:cNvGrpSpPr/>
          <p:nvPr/>
        </p:nvGrpSpPr>
        <p:grpSpPr>
          <a:xfrm rot="5400000">
            <a:off x="-103200" y="6253302"/>
            <a:ext cx="736003" cy="675421"/>
            <a:chOff x="0" y="4653517"/>
            <a:chExt cx="636608" cy="584207"/>
          </a:xfrm>
        </p:grpSpPr>
        <p:sp>
          <p:nvSpPr>
            <p:cNvPr id="1730" name="Google Shape;1730;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36" name="Google Shape;1736;p28"/>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7" name="Google Shape;1737;p28"/>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38" name="Google Shape;1738;p28"/>
          <p:cNvGrpSpPr/>
          <p:nvPr/>
        </p:nvGrpSpPr>
        <p:grpSpPr>
          <a:xfrm>
            <a:off x="8646793" y="6505153"/>
            <a:ext cx="851235" cy="508555"/>
            <a:chOff x="5107984" y="4878865"/>
            <a:chExt cx="638426" cy="381416"/>
          </a:xfrm>
        </p:grpSpPr>
        <p:sp>
          <p:nvSpPr>
            <p:cNvPr id="1739" name="Google Shape;1739;p28"/>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28"/>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1" name="Google Shape;1741;p28"/>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2" name="Google Shape;1742;p28"/>
          <p:cNvSpPr/>
          <p:nvPr/>
        </p:nvSpPr>
        <p:spPr>
          <a:xfrm rot="3877866">
            <a:off x="11789628" y="4205825"/>
            <a:ext cx="447509" cy="48877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3" name="Google Shape;1743;p28"/>
          <p:cNvSpPr/>
          <p:nvPr/>
        </p:nvSpPr>
        <p:spPr>
          <a:xfrm rot="5400000">
            <a:off x="12105009"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44" name="Google Shape;1744;p28"/>
          <p:cNvGrpSpPr/>
          <p:nvPr/>
        </p:nvGrpSpPr>
        <p:grpSpPr>
          <a:xfrm rot="10800000">
            <a:off x="11805511" y="2615718"/>
            <a:ext cx="541301" cy="852919"/>
            <a:chOff x="8868808" y="2251909"/>
            <a:chExt cx="405976" cy="639689"/>
          </a:xfrm>
        </p:grpSpPr>
        <p:sp>
          <p:nvSpPr>
            <p:cNvPr id="1745" name="Google Shape;1745;p28"/>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28"/>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7" name="Google Shape;1747;p28"/>
          <p:cNvGrpSpPr/>
          <p:nvPr/>
        </p:nvGrpSpPr>
        <p:grpSpPr>
          <a:xfrm rot="-5400000" flipH="1">
            <a:off x="11558100" y="6316086"/>
            <a:ext cx="736003" cy="675421"/>
            <a:chOff x="0" y="4653517"/>
            <a:chExt cx="636608" cy="584207"/>
          </a:xfrm>
        </p:grpSpPr>
        <p:sp>
          <p:nvSpPr>
            <p:cNvPr id="1748" name="Google Shape;1748;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4" name="Google Shape;1754;p28"/>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5" name="Google Shape;1755;p28"/>
          <p:cNvSpPr/>
          <p:nvPr/>
        </p:nvSpPr>
        <p:spPr>
          <a:xfrm rot="-5400000">
            <a:off x="7623446"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56" name="Google Shape;1756;p28"/>
          <p:cNvGrpSpPr/>
          <p:nvPr/>
        </p:nvGrpSpPr>
        <p:grpSpPr>
          <a:xfrm>
            <a:off x="4262544" y="-230680"/>
            <a:ext cx="851235" cy="508555"/>
            <a:chOff x="3966334" y="-168123"/>
            <a:chExt cx="638426" cy="381416"/>
          </a:xfrm>
        </p:grpSpPr>
        <p:sp>
          <p:nvSpPr>
            <p:cNvPr id="1757" name="Google Shape;1757;p28"/>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28"/>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9" name="Google Shape;1759;p28"/>
          <p:cNvSpPr/>
          <p:nvPr/>
        </p:nvSpPr>
        <p:spPr>
          <a:xfrm flipH="1">
            <a:off x="1401931" y="-123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0" name="Google Shape;1760;p28"/>
          <p:cNvSpPr/>
          <p:nvPr/>
        </p:nvSpPr>
        <p:spPr>
          <a:xfrm>
            <a:off x="-107604" y="5291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1" name="Google Shape;1761;p28"/>
          <p:cNvSpPr/>
          <p:nvPr/>
        </p:nvSpPr>
        <p:spPr>
          <a:xfrm>
            <a:off x="52931" y="423216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2" name="Google Shape;1762;p28"/>
          <p:cNvGrpSpPr/>
          <p:nvPr/>
        </p:nvGrpSpPr>
        <p:grpSpPr>
          <a:xfrm>
            <a:off x="-134081" y="2527693"/>
            <a:ext cx="355836" cy="771260"/>
            <a:chOff x="-46336" y="3240794"/>
            <a:chExt cx="266877" cy="578445"/>
          </a:xfrm>
        </p:grpSpPr>
        <p:sp>
          <p:nvSpPr>
            <p:cNvPr id="1763" name="Google Shape;1763;p28"/>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28"/>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5" name="Google Shape;1765;p28"/>
          <p:cNvGrpSpPr/>
          <p:nvPr/>
        </p:nvGrpSpPr>
        <p:grpSpPr>
          <a:xfrm>
            <a:off x="8919996" y="-240930"/>
            <a:ext cx="863112" cy="593771"/>
            <a:chOff x="1666375" y="-186047"/>
            <a:chExt cx="647334" cy="445328"/>
          </a:xfrm>
        </p:grpSpPr>
        <p:sp>
          <p:nvSpPr>
            <p:cNvPr id="1766" name="Google Shape;1766;p28"/>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28"/>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68" name="Google Shape;1768;p28"/>
          <p:cNvSpPr/>
          <p:nvPr/>
        </p:nvSpPr>
        <p:spPr>
          <a:xfrm>
            <a:off x="10611508" y="-207148"/>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9" name="Google Shape;1769;p28"/>
          <p:cNvSpPr/>
          <p:nvPr/>
        </p:nvSpPr>
        <p:spPr>
          <a:xfrm>
            <a:off x="3307691" y="1208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70" name="Google Shape;1770;p28"/>
          <p:cNvGrpSpPr/>
          <p:nvPr/>
        </p:nvGrpSpPr>
        <p:grpSpPr>
          <a:xfrm rot="-5400000">
            <a:off x="11558100" y="-147081"/>
            <a:ext cx="736003" cy="675421"/>
            <a:chOff x="0" y="4653517"/>
            <a:chExt cx="636608" cy="584207"/>
          </a:xfrm>
        </p:grpSpPr>
        <p:sp>
          <p:nvSpPr>
            <p:cNvPr id="1771" name="Google Shape;1771;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77" name="Google Shape;1777;p28"/>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8" name="Google Shape;1778;p28"/>
          <p:cNvSpPr/>
          <p:nvPr/>
        </p:nvSpPr>
        <p:spPr>
          <a:xfrm rot="-1360096">
            <a:off x="-87456" y="1369679"/>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9" name="Google Shape;1779;p28"/>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0" name="Google Shape;1780;p28"/>
          <p:cNvSpPr/>
          <p:nvPr/>
        </p:nvSpPr>
        <p:spPr>
          <a:xfrm rot="1996748">
            <a:off x="6019823" y="-87747"/>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81" name="Google Shape;1781;p28"/>
          <p:cNvGrpSpPr/>
          <p:nvPr/>
        </p:nvGrpSpPr>
        <p:grpSpPr>
          <a:xfrm rot="5400000">
            <a:off x="-142500" y="-147065"/>
            <a:ext cx="736003" cy="675421"/>
            <a:chOff x="0" y="4653517"/>
            <a:chExt cx="636608" cy="584207"/>
          </a:xfrm>
        </p:grpSpPr>
        <p:sp>
          <p:nvSpPr>
            <p:cNvPr id="1782" name="Google Shape;1782;p28"/>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28"/>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28"/>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28"/>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28"/>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28"/>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743453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788"/>
        <p:cNvGrpSpPr/>
        <p:nvPr/>
      </p:nvGrpSpPr>
      <p:grpSpPr>
        <a:xfrm>
          <a:off x="0" y="0"/>
          <a:ext cx="0" cy="0"/>
          <a:chOff x="0" y="0"/>
          <a:chExt cx="0" cy="0"/>
        </a:xfrm>
      </p:grpSpPr>
      <p:sp>
        <p:nvSpPr>
          <p:cNvPr id="1789" name="Google Shape;1789;p29"/>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0" name="Google Shape;1790;p29"/>
          <p:cNvSpPr txBox="1">
            <a:spLocks noGrp="1"/>
          </p:cNvSpPr>
          <p:nvPr>
            <p:ph type="title"/>
          </p:nvPr>
        </p:nvSpPr>
        <p:spPr>
          <a:xfrm>
            <a:off x="2100067" y="2036051"/>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1" name="Google Shape;1791;p29"/>
          <p:cNvSpPr txBox="1">
            <a:spLocks noGrp="1"/>
          </p:cNvSpPr>
          <p:nvPr>
            <p:ph type="subTitle" idx="1"/>
          </p:nvPr>
        </p:nvSpPr>
        <p:spPr>
          <a:xfrm>
            <a:off x="1740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2" name="Google Shape;1792;p29"/>
          <p:cNvSpPr txBox="1">
            <a:spLocks noGrp="1"/>
          </p:cNvSpPr>
          <p:nvPr>
            <p:ph type="title" idx="2"/>
          </p:nvPr>
        </p:nvSpPr>
        <p:spPr>
          <a:xfrm>
            <a:off x="7288067" y="20360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3" name="Google Shape;1793;p29"/>
          <p:cNvSpPr txBox="1">
            <a:spLocks noGrp="1"/>
          </p:cNvSpPr>
          <p:nvPr>
            <p:ph type="subTitle" idx="3"/>
          </p:nvPr>
        </p:nvSpPr>
        <p:spPr>
          <a:xfrm>
            <a:off x="6928467" y="2600251"/>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4" name="Google Shape;1794;p29"/>
          <p:cNvSpPr txBox="1">
            <a:spLocks noGrp="1"/>
          </p:cNvSpPr>
          <p:nvPr>
            <p:ph type="title" idx="4"/>
          </p:nvPr>
        </p:nvSpPr>
        <p:spPr>
          <a:xfrm>
            <a:off x="2100033"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5" name="Google Shape;1795;p29"/>
          <p:cNvSpPr txBox="1">
            <a:spLocks noGrp="1"/>
          </p:cNvSpPr>
          <p:nvPr>
            <p:ph type="subTitle" idx="5"/>
          </p:nvPr>
        </p:nvSpPr>
        <p:spPr>
          <a:xfrm>
            <a:off x="1740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6" name="Google Shape;1796;p29"/>
          <p:cNvSpPr txBox="1">
            <a:spLocks noGrp="1"/>
          </p:cNvSpPr>
          <p:nvPr>
            <p:ph type="title" idx="6"/>
          </p:nvPr>
        </p:nvSpPr>
        <p:spPr>
          <a:xfrm>
            <a:off x="7288067" y="3971167"/>
            <a:ext cx="2806800" cy="424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797" name="Google Shape;1797;p29"/>
          <p:cNvSpPr txBox="1">
            <a:spLocks noGrp="1"/>
          </p:cNvSpPr>
          <p:nvPr>
            <p:ph type="subTitle" idx="7"/>
          </p:nvPr>
        </p:nvSpPr>
        <p:spPr>
          <a:xfrm>
            <a:off x="6928467" y="4535367"/>
            <a:ext cx="3526000" cy="8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8" name="Google Shape;1798;p29"/>
          <p:cNvSpPr txBox="1">
            <a:spLocks noGrp="1"/>
          </p:cNvSpPr>
          <p:nvPr>
            <p:ph type="title" idx="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99" name="Google Shape;1799;p29"/>
          <p:cNvGrpSpPr/>
          <p:nvPr/>
        </p:nvGrpSpPr>
        <p:grpSpPr>
          <a:xfrm flipH="1">
            <a:off x="5661283" y="6458569"/>
            <a:ext cx="851235" cy="508555"/>
            <a:chOff x="2646571" y="4843927"/>
            <a:chExt cx="638426" cy="381416"/>
          </a:xfrm>
        </p:grpSpPr>
        <p:sp>
          <p:nvSpPr>
            <p:cNvPr id="1800" name="Google Shape;1800;p29"/>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29"/>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02" name="Google Shape;1802;p29"/>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03" name="Google Shape;1803;p29"/>
          <p:cNvGrpSpPr/>
          <p:nvPr/>
        </p:nvGrpSpPr>
        <p:grpSpPr>
          <a:xfrm flipH="1">
            <a:off x="11471653" y="6223002"/>
            <a:ext cx="736003" cy="675421"/>
            <a:chOff x="0" y="4653517"/>
            <a:chExt cx="636608" cy="584207"/>
          </a:xfrm>
        </p:grpSpPr>
        <p:sp>
          <p:nvSpPr>
            <p:cNvPr id="1804" name="Google Shape;1804;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0" name="Google Shape;1810;p29"/>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1" name="Google Shape;1811;p29"/>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2" name="Google Shape;1812;p29"/>
          <p:cNvGrpSpPr/>
          <p:nvPr/>
        </p:nvGrpSpPr>
        <p:grpSpPr>
          <a:xfrm flipH="1">
            <a:off x="2709628" y="6505153"/>
            <a:ext cx="851235" cy="508555"/>
            <a:chOff x="5107984" y="4878865"/>
            <a:chExt cx="638426" cy="381416"/>
          </a:xfrm>
        </p:grpSpPr>
        <p:sp>
          <p:nvSpPr>
            <p:cNvPr id="1813" name="Google Shape;1813;p29"/>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29"/>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15" name="Google Shape;1815;p29"/>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6" name="Google Shape;1816;p29"/>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7" name="Google Shape;1817;p29"/>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8" name="Google Shape;1818;p29"/>
          <p:cNvGrpSpPr/>
          <p:nvPr/>
        </p:nvGrpSpPr>
        <p:grpSpPr>
          <a:xfrm flipH="1">
            <a:off x="-158723" y="3375789"/>
            <a:ext cx="541301" cy="852919"/>
            <a:chOff x="8868808" y="2251909"/>
            <a:chExt cx="405976" cy="639689"/>
          </a:xfrm>
        </p:grpSpPr>
        <p:sp>
          <p:nvSpPr>
            <p:cNvPr id="1819" name="Google Shape;1819;p29"/>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29"/>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21" name="Google Shape;1821;p29"/>
          <p:cNvGrpSpPr/>
          <p:nvPr/>
        </p:nvGrpSpPr>
        <p:grpSpPr>
          <a:xfrm>
            <a:off x="-86447" y="6316086"/>
            <a:ext cx="736003" cy="675421"/>
            <a:chOff x="0" y="4653517"/>
            <a:chExt cx="636608" cy="584207"/>
          </a:xfrm>
        </p:grpSpPr>
        <p:sp>
          <p:nvSpPr>
            <p:cNvPr id="1822" name="Google Shape;1822;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28" name="Google Shape;1828;p29"/>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9" name="Google Shape;1829;p29"/>
          <p:cNvSpPr/>
          <p:nvPr/>
        </p:nvSpPr>
        <p:spPr>
          <a:xfrm rot="-5400000">
            <a:off x="1498590"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0" name="Google Shape;1830;p29"/>
          <p:cNvGrpSpPr/>
          <p:nvPr/>
        </p:nvGrpSpPr>
        <p:grpSpPr>
          <a:xfrm>
            <a:off x="6717420" y="-224164"/>
            <a:ext cx="851235" cy="508555"/>
            <a:chOff x="3966334" y="-168123"/>
            <a:chExt cx="638426" cy="381416"/>
          </a:xfrm>
        </p:grpSpPr>
        <p:sp>
          <p:nvSpPr>
            <p:cNvPr id="1831" name="Google Shape;1831;p29"/>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29"/>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3" name="Google Shape;1833;p29"/>
          <p:cNvSpPr/>
          <p:nvPr/>
        </p:nvSpPr>
        <p:spPr>
          <a:xfrm flipH="1">
            <a:off x="9787907"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4" name="Google Shape;1834;p29"/>
          <p:cNvSpPr/>
          <p:nvPr/>
        </p:nvSpPr>
        <p:spPr>
          <a:xfrm rot="10800000">
            <a:off x="11981692" y="460353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5" name="Google Shape;1835;p29"/>
          <p:cNvSpPr/>
          <p:nvPr/>
        </p:nvSpPr>
        <p:spPr>
          <a:xfrm>
            <a:off x="11063823"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36" name="Google Shape;1836;p29"/>
          <p:cNvGrpSpPr/>
          <p:nvPr/>
        </p:nvGrpSpPr>
        <p:grpSpPr>
          <a:xfrm rot="10800000">
            <a:off x="11913602" y="1453630"/>
            <a:ext cx="355836" cy="771260"/>
            <a:chOff x="-46336" y="3240794"/>
            <a:chExt cx="266877" cy="578445"/>
          </a:xfrm>
        </p:grpSpPr>
        <p:sp>
          <p:nvSpPr>
            <p:cNvPr id="1837" name="Google Shape;1837;p29"/>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29"/>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9" name="Google Shape;1839;p29"/>
          <p:cNvGrpSpPr/>
          <p:nvPr/>
        </p:nvGrpSpPr>
        <p:grpSpPr>
          <a:xfrm>
            <a:off x="2795140" y="-248063"/>
            <a:ext cx="863112" cy="593771"/>
            <a:chOff x="1666375" y="-186047"/>
            <a:chExt cx="647334" cy="445328"/>
          </a:xfrm>
        </p:grpSpPr>
        <p:sp>
          <p:nvSpPr>
            <p:cNvPr id="1840" name="Google Shape;1840;p29"/>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29"/>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42" name="Google Shape;1842;p29"/>
          <p:cNvSpPr/>
          <p:nvPr/>
        </p:nvSpPr>
        <p:spPr>
          <a:xfrm>
            <a:off x="4486651"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3" name="Google Shape;1843;p29"/>
          <p:cNvSpPr/>
          <p:nvPr/>
        </p:nvSpPr>
        <p:spPr>
          <a:xfrm>
            <a:off x="5762567"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44" name="Google Shape;1844;p29"/>
          <p:cNvGrpSpPr/>
          <p:nvPr/>
        </p:nvGrpSpPr>
        <p:grpSpPr>
          <a:xfrm rot="10800000" flipH="1">
            <a:off x="-86447" y="-147081"/>
            <a:ext cx="736003" cy="675421"/>
            <a:chOff x="0" y="4653517"/>
            <a:chExt cx="636608" cy="584207"/>
          </a:xfrm>
        </p:grpSpPr>
        <p:sp>
          <p:nvSpPr>
            <p:cNvPr id="1845" name="Google Shape;1845;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7" name="Google Shape;1847;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51" name="Google Shape;1851;p29"/>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2" name="Google Shape;1852;p29"/>
          <p:cNvSpPr/>
          <p:nvPr/>
        </p:nvSpPr>
        <p:spPr>
          <a:xfrm rot="9439904">
            <a:off x="11811130" y="3418370"/>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3" name="Google Shape;1853;p29"/>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4" name="Google Shape;1854;p29"/>
          <p:cNvSpPr/>
          <p:nvPr/>
        </p:nvSpPr>
        <p:spPr>
          <a:xfrm rot="1996748">
            <a:off x="8474700"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55" name="Google Shape;1855;p29"/>
          <p:cNvGrpSpPr/>
          <p:nvPr/>
        </p:nvGrpSpPr>
        <p:grpSpPr>
          <a:xfrm rot="-5400000" flipH="1">
            <a:off x="11723520" y="30302"/>
            <a:ext cx="736003" cy="675421"/>
            <a:chOff x="0" y="4653517"/>
            <a:chExt cx="636608" cy="584207"/>
          </a:xfrm>
        </p:grpSpPr>
        <p:sp>
          <p:nvSpPr>
            <p:cNvPr id="1856" name="Google Shape;1856;p29"/>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29"/>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29"/>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29"/>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29"/>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29"/>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8164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77244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862"/>
        <p:cNvGrpSpPr/>
        <p:nvPr/>
      </p:nvGrpSpPr>
      <p:grpSpPr>
        <a:xfrm>
          <a:off x="0" y="0"/>
          <a:ext cx="0" cy="0"/>
          <a:chOff x="0" y="0"/>
          <a:chExt cx="0" cy="0"/>
        </a:xfrm>
      </p:grpSpPr>
      <p:sp>
        <p:nvSpPr>
          <p:cNvPr id="1863" name="Google Shape;1863;p30"/>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4" name="Google Shape;1864;p30"/>
          <p:cNvSpPr txBox="1">
            <a:spLocks noGrp="1"/>
          </p:cNvSpPr>
          <p:nvPr>
            <p:ph type="title"/>
          </p:nvPr>
        </p:nvSpPr>
        <p:spPr>
          <a:xfrm>
            <a:off x="1467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5" name="Google Shape;1865;p30"/>
          <p:cNvSpPr txBox="1">
            <a:spLocks noGrp="1"/>
          </p:cNvSpPr>
          <p:nvPr>
            <p:ph type="subTitle" idx="1"/>
          </p:nvPr>
        </p:nvSpPr>
        <p:spPr>
          <a:xfrm>
            <a:off x="1049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6" name="Google Shape;1866;p30"/>
          <p:cNvSpPr txBox="1">
            <a:spLocks noGrp="1"/>
          </p:cNvSpPr>
          <p:nvPr>
            <p:ph type="title" idx="2"/>
          </p:nvPr>
        </p:nvSpPr>
        <p:spPr>
          <a:xfrm>
            <a:off x="51388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7" name="Google Shape;1867;p30"/>
          <p:cNvSpPr txBox="1">
            <a:spLocks noGrp="1"/>
          </p:cNvSpPr>
          <p:nvPr>
            <p:ph type="subTitle" idx="3"/>
          </p:nvPr>
        </p:nvSpPr>
        <p:spPr>
          <a:xfrm>
            <a:off x="4720816"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68" name="Google Shape;1868;p30"/>
          <p:cNvSpPr txBox="1">
            <a:spLocks noGrp="1"/>
          </p:cNvSpPr>
          <p:nvPr>
            <p:ph type="title" idx="4"/>
          </p:nvPr>
        </p:nvSpPr>
        <p:spPr>
          <a:xfrm>
            <a:off x="1467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69" name="Google Shape;1869;p30"/>
          <p:cNvSpPr txBox="1">
            <a:spLocks noGrp="1"/>
          </p:cNvSpPr>
          <p:nvPr>
            <p:ph type="subTitle" idx="5"/>
          </p:nvPr>
        </p:nvSpPr>
        <p:spPr>
          <a:xfrm>
            <a:off x="1049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0" name="Google Shape;1870;p30"/>
          <p:cNvSpPr txBox="1">
            <a:spLocks noGrp="1"/>
          </p:cNvSpPr>
          <p:nvPr>
            <p:ph type="title" idx="6"/>
          </p:nvPr>
        </p:nvSpPr>
        <p:spPr>
          <a:xfrm>
            <a:off x="51388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1" name="Google Shape;1871;p30"/>
          <p:cNvSpPr txBox="1">
            <a:spLocks noGrp="1"/>
          </p:cNvSpPr>
          <p:nvPr>
            <p:ph type="subTitle" idx="7"/>
          </p:nvPr>
        </p:nvSpPr>
        <p:spPr>
          <a:xfrm>
            <a:off x="47208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2" name="Google Shape;1872;p30"/>
          <p:cNvSpPr txBox="1">
            <a:spLocks noGrp="1"/>
          </p:cNvSpPr>
          <p:nvPr>
            <p:ph type="title" idx="8"/>
          </p:nvPr>
        </p:nvSpPr>
        <p:spPr>
          <a:xfrm>
            <a:off x="8810300" y="2006000"/>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3" name="Google Shape;1873;p30"/>
          <p:cNvSpPr txBox="1">
            <a:spLocks noGrp="1"/>
          </p:cNvSpPr>
          <p:nvPr>
            <p:ph type="subTitle" idx="9"/>
          </p:nvPr>
        </p:nvSpPr>
        <p:spPr>
          <a:xfrm>
            <a:off x="8392300" y="29474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4" name="Google Shape;1874;p30"/>
          <p:cNvSpPr txBox="1">
            <a:spLocks noGrp="1"/>
          </p:cNvSpPr>
          <p:nvPr>
            <p:ph type="title" idx="13"/>
          </p:nvPr>
        </p:nvSpPr>
        <p:spPr>
          <a:xfrm>
            <a:off x="8810300" y="4300633"/>
            <a:ext cx="1914400" cy="85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2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875" name="Google Shape;1875;p30"/>
          <p:cNvSpPr txBox="1">
            <a:spLocks noGrp="1"/>
          </p:cNvSpPr>
          <p:nvPr>
            <p:ph type="subTitle" idx="14"/>
          </p:nvPr>
        </p:nvSpPr>
        <p:spPr>
          <a:xfrm>
            <a:off x="8392300" y="5242000"/>
            <a:ext cx="2750400" cy="8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6" name="Google Shape;1876;p30"/>
          <p:cNvSpPr txBox="1">
            <a:spLocks noGrp="1"/>
          </p:cNvSpPr>
          <p:nvPr>
            <p:ph type="title" idx="15"/>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877" name="Google Shape;1877;p30"/>
          <p:cNvGrpSpPr/>
          <p:nvPr/>
        </p:nvGrpSpPr>
        <p:grpSpPr>
          <a:xfrm>
            <a:off x="2701795" y="-201896"/>
            <a:ext cx="851235" cy="508555"/>
            <a:chOff x="2646571" y="4843927"/>
            <a:chExt cx="638426" cy="381416"/>
          </a:xfrm>
        </p:grpSpPr>
        <p:sp>
          <p:nvSpPr>
            <p:cNvPr id="1878" name="Google Shape;1878;p30"/>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0"/>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0" name="Google Shape;1880;p30"/>
          <p:cNvSpPr/>
          <p:nvPr/>
        </p:nvSpPr>
        <p:spPr>
          <a:xfrm rot="10800000">
            <a:off x="828404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81" name="Google Shape;1881;p30"/>
          <p:cNvGrpSpPr/>
          <p:nvPr/>
        </p:nvGrpSpPr>
        <p:grpSpPr>
          <a:xfrm rot="10800000">
            <a:off x="11463820" y="-86609"/>
            <a:ext cx="736003" cy="675421"/>
            <a:chOff x="0" y="4653517"/>
            <a:chExt cx="636608" cy="584207"/>
          </a:xfrm>
        </p:grpSpPr>
        <p:sp>
          <p:nvSpPr>
            <p:cNvPr id="1882" name="Google Shape;1882;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88" name="Google Shape;1888;p30"/>
          <p:cNvSpPr/>
          <p:nvPr/>
        </p:nvSpPr>
        <p:spPr>
          <a:xfrm rot="10800000">
            <a:off x="10510914" y="481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30"/>
          <p:cNvSpPr/>
          <p:nvPr/>
        </p:nvSpPr>
        <p:spPr>
          <a:xfrm rot="10800000" flipH="1">
            <a:off x="4379480" y="-1920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0" name="Google Shape;1890;p30"/>
          <p:cNvGrpSpPr/>
          <p:nvPr/>
        </p:nvGrpSpPr>
        <p:grpSpPr>
          <a:xfrm>
            <a:off x="5653449" y="-155314"/>
            <a:ext cx="851235" cy="508555"/>
            <a:chOff x="5107984" y="4878865"/>
            <a:chExt cx="638426" cy="381416"/>
          </a:xfrm>
        </p:grpSpPr>
        <p:sp>
          <p:nvSpPr>
            <p:cNvPr id="1891" name="Google Shape;1891;p30"/>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30"/>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93" name="Google Shape;1893;p30"/>
          <p:cNvSpPr/>
          <p:nvPr/>
        </p:nvSpPr>
        <p:spPr>
          <a:xfrm rot="10800000">
            <a:off x="7331135" y="9477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4" name="Google Shape;1894;p30"/>
          <p:cNvSpPr/>
          <p:nvPr/>
        </p:nvSpPr>
        <p:spPr>
          <a:xfrm rot="5400000">
            <a:off x="-208775" y="41732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5" name="Google Shape;1895;p30"/>
          <p:cNvSpPr/>
          <p:nvPr/>
        </p:nvSpPr>
        <p:spPr>
          <a:xfrm rot="5400000">
            <a:off x="132943" y="5399194"/>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6" name="Google Shape;1896;p30"/>
          <p:cNvGrpSpPr/>
          <p:nvPr/>
        </p:nvGrpSpPr>
        <p:grpSpPr>
          <a:xfrm>
            <a:off x="-166556" y="2583106"/>
            <a:ext cx="541301" cy="852919"/>
            <a:chOff x="8868808" y="2251909"/>
            <a:chExt cx="405976" cy="639689"/>
          </a:xfrm>
        </p:grpSpPr>
        <p:sp>
          <p:nvSpPr>
            <p:cNvPr id="1897" name="Google Shape;1897;p30"/>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0"/>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99" name="Google Shape;1899;p30"/>
          <p:cNvGrpSpPr/>
          <p:nvPr/>
        </p:nvGrpSpPr>
        <p:grpSpPr>
          <a:xfrm rot="10800000" flipH="1">
            <a:off x="-94280" y="-179693"/>
            <a:ext cx="736003" cy="675421"/>
            <a:chOff x="0" y="4653517"/>
            <a:chExt cx="636608" cy="584207"/>
          </a:xfrm>
        </p:grpSpPr>
        <p:sp>
          <p:nvSpPr>
            <p:cNvPr id="1900" name="Google Shape;1900;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06" name="Google Shape;1906;p30"/>
          <p:cNvSpPr/>
          <p:nvPr/>
        </p:nvSpPr>
        <p:spPr>
          <a:xfrm rot="5400000">
            <a:off x="9558009" y="-1882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7" name="Google Shape;1907;p30"/>
          <p:cNvSpPr/>
          <p:nvPr/>
        </p:nvSpPr>
        <p:spPr>
          <a:xfrm rot="5400000">
            <a:off x="10714292"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08" name="Google Shape;1908;p30"/>
          <p:cNvGrpSpPr/>
          <p:nvPr/>
        </p:nvGrpSpPr>
        <p:grpSpPr>
          <a:xfrm rot="10800000">
            <a:off x="5091744" y="6527420"/>
            <a:ext cx="851235" cy="508555"/>
            <a:chOff x="3966334" y="-168123"/>
            <a:chExt cx="638426" cy="381416"/>
          </a:xfrm>
        </p:grpSpPr>
        <p:sp>
          <p:nvSpPr>
            <p:cNvPr id="1909" name="Google Shape;1909;p30"/>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0"/>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1" name="Google Shape;1911;p30"/>
          <p:cNvSpPr/>
          <p:nvPr/>
        </p:nvSpPr>
        <p:spPr>
          <a:xfrm rot="10800000" flipH="1">
            <a:off x="2424975" y="6482740"/>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2" name="Google Shape;1912;p30"/>
          <p:cNvSpPr/>
          <p:nvPr/>
        </p:nvSpPr>
        <p:spPr>
          <a:xfrm rot="10800000">
            <a:off x="11973859" y="486939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3" name="Google Shape;1913;p30"/>
          <p:cNvSpPr/>
          <p:nvPr/>
        </p:nvSpPr>
        <p:spPr>
          <a:xfrm rot="10800000">
            <a:off x="1470122" y="6557942"/>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14" name="Google Shape;1914;p30"/>
          <p:cNvGrpSpPr/>
          <p:nvPr/>
        </p:nvGrpSpPr>
        <p:grpSpPr>
          <a:xfrm>
            <a:off x="11828969" y="1719461"/>
            <a:ext cx="355836" cy="771260"/>
            <a:chOff x="-46336" y="3240794"/>
            <a:chExt cx="266877" cy="578445"/>
          </a:xfrm>
        </p:grpSpPr>
        <p:sp>
          <p:nvSpPr>
            <p:cNvPr id="1915" name="Google Shape;1915;p30"/>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0"/>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7" name="Google Shape;1917;p30"/>
          <p:cNvGrpSpPr/>
          <p:nvPr/>
        </p:nvGrpSpPr>
        <p:grpSpPr>
          <a:xfrm rot="10800000">
            <a:off x="9002147" y="6466105"/>
            <a:ext cx="863112" cy="593771"/>
            <a:chOff x="1666375" y="-186047"/>
            <a:chExt cx="647334" cy="445328"/>
          </a:xfrm>
        </p:grpSpPr>
        <p:sp>
          <p:nvSpPr>
            <p:cNvPr id="1918" name="Google Shape;1918;p30"/>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30"/>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0" name="Google Shape;1920;p30"/>
          <p:cNvSpPr/>
          <p:nvPr/>
        </p:nvSpPr>
        <p:spPr>
          <a:xfrm rot="10800000">
            <a:off x="7726231" y="653730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1" name="Google Shape;1921;p30"/>
          <p:cNvSpPr/>
          <p:nvPr/>
        </p:nvSpPr>
        <p:spPr>
          <a:xfrm rot="10800000">
            <a:off x="6771378" y="655795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2" name="Google Shape;1922;p30"/>
          <p:cNvGrpSpPr/>
          <p:nvPr/>
        </p:nvGrpSpPr>
        <p:grpSpPr>
          <a:xfrm>
            <a:off x="-94280" y="6283474"/>
            <a:ext cx="736003" cy="675421"/>
            <a:chOff x="0" y="4653517"/>
            <a:chExt cx="636608" cy="584207"/>
          </a:xfrm>
        </p:grpSpPr>
        <p:sp>
          <p:nvSpPr>
            <p:cNvPr id="1923" name="Google Shape;1923;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29" name="Google Shape;1929;p30"/>
          <p:cNvSpPr/>
          <p:nvPr/>
        </p:nvSpPr>
        <p:spPr>
          <a:xfrm rot="10800000">
            <a:off x="1468173" y="-14997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0" name="Google Shape;1930;p30"/>
          <p:cNvSpPr/>
          <p:nvPr/>
        </p:nvSpPr>
        <p:spPr>
          <a:xfrm rot="9439904">
            <a:off x="11803296" y="3684234"/>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1" name="Google Shape;1931;p30"/>
          <p:cNvSpPr/>
          <p:nvPr/>
        </p:nvSpPr>
        <p:spPr>
          <a:xfrm rot="-8400907">
            <a:off x="-32433" y="1337067"/>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2" name="Google Shape;1932;p30"/>
          <p:cNvSpPr/>
          <p:nvPr/>
        </p:nvSpPr>
        <p:spPr>
          <a:xfrm rot="-8803252">
            <a:off x="3778537" y="6488348"/>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33" name="Google Shape;1933;p30"/>
          <p:cNvGrpSpPr/>
          <p:nvPr/>
        </p:nvGrpSpPr>
        <p:grpSpPr>
          <a:xfrm rot="-5400000">
            <a:off x="11715687" y="6106091"/>
            <a:ext cx="736003" cy="675421"/>
            <a:chOff x="0" y="4653517"/>
            <a:chExt cx="636608" cy="584207"/>
          </a:xfrm>
        </p:grpSpPr>
        <p:sp>
          <p:nvSpPr>
            <p:cNvPr id="1934" name="Google Shape;1934;p30"/>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0"/>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0"/>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0"/>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0"/>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0"/>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25568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40"/>
        <p:cNvGrpSpPr/>
        <p:nvPr/>
      </p:nvGrpSpPr>
      <p:grpSpPr>
        <a:xfrm>
          <a:off x="0" y="0"/>
          <a:ext cx="0" cy="0"/>
          <a:chOff x="0" y="0"/>
          <a:chExt cx="0" cy="0"/>
        </a:xfrm>
      </p:grpSpPr>
      <p:sp>
        <p:nvSpPr>
          <p:cNvPr id="1941" name="Google Shape;1941;p31"/>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2" name="Google Shape;1942;p31"/>
          <p:cNvSpPr txBox="1">
            <a:spLocks noGrp="1"/>
          </p:cNvSpPr>
          <p:nvPr>
            <p:ph type="title" hasCustomPrompt="1"/>
          </p:nvPr>
        </p:nvSpPr>
        <p:spPr>
          <a:xfrm>
            <a:off x="1712000" y="720000"/>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3" name="Google Shape;1943;p31"/>
          <p:cNvSpPr txBox="1">
            <a:spLocks noGrp="1"/>
          </p:cNvSpPr>
          <p:nvPr>
            <p:ph type="subTitle" idx="1"/>
          </p:nvPr>
        </p:nvSpPr>
        <p:spPr>
          <a:xfrm>
            <a:off x="1712000" y="1793455"/>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4" name="Google Shape;1944;p31"/>
          <p:cNvSpPr txBox="1">
            <a:spLocks noGrp="1"/>
          </p:cNvSpPr>
          <p:nvPr>
            <p:ph type="title" idx="2" hasCustomPrompt="1"/>
          </p:nvPr>
        </p:nvSpPr>
        <p:spPr>
          <a:xfrm>
            <a:off x="1712000" y="260711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5" name="Google Shape;1945;p31"/>
          <p:cNvSpPr txBox="1">
            <a:spLocks noGrp="1"/>
          </p:cNvSpPr>
          <p:nvPr>
            <p:ph type="subTitle" idx="3"/>
          </p:nvPr>
        </p:nvSpPr>
        <p:spPr>
          <a:xfrm>
            <a:off x="1712000" y="3680569"/>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6" name="Google Shape;1946;p31"/>
          <p:cNvSpPr txBox="1">
            <a:spLocks noGrp="1"/>
          </p:cNvSpPr>
          <p:nvPr>
            <p:ph type="title" idx="4" hasCustomPrompt="1"/>
          </p:nvPr>
        </p:nvSpPr>
        <p:spPr>
          <a:xfrm>
            <a:off x="1712000" y="4494245"/>
            <a:ext cx="8768000" cy="1073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6200"/>
              <a:buNone/>
              <a:defRPr sz="8266">
                <a:solidFill>
                  <a:schemeClr val="lt2"/>
                </a:solidFill>
              </a:defRPr>
            </a:lvl1pPr>
            <a:lvl2pPr lvl="1" algn="ctr" rtl="0">
              <a:spcBef>
                <a:spcPts val="0"/>
              </a:spcBef>
              <a:spcAft>
                <a:spcPts val="0"/>
              </a:spcAft>
              <a:buClr>
                <a:schemeClr val="lt2"/>
              </a:buClr>
              <a:buSzPts val="6200"/>
              <a:buNone/>
              <a:defRPr sz="8266">
                <a:solidFill>
                  <a:schemeClr val="lt2"/>
                </a:solidFill>
              </a:defRPr>
            </a:lvl2pPr>
            <a:lvl3pPr lvl="2" algn="ctr" rtl="0">
              <a:spcBef>
                <a:spcPts val="0"/>
              </a:spcBef>
              <a:spcAft>
                <a:spcPts val="0"/>
              </a:spcAft>
              <a:buClr>
                <a:schemeClr val="lt2"/>
              </a:buClr>
              <a:buSzPts val="6200"/>
              <a:buNone/>
              <a:defRPr sz="8266">
                <a:solidFill>
                  <a:schemeClr val="lt2"/>
                </a:solidFill>
              </a:defRPr>
            </a:lvl3pPr>
            <a:lvl4pPr lvl="3" algn="ctr" rtl="0">
              <a:spcBef>
                <a:spcPts val="0"/>
              </a:spcBef>
              <a:spcAft>
                <a:spcPts val="0"/>
              </a:spcAft>
              <a:buClr>
                <a:schemeClr val="lt2"/>
              </a:buClr>
              <a:buSzPts val="6200"/>
              <a:buNone/>
              <a:defRPr sz="8266">
                <a:solidFill>
                  <a:schemeClr val="lt2"/>
                </a:solidFill>
              </a:defRPr>
            </a:lvl4pPr>
            <a:lvl5pPr lvl="4" algn="ctr" rtl="0">
              <a:spcBef>
                <a:spcPts val="0"/>
              </a:spcBef>
              <a:spcAft>
                <a:spcPts val="0"/>
              </a:spcAft>
              <a:buClr>
                <a:schemeClr val="lt2"/>
              </a:buClr>
              <a:buSzPts val="6200"/>
              <a:buNone/>
              <a:defRPr sz="8266">
                <a:solidFill>
                  <a:schemeClr val="lt2"/>
                </a:solidFill>
              </a:defRPr>
            </a:lvl5pPr>
            <a:lvl6pPr lvl="5" algn="ctr" rtl="0">
              <a:spcBef>
                <a:spcPts val="0"/>
              </a:spcBef>
              <a:spcAft>
                <a:spcPts val="0"/>
              </a:spcAft>
              <a:buClr>
                <a:schemeClr val="lt2"/>
              </a:buClr>
              <a:buSzPts val="6200"/>
              <a:buNone/>
              <a:defRPr sz="8266">
                <a:solidFill>
                  <a:schemeClr val="lt2"/>
                </a:solidFill>
              </a:defRPr>
            </a:lvl6pPr>
            <a:lvl7pPr lvl="6" algn="ctr" rtl="0">
              <a:spcBef>
                <a:spcPts val="0"/>
              </a:spcBef>
              <a:spcAft>
                <a:spcPts val="0"/>
              </a:spcAft>
              <a:buClr>
                <a:schemeClr val="lt2"/>
              </a:buClr>
              <a:buSzPts val="6200"/>
              <a:buNone/>
              <a:defRPr sz="8266">
                <a:solidFill>
                  <a:schemeClr val="lt2"/>
                </a:solidFill>
              </a:defRPr>
            </a:lvl7pPr>
            <a:lvl8pPr lvl="7" algn="ctr" rtl="0">
              <a:spcBef>
                <a:spcPts val="0"/>
              </a:spcBef>
              <a:spcAft>
                <a:spcPts val="0"/>
              </a:spcAft>
              <a:buClr>
                <a:schemeClr val="lt2"/>
              </a:buClr>
              <a:buSzPts val="6200"/>
              <a:buNone/>
              <a:defRPr sz="8266">
                <a:solidFill>
                  <a:schemeClr val="lt2"/>
                </a:solidFill>
              </a:defRPr>
            </a:lvl8pPr>
            <a:lvl9pPr lvl="8" algn="ctr" rtl="0">
              <a:spcBef>
                <a:spcPts val="0"/>
              </a:spcBef>
              <a:spcAft>
                <a:spcPts val="0"/>
              </a:spcAft>
              <a:buClr>
                <a:schemeClr val="lt2"/>
              </a:buClr>
              <a:buSzPts val="6200"/>
              <a:buNone/>
              <a:defRPr sz="8266">
                <a:solidFill>
                  <a:schemeClr val="lt2"/>
                </a:solidFill>
              </a:defRPr>
            </a:lvl9pPr>
          </a:lstStyle>
          <a:p>
            <a:r>
              <a:t>xx%</a:t>
            </a:r>
          </a:p>
        </p:txBody>
      </p:sp>
      <p:sp>
        <p:nvSpPr>
          <p:cNvPr id="1947" name="Google Shape;1947;p31"/>
          <p:cNvSpPr txBox="1">
            <a:spLocks noGrp="1"/>
          </p:cNvSpPr>
          <p:nvPr>
            <p:ph type="subTitle" idx="5"/>
          </p:nvPr>
        </p:nvSpPr>
        <p:spPr>
          <a:xfrm>
            <a:off x="1712000" y="5567700"/>
            <a:ext cx="8768000" cy="57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48" name="Google Shape;1948;p31"/>
          <p:cNvGrpSpPr/>
          <p:nvPr/>
        </p:nvGrpSpPr>
        <p:grpSpPr>
          <a:xfrm>
            <a:off x="9878472" y="6528936"/>
            <a:ext cx="851235" cy="508555"/>
            <a:chOff x="2646571" y="4843927"/>
            <a:chExt cx="638426" cy="381416"/>
          </a:xfrm>
        </p:grpSpPr>
        <p:sp>
          <p:nvSpPr>
            <p:cNvPr id="1949" name="Google Shape;1949;p31"/>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1"/>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1" name="Google Shape;1951;p31"/>
          <p:cNvSpPr/>
          <p:nvPr/>
        </p:nvSpPr>
        <p:spPr>
          <a:xfrm>
            <a:off x="7226946"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52" name="Google Shape;1952;p31"/>
          <p:cNvGrpSpPr/>
          <p:nvPr/>
        </p:nvGrpSpPr>
        <p:grpSpPr>
          <a:xfrm rot="5400000">
            <a:off x="-175051" y="6253302"/>
            <a:ext cx="736003" cy="675421"/>
            <a:chOff x="0" y="4653517"/>
            <a:chExt cx="636608" cy="584207"/>
          </a:xfrm>
        </p:grpSpPr>
        <p:sp>
          <p:nvSpPr>
            <p:cNvPr id="1953" name="Google Shape;1953;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59" name="Google Shape;1959;p31"/>
          <p:cNvSpPr/>
          <p:nvPr/>
        </p:nvSpPr>
        <p:spPr>
          <a:xfrm>
            <a:off x="5292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0" name="Google Shape;1960;p31"/>
          <p:cNvSpPr/>
          <p:nvPr/>
        </p:nvSpPr>
        <p:spPr>
          <a:xfrm flipH="1">
            <a:off x="1239458"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1" name="Google Shape;1961;p31"/>
          <p:cNvGrpSpPr/>
          <p:nvPr/>
        </p:nvGrpSpPr>
        <p:grpSpPr>
          <a:xfrm>
            <a:off x="2725753" y="6512287"/>
            <a:ext cx="851235" cy="508555"/>
            <a:chOff x="5107984" y="4878865"/>
            <a:chExt cx="638426" cy="381416"/>
          </a:xfrm>
        </p:grpSpPr>
        <p:sp>
          <p:nvSpPr>
            <p:cNvPr id="1962" name="Google Shape;1962;p31"/>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64" name="Google Shape;1964;p31"/>
          <p:cNvSpPr/>
          <p:nvPr/>
        </p:nvSpPr>
        <p:spPr>
          <a:xfrm>
            <a:off x="8713241"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5" name="Google Shape;1965;p31"/>
          <p:cNvSpPr/>
          <p:nvPr/>
        </p:nvSpPr>
        <p:spPr>
          <a:xfrm rot="5400000">
            <a:off x="117632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6" name="Google Shape;1966;p31"/>
          <p:cNvSpPr/>
          <p:nvPr/>
        </p:nvSpPr>
        <p:spPr>
          <a:xfrm rot="5400000">
            <a:off x="11923826"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7" name="Google Shape;1967;p31"/>
          <p:cNvGrpSpPr/>
          <p:nvPr/>
        </p:nvGrpSpPr>
        <p:grpSpPr>
          <a:xfrm rot="10800000">
            <a:off x="11805511" y="2615718"/>
            <a:ext cx="541301" cy="852919"/>
            <a:chOff x="8868808" y="2251909"/>
            <a:chExt cx="405976" cy="639689"/>
          </a:xfrm>
        </p:grpSpPr>
        <p:sp>
          <p:nvSpPr>
            <p:cNvPr id="1968" name="Google Shape;1968;p31"/>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31"/>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0" name="Google Shape;1970;p31"/>
          <p:cNvGrpSpPr/>
          <p:nvPr/>
        </p:nvGrpSpPr>
        <p:grpSpPr>
          <a:xfrm rot="-5400000" flipH="1">
            <a:off x="11558100" y="6253302"/>
            <a:ext cx="736003" cy="675421"/>
            <a:chOff x="0" y="4653517"/>
            <a:chExt cx="636608" cy="584207"/>
          </a:xfrm>
        </p:grpSpPr>
        <p:sp>
          <p:nvSpPr>
            <p:cNvPr id="1971" name="Google Shape;1971;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77" name="Google Shape;1977;p31"/>
          <p:cNvSpPr/>
          <p:nvPr/>
        </p:nvSpPr>
        <p:spPr>
          <a:xfrm rot="-5400000">
            <a:off x="6061714"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8" name="Google Shape;1978;p31"/>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79" name="Google Shape;1979;p31"/>
          <p:cNvGrpSpPr/>
          <p:nvPr/>
        </p:nvGrpSpPr>
        <p:grpSpPr>
          <a:xfrm>
            <a:off x="6256844" y="-224164"/>
            <a:ext cx="851235" cy="508555"/>
            <a:chOff x="3966334" y="-168123"/>
            <a:chExt cx="638426" cy="381416"/>
          </a:xfrm>
        </p:grpSpPr>
        <p:sp>
          <p:nvSpPr>
            <p:cNvPr id="1980" name="Google Shape;1980;p31"/>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31"/>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82" name="Google Shape;1982;p31"/>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3" name="Google Shape;1983;p31"/>
          <p:cNvSpPr/>
          <p:nvPr/>
        </p:nvSpPr>
        <p:spPr>
          <a:xfrm>
            <a:off x="-144753"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4" name="Google Shape;1984;p31"/>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85" name="Google Shape;1985;p31"/>
          <p:cNvGrpSpPr/>
          <p:nvPr/>
        </p:nvGrpSpPr>
        <p:grpSpPr>
          <a:xfrm>
            <a:off x="-61781" y="3582263"/>
            <a:ext cx="355836" cy="771260"/>
            <a:chOff x="-46336" y="3240794"/>
            <a:chExt cx="266877" cy="578445"/>
          </a:xfrm>
        </p:grpSpPr>
        <p:sp>
          <p:nvSpPr>
            <p:cNvPr id="1986" name="Google Shape;1986;p31"/>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31"/>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88" name="Google Shape;1988;p31"/>
          <p:cNvGrpSpPr/>
          <p:nvPr/>
        </p:nvGrpSpPr>
        <p:grpSpPr>
          <a:xfrm>
            <a:off x="2334563" y="-248063"/>
            <a:ext cx="863112" cy="593771"/>
            <a:chOff x="1666375" y="-186047"/>
            <a:chExt cx="647334" cy="445328"/>
          </a:xfrm>
        </p:grpSpPr>
        <p:sp>
          <p:nvSpPr>
            <p:cNvPr id="1989" name="Google Shape;1989;p31"/>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31"/>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1" name="Google Shape;1991;p31"/>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2" name="Google Shape;1992;p31"/>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93" name="Google Shape;1993;p31"/>
          <p:cNvGrpSpPr/>
          <p:nvPr/>
        </p:nvGrpSpPr>
        <p:grpSpPr>
          <a:xfrm rot="-5400000">
            <a:off x="11558100" y="-129399"/>
            <a:ext cx="736003" cy="675421"/>
            <a:chOff x="0" y="4653517"/>
            <a:chExt cx="636608" cy="584207"/>
          </a:xfrm>
        </p:grpSpPr>
        <p:sp>
          <p:nvSpPr>
            <p:cNvPr id="1994" name="Google Shape;1994;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00" name="Google Shape;2000;p31"/>
          <p:cNvSpPr/>
          <p:nvPr/>
        </p:nvSpPr>
        <p:spPr>
          <a:xfrm>
            <a:off x="4615765"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1" name="Google Shape;2001;p31"/>
          <p:cNvSpPr/>
          <p:nvPr/>
        </p:nvSpPr>
        <p:spPr>
          <a:xfrm rot="-1360096">
            <a:off x="-87456"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2" name="Google Shape;2002;p31"/>
          <p:cNvSpPr/>
          <p:nvPr/>
        </p:nvSpPr>
        <p:spPr>
          <a:xfrm rot="-8400907">
            <a:off x="11939633"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3" name="Google Shape;2003;p31"/>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04" name="Google Shape;2004;p31"/>
          <p:cNvGrpSpPr/>
          <p:nvPr/>
        </p:nvGrpSpPr>
        <p:grpSpPr>
          <a:xfrm rot="5400000">
            <a:off x="-251867" y="-129399"/>
            <a:ext cx="736003" cy="675421"/>
            <a:chOff x="0" y="4653517"/>
            <a:chExt cx="636608" cy="584207"/>
          </a:xfrm>
        </p:grpSpPr>
        <p:sp>
          <p:nvSpPr>
            <p:cNvPr id="2005" name="Google Shape;2005;p31"/>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31"/>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31"/>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31"/>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31"/>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31"/>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94573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011"/>
        <p:cNvGrpSpPr/>
        <p:nvPr/>
      </p:nvGrpSpPr>
      <p:grpSpPr>
        <a:xfrm>
          <a:off x="0" y="0"/>
          <a:ext cx="0" cy="0"/>
          <a:chOff x="0" y="0"/>
          <a:chExt cx="0" cy="0"/>
        </a:xfrm>
      </p:grpSpPr>
      <p:sp>
        <p:nvSpPr>
          <p:cNvPr id="2012" name="Google Shape;2012;p32"/>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3" name="Google Shape;2013;p32"/>
          <p:cNvSpPr txBox="1">
            <a:spLocks noGrp="1"/>
          </p:cNvSpPr>
          <p:nvPr>
            <p:ph type="ctrTitle"/>
          </p:nvPr>
        </p:nvSpPr>
        <p:spPr>
          <a:xfrm>
            <a:off x="958755" y="713333"/>
            <a:ext cx="4576800" cy="13304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80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014" name="Google Shape;2014;p32"/>
          <p:cNvSpPr txBox="1">
            <a:spLocks noGrp="1"/>
          </p:cNvSpPr>
          <p:nvPr>
            <p:ph type="subTitle" idx="1"/>
          </p:nvPr>
        </p:nvSpPr>
        <p:spPr>
          <a:xfrm>
            <a:off x="953467" y="2043733"/>
            <a:ext cx="4587200" cy="169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
        <p:nvSpPr>
          <p:cNvPr id="2015" name="Google Shape;2015;p32"/>
          <p:cNvSpPr txBox="1"/>
          <p:nvPr/>
        </p:nvSpPr>
        <p:spPr>
          <a:xfrm>
            <a:off x="953467" y="4683300"/>
            <a:ext cx="4512000" cy="1071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a:solidFill>
                  <a:schemeClr val="lt1"/>
                </a:solidFill>
                <a:latin typeface="Asap"/>
                <a:ea typeface="Asap"/>
                <a:cs typeface="Asap"/>
                <a:sym typeface="Asap"/>
              </a:rPr>
              <a:t>CREDITS: This presentation template was created by </a:t>
            </a:r>
            <a:r>
              <a:rPr lang="en" sz="1600" b="1">
                <a:solidFill>
                  <a:schemeClr val="lt1"/>
                </a:solidFill>
                <a:uFill>
                  <a:noFill/>
                </a:uFill>
                <a:latin typeface="Asap"/>
                <a:ea typeface="Asap"/>
                <a:cs typeface="Asap"/>
                <a:sym typeface="Asap"/>
                <a:hlinkClick r:id="rId2">
                  <a:extLst>
                    <a:ext uri="{A12FA001-AC4F-418D-AE19-62706E023703}">
                      <ahyp:hlinkClr xmlns:ahyp="http://schemas.microsoft.com/office/drawing/2018/hyperlinkcolor" xmlns="" val="tx"/>
                    </a:ext>
                  </a:extLst>
                </a:hlinkClick>
              </a:rPr>
              <a:t>Slidesgo</a:t>
            </a:r>
            <a:r>
              <a:rPr lang="en" sz="1600">
                <a:solidFill>
                  <a:schemeClr val="lt1"/>
                </a:solidFill>
                <a:latin typeface="Asap"/>
                <a:ea typeface="Asap"/>
                <a:cs typeface="Asap"/>
                <a:sym typeface="Asap"/>
              </a:rPr>
              <a:t>, including icons by </a:t>
            </a:r>
            <a:r>
              <a:rPr lang="en" sz="1600" b="1">
                <a:solidFill>
                  <a:schemeClr val="lt1"/>
                </a:solidFill>
                <a:uFill>
                  <a:noFill/>
                </a:uFill>
                <a:latin typeface="Asap"/>
                <a:ea typeface="Asap"/>
                <a:cs typeface="Asap"/>
                <a:sym typeface="Asap"/>
                <a:hlinkClick r:id="rId3">
                  <a:extLst>
                    <a:ext uri="{A12FA001-AC4F-418D-AE19-62706E023703}">
                      <ahyp:hlinkClr xmlns:ahyp="http://schemas.microsoft.com/office/drawing/2018/hyperlinkcolor" xmlns="" val="tx"/>
                    </a:ext>
                  </a:extLst>
                </a:hlinkClick>
              </a:rPr>
              <a:t>Flaticon</a:t>
            </a:r>
            <a:r>
              <a:rPr lang="en" sz="1600">
                <a:solidFill>
                  <a:schemeClr val="lt1"/>
                </a:solidFill>
                <a:latin typeface="Asap"/>
                <a:ea typeface="Asap"/>
                <a:cs typeface="Asap"/>
                <a:sym typeface="Asap"/>
              </a:rPr>
              <a:t> and infographics &amp; images by </a:t>
            </a:r>
            <a:r>
              <a:rPr lang="en" sz="1600" b="1">
                <a:solidFill>
                  <a:schemeClr val="lt1"/>
                </a:solidFill>
                <a:uFill>
                  <a:noFill/>
                </a:uFill>
                <a:latin typeface="Asap"/>
                <a:ea typeface="Asap"/>
                <a:cs typeface="Asap"/>
                <a:sym typeface="Asap"/>
                <a:hlinkClick r:id="rId4">
                  <a:extLst>
                    <a:ext uri="{A12FA001-AC4F-418D-AE19-62706E023703}">
                      <ahyp:hlinkClr xmlns:ahyp="http://schemas.microsoft.com/office/drawing/2018/hyperlinkcolor" xmlns="" val="tx"/>
                    </a:ext>
                  </a:extLst>
                </a:hlinkClick>
              </a:rPr>
              <a:t>Freepik</a:t>
            </a:r>
            <a:endParaRPr sz="1600" b="1">
              <a:solidFill>
                <a:schemeClr val="lt1"/>
              </a:solidFill>
              <a:latin typeface="Asap"/>
              <a:ea typeface="Asap"/>
              <a:cs typeface="Asap"/>
              <a:sym typeface="Asap"/>
            </a:endParaRPr>
          </a:p>
        </p:txBody>
      </p:sp>
      <p:grpSp>
        <p:nvGrpSpPr>
          <p:cNvPr id="2016" name="Google Shape;2016;p32"/>
          <p:cNvGrpSpPr/>
          <p:nvPr/>
        </p:nvGrpSpPr>
        <p:grpSpPr>
          <a:xfrm flipH="1">
            <a:off x="1477949" y="6528936"/>
            <a:ext cx="851235" cy="508555"/>
            <a:chOff x="2646571" y="4843927"/>
            <a:chExt cx="638426" cy="381416"/>
          </a:xfrm>
        </p:grpSpPr>
        <p:sp>
          <p:nvSpPr>
            <p:cNvPr id="2017" name="Google Shape;2017;p32"/>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8" name="Google Shape;2018;p32"/>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19" name="Google Shape;2019;p32"/>
          <p:cNvSpPr/>
          <p:nvPr/>
        </p:nvSpPr>
        <p:spPr>
          <a:xfrm flipH="1">
            <a:off x="4533194" y="6585403"/>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0" name="Google Shape;2020;p32"/>
          <p:cNvGrpSpPr/>
          <p:nvPr/>
        </p:nvGrpSpPr>
        <p:grpSpPr>
          <a:xfrm rot="-5400000" flipH="1">
            <a:off x="11646703" y="6253302"/>
            <a:ext cx="736003" cy="675421"/>
            <a:chOff x="0" y="4653517"/>
            <a:chExt cx="636608" cy="584207"/>
          </a:xfrm>
        </p:grpSpPr>
        <p:sp>
          <p:nvSpPr>
            <p:cNvPr id="2021" name="Google Shape;2021;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27" name="Google Shape;2027;p32"/>
          <p:cNvSpPr/>
          <p:nvPr/>
        </p:nvSpPr>
        <p:spPr>
          <a:xfrm flipH="1">
            <a:off x="12028281" y="25352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8" name="Google Shape;2028;p32"/>
          <p:cNvSpPr/>
          <p:nvPr/>
        </p:nvSpPr>
        <p:spPr>
          <a:xfrm>
            <a:off x="10520680" y="652216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29" name="Google Shape;2029;p32"/>
          <p:cNvGrpSpPr/>
          <p:nvPr/>
        </p:nvGrpSpPr>
        <p:grpSpPr>
          <a:xfrm flipH="1">
            <a:off x="8630668" y="6512287"/>
            <a:ext cx="851235" cy="508555"/>
            <a:chOff x="5107984" y="4878865"/>
            <a:chExt cx="638426" cy="381416"/>
          </a:xfrm>
        </p:grpSpPr>
        <p:sp>
          <p:nvSpPr>
            <p:cNvPr id="2030" name="Google Shape;2030;p32"/>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32"/>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32" name="Google Shape;2032;p32"/>
          <p:cNvSpPr/>
          <p:nvPr/>
        </p:nvSpPr>
        <p:spPr>
          <a:xfrm flipH="1">
            <a:off x="3367962" y="6660950"/>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3" name="Google Shape;2033;p32"/>
          <p:cNvSpPr/>
          <p:nvPr/>
        </p:nvSpPr>
        <p:spPr>
          <a:xfrm rot="-5400000" flipH="1">
            <a:off x="-3153"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4" name="Google Shape;2034;p32"/>
          <p:cNvSpPr/>
          <p:nvPr/>
        </p:nvSpPr>
        <p:spPr>
          <a:xfrm rot="-5400000" flipH="1">
            <a:off x="157377" y="538525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35" name="Google Shape;2035;p32"/>
          <p:cNvGrpSpPr/>
          <p:nvPr/>
        </p:nvGrpSpPr>
        <p:grpSpPr>
          <a:xfrm rot="10800000" flipH="1">
            <a:off x="-139156" y="2615718"/>
            <a:ext cx="541301" cy="852919"/>
            <a:chOff x="8868808" y="2251909"/>
            <a:chExt cx="405976" cy="639689"/>
          </a:xfrm>
        </p:grpSpPr>
        <p:sp>
          <p:nvSpPr>
            <p:cNvPr id="2036" name="Google Shape;2036;p32"/>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32"/>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32"/>
          <p:cNvGrpSpPr/>
          <p:nvPr/>
        </p:nvGrpSpPr>
        <p:grpSpPr>
          <a:xfrm rot="5400000">
            <a:off x="-86447" y="6253302"/>
            <a:ext cx="736003" cy="675421"/>
            <a:chOff x="0" y="4653517"/>
            <a:chExt cx="636608" cy="584207"/>
          </a:xfrm>
        </p:grpSpPr>
        <p:sp>
          <p:nvSpPr>
            <p:cNvPr id="2039" name="Google Shape;2039;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5" name="Google Shape;2045;p32"/>
          <p:cNvSpPr/>
          <p:nvPr/>
        </p:nvSpPr>
        <p:spPr>
          <a:xfrm rot="5400000" flipH="1">
            <a:off x="6019489" y="6660938"/>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6" name="Google Shape;2046;p32"/>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47" name="Google Shape;2047;p32"/>
          <p:cNvGrpSpPr/>
          <p:nvPr/>
        </p:nvGrpSpPr>
        <p:grpSpPr>
          <a:xfrm flipH="1">
            <a:off x="5099577" y="-224164"/>
            <a:ext cx="851235" cy="508555"/>
            <a:chOff x="3966334" y="-168123"/>
            <a:chExt cx="638426" cy="381416"/>
          </a:xfrm>
        </p:grpSpPr>
        <p:sp>
          <p:nvSpPr>
            <p:cNvPr id="2048" name="Google Shape;2048;p32"/>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9" name="Google Shape;2049;p32"/>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0" name="Google Shape;2050;p32"/>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1" name="Google Shape;2051;p32"/>
          <p:cNvSpPr/>
          <p:nvPr/>
        </p:nvSpPr>
        <p:spPr>
          <a:xfrm flipH="1">
            <a:off x="11904892" y="52741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2" name="Google Shape;2052;p32"/>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53" name="Google Shape;2053;p32"/>
          <p:cNvGrpSpPr/>
          <p:nvPr/>
        </p:nvGrpSpPr>
        <p:grpSpPr>
          <a:xfrm flipH="1">
            <a:off x="11913602" y="3582263"/>
            <a:ext cx="355836" cy="771260"/>
            <a:chOff x="-46336" y="3240794"/>
            <a:chExt cx="266877" cy="578445"/>
          </a:xfrm>
        </p:grpSpPr>
        <p:sp>
          <p:nvSpPr>
            <p:cNvPr id="2054" name="Google Shape;2054;p32"/>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32"/>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56" name="Google Shape;2056;p32"/>
          <p:cNvGrpSpPr/>
          <p:nvPr/>
        </p:nvGrpSpPr>
        <p:grpSpPr>
          <a:xfrm flipH="1">
            <a:off x="9009980" y="-248063"/>
            <a:ext cx="863112" cy="593771"/>
            <a:chOff x="1666375" y="-186047"/>
            <a:chExt cx="647334" cy="445328"/>
          </a:xfrm>
        </p:grpSpPr>
        <p:sp>
          <p:nvSpPr>
            <p:cNvPr id="2057" name="Google Shape;2057;p32"/>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32"/>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59" name="Google Shape;2059;p32"/>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0" name="Google Shape;2060;p32"/>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1" name="Google Shape;2061;p32"/>
          <p:cNvGrpSpPr/>
          <p:nvPr/>
        </p:nvGrpSpPr>
        <p:grpSpPr>
          <a:xfrm rot="5400000" flipH="1">
            <a:off x="-86447" y="-129399"/>
            <a:ext cx="736003" cy="675421"/>
            <a:chOff x="0" y="4653517"/>
            <a:chExt cx="636608" cy="584207"/>
          </a:xfrm>
        </p:grpSpPr>
        <p:sp>
          <p:nvSpPr>
            <p:cNvPr id="2062" name="Google Shape;2062;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68" name="Google Shape;2068;p32"/>
          <p:cNvSpPr/>
          <p:nvPr/>
        </p:nvSpPr>
        <p:spPr>
          <a:xfrm flipH="1">
            <a:off x="7184720" y="6564218"/>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9" name="Google Shape;2069;p32"/>
          <p:cNvSpPr/>
          <p:nvPr/>
        </p:nvSpPr>
        <p:spPr>
          <a:xfrm rot="1360096" flipH="1">
            <a:off x="11887930" y="1147046"/>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0" name="Google Shape;2070;p32"/>
          <p:cNvSpPr/>
          <p:nvPr/>
        </p:nvSpPr>
        <p:spPr>
          <a:xfrm rot="8400907" flipH="1">
            <a:off x="-139142"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1" name="Google Shape;2071;p32"/>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2" name="Google Shape;2072;p32"/>
          <p:cNvGrpSpPr/>
          <p:nvPr/>
        </p:nvGrpSpPr>
        <p:grpSpPr>
          <a:xfrm rot="-5400000" flipH="1">
            <a:off x="11723520" y="-129399"/>
            <a:ext cx="736003" cy="675421"/>
            <a:chOff x="0" y="4653517"/>
            <a:chExt cx="636608" cy="584207"/>
          </a:xfrm>
        </p:grpSpPr>
        <p:sp>
          <p:nvSpPr>
            <p:cNvPr id="2073" name="Google Shape;2073;p32"/>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929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79"/>
        <p:cNvGrpSpPr/>
        <p:nvPr/>
      </p:nvGrpSpPr>
      <p:grpSpPr>
        <a:xfrm>
          <a:off x="0" y="0"/>
          <a:ext cx="0" cy="0"/>
          <a:chOff x="0" y="0"/>
          <a:chExt cx="0" cy="0"/>
        </a:xfrm>
      </p:grpSpPr>
      <p:sp>
        <p:nvSpPr>
          <p:cNvPr id="2080" name="Google Shape;2080;p33"/>
          <p:cNvSpPr/>
          <p:nvPr/>
        </p:nvSpPr>
        <p:spPr>
          <a:xfrm>
            <a:off x="423000" y="362800"/>
            <a:ext cx="11346000" cy="6132400"/>
          </a:xfrm>
          <a:prstGeom prst="plaque">
            <a:avLst>
              <a:gd name="adj" fmla="val 5582"/>
            </a:avLst>
          </a:prstGeom>
          <a:solidFill>
            <a:srgbClr val="FFBA4B">
              <a:alpha val="34640"/>
            </a:srgbClr>
          </a:solidFill>
          <a:ln w="9525" cap="flat" cmpd="sng">
            <a:solidFill>
              <a:schemeClr val="accent5"/>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1" name="Google Shape;2081;p33"/>
          <p:cNvGrpSpPr/>
          <p:nvPr/>
        </p:nvGrpSpPr>
        <p:grpSpPr>
          <a:xfrm>
            <a:off x="5695139" y="6458569"/>
            <a:ext cx="851235" cy="508555"/>
            <a:chOff x="2646571" y="4843927"/>
            <a:chExt cx="638426" cy="381416"/>
          </a:xfrm>
        </p:grpSpPr>
        <p:sp>
          <p:nvSpPr>
            <p:cNvPr id="2082" name="Google Shape;2082;p3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84" name="Google Shape;2084;p3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85" name="Google Shape;2085;p33"/>
          <p:cNvGrpSpPr/>
          <p:nvPr/>
        </p:nvGrpSpPr>
        <p:grpSpPr>
          <a:xfrm>
            <a:off x="0" y="6223002"/>
            <a:ext cx="736003" cy="675421"/>
            <a:chOff x="0" y="4653517"/>
            <a:chExt cx="636608" cy="584207"/>
          </a:xfrm>
        </p:grpSpPr>
        <p:sp>
          <p:nvSpPr>
            <p:cNvPr id="2086" name="Google Shape;2086;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2" name="Google Shape;2092;p3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3" name="Google Shape;2093;p3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94" name="Google Shape;2094;p33"/>
          <p:cNvGrpSpPr/>
          <p:nvPr/>
        </p:nvGrpSpPr>
        <p:grpSpPr>
          <a:xfrm>
            <a:off x="8646793" y="6505153"/>
            <a:ext cx="851235" cy="508555"/>
            <a:chOff x="5107984" y="4878865"/>
            <a:chExt cx="638426" cy="381416"/>
          </a:xfrm>
        </p:grpSpPr>
        <p:sp>
          <p:nvSpPr>
            <p:cNvPr id="2095" name="Google Shape;2095;p3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97" name="Google Shape;2097;p33"/>
          <p:cNvSpPr/>
          <p:nvPr/>
        </p:nvSpPr>
        <p:spPr>
          <a:xfrm>
            <a:off x="4742234"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8" name="Google Shape;2098;p33"/>
          <p:cNvSpPr/>
          <p:nvPr/>
        </p:nvSpPr>
        <p:spPr>
          <a:xfrm rot="-5400000">
            <a:off x="11961079"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99" name="Google Shape;2099;p33"/>
          <p:cNvSpPr/>
          <p:nvPr/>
        </p:nvSpPr>
        <p:spPr>
          <a:xfrm rot="-5400000">
            <a:off x="11940426"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00" name="Google Shape;2100;p33"/>
          <p:cNvGrpSpPr/>
          <p:nvPr/>
        </p:nvGrpSpPr>
        <p:grpSpPr>
          <a:xfrm>
            <a:off x="11825078" y="3375789"/>
            <a:ext cx="541301" cy="852919"/>
            <a:chOff x="8868808" y="2251909"/>
            <a:chExt cx="405976" cy="639689"/>
          </a:xfrm>
        </p:grpSpPr>
        <p:sp>
          <p:nvSpPr>
            <p:cNvPr id="2101" name="Google Shape;2101;p3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3" name="Google Shape;2103;p33"/>
          <p:cNvGrpSpPr/>
          <p:nvPr/>
        </p:nvGrpSpPr>
        <p:grpSpPr>
          <a:xfrm flipH="1">
            <a:off x="11558100" y="6316086"/>
            <a:ext cx="736003" cy="675421"/>
            <a:chOff x="0" y="4653517"/>
            <a:chExt cx="636608" cy="584207"/>
          </a:xfrm>
        </p:grpSpPr>
        <p:sp>
          <p:nvSpPr>
            <p:cNvPr id="2104" name="Google Shape;2104;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0" name="Google Shape;2110;p3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1" name="Google Shape;2111;p3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2" name="Google Shape;2112;p33"/>
          <p:cNvGrpSpPr/>
          <p:nvPr/>
        </p:nvGrpSpPr>
        <p:grpSpPr>
          <a:xfrm>
            <a:off x="6256844" y="-224164"/>
            <a:ext cx="851235" cy="508555"/>
            <a:chOff x="3966334" y="-168123"/>
            <a:chExt cx="638426" cy="381416"/>
          </a:xfrm>
        </p:grpSpPr>
        <p:sp>
          <p:nvSpPr>
            <p:cNvPr id="2113" name="Google Shape;2113;p3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15" name="Google Shape;2115;p33"/>
          <p:cNvSpPr/>
          <p:nvPr/>
        </p:nvSpPr>
        <p:spPr>
          <a:xfrm flipH="1">
            <a:off x="9327331"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6" name="Google Shape;2116;p33"/>
          <p:cNvSpPr/>
          <p:nvPr/>
        </p:nvSpPr>
        <p:spPr>
          <a:xfrm>
            <a:off x="-221553"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17" name="Google Shape;2117;p3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8" name="Google Shape;2118;p33"/>
          <p:cNvGrpSpPr/>
          <p:nvPr/>
        </p:nvGrpSpPr>
        <p:grpSpPr>
          <a:xfrm>
            <a:off x="-61781" y="4321059"/>
            <a:ext cx="355836" cy="771260"/>
            <a:chOff x="-46336" y="3240794"/>
            <a:chExt cx="266877" cy="578445"/>
          </a:xfrm>
        </p:grpSpPr>
        <p:sp>
          <p:nvSpPr>
            <p:cNvPr id="2119" name="Google Shape;2119;p3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3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1" name="Google Shape;2121;p33"/>
          <p:cNvGrpSpPr/>
          <p:nvPr/>
        </p:nvGrpSpPr>
        <p:grpSpPr>
          <a:xfrm>
            <a:off x="2334563" y="-248063"/>
            <a:ext cx="863112" cy="593771"/>
            <a:chOff x="1666375" y="-186047"/>
            <a:chExt cx="647334" cy="445328"/>
          </a:xfrm>
        </p:grpSpPr>
        <p:sp>
          <p:nvSpPr>
            <p:cNvPr id="2122" name="Google Shape;2122;p3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3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4" name="Google Shape;2124;p33"/>
          <p:cNvSpPr/>
          <p:nvPr/>
        </p:nvSpPr>
        <p:spPr>
          <a:xfrm>
            <a:off x="4026075"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5" name="Google Shape;2125;p33"/>
          <p:cNvSpPr/>
          <p:nvPr/>
        </p:nvSpPr>
        <p:spPr>
          <a:xfrm>
            <a:off x="530199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26" name="Google Shape;2126;p33"/>
          <p:cNvGrpSpPr/>
          <p:nvPr/>
        </p:nvGrpSpPr>
        <p:grpSpPr>
          <a:xfrm rot="10800000">
            <a:off x="11558100" y="-147081"/>
            <a:ext cx="736003" cy="675421"/>
            <a:chOff x="0" y="4653517"/>
            <a:chExt cx="636608" cy="584207"/>
          </a:xfrm>
        </p:grpSpPr>
        <p:sp>
          <p:nvSpPr>
            <p:cNvPr id="2127" name="Google Shape;2127;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33" name="Google Shape;2133;p3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4" name="Google Shape;2134;p3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5" name="Google Shape;2135;p33"/>
          <p:cNvSpPr/>
          <p:nvPr/>
        </p:nvSpPr>
        <p:spPr>
          <a:xfrm rot="2399093">
            <a:off x="1182509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6" name="Google Shape;2136;p33"/>
          <p:cNvSpPr/>
          <p:nvPr/>
        </p:nvSpPr>
        <p:spPr>
          <a:xfrm rot="1996748">
            <a:off x="8014123"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37" name="Google Shape;2137;p33"/>
          <p:cNvGrpSpPr/>
          <p:nvPr/>
        </p:nvGrpSpPr>
        <p:grpSpPr>
          <a:xfrm rot="5400000">
            <a:off x="-251867" y="30302"/>
            <a:ext cx="736003" cy="675421"/>
            <a:chOff x="0" y="4653517"/>
            <a:chExt cx="636608" cy="584207"/>
          </a:xfrm>
        </p:grpSpPr>
        <p:sp>
          <p:nvSpPr>
            <p:cNvPr id="2138" name="Google Shape;2138;p3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80163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5"/>
        </a:solidFill>
        <a:effectLst/>
      </p:bgPr>
    </p:bg>
    <p:spTree>
      <p:nvGrpSpPr>
        <p:cNvPr id="1" name="Shape 2144"/>
        <p:cNvGrpSpPr/>
        <p:nvPr/>
      </p:nvGrpSpPr>
      <p:grpSpPr>
        <a:xfrm>
          <a:off x="0" y="0"/>
          <a:ext cx="0" cy="0"/>
          <a:chOff x="0" y="0"/>
          <a:chExt cx="0" cy="0"/>
        </a:xfrm>
      </p:grpSpPr>
      <p:sp>
        <p:nvSpPr>
          <p:cNvPr id="2145" name="Google Shape;2145;p34"/>
          <p:cNvSpPr/>
          <p:nvPr/>
        </p:nvSpPr>
        <p:spPr>
          <a:xfrm>
            <a:off x="423000" y="362800"/>
            <a:ext cx="11346000" cy="6132400"/>
          </a:xfrm>
          <a:prstGeom prst="plaque">
            <a:avLst>
              <a:gd name="adj" fmla="val 5582"/>
            </a:avLst>
          </a:prstGeom>
          <a:solidFill>
            <a:schemeClr val="dk1"/>
          </a:solidFill>
          <a:ln w="9525"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46" name="Google Shape;2146;p34"/>
          <p:cNvGrpSpPr/>
          <p:nvPr/>
        </p:nvGrpSpPr>
        <p:grpSpPr>
          <a:xfrm flipH="1">
            <a:off x="5661283" y="6458569"/>
            <a:ext cx="851235" cy="508555"/>
            <a:chOff x="2646571" y="4843927"/>
            <a:chExt cx="638426" cy="381416"/>
          </a:xfrm>
        </p:grpSpPr>
        <p:sp>
          <p:nvSpPr>
            <p:cNvPr id="2147" name="Google Shape;2147;p34"/>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4"/>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49" name="Google Shape;2149;p34"/>
          <p:cNvSpPr/>
          <p:nvPr/>
        </p:nvSpPr>
        <p:spPr>
          <a:xfrm flipH="1">
            <a:off x="829187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0" name="Google Shape;2150;p34"/>
          <p:cNvGrpSpPr/>
          <p:nvPr/>
        </p:nvGrpSpPr>
        <p:grpSpPr>
          <a:xfrm flipH="1">
            <a:off x="11471653" y="6223002"/>
            <a:ext cx="736003" cy="675421"/>
            <a:chOff x="0" y="4653517"/>
            <a:chExt cx="636608" cy="584207"/>
          </a:xfrm>
        </p:grpSpPr>
        <p:sp>
          <p:nvSpPr>
            <p:cNvPr id="2151" name="Google Shape;2151;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57" name="Google Shape;2157;p34"/>
          <p:cNvSpPr/>
          <p:nvPr/>
        </p:nvSpPr>
        <p:spPr>
          <a:xfrm flipH="1">
            <a:off x="10518747"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8" name="Google Shape;2158;p34"/>
          <p:cNvSpPr/>
          <p:nvPr/>
        </p:nvSpPr>
        <p:spPr>
          <a:xfrm>
            <a:off x="438731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59" name="Google Shape;2159;p34"/>
          <p:cNvGrpSpPr/>
          <p:nvPr/>
        </p:nvGrpSpPr>
        <p:grpSpPr>
          <a:xfrm flipH="1">
            <a:off x="2709628" y="6505153"/>
            <a:ext cx="851235" cy="508555"/>
            <a:chOff x="5107984" y="4878865"/>
            <a:chExt cx="638426" cy="381416"/>
          </a:xfrm>
        </p:grpSpPr>
        <p:sp>
          <p:nvSpPr>
            <p:cNvPr id="2160" name="Google Shape;2160;p34"/>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34"/>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2" name="Google Shape;2162;p34"/>
          <p:cNvSpPr/>
          <p:nvPr/>
        </p:nvSpPr>
        <p:spPr>
          <a:xfrm flipH="1">
            <a:off x="7338969" y="65905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3" name="Google Shape;2163;p34"/>
          <p:cNvSpPr/>
          <p:nvPr/>
        </p:nvSpPr>
        <p:spPr>
          <a:xfrm rot="5400000" flipH="1">
            <a:off x="-200941" y="2149811"/>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4" name="Google Shape;2164;p34"/>
          <p:cNvSpPr/>
          <p:nvPr/>
        </p:nvSpPr>
        <p:spPr>
          <a:xfrm rot="5400000" flipH="1">
            <a:off x="140777" y="128616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65" name="Google Shape;2165;p34"/>
          <p:cNvGrpSpPr/>
          <p:nvPr/>
        </p:nvGrpSpPr>
        <p:grpSpPr>
          <a:xfrm flipH="1">
            <a:off x="-158723" y="3375789"/>
            <a:ext cx="541301" cy="852919"/>
            <a:chOff x="8868808" y="2251909"/>
            <a:chExt cx="405976" cy="639689"/>
          </a:xfrm>
        </p:grpSpPr>
        <p:sp>
          <p:nvSpPr>
            <p:cNvPr id="2166" name="Google Shape;2166;p34"/>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34"/>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8" name="Google Shape;2168;p34"/>
          <p:cNvGrpSpPr/>
          <p:nvPr/>
        </p:nvGrpSpPr>
        <p:grpSpPr>
          <a:xfrm>
            <a:off x="-86447" y="6316086"/>
            <a:ext cx="736003" cy="675421"/>
            <a:chOff x="0" y="4653517"/>
            <a:chExt cx="636608" cy="584207"/>
          </a:xfrm>
        </p:grpSpPr>
        <p:sp>
          <p:nvSpPr>
            <p:cNvPr id="2169" name="Google Shape;2169;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5" name="Google Shape;2175;p34"/>
          <p:cNvSpPr/>
          <p:nvPr/>
        </p:nvSpPr>
        <p:spPr>
          <a:xfrm rot="5400000" flipH="1">
            <a:off x="9565842"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6" name="Google Shape;2176;p34"/>
          <p:cNvSpPr/>
          <p:nvPr/>
        </p:nvSpPr>
        <p:spPr>
          <a:xfrm rot="5400000" flipH="1">
            <a:off x="10722126"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77" name="Google Shape;2177;p34"/>
          <p:cNvGrpSpPr/>
          <p:nvPr/>
        </p:nvGrpSpPr>
        <p:grpSpPr>
          <a:xfrm flipH="1">
            <a:off x="5099577" y="-224164"/>
            <a:ext cx="851235" cy="508555"/>
            <a:chOff x="3966334" y="-168123"/>
            <a:chExt cx="638426" cy="381416"/>
          </a:xfrm>
        </p:grpSpPr>
        <p:sp>
          <p:nvSpPr>
            <p:cNvPr id="2178" name="Google Shape;2178;p34"/>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4"/>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0" name="Google Shape;2180;p34"/>
          <p:cNvSpPr/>
          <p:nvPr/>
        </p:nvSpPr>
        <p:spPr>
          <a:xfrm>
            <a:off x="2432808"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1" name="Google Shape;2181;p34"/>
          <p:cNvSpPr/>
          <p:nvPr/>
        </p:nvSpPr>
        <p:spPr>
          <a:xfrm flipH="1">
            <a:off x="11981692" y="1453629"/>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2" name="Google Shape;2182;p34"/>
          <p:cNvSpPr/>
          <p:nvPr/>
        </p:nvSpPr>
        <p:spPr>
          <a:xfrm flipH="1">
            <a:off x="1477955"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83" name="Google Shape;2183;p34"/>
          <p:cNvGrpSpPr/>
          <p:nvPr/>
        </p:nvGrpSpPr>
        <p:grpSpPr>
          <a:xfrm flipH="1">
            <a:off x="11913602" y="4321059"/>
            <a:ext cx="355836" cy="771260"/>
            <a:chOff x="-46336" y="3240794"/>
            <a:chExt cx="266877" cy="578445"/>
          </a:xfrm>
        </p:grpSpPr>
        <p:sp>
          <p:nvSpPr>
            <p:cNvPr id="2184" name="Google Shape;2184;p34"/>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4"/>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6" name="Google Shape;2186;p34"/>
          <p:cNvGrpSpPr/>
          <p:nvPr/>
        </p:nvGrpSpPr>
        <p:grpSpPr>
          <a:xfrm flipH="1">
            <a:off x="9009980" y="-248063"/>
            <a:ext cx="863112" cy="593771"/>
            <a:chOff x="1666375" y="-186047"/>
            <a:chExt cx="647334" cy="445328"/>
          </a:xfrm>
        </p:grpSpPr>
        <p:sp>
          <p:nvSpPr>
            <p:cNvPr id="2187" name="Google Shape;2187;p34"/>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4"/>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9" name="Google Shape;2189;p34"/>
          <p:cNvSpPr/>
          <p:nvPr/>
        </p:nvSpPr>
        <p:spPr>
          <a:xfrm flipH="1">
            <a:off x="7734064"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0" name="Google Shape;2190;p34"/>
          <p:cNvSpPr/>
          <p:nvPr/>
        </p:nvSpPr>
        <p:spPr>
          <a:xfrm flipH="1">
            <a:off x="6779211"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91" name="Google Shape;2191;p34"/>
          <p:cNvGrpSpPr/>
          <p:nvPr/>
        </p:nvGrpSpPr>
        <p:grpSpPr>
          <a:xfrm rot="10800000" flipH="1">
            <a:off x="-86447" y="-147081"/>
            <a:ext cx="736003" cy="675421"/>
            <a:chOff x="0" y="4653517"/>
            <a:chExt cx="636608" cy="584207"/>
          </a:xfrm>
        </p:grpSpPr>
        <p:sp>
          <p:nvSpPr>
            <p:cNvPr id="2192" name="Google Shape;2192;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98" name="Google Shape;2198;p34"/>
          <p:cNvSpPr/>
          <p:nvPr/>
        </p:nvSpPr>
        <p:spPr>
          <a:xfrm flipH="1">
            <a:off x="1476007"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9" name="Google Shape;2199;p34"/>
          <p:cNvSpPr/>
          <p:nvPr/>
        </p:nvSpPr>
        <p:spPr>
          <a:xfrm rot="1360096" flipH="1">
            <a:off x="11811130"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0" name="Google Shape;2200;p34"/>
          <p:cNvSpPr/>
          <p:nvPr/>
        </p:nvSpPr>
        <p:spPr>
          <a:xfrm rot="-2399093" flipH="1">
            <a:off x="-24600" y="5070046"/>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1" name="Google Shape;2201;p34"/>
          <p:cNvSpPr/>
          <p:nvPr/>
        </p:nvSpPr>
        <p:spPr>
          <a:xfrm rot="-1996748" flipH="1">
            <a:off x="3786371" y="-81230"/>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2" name="Google Shape;2202;p34"/>
          <p:cNvGrpSpPr/>
          <p:nvPr/>
        </p:nvGrpSpPr>
        <p:grpSpPr>
          <a:xfrm rot="-5400000" flipH="1">
            <a:off x="11723520" y="30302"/>
            <a:ext cx="736003" cy="675421"/>
            <a:chOff x="0" y="4653517"/>
            <a:chExt cx="636608" cy="584207"/>
          </a:xfrm>
        </p:grpSpPr>
        <p:sp>
          <p:nvSpPr>
            <p:cNvPr id="2203" name="Google Shape;2203;p34"/>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4"/>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4"/>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4"/>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4"/>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4"/>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13152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331275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80762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61002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27511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75"/>
        <p:cNvGrpSpPr/>
        <p:nvPr/>
      </p:nvGrpSpPr>
      <p:grpSpPr>
        <a:xfrm>
          <a:off x="0" y="0"/>
          <a:ext cx="0" cy="0"/>
          <a:chOff x="0" y="0"/>
          <a:chExt cx="0" cy="0"/>
        </a:xfrm>
      </p:grpSpPr>
      <p:sp>
        <p:nvSpPr>
          <p:cNvPr id="76" name="Google Shape;76;p3"/>
          <p:cNvSpPr/>
          <p:nvPr/>
        </p:nvSpPr>
        <p:spPr>
          <a:xfrm>
            <a:off x="423000" y="362800"/>
            <a:ext cx="11346000" cy="6132400"/>
          </a:xfrm>
          <a:prstGeom prst="plaque">
            <a:avLst>
              <a:gd name="adj" fmla="val 5582"/>
            </a:avLst>
          </a:prstGeom>
          <a:solidFill>
            <a:srgbClr val="FFBA4B">
              <a:alpha val="7300"/>
            </a:srgbClr>
          </a:solidFill>
          <a:ln w="9525" cap="flat" cmpd="sng">
            <a:solidFill>
              <a:schemeClr val="accent2"/>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txBox="1">
            <a:spLocks noGrp="1"/>
          </p:cNvSpPr>
          <p:nvPr>
            <p:ph type="title"/>
          </p:nvPr>
        </p:nvSpPr>
        <p:spPr>
          <a:xfrm>
            <a:off x="953467" y="3126000"/>
            <a:ext cx="5813600" cy="1274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86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78" name="Google Shape;78;p3"/>
          <p:cNvSpPr txBox="1">
            <a:spLocks noGrp="1"/>
          </p:cNvSpPr>
          <p:nvPr>
            <p:ph type="title" idx="2" hasCustomPrompt="1"/>
          </p:nvPr>
        </p:nvSpPr>
        <p:spPr>
          <a:xfrm>
            <a:off x="953467" y="1852000"/>
            <a:ext cx="5813600" cy="1274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2"/>
              </a:buClr>
              <a:buSzPts val="6000"/>
              <a:buNone/>
              <a:defRPr sz="11333">
                <a:solidFill>
                  <a:schemeClr val="l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9" name="Google Shape;79;p3"/>
          <p:cNvSpPr txBox="1">
            <a:spLocks noGrp="1"/>
          </p:cNvSpPr>
          <p:nvPr>
            <p:ph type="subTitle" idx="1"/>
          </p:nvPr>
        </p:nvSpPr>
        <p:spPr>
          <a:xfrm>
            <a:off x="953467" y="4400000"/>
            <a:ext cx="5813600" cy="60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0" name="Google Shape;80;p3"/>
          <p:cNvGrpSpPr/>
          <p:nvPr/>
        </p:nvGrpSpPr>
        <p:grpSpPr>
          <a:xfrm>
            <a:off x="5695139" y="6458569"/>
            <a:ext cx="851235" cy="508555"/>
            <a:chOff x="2646571" y="4843927"/>
            <a:chExt cx="638426" cy="381416"/>
          </a:xfrm>
        </p:grpSpPr>
        <p:sp>
          <p:nvSpPr>
            <p:cNvPr id="81" name="Google Shape;81;p3"/>
            <p:cNvSpPr/>
            <p:nvPr/>
          </p:nvSpPr>
          <p:spPr>
            <a:xfrm rot="-897324">
              <a:off x="2670149" y="4963223"/>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3"/>
            <p:cNvSpPr/>
            <p:nvPr/>
          </p:nvSpPr>
          <p:spPr>
            <a:xfrm rot="-897324">
              <a:off x="2927288" y="4883649"/>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3" name="Google Shape;83;p3"/>
          <p:cNvSpPr/>
          <p:nvPr/>
        </p:nvSpPr>
        <p:spPr>
          <a:xfrm>
            <a:off x="3468266"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 name="Google Shape;84;p3"/>
          <p:cNvGrpSpPr/>
          <p:nvPr/>
        </p:nvGrpSpPr>
        <p:grpSpPr>
          <a:xfrm>
            <a:off x="0" y="6223002"/>
            <a:ext cx="736003" cy="675421"/>
            <a:chOff x="0" y="4653517"/>
            <a:chExt cx="636608" cy="584207"/>
          </a:xfrm>
        </p:grpSpPr>
        <p:sp>
          <p:nvSpPr>
            <p:cNvPr id="85" name="Google Shape;85;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3"/>
          <p:cNvSpPr/>
          <p:nvPr/>
        </p:nvSpPr>
        <p:spPr>
          <a:xfrm>
            <a:off x="1562454" y="6637183"/>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3"/>
          <p:cNvSpPr/>
          <p:nvPr/>
        </p:nvSpPr>
        <p:spPr>
          <a:xfrm flipH="1">
            <a:off x="7372824" y="651503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3" name="Google Shape;93;p3"/>
          <p:cNvGrpSpPr/>
          <p:nvPr/>
        </p:nvGrpSpPr>
        <p:grpSpPr>
          <a:xfrm>
            <a:off x="8646793" y="6505153"/>
            <a:ext cx="851235" cy="508555"/>
            <a:chOff x="5107984" y="4878865"/>
            <a:chExt cx="638426" cy="381416"/>
          </a:xfrm>
        </p:grpSpPr>
        <p:sp>
          <p:nvSpPr>
            <p:cNvPr id="94" name="Google Shape;94;p3"/>
            <p:cNvSpPr/>
            <p:nvPr/>
          </p:nvSpPr>
          <p:spPr>
            <a:xfrm rot="897324" flipH="1">
              <a:off x="5403169" y="4998160"/>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3"/>
            <p:cNvSpPr/>
            <p:nvPr/>
          </p:nvSpPr>
          <p:spPr>
            <a:xfrm rot="897324" flipH="1">
              <a:off x="5129836" y="4918587"/>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6" name="Google Shape;96;p3"/>
          <p:cNvSpPr/>
          <p:nvPr/>
        </p:nvSpPr>
        <p:spPr>
          <a:xfrm>
            <a:off x="129718" y="14950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3"/>
          <p:cNvSpPr/>
          <p:nvPr/>
        </p:nvSpPr>
        <p:spPr>
          <a:xfrm rot="5400000">
            <a:off x="11852392" y="4205827"/>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3"/>
          <p:cNvSpPr/>
          <p:nvPr/>
        </p:nvSpPr>
        <p:spPr>
          <a:xfrm rot="5400000">
            <a:off x="11931875" y="5431805"/>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9" name="Google Shape;99;p3"/>
          <p:cNvGrpSpPr/>
          <p:nvPr/>
        </p:nvGrpSpPr>
        <p:grpSpPr>
          <a:xfrm rot="10800000">
            <a:off x="11805511" y="2615718"/>
            <a:ext cx="541301" cy="852919"/>
            <a:chOff x="8868808" y="2251909"/>
            <a:chExt cx="405976" cy="639689"/>
          </a:xfrm>
        </p:grpSpPr>
        <p:sp>
          <p:nvSpPr>
            <p:cNvPr id="100" name="Google Shape;100;p3"/>
            <p:cNvSpPr/>
            <p:nvPr/>
          </p:nvSpPr>
          <p:spPr>
            <a:xfrm rot="-4339058" flipH="1">
              <a:off x="8959377" y="2325971"/>
              <a:ext cx="319659" cy="224676"/>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3"/>
            <p:cNvSpPr/>
            <p:nvPr/>
          </p:nvSpPr>
          <p:spPr>
            <a:xfrm rot="-4339058" flipH="1">
              <a:off x="8853564" y="2592473"/>
              <a:ext cx="335852" cy="213436"/>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2" name="Google Shape;102;p3"/>
          <p:cNvGrpSpPr/>
          <p:nvPr/>
        </p:nvGrpSpPr>
        <p:grpSpPr>
          <a:xfrm flipH="1">
            <a:off x="11558100" y="6316086"/>
            <a:ext cx="736003" cy="675421"/>
            <a:chOff x="0" y="4653517"/>
            <a:chExt cx="636608" cy="584207"/>
          </a:xfrm>
        </p:grpSpPr>
        <p:sp>
          <p:nvSpPr>
            <p:cNvPr id="103" name="Google Shape;103;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9" name="Google Shape;109;p3"/>
          <p:cNvSpPr/>
          <p:nvPr/>
        </p:nvSpPr>
        <p:spPr>
          <a:xfrm rot="-5400000">
            <a:off x="2515361" y="6704189"/>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3"/>
          <p:cNvSpPr/>
          <p:nvPr/>
        </p:nvSpPr>
        <p:spPr>
          <a:xfrm rot="-5400000">
            <a:off x="103801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3"/>
          <p:cNvGrpSpPr/>
          <p:nvPr/>
        </p:nvGrpSpPr>
        <p:grpSpPr>
          <a:xfrm>
            <a:off x="7184080" y="-224164"/>
            <a:ext cx="851235" cy="508555"/>
            <a:chOff x="3966334" y="-168123"/>
            <a:chExt cx="638426" cy="381416"/>
          </a:xfrm>
        </p:grpSpPr>
        <p:sp>
          <p:nvSpPr>
            <p:cNvPr id="112" name="Google Shape;112;p3"/>
            <p:cNvSpPr/>
            <p:nvPr/>
          </p:nvSpPr>
          <p:spPr>
            <a:xfrm rot="897324" flipH="1">
              <a:off x="4261519" y="-48827"/>
              <a:ext cx="319664" cy="224679"/>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3"/>
            <p:cNvSpPr/>
            <p:nvPr/>
          </p:nvSpPr>
          <p:spPr>
            <a:xfrm rot="897324" flipH="1">
              <a:off x="3988186" y="-128401"/>
              <a:ext cx="335857" cy="213439"/>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3"/>
          <p:cNvSpPr/>
          <p:nvPr/>
        </p:nvSpPr>
        <p:spPr>
          <a:xfrm flipH="1">
            <a:off x="9095522" y="-159715"/>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3"/>
          <p:cNvSpPr/>
          <p:nvPr/>
        </p:nvSpPr>
        <p:spPr>
          <a:xfrm>
            <a:off x="-107620" y="5324796"/>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3"/>
          <p:cNvSpPr/>
          <p:nvPr/>
        </p:nvSpPr>
        <p:spPr>
          <a:xfrm>
            <a:off x="10603247" y="127417"/>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 name="Google Shape;117;p3"/>
          <p:cNvGrpSpPr/>
          <p:nvPr/>
        </p:nvGrpSpPr>
        <p:grpSpPr>
          <a:xfrm>
            <a:off x="-61781" y="4321059"/>
            <a:ext cx="355836" cy="771260"/>
            <a:chOff x="-46336" y="3240794"/>
            <a:chExt cx="266877" cy="578445"/>
          </a:xfrm>
        </p:grpSpPr>
        <p:sp>
          <p:nvSpPr>
            <p:cNvPr id="118" name="Google Shape;118;p3"/>
            <p:cNvSpPr/>
            <p:nvPr/>
          </p:nvSpPr>
          <p:spPr>
            <a:xfrm rot="-5365937" flipH="1">
              <a:off x="-53200" y="3289390"/>
              <a:ext cx="319654" cy="224672"/>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3"/>
            <p:cNvSpPr/>
            <p:nvPr/>
          </p:nvSpPr>
          <p:spPr>
            <a:xfrm rot="-5365937" flipH="1">
              <a:off x="-105884" y="3543551"/>
              <a:ext cx="335846" cy="213433"/>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 name="Google Shape;120;p3"/>
          <p:cNvGrpSpPr/>
          <p:nvPr/>
        </p:nvGrpSpPr>
        <p:grpSpPr>
          <a:xfrm>
            <a:off x="2566372" y="-248063"/>
            <a:ext cx="863112" cy="593771"/>
            <a:chOff x="1666375" y="-186047"/>
            <a:chExt cx="647334" cy="445328"/>
          </a:xfrm>
        </p:grpSpPr>
        <p:sp>
          <p:nvSpPr>
            <p:cNvPr id="121" name="Google Shape;121;p3"/>
            <p:cNvSpPr/>
            <p:nvPr/>
          </p:nvSpPr>
          <p:spPr>
            <a:xfrm rot="-1524193" flipH="1">
              <a:off x="1961299" y="-128342"/>
              <a:ext cx="319671" cy="224684"/>
            </a:xfrm>
            <a:custGeom>
              <a:avLst/>
              <a:gdLst/>
              <a:ahLst/>
              <a:cxnLst/>
              <a:rect l="l" t="t" r="r" b="b"/>
              <a:pathLst>
                <a:path w="8390" h="5897" extrusionOk="0">
                  <a:moveTo>
                    <a:pt x="5855" y="0"/>
                  </a:moveTo>
                  <a:cubicBezTo>
                    <a:pt x="5290" y="0"/>
                    <a:pt x="4714" y="162"/>
                    <a:pt x="4228" y="450"/>
                  </a:cubicBezTo>
                  <a:cubicBezTo>
                    <a:pt x="3273" y="1013"/>
                    <a:pt x="2614" y="1971"/>
                    <a:pt x="2133" y="2969"/>
                  </a:cubicBezTo>
                  <a:cubicBezTo>
                    <a:pt x="1896" y="3458"/>
                    <a:pt x="1690" y="3968"/>
                    <a:pt x="1360" y="4401"/>
                  </a:cubicBezTo>
                  <a:cubicBezTo>
                    <a:pt x="1030" y="4831"/>
                    <a:pt x="544" y="5181"/>
                    <a:pt x="0" y="5197"/>
                  </a:cubicBezTo>
                  <a:cubicBezTo>
                    <a:pt x="1112" y="5584"/>
                    <a:pt x="2146" y="5897"/>
                    <a:pt x="3294" y="5897"/>
                  </a:cubicBezTo>
                  <a:cubicBezTo>
                    <a:pt x="3415" y="5897"/>
                    <a:pt x="3536" y="5893"/>
                    <a:pt x="3659" y="5886"/>
                  </a:cubicBezTo>
                  <a:cubicBezTo>
                    <a:pt x="4956" y="5811"/>
                    <a:pt x="6274" y="5284"/>
                    <a:pt x="7071" y="4258"/>
                  </a:cubicBezTo>
                  <a:cubicBezTo>
                    <a:pt x="7869" y="3231"/>
                    <a:pt x="8390" y="1272"/>
                    <a:pt x="7359" y="481"/>
                  </a:cubicBezTo>
                  <a:cubicBezTo>
                    <a:pt x="6929" y="150"/>
                    <a:pt x="6397" y="0"/>
                    <a:pt x="585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3"/>
            <p:cNvSpPr/>
            <p:nvPr/>
          </p:nvSpPr>
          <p:spPr>
            <a:xfrm rot="-1524193" flipH="1">
              <a:off x="1695920" y="-15886"/>
              <a:ext cx="335865" cy="213445"/>
            </a:xfrm>
            <a:custGeom>
              <a:avLst/>
              <a:gdLst/>
              <a:ahLst/>
              <a:cxnLst/>
              <a:rect l="l" t="t" r="r" b="b"/>
              <a:pathLst>
                <a:path w="8815" h="5602" extrusionOk="0">
                  <a:moveTo>
                    <a:pt x="2739" y="0"/>
                  </a:moveTo>
                  <a:cubicBezTo>
                    <a:pt x="2064" y="0"/>
                    <a:pt x="1401" y="216"/>
                    <a:pt x="924" y="688"/>
                  </a:cubicBezTo>
                  <a:cubicBezTo>
                    <a:pt x="0" y="1601"/>
                    <a:pt x="760" y="3480"/>
                    <a:pt x="1681" y="4398"/>
                  </a:cubicBezTo>
                  <a:cubicBezTo>
                    <a:pt x="2512" y="5228"/>
                    <a:pt x="3714" y="5602"/>
                    <a:pt x="4895" y="5602"/>
                  </a:cubicBezTo>
                  <a:cubicBezTo>
                    <a:pt x="5021" y="5602"/>
                    <a:pt x="5146" y="5598"/>
                    <a:pt x="5270" y="5589"/>
                  </a:cubicBezTo>
                  <a:cubicBezTo>
                    <a:pt x="6567" y="5503"/>
                    <a:pt x="7649" y="5027"/>
                    <a:pt x="8814" y="4453"/>
                  </a:cubicBezTo>
                  <a:lnTo>
                    <a:pt x="8814" y="4453"/>
                  </a:lnTo>
                  <a:cubicBezTo>
                    <a:pt x="8771" y="4457"/>
                    <a:pt x="8728" y="4459"/>
                    <a:pt x="8686" y="4459"/>
                  </a:cubicBezTo>
                  <a:cubicBezTo>
                    <a:pt x="8191" y="4459"/>
                    <a:pt x="7717" y="4187"/>
                    <a:pt x="7366" y="3831"/>
                  </a:cubicBezTo>
                  <a:cubicBezTo>
                    <a:pt x="6984" y="3444"/>
                    <a:pt x="6717" y="2962"/>
                    <a:pt x="6422" y="2507"/>
                  </a:cubicBezTo>
                  <a:cubicBezTo>
                    <a:pt x="5819" y="1577"/>
                    <a:pt x="5046" y="707"/>
                    <a:pt x="4029" y="267"/>
                  </a:cubicBezTo>
                  <a:cubicBezTo>
                    <a:pt x="3627" y="93"/>
                    <a:pt x="3180" y="0"/>
                    <a:pt x="2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3" name="Google Shape;123;p3"/>
          <p:cNvSpPr/>
          <p:nvPr/>
        </p:nvSpPr>
        <p:spPr>
          <a:xfrm>
            <a:off x="4489692" y="-214282"/>
            <a:ext cx="447517" cy="488787"/>
          </a:xfrm>
          <a:custGeom>
            <a:avLst/>
            <a:gdLst/>
            <a:ahLst/>
            <a:cxnLst/>
            <a:rect l="l" t="t" r="r" b="b"/>
            <a:pathLst>
              <a:path w="8480" h="9262" extrusionOk="0">
                <a:moveTo>
                  <a:pt x="2725" y="0"/>
                </a:moveTo>
                <a:lnTo>
                  <a:pt x="2725" y="0"/>
                </a:lnTo>
                <a:cubicBezTo>
                  <a:pt x="2725" y="1"/>
                  <a:pt x="3200" y="3672"/>
                  <a:pt x="3186" y="3906"/>
                </a:cubicBezTo>
                <a:lnTo>
                  <a:pt x="1" y="5099"/>
                </a:lnTo>
                <a:lnTo>
                  <a:pt x="3161" y="5590"/>
                </a:lnTo>
                <a:lnTo>
                  <a:pt x="3637" y="9261"/>
                </a:lnTo>
                <a:lnTo>
                  <a:pt x="4902" y="5602"/>
                </a:lnTo>
                <a:lnTo>
                  <a:pt x="8480" y="7056"/>
                </a:lnTo>
                <a:lnTo>
                  <a:pt x="6170" y="4374"/>
                </a:lnTo>
                <a:lnTo>
                  <a:pt x="7718" y="1588"/>
                </a:lnTo>
                <a:lnTo>
                  <a:pt x="5043" y="3028"/>
                </a:lnTo>
                <a:lnTo>
                  <a:pt x="2725"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3"/>
          <p:cNvSpPr/>
          <p:nvPr/>
        </p:nvSpPr>
        <p:spPr>
          <a:xfrm>
            <a:off x="5997418" y="127401"/>
            <a:ext cx="126455" cy="126455"/>
          </a:xfrm>
          <a:custGeom>
            <a:avLst/>
            <a:gdLst/>
            <a:ahLst/>
            <a:cxnLst/>
            <a:rect l="l" t="t" r="r" b="b"/>
            <a:pathLst>
              <a:path w="1734" h="1734" extrusionOk="0">
                <a:moveTo>
                  <a:pt x="867" y="1"/>
                </a:moveTo>
                <a:cubicBezTo>
                  <a:pt x="388" y="1"/>
                  <a:pt x="0" y="390"/>
                  <a:pt x="0" y="867"/>
                </a:cubicBezTo>
                <a:cubicBezTo>
                  <a:pt x="0" y="1346"/>
                  <a:pt x="388" y="1734"/>
                  <a:pt x="867" y="1734"/>
                </a:cubicBezTo>
                <a:cubicBezTo>
                  <a:pt x="1344" y="1734"/>
                  <a:pt x="1733" y="1346"/>
                  <a:pt x="1733" y="867"/>
                </a:cubicBezTo>
                <a:cubicBezTo>
                  <a:pt x="1733" y="389"/>
                  <a:pt x="1344" y="1"/>
                  <a:pt x="86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5" name="Google Shape;125;p3"/>
          <p:cNvGrpSpPr/>
          <p:nvPr/>
        </p:nvGrpSpPr>
        <p:grpSpPr>
          <a:xfrm rot="10800000">
            <a:off x="11558100" y="-147081"/>
            <a:ext cx="736003" cy="675421"/>
            <a:chOff x="0" y="4653517"/>
            <a:chExt cx="636608" cy="584207"/>
          </a:xfrm>
        </p:grpSpPr>
        <p:sp>
          <p:nvSpPr>
            <p:cNvPr id="126" name="Google Shape;126;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2" name="Google Shape;132;p3"/>
          <p:cNvSpPr/>
          <p:nvPr/>
        </p:nvSpPr>
        <p:spPr>
          <a:xfrm>
            <a:off x="10324479" y="6557085"/>
            <a:ext cx="407171" cy="404705"/>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3"/>
          <p:cNvSpPr/>
          <p:nvPr/>
        </p:nvSpPr>
        <p:spPr>
          <a:xfrm rot="-1360096">
            <a:off x="-10656" y="2722863"/>
            <a:ext cx="407181" cy="404716"/>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3"/>
          <p:cNvSpPr/>
          <p:nvPr/>
        </p:nvSpPr>
        <p:spPr>
          <a:xfrm rot="-8400907">
            <a:off x="11872566" y="1369678"/>
            <a:ext cx="407167" cy="404701"/>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3"/>
          <p:cNvSpPr/>
          <p:nvPr/>
        </p:nvSpPr>
        <p:spPr>
          <a:xfrm rot="1996748">
            <a:off x="4601873" y="6510504"/>
            <a:ext cx="407163" cy="404697"/>
          </a:xfrm>
          <a:custGeom>
            <a:avLst/>
            <a:gdLst/>
            <a:ahLst/>
            <a:cxnLst/>
            <a:rect l="l" t="t" r="r" b="b"/>
            <a:pathLst>
              <a:path w="21635" h="21504" extrusionOk="0">
                <a:moveTo>
                  <a:pt x="12320" y="1"/>
                </a:moveTo>
                <a:cubicBezTo>
                  <a:pt x="12108" y="1"/>
                  <a:pt x="11895" y="112"/>
                  <a:pt x="11792" y="351"/>
                </a:cubicBezTo>
                <a:lnTo>
                  <a:pt x="8478" y="7965"/>
                </a:lnTo>
                <a:lnTo>
                  <a:pt x="729" y="8657"/>
                </a:lnTo>
                <a:cubicBezTo>
                  <a:pt x="120" y="8716"/>
                  <a:pt x="1" y="9555"/>
                  <a:pt x="573" y="9779"/>
                </a:cubicBezTo>
                <a:lnTo>
                  <a:pt x="8062" y="12684"/>
                </a:lnTo>
                <a:lnTo>
                  <a:pt x="8663" y="20961"/>
                </a:lnTo>
                <a:cubicBezTo>
                  <a:pt x="8689" y="21308"/>
                  <a:pt x="8968" y="21503"/>
                  <a:pt x="9249" y="21503"/>
                </a:cubicBezTo>
                <a:cubicBezTo>
                  <a:pt x="9460" y="21503"/>
                  <a:pt x="9672" y="21393"/>
                  <a:pt x="9777" y="21153"/>
                </a:cubicBezTo>
                <a:lnTo>
                  <a:pt x="13039" y="13643"/>
                </a:lnTo>
                <a:lnTo>
                  <a:pt x="20906" y="12944"/>
                </a:lnTo>
                <a:cubicBezTo>
                  <a:pt x="21509" y="12892"/>
                  <a:pt x="21635" y="12061"/>
                  <a:pt x="21078" y="11830"/>
                </a:cubicBezTo>
                <a:lnTo>
                  <a:pt x="13701" y="8769"/>
                </a:lnTo>
                <a:lnTo>
                  <a:pt x="12900" y="528"/>
                </a:lnTo>
                <a:cubicBezTo>
                  <a:pt x="12869" y="189"/>
                  <a:pt x="12595" y="1"/>
                  <a:pt x="12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6" name="Google Shape;136;p3"/>
          <p:cNvGrpSpPr/>
          <p:nvPr/>
        </p:nvGrpSpPr>
        <p:grpSpPr>
          <a:xfrm rot="5400000">
            <a:off x="-251867" y="30302"/>
            <a:ext cx="736003" cy="675421"/>
            <a:chOff x="0" y="4653517"/>
            <a:chExt cx="636608" cy="584207"/>
          </a:xfrm>
        </p:grpSpPr>
        <p:sp>
          <p:nvSpPr>
            <p:cNvPr id="137" name="Google Shape;137;p3"/>
            <p:cNvSpPr/>
            <p:nvPr/>
          </p:nvSpPr>
          <p:spPr>
            <a:xfrm>
              <a:off x="247721" y="4653517"/>
              <a:ext cx="230922" cy="212928"/>
            </a:xfrm>
            <a:custGeom>
              <a:avLst/>
              <a:gdLst/>
              <a:ahLst/>
              <a:cxnLst/>
              <a:rect l="l" t="t" r="r" b="b"/>
              <a:pathLst>
                <a:path w="4222" h="3893" extrusionOk="0">
                  <a:moveTo>
                    <a:pt x="2112" y="0"/>
                  </a:moveTo>
                  <a:cubicBezTo>
                    <a:pt x="1993" y="0"/>
                    <a:pt x="1873" y="11"/>
                    <a:pt x="1751" y="34"/>
                  </a:cubicBezTo>
                  <a:cubicBezTo>
                    <a:pt x="696" y="233"/>
                    <a:pt x="1" y="1250"/>
                    <a:pt x="199" y="2306"/>
                  </a:cubicBezTo>
                  <a:cubicBezTo>
                    <a:pt x="374" y="3241"/>
                    <a:pt x="1191" y="3893"/>
                    <a:pt x="2109" y="3893"/>
                  </a:cubicBezTo>
                  <a:cubicBezTo>
                    <a:pt x="2228" y="3893"/>
                    <a:pt x="2349" y="3882"/>
                    <a:pt x="2470" y="3859"/>
                  </a:cubicBezTo>
                  <a:cubicBezTo>
                    <a:pt x="3527" y="3660"/>
                    <a:pt x="4222" y="2643"/>
                    <a:pt x="4024" y="1588"/>
                  </a:cubicBezTo>
                  <a:cubicBezTo>
                    <a:pt x="3848" y="653"/>
                    <a:pt x="3030" y="0"/>
                    <a:pt x="2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3"/>
            <p:cNvSpPr/>
            <p:nvPr/>
          </p:nvSpPr>
          <p:spPr>
            <a:xfrm>
              <a:off x="404318" y="4892650"/>
              <a:ext cx="232290" cy="212928"/>
            </a:xfrm>
            <a:custGeom>
              <a:avLst/>
              <a:gdLst/>
              <a:ahLst/>
              <a:cxnLst/>
              <a:rect l="l" t="t" r="r" b="b"/>
              <a:pathLst>
                <a:path w="4247" h="3893" extrusionOk="0">
                  <a:moveTo>
                    <a:pt x="2122" y="1"/>
                  </a:moveTo>
                  <a:cubicBezTo>
                    <a:pt x="1218" y="1"/>
                    <a:pt x="407" y="633"/>
                    <a:pt x="217" y="1553"/>
                  </a:cubicBezTo>
                  <a:cubicBezTo>
                    <a:pt x="0" y="2605"/>
                    <a:pt x="677" y="3635"/>
                    <a:pt x="1729" y="3852"/>
                  </a:cubicBezTo>
                  <a:cubicBezTo>
                    <a:pt x="1862" y="3880"/>
                    <a:pt x="1994" y="3893"/>
                    <a:pt x="2124" y="3893"/>
                  </a:cubicBezTo>
                  <a:cubicBezTo>
                    <a:pt x="3028" y="3893"/>
                    <a:pt x="3838" y="3260"/>
                    <a:pt x="4029" y="2340"/>
                  </a:cubicBezTo>
                  <a:cubicBezTo>
                    <a:pt x="4246" y="1288"/>
                    <a:pt x="3569" y="258"/>
                    <a:pt x="2516" y="41"/>
                  </a:cubicBezTo>
                  <a:cubicBezTo>
                    <a:pt x="2384" y="14"/>
                    <a:pt x="2252" y="1"/>
                    <a:pt x="2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3"/>
            <p:cNvSpPr/>
            <p:nvPr/>
          </p:nvSpPr>
          <p:spPr>
            <a:xfrm>
              <a:off x="0" y="4799885"/>
              <a:ext cx="233712" cy="212873"/>
            </a:xfrm>
            <a:custGeom>
              <a:avLst/>
              <a:gdLst/>
              <a:ahLst/>
              <a:cxnLst/>
              <a:rect l="l" t="t" r="r" b="b"/>
              <a:pathLst>
                <a:path w="4273" h="3892" extrusionOk="0">
                  <a:moveTo>
                    <a:pt x="2136" y="0"/>
                  </a:moveTo>
                  <a:cubicBezTo>
                    <a:pt x="1638" y="0"/>
                    <a:pt x="1140" y="190"/>
                    <a:pt x="761" y="570"/>
                  </a:cubicBezTo>
                  <a:cubicBezTo>
                    <a:pt x="1" y="1329"/>
                    <a:pt x="1" y="2562"/>
                    <a:pt x="761" y="3321"/>
                  </a:cubicBezTo>
                  <a:cubicBezTo>
                    <a:pt x="1140" y="3701"/>
                    <a:pt x="1638" y="3891"/>
                    <a:pt x="2136" y="3891"/>
                  </a:cubicBezTo>
                  <a:cubicBezTo>
                    <a:pt x="2634" y="3891"/>
                    <a:pt x="3132" y="3701"/>
                    <a:pt x="3512" y="3321"/>
                  </a:cubicBezTo>
                  <a:cubicBezTo>
                    <a:pt x="4272" y="2562"/>
                    <a:pt x="4272" y="1329"/>
                    <a:pt x="3512" y="570"/>
                  </a:cubicBezTo>
                  <a:cubicBezTo>
                    <a:pt x="3132" y="190"/>
                    <a:pt x="2634" y="0"/>
                    <a:pt x="21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3"/>
            <p:cNvSpPr/>
            <p:nvPr/>
          </p:nvSpPr>
          <p:spPr>
            <a:xfrm>
              <a:off x="279336" y="4781179"/>
              <a:ext cx="89645" cy="456539"/>
            </a:xfrm>
            <a:custGeom>
              <a:avLst/>
              <a:gdLst/>
              <a:ahLst/>
              <a:cxnLst/>
              <a:rect l="l" t="t" r="r" b="b"/>
              <a:pathLst>
                <a:path w="1639" h="8347" extrusionOk="0">
                  <a:moveTo>
                    <a:pt x="1529" y="0"/>
                  </a:moveTo>
                  <a:cubicBezTo>
                    <a:pt x="1485" y="0"/>
                    <a:pt x="1443" y="28"/>
                    <a:pt x="1430" y="73"/>
                  </a:cubicBezTo>
                  <a:cubicBezTo>
                    <a:pt x="1304" y="508"/>
                    <a:pt x="1182" y="974"/>
                    <a:pt x="1053" y="1495"/>
                  </a:cubicBezTo>
                  <a:cubicBezTo>
                    <a:pt x="512" y="3694"/>
                    <a:pt x="159" y="5964"/>
                    <a:pt x="5" y="8241"/>
                  </a:cubicBezTo>
                  <a:cubicBezTo>
                    <a:pt x="1" y="8295"/>
                    <a:pt x="42" y="8342"/>
                    <a:pt x="98" y="8346"/>
                  </a:cubicBezTo>
                  <a:lnTo>
                    <a:pt x="104" y="8346"/>
                  </a:lnTo>
                  <a:cubicBezTo>
                    <a:pt x="156" y="8346"/>
                    <a:pt x="201" y="8305"/>
                    <a:pt x="205" y="8254"/>
                  </a:cubicBezTo>
                  <a:cubicBezTo>
                    <a:pt x="360" y="5989"/>
                    <a:pt x="710" y="3730"/>
                    <a:pt x="1248" y="1543"/>
                  </a:cubicBezTo>
                  <a:cubicBezTo>
                    <a:pt x="1376" y="1024"/>
                    <a:pt x="1497" y="561"/>
                    <a:pt x="1623" y="127"/>
                  </a:cubicBezTo>
                  <a:cubicBezTo>
                    <a:pt x="1639" y="75"/>
                    <a:pt x="1608" y="19"/>
                    <a:pt x="1554" y="3"/>
                  </a:cubicBezTo>
                  <a:cubicBezTo>
                    <a:pt x="1546" y="1"/>
                    <a:pt x="1537" y="0"/>
                    <a:pt x="15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3"/>
            <p:cNvSpPr/>
            <p:nvPr/>
          </p:nvSpPr>
          <p:spPr>
            <a:xfrm>
              <a:off x="368163" y="5001879"/>
              <a:ext cx="158342" cy="235845"/>
            </a:xfrm>
            <a:custGeom>
              <a:avLst/>
              <a:gdLst/>
              <a:ahLst/>
              <a:cxnLst/>
              <a:rect l="l" t="t" r="r" b="b"/>
              <a:pathLst>
                <a:path w="2895" h="4312" extrusionOk="0">
                  <a:moveTo>
                    <a:pt x="2782" y="0"/>
                  </a:moveTo>
                  <a:cubicBezTo>
                    <a:pt x="2753" y="0"/>
                    <a:pt x="2724" y="13"/>
                    <a:pt x="2704" y="38"/>
                  </a:cubicBezTo>
                  <a:cubicBezTo>
                    <a:pt x="2297" y="550"/>
                    <a:pt x="1943" y="1030"/>
                    <a:pt x="1617" y="1506"/>
                  </a:cubicBezTo>
                  <a:cubicBezTo>
                    <a:pt x="1043" y="2341"/>
                    <a:pt x="508" y="3237"/>
                    <a:pt x="26" y="4166"/>
                  </a:cubicBezTo>
                  <a:cubicBezTo>
                    <a:pt x="0" y="4214"/>
                    <a:pt x="19" y="4274"/>
                    <a:pt x="68" y="4300"/>
                  </a:cubicBezTo>
                  <a:cubicBezTo>
                    <a:pt x="84" y="4307"/>
                    <a:pt x="99" y="4311"/>
                    <a:pt x="115" y="4311"/>
                  </a:cubicBezTo>
                  <a:cubicBezTo>
                    <a:pt x="151" y="4311"/>
                    <a:pt x="186" y="4291"/>
                    <a:pt x="204" y="4256"/>
                  </a:cubicBezTo>
                  <a:cubicBezTo>
                    <a:pt x="683" y="3334"/>
                    <a:pt x="1213" y="2445"/>
                    <a:pt x="1783" y="1618"/>
                  </a:cubicBezTo>
                  <a:cubicBezTo>
                    <a:pt x="2106" y="1146"/>
                    <a:pt x="2458" y="670"/>
                    <a:pt x="2861" y="162"/>
                  </a:cubicBezTo>
                  <a:cubicBezTo>
                    <a:pt x="2895" y="118"/>
                    <a:pt x="2888" y="55"/>
                    <a:pt x="2844" y="21"/>
                  </a:cubicBezTo>
                  <a:cubicBezTo>
                    <a:pt x="2826" y="7"/>
                    <a:pt x="2804" y="0"/>
                    <a:pt x="27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3"/>
            <p:cNvSpPr/>
            <p:nvPr/>
          </p:nvSpPr>
          <p:spPr>
            <a:xfrm>
              <a:off x="113058" y="4917920"/>
              <a:ext cx="68478" cy="319802"/>
            </a:xfrm>
            <a:custGeom>
              <a:avLst/>
              <a:gdLst/>
              <a:ahLst/>
              <a:cxnLst/>
              <a:rect l="l" t="t" r="r" b="b"/>
              <a:pathLst>
                <a:path w="1252" h="5847" extrusionOk="0">
                  <a:moveTo>
                    <a:pt x="109" y="1"/>
                  </a:moveTo>
                  <a:cubicBezTo>
                    <a:pt x="104" y="1"/>
                    <a:pt x="99" y="1"/>
                    <a:pt x="95" y="2"/>
                  </a:cubicBezTo>
                  <a:cubicBezTo>
                    <a:pt x="39" y="9"/>
                    <a:pt x="1" y="60"/>
                    <a:pt x="8" y="114"/>
                  </a:cubicBezTo>
                  <a:cubicBezTo>
                    <a:pt x="79" y="654"/>
                    <a:pt x="150" y="1194"/>
                    <a:pt x="230" y="1731"/>
                  </a:cubicBezTo>
                  <a:cubicBezTo>
                    <a:pt x="434" y="3142"/>
                    <a:pt x="635" y="4209"/>
                    <a:pt x="886" y="5191"/>
                  </a:cubicBezTo>
                  <a:cubicBezTo>
                    <a:pt x="936" y="5387"/>
                    <a:pt x="989" y="5578"/>
                    <a:pt x="1045" y="5774"/>
                  </a:cubicBezTo>
                  <a:cubicBezTo>
                    <a:pt x="1056" y="5819"/>
                    <a:pt x="1096" y="5846"/>
                    <a:pt x="1141" y="5846"/>
                  </a:cubicBezTo>
                  <a:cubicBezTo>
                    <a:pt x="1149" y="5846"/>
                    <a:pt x="1158" y="5845"/>
                    <a:pt x="1168" y="5845"/>
                  </a:cubicBezTo>
                  <a:cubicBezTo>
                    <a:pt x="1221" y="5830"/>
                    <a:pt x="1252" y="5774"/>
                    <a:pt x="1236" y="5722"/>
                  </a:cubicBezTo>
                  <a:cubicBezTo>
                    <a:pt x="1183" y="5528"/>
                    <a:pt x="1130" y="5337"/>
                    <a:pt x="1081" y="5144"/>
                  </a:cubicBezTo>
                  <a:cubicBezTo>
                    <a:pt x="831" y="4169"/>
                    <a:pt x="630" y="3108"/>
                    <a:pt x="429" y="1703"/>
                  </a:cubicBezTo>
                  <a:cubicBezTo>
                    <a:pt x="348" y="1166"/>
                    <a:pt x="277" y="627"/>
                    <a:pt x="207" y="88"/>
                  </a:cubicBezTo>
                  <a:cubicBezTo>
                    <a:pt x="200" y="38"/>
                    <a:pt x="156" y="1"/>
                    <a:pt x="1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24875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Lilita One"/>
              <a:buNone/>
              <a:defRPr sz="3500">
                <a:solidFill>
                  <a:schemeClr val="dk2"/>
                </a:solidFill>
                <a:latin typeface="Lilita One"/>
                <a:ea typeface="Lilita One"/>
                <a:cs typeface="Lilita One"/>
                <a:sym typeface="Lilit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Asap"/>
              <a:buChar char="●"/>
              <a:defRPr>
                <a:solidFill>
                  <a:schemeClr val="lt1"/>
                </a:solidFill>
                <a:latin typeface="Asap"/>
                <a:ea typeface="Asap"/>
                <a:cs typeface="Asap"/>
                <a:sym typeface="Asap"/>
              </a:defRPr>
            </a:lvl1pPr>
            <a:lvl2pPr marL="914400" lvl="1"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2pPr>
            <a:lvl3pPr marL="1371600" lvl="2"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3pPr>
            <a:lvl4pPr marL="1828800" lvl="3"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4pPr>
            <a:lvl5pPr marL="2286000" lvl="4"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5pPr>
            <a:lvl6pPr marL="2743200" lvl="5"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6pPr>
            <a:lvl7pPr marL="3200400" lvl="6"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7pPr>
            <a:lvl8pPr marL="3657600" lvl="7" indent="-317500">
              <a:lnSpc>
                <a:spcPct val="115000"/>
              </a:lnSpc>
              <a:spcBef>
                <a:spcPts val="1600"/>
              </a:spcBef>
              <a:spcAft>
                <a:spcPts val="0"/>
              </a:spcAft>
              <a:buClr>
                <a:schemeClr val="lt1"/>
              </a:buClr>
              <a:buSzPts val="1400"/>
              <a:buFont typeface="Asap"/>
              <a:buChar char="○"/>
              <a:defRPr>
                <a:solidFill>
                  <a:schemeClr val="lt1"/>
                </a:solidFill>
                <a:latin typeface="Asap"/>
                <a:ea typeface="Asap"/>
                <a:cs typeface="Asap"/>
                <a:sym typeface="Asap"/>
              </a:defRPr>
            </a:lvl8pPr>
            <a:lvl9pPr marL="4114800" lvl="8" indent="-317500">
              <a:lnSpc>
                <a:spcPct val="115000"/>
              </a:lnSpc>
              <a:spcBef>
                <a:spcPts val="1600"/>
              </a:spcBef>
              <a:spcAft>
                <a:spcPts val="1600"/>
              </a:spcAft>
              <a:buClr>
                <a:schemeClr val="lt1"/>
              </a:buClr>
              <a:buSzPts val="1400"/>
              <a:buFont typeface="Asap"/>
              <a:buChar char="■"/>
              <a:defRPr>
                <a:solidFill>
                  <a:schemeClr val="lt1"/>
                </a:solidFill>
                <a:latin typeface="Asap"/>
                <a:ea typeface="Asap"/>
                <a:cs typeface="Asap"/>
                <a:sym typeface="Asap"/>
              </a:defRPr>
            </a:lvl9pPr>
          </a:lstStyle>
          <a:p>
            <a:endParaRPr/>
          </a:p>
        </p:txBody>
      </p:sp>
    </p:spTree>
    <p:extLst>
      <p:ext uri="{BB962C8B-B14F-4D97-AF65-F5344CB8AC3E}">
        <p14:creationId xmlns:p14="http://schemas.microsoft.com/office/powerpoint/2010/main" val="654034411"/>
      </p:ext>
    </p:extLst>
  </p:cSld>
  <p:clrMap bg1="lt1" tx1="dk1" bg2="dk2" tx2="lt2" accent1="accent1" accent2="accent2" accent3="accent3" accent4="accent4" accent5="accent5" accent6="accent6" hlink="hlink" folHlink="folHlink"/>
  <p:sldLayoutIdLst>
    <p:sldLayoutId id="2147483661" r:id="rId1"/>
    <p:sldLayoutId id="2147483694" r:id="rId2"/>
    <p:sldLayoutId id="2147483662"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 id="2147483696" r:id="rId12"/>
    <p:sldLayoutId id="2147483695"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21.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svg"/><Relationship Id="rId7" Type="http://schemas.openxmlformats.org/officeDocument/2006/relationships/image" Target="../media/image21.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svg"/><Relationship Id="rId4" Type="http://schemas.openxmlformats.org/officeDocument/2006/relationships/image" Target="../media/image16.png"/><Relationship Id="rId9" Type="http://schemas.openxmlformats.org/officeDocument/2006/relationships/image" Target="../media/image21.svg"/></Relationships>
</file>

<file path=ppt/slides/_rels/slide12.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sv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5.jpe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1.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31.jpeg"/><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8.emf"/><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6.png"/><Relationship Id="rId1" Type="http://schemas.openxmlformats.org/officeDocument/2006/relationships/slideLayout" Target="../slideLayouts/slideLayout3.xml"/><Relationship Id="rId5" Type="http://schemas.openxmlformats.org/officeDocument/2006/relationships/image" Target="../media/image44.sv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2.wav"/><Relationship Id="rId7" Type="http://schemas.openxmlformats.org/officeDocument/2006/relationships/audio" Target="../media/audio2.wav"/><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audio1.wav"/><Relationship Id="rId11" Type="http://schemas.openxmlformats.org/officeDocument/2006/relationships/audio" Target="../media/audio2.wav"/><Relationship Id="rId5" Type="http://schemas.openxmlformats.org/officeDocument/2006/relationships/slideLayout" Target="../slideLayouts/slideLayout3.xml"/><Relationship Id="rId10" Type="http://schemas.openxmlformats.org/officeDocument/2006/relationships/audio" Target="../media/audio1.wav"/><Relationship Id="rId4" Type="http://schemas.openxmlformats.org/officeDocument/2006/relationships/audio" Target="../media/media2.wav"/><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3.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5.jpe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5.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18"/>
        <p:cNvGrpSpPr/>
        <p:nvPr/>
      </p:nvGrpSpPr>
      <p:grpSpPr>
        <a:xfrm>
          <a:off x="0" y="0"/>
          <a:ext cx="0" cy="0"/>
          <a:chOff x="0" y="0"/>
          <a:chExt cx="0" cy="0"/>
        </a:xfrm>
      </p:grpSpPr>
      <p:sp>
        <p:nvSpPr>
          <p:cNvPr id="2220" name="Google Shape;2220;p38"/>
          <p:cNvSpPr/>
          <p:nvPr/>
        </p:nvSpPr>
        <p:spPr>
          <a:xfrm>
            <a:off x="2907941" y="2566395"/>
            <a:ext cx="8085561" cy="1322640"/>
          </a:xfrm>
          <a:custGeom>
            <a:avLst/>
            <a:gdLst/>
            <a:ahLst/>
            <a:cxnLst/>
            <a:rect l="l" t="t" r="r" b="b"/>
            <a:pathLst>
              <a:path w="65897" h="10429" extrusionOk="0">
                <a:moveTo>
                  <a:pt x="0" y="1"/>
                </a:moveTo>
                <a:lnTo>
                  <a:pt x="4428" y="5247"/>
                </a:lnTo>
                <a:lnTo>
                  <a:pt x="0" y="10428"/>
                </a:lnTo>
                <a:lnTo>
                  <a:pt x="65897" y="10428"/>
                </a:lnTo>
                <a:lnTo>
                  <a:pt x="61424" y="5742"/>
                </a:lnTo>
                <a:lnTo>
                  <a:pt x="65897"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22" name="Google Shape;2222;p38"/>
          <p:cNvGrpSpPr/>
          <p:nvPr/>
        </p:nvGrpSpPr>
        <p:grpSpPr>
          <a:xfrm rot="-765332">
            <a:off x="10300459" y="105776"/>
            <a:ext cx="1587976" cy="1469722"/>
            <a:chOff x="1501600" y="478650"/>
            <a:chExt cx="1439975" cy="1436975"/>
          </a:xfrm>
        </p:grpSpPr>
        <p:sp>
          <p:nvSpPr>
            <p:cNvPr id="2223" name="Google Shape;2223;p38"/>
            <p:cNvSpPr/>
            <p:nvPr/>
          </p:nvSpPr>
          <p:spPr>
            <a:xfrm>
              <a:off x="1501600" y="478650"/>
              <a:ext cx="1439975" cy="1436975"/>
            </a:xfrm>
            <a:custGeom>
              <a:avLst/>
              <a:gdLst/>
              <a:ahLst/>
              <a:cxnLst/>
              <a:rect l="l" t="t" r="r" b="b"/>
              <a:pathLst>
                <a:path w="57599" h="57479" extrusionOk="0">
                  <a:moveTo>
                    <a:pt x="28799" y="3839"/>
                  </a:moveTo>
                  <a:cubicBezTo>
                    <a:pt x="29686" y="3839"/>
                    <a:pt x="30707" y="4398"/>
                    <a:pt x="31788" y="4994"/>
                  </a:cubicBezTo>
                  <a:cubicBezTo>
                    <a:pt x="32734" y="5511"/>
                    <a:pt x="33714" y="6048"/>
                    <a:pt x="34814" y="6342"/>
                  </a:cubicBezTo>
                  <a:cubicBezTo>
                    <a:pt x="35954" y="6645"/>
                    <a:pt x="37096" y="6672"/>
                    <a:pt x="38201" y="6699"/>
                  </a:cubicBezTo>
                  <a:cubicBezTo>
                    <a:pt x="39412" y="6728"/>
                    <a:pt x="40554" y="6755"/>
                    <a:pt x="41270" y="7168"/>
                  </a:cubicBezTo>
                  <a:cubicBezTo>
                    <a:pt x="42006" y="7592"/>
                    <a:pt x="42607" y="8576"/>
                    <a:pt x="43242" y="9618"/>
                  </a:cubicBezTo>
                  <a:cubicBezTo>
                    <a:pt x="43813" y="10552"/>
                    <a:pt x="44403" y="11521"/>
                    <a:pt x="45227" y="12341"/>
                  </a:cubicBezTo>
                  <a:cubicBezTo>
                    <a:pt x="46051" y="13163"/>
                    <a:pt x="47021" y="13749"/>
                    <a:pt x="47958" y="14317"/>
                  </a:cubicBezTo>
                  <a:cubicBezTo>
                    <a:pt x="49002" y="14948"/>
                    <a:pt x="49988" y="15545"/>
                    <a:pt x="50415" y="16280"/>
                  </a:cubicBezTo>
                  <a:cubicBezTo>
                    <a:pt x="50829" y="16995"/>
                    <a:pt x="50859" y="18138"/>
                    <a:pt x="50891" y="19350"/>
                  </a:cubicBezTo>
                  <a:cubicBezTo>
                    <a:pt x="50920" y="20453"/>
                    <a:pt x="50950" y="21593"/>
                    <a:pt x="51255" y="22731"/>
                  </a:cubicBezTo>
                  <a:cubicBezTo>
                    <a:pt x="51548" y="23829"/>
                    <a:pt x="52086" y="24806"/>
                    <a:pt x="52604" y="25750"/>
                  </a:cubicBezTo>
                  <a:cubicBezTo>
                    <a:pt x="53198" y="26832"/>
                    <a:pt x="53759" y="27854"/>
                    <a:pt x="53759" y="28741"/>
                  </a:cubicBezTo>
                  <a:cubicBezTo>
                    <a:pt x="53759" y="29630"/>
                    <a:pt x="53198" y="30651"/>
                    <a:pt x="52604" y="31732"/>
                  </a:cubicBezTo>
                  <a:cubicBezTo>
                    <a:pt x="52086" y="32677"/>
                    <a:pt x="51549" y="33654"/>
                    <a:pt x="51255" y="34751"/>
                  </a:cubicBezTo>
                  <a:cubicBezTo>
                    <a:pt x="50950" y="35891"/>
                    <a:pt x="50921" y="37031"/>
                    <a:pt x="50891" y="38134"/>
                  </a:cubicBezTo>
                  <a:cubicBezTo>
                    <a:pt x="50860" y="39344"/>
                    <a:pt x="50829" y="40489"/>
                    <a:pt x="50415" y="41203"/>
                  </a:cubicBezTo>
                  <a:cubicBezTo>
                    <a:pt x="49988" y="41938"/>
                    <a:pt x="49001" y="42535"/>
                    <a:pt x="47958" y="43167"/>
                  </a:cubicBezTo>
                  <a:cubicBezTo>
                    <a:pt x="47021" y="43735"/>
                    <a:pt x="46052" y="44322"/>
                    <a:pt x="45227" y="45143"/>
                  </a:cubicBezTo>
                  <a:cubicBezTo>
                    <a:pt x="44403" y="45963"/>
                    <a:pt x="43813" y="46930"/>
                    <a:pt x="43242" y="47866"/>
                  </a:cubicBezTo>
                  <a:cubicBezTo>
                    <a:pt x="42607" y="48907"/>
                    <a:pt x="42006" y="49890"/>
                    <a:pt x="41270" y="50316"/>
                  </a:cubicBezTo>
                  <a:cubicBezTo>
                    <a:pt x="40554" y="50729"/>
                    <a:pt x="39412" y="50755"/>
                    <a:pt x="38201" y="50785"/>
                  </a:cubicBezTo>
                  <a:cubicBezTo>
                    <a:pt x="37096" y="50811"/>
                    <a:pt x="35953" y="50839"/>
                    <a:pt x="34812" y="51142"/>
                  </a:cubicBezTo>
                  <a:cubicBezTo>
                    <a:pt x="33713" y="51435"/>
                    <a:pt x="32733" y="51972"/>
                    <a:pt x="31787" y="52490"/>
                  </a:cubicBezTo>
                  <a:cubicBezTo>
                    <a:pt x="30706" y="53083"/>
                    <a:pt x="29684" y="53642"/>
                    <a:pt x="28798" y="53642"/>
                  </a:cubicBezTo>
                  <a:cubicBezTo>
                    <a:pt x="27910" y="53642"/>
                    <a:pt x="26889" y="53083"/>
                    <a:pt x="25808" y="52490"/>
                  </a:cubicBezTo>
                  <a:cubicBezTo>
                    <a:pt x="24860" y="51972"/>
                    <a:pt x="23882" y="51435"/>
                    <a:pt x="22782" y="51142"/>
                  </a:cubicBezTo>
                  <a:cubicBezTo>
                    <a:pt x="21642" y="50839"/>
                    <a:pt x="20498" y="50812"/>
                    <a:pt x="19395" y="50785"/>
                  </a:cubicBezTo>
                  <a:cubicBezTo>
                    <a:pt x="18184" y="50755"/>
                    <a:pt x="17042" y="50729"/>
                    <a:pt x="16326" y="50316"/>
                  </a:cubicBezTo>
                  <a:cubicBezTo>
                    <a:pt x="15590" y="49891"/>
                    <a:pt x="14989" y="48908"/>
                    <a:pt x="14354" y="47866"/>
                  </a:cubicBezTo>
                  <a:cubicBezTo>
                    <a:pt x="13783" y="46932"/>
                    <a:pt x="13193" y="45963"/>
                    <a:pt x="12369" y="45143"/>
                  </a:cubicBezTo>
                  <a:cubicBezTo>
                    <a:pt x="11544" y="44322"/>
                    <a:pt x="10575" y="43735"/>
                    <a:pt x="9637" y="43167"/>
                  </a:cubicBezTo>
                  <a:cubicBezTo>
                    <a:pt x="8595" y="42536"/>
                    <a:pt x="7610" y="41938"/>
                    <a:pt x="7183" y="41203"/>
                  </a:cubicBezTo>
                  <a:cubicBezTo>
                    <a:pt x="6767" y="40488"/>
                    <a:pt x="6738" y="39344"/>
                    <a:pt x="6705" y="38133"/>
                  </a:cubicBezTo>
                  <a:cubicBezTo>
                    <a:pt x="6678" y="37029"/>
                    <a:pt x="6647" y="35887"/>
                    <a:pt x="6342" y="34750"/>
                  </a:cubicBezTo>
                  <a:cubicBezTo>
                    <a:pt x="6047" y="33653"/>
                    <a:pt x="5511" y="32676"/>
                    <a:pt x="4993" y="31731"/>
                  </a:cubicBezTo>
                  <a:cubicBezTo>
                    <a:pt x="4399" y="30650"/>
                    <a:pt x="3838" y="29627"/>
                    <a:pt x="3838" y="28740"/>
                  </a:cubicBezTo>
                  <a:cubicBezTo>
                    <a:pt x="3838" y="27852"/>
                    <a:pt x="4399" y="26830"/>
                    <a:pt x="4993" y="25749"/>
                  </a:cubicBezTo>
                  <a:cubicBezTo>
                    <a:pt x="5511" y="24804"/>
                    <a:pt x="6047" y="23827"/>
                    <a:pt x="6342" y="22730"/>
                  </a:cubicBezTo>
                  <a:cubicBezTo>
                    <a:pt x="6647" y="21592"/>
                    <a:pt x="6677" y="20452"/>
                    <a:pt x="6705" y="19349"/>
                  </a:cubicBezTo>
                  <a:cubicBezTo>
                    <a:pt x="6738" y="18137"/>
                    <a:pt x="6767" y="16992"/>
                    <a:pt x="7183" y="16277"/>
                  </a:cubicBezTo>
                  <a:cubicBezTo>
                    <a:pt x="7610" y="15544"/>
                    <a:pt x="8596" y="14947"/>
                    <a:pt x="9639" y="14315"/>
                  </a:cubicBezTo>
                  <a:cubicBezTo>
                    <a:pt x="10576" y="13746"/>
                    <a:pt x="11546" y="13158"/>
                    <a:pt x="12370" y="12338"/>
                  </a:cubicBezTo>
                  <a:cubicBezTo>
                    <a:pt x="13194" y="11518"/>
                    <a:pt x="13784" y="10551"/>
                    <a:pt x="14355" y="9615"/>
                  </a:cubicBezTo>
                  <a:cubicBezTo>
                    <a:pt x="14990" y="8573"/>
                    <a:pt x="15591" y="7589"/>
                    <a:pt x="16327" y="7166"/>
                  </a:cubicBezTo>
                  <a:cubicBezTo>
                    <a:pt x="17043" y="6752"/>
                    <a:pt x="18186" y="6725"/>
                    <a:pt x="19396" y="6695"/>
                  </a:cubicBezTo>
                  <a:cubicBezTo>
                    <a:pt x="20500" y="6670"/>
                    <a:pt x="21643" y="6642"/>
                    <a:pt x="22784" y="6338"/>
                  </a:cubicBezTo>
                  <a:cubicBezTo>
                    <a:pt x="23883" y="6045"/>
                    <a:pt x="24863" y="5509"/>
                    <a:pt x="25809" y="4991"/>
                  </a:cubicBezTo>
                  <a:cubicBezTo>
                    <a:pt x="26890" y="4398"/>
                    <a:pt x="27912" y="3839"/>
                    <a:pt x="28799" y="3839"/>
                  </a:cubicBezTo>
                  <a:close/>
                  <a:moveTo>
                    <a:pt x="28799" y="1"/>
                  </a:moveTo>
                  <a:cubicBezTo>
                    <a:pt x="26930" y="1"/>
                    <a:pt x="25354" y="864"/>
                    <a:pt x="23965" y="1625"/>
                  </a:cubicBezTo>
                  <a:cubicBezTo>
                    <a:pt x="23185" y="2053"/>
                    <a:pt x="22447" y="2456"/>
                    <a:pt x="21797" y="2630"/>
                  </a:cubicBezTo>
                  <a:cubicBezTo>
                    <a:pt x="21095" y="2818"/>
                    <a:pt x="20225" y="2839"/>
                    <a:pt x="19303" y="2861"/>
                  </a:cubicBezTo>
                  <a:cubicBezTo>
                    <a:pt x="17742" y="2898"/>
                    <a:pt x="15972" y="2940"/>
                    <a:pt x="14411" y="3842"/>
                  </a:cubicBezTo>
                  <a:cubicBezTo>
                    <a:pt x="12825" y="4755"/>
                    <a:pt x="11898" y="6276"/>
                    <a:pt x="11079" y="7617"/>
                  </a:cubicBezTo>
                  <a:cubicBezTo>
                    <a:pt x="10606" y="8392"/>
                    <a:pt x="10158" y="9126"/>
                    <a:pt x="9661" y="9621"/>
                  </a:cubicBezTo>
                  <a:cubicBezTo>
                    <a:pt x="9163" y="10117"/>
                    <a:pt x="8427" y="10561"/>
                    <a:pt x="7650" y="11033"/>
                  </a:cubicBezTo>
                  <a:cubicBezTo>
                    <a:pt x="6306" y="11847"/>
                    <a:pt x="4784" y="12769"/>
                    <a:pt x="3864" y="14352"/>
                  </a:cubicBezTo>
                  <a:cubicBezTo>
                    <a:pt x="2957" y="15914"/>
                    <a:pt x="2911" y="17684"/>
                    <a:pt x="2870" y="19247"/>
                  </a:cubicBezTo>
                  <a:cubicBezTo>
                    <a:pt x="2846" y="20168"/>
                    <a:pt x="2823" y="21037"/>
                    <a:pt x="2635" y="21736"/>
                  </a:cubicBezTo>
                  <a:cubicBezTo>
                    <a:pt x="2460" y="22386"/>
                    <a:pt x="2057" y="23124"/>
                    <a:pt x="1628" y="23903"/>
                  </a:cubicBezTo>
                  <a:cubicBezTo>
                    <a:pt x="866" y="25292"/>
                    <a:pt x="1" y="26868"/>
                    <a:pt x="1" y="28740"/>
                  </a:cubicBezTo>
                  <a:cubicBezTo>
                    <a:pt x="1" y="30613"/>
                    <a:pt x="865" y="32187"/>
                    <a:pt x="1628" y="33577"/>
                  </a:cubicBezTo>
                  <a:cubicBezTo>
                    <a:pt x="2057" y="34358"/>
                    <a:pt x="2460" y="35093"/>
                    <a:pt x="2635" y="35743"/>
                  </a:cubicBezTo>
                  <a:cubicBezTo>
                    <a:pt x="2821" y="36443"/>
                    <a:pt x="2845" y="37312"/>
                    <a:pt x="2870" y="38233"/>
                  </a:cubicBezTo>
                  <a:cubicBezTo>
                    <a:pt x="2911" y="39795"/>
                    <a:pt x="2958" y="41566"/>
                    <a:pt x="3864" y="43128"/>
                  </a:cubicBezTo>
                  <a:cubicBezTo>
                    <a:pt x="4783" y="44710"/>
                    <a:pt x="6306" y="45633"/>
                    <a:pt x="7650" y="46446"/>
                  </a:cubicBezTo>
                  <a:cubicBezTo>
                    <a:pt x="8427" y="46919"/>
                    <a:pt x="9163" y="47364"/>
                    <a:pt x="9661" y="47860"/>
                  </a:cubicBezTo>
                  <a:cubicBezTo>
                    <a:pt x="10158" y="48355"/>
                    <a:pt x="10606" y="49088"/>
                    <a:pt x="11079" y="49865"/>
                  </a:cubicBezTo>
                  <a:cubicBezTo>
                    <a:pt x="11898" y="51206"/>
                    <a:pt x="12825" y="52725"/>
                    <a:pt x="14411" y="53640"/>
                  </a:cubicBezTo>
                  <a:cubicBezTo>
                    <a:pt x="15972" y="54541"/>
                    <a:pt x="17742" y="54583"/>
                    <a:pt x="19303" y="54621"/>
                  </a:cubicBezTo>
                  <a:cubicBezTo>
                    <a:pt x="20225" y="54644"/>
                    <a:pt x="21095" y="54664"/>
                    <a:pt x="21797" y="54851"/>
                  </a:cubicBezTo>
                  <a:cubicBezTo>
                    <a:pt x="22447" y="55024"/>
                    <a:pt x="23185" y="55429"/>
                    <a:pt x="23965" y="55857"/>
                  </a:cubicBezTo>
                  <a:cubicBezTo>
                    <a:pt x="25356" y="56616"/>
                    <a:pt x="26930" y="57479"/>
                    <a:pt x="28799" y="57479"/>
                  </a:cubicBezTo>
                  <a:cubicBezTo>
                    <a:pt x="30669" y="57479"/>
                    <a:pt x="32242" y="56616"/>
                    <a:pt x="33632" y="55856"/>
                  </a:cubicBezTo>
                  <a:cubicBezTo>
                    <a:pt x="34413" y="55427"/>
                    <a:pt x="35150" y="55023"/>
                    <a:pt x="35802" y="54850"/>
                  </a:cubicBezTo>
                  <a:cubicBezTo>
                    <a:pt x="36502" y="54662"/>
                    <a:pt x="37372" y="54642"/>
                    <a:pt x="38294" y="54619"/>
                  </a:cubicBezTo>
                  <a:cubicBezTo>
                    <a:pt x="39856" y="54582"/>
                    <a:pt x="41625" y="54540"/>
                    <a:pt x="43187" y="53639"/>
                  </a:cubicBezTo>
                  <a:cubicBezTo>
                    <a:pt x="44772" y="52724"/>
                    <a:pt x="45699" y="51204"/>
                    <a:pt x="46518" y="49864"/>
                  </a:cubicBezTo>
                  <a:cubicBezTo>
                    <a:pt x="46991" y="49088"/>
                    <a:pt x="47439" y="48354"/>
                    <a:pt x="47937" y="47859"/>
                  </a:cubicBezTo>
                  <a:cubicBezTo>
                    <a:pt x="48434" y="47362"/>
                    <a:pt x="49170" y="46918"/>
                    <a:pt x="49948" y="46445"/>
                  </a:cubicBezTo>
                  <a:cubicBezTo>
                    <a:pt x="51291" y="45632"/>
                    <a:pt x="52815" y="44708"/>
                    <a:pt x="53733" y="43127"/>
                  </a:cubicBezTo>
                  <a:cubicBezTo>
                    <a:pt x="54641" y="41565"/>
                    <a:pt x="54688" y="39794"/>
                    <a:pt x="54729" y="38232"/>
                  </a:cubicBezTo>
                  <a:cubicBezTo>
                    <a:pt x="54752" y="37311"/>
                    <a:pt x="54776" y="36442"/>
                    <a:pt x="54963" y="35742"/>
                  </a:cubicBezTo>
                  <a:cubicBezTo>
                    <a:pt x="55138" y="35092"/>
                    <a:pt x="55542" y="34355"/>
                    <a:pt x="55970" y="33576"/>
                  </a:cubicBezTo>
                  <a:cubicBezTo>
                    <a:pt x="56733" y="32186"/>
                    <a:pt x="57599" y="30610"/>
                    <a:pt x="57599" y="28738"/>
                  </a:cubicBezTo>
                  <a:cubicBezTo>
                    <a:pt x="57599" y="26866"/>
                    <a:pt x="56733" y="25291"/>
                    <a:pt x="55970" y="23902"/>
                  </a:cubicBezTo>
                  <a:cubicBezTo>
                    <a:pt x="55542" y="23121"/>
                    <a:pt x="55138" y="22385"/>
                    <a:pt x="54963" y="21735"/>
                  </a:cubicBezTo>
                  <a:cubicBezTo>
                    <a:pt x="54776" y="21036"/>
                    <a:pt x="54752" y="20167"/>
                    <a:pt x="54729" y="19246"/>
                  </a:cubicBezTo>
                  <a:cubicBezTo>
                    <a:pt x="54688" y="17683"/>
                    <a:pt x="54639" y="15913"/>
                    <a:pt x="53733" y="14351"/>
                  </a:cubicBezTo>
                  <a:cubicBezTo>
                    <a:pt x="52815" y="12769"/>
                    <a:pt x="51291" y="11846"/>
                    <a:pt x="49948" y="11032"/>
                  </a:cubicBezTo>
                  <a:cubicBezTo>
                    <a:pt x="49169" y="10561"/>
                    <a:pt x="48434" y="10117"/>
                    <a:pt x="47937" y="9620"/>
                  </a:cubicBezTo>
                  <a:cubicBezTo>
                    <a:pt x="47441" y="9125"/>
                    <a:pt x="46993" y="8392"/>
                    <a:pt x="46518" y="7615"/>
                  </a:cubicBezTo>
                  <a:cubicBezTo>
                    <a:pt x="45699" y="6275"/>
                    <a:pt x="44772" y="4754"/>
                    <a:pt x="43187" y="3840"/>
                  </a:cubicBezTo>
                  <a:cubicBezTo>
                    <a:pt x="41625" y="2939"/>
                    <a:pt x="39856" y="2897"/>
                    <a:pt x="38294" y="2860"/>
                  </a:cubicBezTo>
                  <a:cubicBezTo>
                    <a:pt x="37372" y="2836"/>
                    <a:pt x="36502" y="2815"/>
                    <a:pt x="35802" y="2629"/>
                  </a:cubicBezTo>
                  <a:cubicBezTo>
                    <a:pt x="35150" y="2455"/>
                    <a:pt x="34413" y="2052"/>
                    <a:pt x="33632" y="1623"/>
                  </a:cubicBezTo>
                  <a:cubicBezTo>
                    <a:pt x="32242" y="864"/>
                    <a:pt x="30669" y="1"/>
                    <a:pt x="28799" y="1"/>
                  </a:cubicBezTo>
                  <a:close/>
                </a:path>
              </a:pathLst>
            </a:custGeom>
            <a:solidFill>
              <a:srgbClr val="FFFFFF"/>
            </a:solidFill>
            <a:ln>
              <a:noFill/>
            </a:ln>
            <a:effectLst>
              <a:outerShdw blurRad="142875" dist="47625" dir="486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4" name="Google Shape;2224;p38"/>
            <p:cNvSpPr/>
            <p:nvPr/>
          </p:nvSpPr>
          <p:spPr>
            <a:xfrm>
              <a:off x="1581375" y="558350"/>
              <a:ext cx="1280375" cy="1277650"/>
            </a:xfrm>
            <a:custGeom>
              <a:avLst/>
              <a:gdLst/>
              <a:ahLst/>
              <a:cxnLst/>
              <a:rect l="l" t="t" r="r" b="b"/>
              <a:pathLst>
                <a:path w="51215" h="51106" extrusionOk="0">
                  <a:moveTo>
                    <a:pt x="25608" y="3837"/>
                  </a:moveTo>
                  <a:cubicBezTo>
                    <a:pt x="37612" y="3837"/>
                    <a:pt x="47378" y="13578"/>
                    <a:pt x="47378" y="25553"/>
                  </a:cubicBezTo>
                  <a:cubicBezTo>
                    <a:pt x="47378" y="37528"/>
                    <a:pt x="37612" y="47269"/>
                    <a:pt x="25608" y="47269"/>
                  </a:cubicBezTo>
                  <a:cubicBezTo>
                    <a:pt x="13603" y="47269"/>
                    <a:pt x="3837" y="37528"/>
                    <a:pt x="3837" y="25553"/>
                  </a:cubicBezTo>
                  <a:cubicBezTo>
                    <a:pt x="3837" y="13578"/>
                    <a:pt x="13603" y="3837"/>
                    <a:pt x="25608" y="3837"/>
                  </a:cubicBezTo>
                  <a:close/>
                  <a:moveTo>
                    <a:pt x="25608" y="1"/>
                  </a:moveTo>
                  <a:cubicBezTo>
                    <a:pt x="11488" y="1"/>
                    <a:pt x="0" y="11462"/>
                    <a:pt x="0" y="25551"/>
                  </a:cubicBezTo>
                  <a:cubicBezTo>
                    <a:pt x="0" y="39642"/>
                    <a:pt x="11488" y="51105"/>
                    <a:pt x="25608" y="51105"/>
                  </a:cubicBezTo>
                  <a:cubicBezTo>
                    <a:pt x="39727" y="51105"/>
                    <a:pt x="51215" y="39643"/>
                    <a:pt x="51215" y="25553"/>
                  </a:cubicBezTo>
                  <a:cubicBezTo>
                    <a:pt x="51215" y="11463"/>
                    <a:pt x="39727" y="1"/>
                    <a:pt x="2560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5" name="Google Shape;2225;p38"/>
            <p:cNvSpPr/>
            <p:nvPr/>
          </p:nvSpPr>
          <p:spPr>
            <a:xfrm>
              <a:off x="2602150" y="967300"/>
              <a:ext cx="326650" cy="295850"/>
            </a:xfrm>
            <a:custGeom>
              <a:avLst/>
              <a:gdLst/>
              <a:ahLst/>
              <a:cxnLst/>
              <a:rect l="l" t="t" r="r" b="b"/>
              <a:pathLst>
                <a:path w="13066" h="11834" extrusionOk="0">
                  <a:moveTo>
                    <a:pt x="7576" y="3837"/>
                  </a:moveTo>
                  <a:cubicBezTo>
                    <a:pt x="7871" y="3841"/>
                    <a:pt x="8213" y="4009"/>
                    <a:pt x="8460" y="4268"/>
                  </a:cubicBezTo>
                  <a:cubicBezTo>
                    <a:pt x="8482" y="4291"/>
                    <a:pt x="8505" y="4314"/>
                    <a:pt x="8524" y="4338"/>
                  </a:cubicBezTo>
                  <a:lnTo>
                    <a:pt x="8620" y="4461"/>
                  </a:lnTo>
                  <a:cubicBezTo>
                    <a:pt x="8840" y="4756"/>
                    <a:pt x="8999" y="5136"/>
                    <a:pt x="9079" y="5558"/>
                  </a:cubicBezTo>
                  <a:cubicBezTo>
                    <a:pt x="9166" y="6008"/>
                    <a:pt x="9151" y="6404"/>
                    <a:pt x="9039" y="6702"/>
                  </a:cubicBezTo>
                  <a:lnTo>
                    <a:pt x="9038" y="6705"/>
                  </a:lnTo>
                  <a:cubicBezTo>
                    <a:pt x="8889" y="7104"/>
                    <a:pt x="8501" y="7477"/>
                    <a:pt x="7998" y="7699"/>
                  </a:cubicBezTo>
                  <a:cubicBezTo>
                    <a:pt x="7551" y="7897"/>
                    <a:pt x="7010" y="7997"/>
                    <a:pt x="6388" y="7997"/>
                  </a:cubicBezTo>
                  <a:cubicBezTo>
                    <a:pt x="6252" y="7997"/>
                    <a:pt x="6112" y="7992"/>
                    <a:pt x="5968" y="7983"/>
                  </a:cubicBezTo>
                  <a:cubicBezTo>
                    <a:pt x="5206" y="7931"/>
                    <a:pt x="4543" y="7762"/>
                    <a:pt x="4005" y="7483"/>
                  </a:cubicBezTo>
                  <a:cubicBezTo>
                    <a:pt x="3980" y="7469"/>
                    <a:pt x="3960" y="7458"/>
                    <a:pt x="3940" y="7448"/>
                  </a:cubicBezTo>
                  <a:cubicBezTo>
                    <a:pt x="4243" y="5848"/>
                    <a:pt x="5481" y="4815"/>
                    <a:pt x="6471" y="4229"/>
                  </a:cubicBezTo>
                  <a:cubicBezTo>
                    <a:pt x="6912" y="3970"/>
                    <a:pt x="7293" y="3844"/>
                    <a:pt x="7576" y="3837"/>
                  </a:cubicBezTo>
                  <a:close/>
                  <a:moveTo>
                    <a:pt x="7571" y="0"/>
                  </a:moveTo>
                  <a:cubicBezTo>
                    <a:pt x="6574" y="0"/>
                    <a:pt x="5576" y="302"/>
                    <a:pt x="4517" y="926"/>
                  </a:cubicBezTo>
                  <a:cubicBezTo>
                    <a:pt x="2124" y="2343"/>
                    <a:pt x="575" y="4440"/>
                    <a:pt x="151" y="6841"/>
                  </a:cubicBezTo>
                  <a:cubicBezTo>
                    <a:pt x="67" y="7329"/>
                    <a:pt x="1" y="7979"/>
                    <a:pt x="221" y="8681"/>
                  </a:cubicBezTo>
                  <a:cubicBezTo>
                    <a:pt x="506" y="9597"/>
                    <a:pt x="1182" y="10338"/>
                    <a:pt x="2234" y="10885"/>
                  </a:cubicBezTo>
                  <a:cubicBezTo>
                    <a:pt x="3247" y="11412"/>
                    <a:pt x="4414" y="11723"/>
                    <a:pt x="5709" y="11810"/>
                  </a:cubicBezTo>
                  <a:cubicBezTo>
                    <a:pt x="5939" y="11826"/>
                    <a:pt x="6163" y="11834"/>
                    <a:pt x="6386" y="11834"/>
                  </a:cubicBezTo>
                  <a:cubicBezTo>
                    <a:pt x="7550" y="11834"/>
                    <a:pt x="8613" y="11624"/>
                    <a:pt x="9553" y="11203"/>
                  </a:cubicBezTo>
                  <a:cubicBezTo>
                    <a:pt x="10998" y="10564"/>
                    <a:pt x="12121" y="9412"/>
                    <a:pt x="12631" y="8048"/>
                  </a:cubicBezTo>
                  <a:cubicBezTo>
                    <a:pt x="12991" y="7089"/>
                    <a:pt x="13065" y="5978"/>
                    <a:pt x="12846" y="4831"/>
                  </a:cubicBezTo>
                  <a:cubicBezTo>
                    <a:pt x="12658" y="3857"/>
                    <a:pt x="12267" y="2946"/>
                    <a:pt x="11718" y="2198"/>
                  </a:cubicBezTo>
                  <a:cubicBezTo>
                    <a:pt x="11645" y="2093"/>
                    <a:pt x="11574" y="2006"/>
                    <a:pt x="11521" y="1943"/>
                  </a:cubicBezTo>
                  <a:cubicBezTo>
                    <a:pt x="11422" y="1817"/>
                    <a:pt x="11322" y="1710"/>
                    <a:pt x="11242" y="1625"/>
                  </a:cubicBezTo>
                  <a:cubicBezTo>
                    <a:pt x="10275" y="612"/>
                    <a:pt x="8959" y="20"/>
                    <a:pt x="7626" y="0"/>
                  </a:cubicBezTo>
                  <a:cubicBezTo>
                    <a:pt x="7608" y="0"/>
                    <a:pt x="7589" y="0"/>
                    <a:pt x="757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6" name="Google Shape;2226;p38"/>
            <p:cNvSpPr/>
            <p:nvPr/>
          </p:nvSpPr>
          <p:spPr>
            <a:xfrm>
              <a:off x="1753550" y="773300"/>
              <a:ext cx="314250" cy="314125"/>
            </a:xfrm>
            <a:custGeom>
              <a:avLst/>
              <a:gdLst/>
              <a:ahLst/>
              <a:cxnLst/>
              <a:rect l="l" t="t" r="r" b="b"/>
              <a:pathLst>
                <a:path w="12570" h="12565" extrusionOk="0">
                  <a:moveTo>
                    <a:pt x="6030" y="3838"/>
                  </a:moveTo>
                  <a:cubicBezTo>
                    <a:pt x="6187" y="3838"/>
                    <a:pt x="6335" y="3866"/>
                    <a:pt x="6458" y="3920"/>
                  </a:cubicBezTo>
                  <a:cubicBezTo>
                    <a:pt x="6717" y="4037"/>
                    <a:pt x="7010" y="4319"/>
                    <a:pt x="7300" y="4737"/>
                  </a:cubicBezTo>
                  <a:cubicBezTo>
                    <a:pt x="7957" y="5687"/>
                    <a:pt x="8651" y="7148"/>
                    <a:pt x="8255" y="8721"/>
                  </a:cubicBezTo>
                  <a:cubicBezTo>
                    <a:pt x="8234" y="8722"/>
                    <a:pt x="8211" y="8723"/>
                    <a:pt x="8186" y="8724"/>
                  </a:cubicBezTo>
                  <a:cubicBezTo>
                    <a:pt x="8127" y="8727"/>
                    <a:pt x="8067" y="8729"/>
                    <a:pt x="8006" y="8729"/>
                  </a:cubicBezTo>
                  <a:cubicBezTo>
                    <a:pt x="7445" y="8729"/>
                    <a:pt x="6835" y="8604"/>
                    <a:pt x="6192" y="8359"/>
                  </a:cubicBezTo>
                  <a:cubicBezTo>
                    <a:pt x="5440" y="8073"/>
                    <a:pt x="4859" y="7701"/>
                    <a:pt x="4464" y="7252"/>
                  </a:cubicBezTo>
                  <a:cubicBezTo>
                    <a:pt x="4101" y="6840"/>
                    <a:pt x="3903" y="6340"/>
                    <a:pt x="3934" y="5914"/>
                  </a:cubicBezTo>
                  <a:lnTo>
                    <a:pt x="3934" y="5912"/>
                  </a:lnTo>
                  <a:cubicBezTo>
                    <a:pt x="3955" y="5594"/>
                    <a:pt x="4109" y="5229"/>
                    <a:pt x="4374" y="4859"/>
                  </a:cubicBezTo>
                  <a:cubicBezTo>
                    <a:pt x="4626" y="4508"/>
                    <a:pt x="4930" y="4227"/>
                    <a:pt x="5251" y="4051"/>
                  </a:cubicBezTo>
                  <a:lnTo>
                    <a:pt x="5297" y="4025"/>
                  </a:lnTo>
                  <a:lnTo>
                    <a:pt x="5394" y="3980"/>
                  </a:lnTo>
                  <a:cubicBezTo>
                    <a:pt x="5421" y="3967"/>
                    <a:pt x="5450" y="3956"/>
                    <a:pt x="5471" y="3948"/>
                  </a:cubicBezTo>
                  <a:cubicBezTo>
                    <a:pt x="5654" y="3875"/>
                    <a:pt x="5848" y="3838"/>
                    <a:pt x="6030" y="3838"/>
                  </a:cubicBezTo>
                  <a:close/>
                  <a:moveTo>
                    <a:pt x="6025" y="1"/>
                  </a:moveTo>
                  <a:cubicBezTo>
                    <a:pt x="5362" y="1"/>
                    <a:pt x="4689" y="127"/>
                    <a:pt x="4047" y="381"/>
                  </a:cubicBezTo>
                  <a:cubicBezTo>
                    <a:pt x="3945" y="421"/>
                    <a:pt x="3811" y="476"/>
                    <a:pt x="3667" y="549"/>
                  </a:cubicBezTo>
                  <a:cubicBezTo>
                    <a:pt x="3593" y="585"/>
                    <a:pt x="3493" y="635"/>
                    <a:pt x="3379" y="700"/>
                  </a:cubicBezTo>
                  <a:cubicBezTo>
                    <a:pt x="2567" y="1151"/>
                    <a:pt x="1832" y="1815"/>
                    <a:pt x="1253" y="2623"/>
                  </a:cubicBezTo>
                  <a:cubicBezTo>
                    <a:pt x="576" y="3570"/>
                    <a:pt x="180" y="4611"/>
                    <a:pt x="106" y="5632"/>
                  </a:cubicBezTo>
                  <a:cubicBezTo>
                    <a:pt x="0" y="7086"/>
                    <a:pt x="538" y="8600"/>
                    <a:pt x="1583" y="9787"/>
                  </a:cubicBezTo>
                  <a:cubicBezTo>
                    <a:pt x="2394" y="10707"/>
                    <a:pt x="3484" y="11433"/>
                    <a:pt x="4825" y="11945"/>
                  </a:cubicBezTo>
                  <a:cubicBezTo>
                    <a:pt x="5909" y="12356"/>
                    <a:pt x="6978" y="12564"/>
                    <a:pt x="8011" y="12564"/>
                  </a:cubicBezTo>
                  <a:cubicBezTo>
                    <a:pt x="8132" y="12564"/>
                    <a:pt x="8251" y="12562"/>
                    <a:pt x="8369" y="12555"/>
                  </a:cubicBezTo>
                  <a:cubicBezTo>
                    <a:pt x="9550" y="12497"/>
                    <a:pt x="10475" y="12106"/>
                    <a:pt x="11116" y="11396"/>
                  </a:cubicBezTo>
                  <a:cubicBezTo>
                    <a:pt x="11610" y="10850"/>
                    <a:pt x="11821" y="10230"/>
                    <a:pt x="11952" y="9741"/>
                  </a:cubicBezTo>
                  <a:cubicBezTo>
                    <a:pt x="12569" y="7395"/>
                    <a:pt x="12036" y="4842"/>
                    <a:pt x="10452" y="2550"/>
                  </a:cubicBezTo>
                  <a:cubicBezTo>
                    <a:pt x="9742" y="1526"/>
                    <a:pt x="8944" y="827"/>
                    <a:pt x="8013" y="412"/>
                  </a:cubicBezTo>
                  <a:cubicBezTo>
                    <a:pt x="7394" y="138"/>
                    <a:pt x="6715" y="1"/>
                    <a:pt x="602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7" name="Google Shape;2227;p38"/>
            <p:cNvSpPr/>
            <p:nvPr/>
          </p:nvSpPr>
          <p:spPr>
            <a:xfrm>
              <a:off x="1750025" y="777900"/>
              <a:ext cx="279550" cy="283800"/>
            </a:xfrm>
            <a:custGeom>
              <a:avLst/>
              <a:gdLst/>
              <a:ahLst/>
              <a:cxnLst/>
              <a:rect l="l" t="t" r="r" b="b"/>
              <a:pathLst>
                <a:path w="11182" h="11352" extrusionOk="0">
                  <a:moveTo>
                    <a:pt x="4575" y="0"/>
                  </a:moveTo>
                  <a:lnTo>
                    <a:pt x="3831" y="355"/>
                  </a:lnTo>
                  <a:cubicBezTo>
                    <a:pt x="3750" y="395"/>
                    <a:pt x="3625" y="454"/>
                    <a:pt x="3484" y="538"/>
                  </a:cubicBezTo>
                  <a:lnTo>
                    <a:pt x="0" y="2626"/>
                  </a:lnTo>
                  <a:lnTo>
                    <a:pt x="3827" y="3990"/>
                  </a:lnTo>
                  <a:cubicBezTo>
                    <a:pt x="4698" y="4301"/>
                    <a:pt x="5495" y="4922"/>
                    <a:pt x="6070" y="5738"/>
                  </a:cubicBezTo>
                  <a:cubicBezTo>
                    <a:pt x="6758" y="6712"/>
                    <a:pt x="7151" y="7996"/>
                    <a:pt x="7184" y="9352"/>
                  </a:cubicBezTo>
                  <a:lnTo>
                    <a:pt x="7186" y="9405"/>
                  </a:lnTo>
                  <a:cubicBezTo>
                    <a:pt x="7232" y="10301"/>
                    <a:pt x="7875" y="11061"/>
                    <a:pt x="8760" y="11255"/>
                  </a:cubicBezTo>
                  <a:lnTo>
                    <a:pt x="9226" y="11351"/>
                  </a:lnTo>
                  <a:lnTo>
                    <a:pt x="9599" y="11252"/>
                  </a:lnTo>
                  <a:cubicBezTo>
                    <a:pt x="9994" y="11165"/>
                    <a:pt x="10356" y="10961"/>
                    <a:pt x="10633" y="10662"/>
                  </a:cubicBezTo>
                  <a:cubicBezTo>
                    <a:pt x="10990" y="10281"/>
                    <a:pt x="11182" y="9767"/>
                    <a:pt x="11166" y="9247"/>
                  </a:cubicBezTo>
                  <a:cubicBezTo>
                    <a:pt x="11115" y="7112"/>
                    <a:pt x="10462" y="5051"/>
                    <a:pt x="9329" y="3444"/>
                  </a:cubicBezTo>
                  <a:cubicBezTo>
                    <a:pt x="8331" y="2021"/>
                    <a:pt x="6915" y="903"/>
                    <a:pt x="5344" y="298"/>
                  </a:cubicBezTo>
                  <a:lnTo>
                    <a:pt x="457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8" name="Google Shape;2228;p38"/>
            <p:cNvSpPr/>
            <p:nvPr/>
          </p:nvSpPr>
          <p:spPr>
            <a:xfrm>
              <a:off x="1921600" y="615600"/>
              <a:ext cx="851075" cy="777200"/>
            </a:xfrm>
            <a:custGeom>
              <a:avLst/>
              <a:gdLst/>
              <a:ahLst/>
              <a:cxnLst/>
              <a:rect l="l" t="t" r="r" b="b"/>
              <a:pathLst>
                <a:path w="34043" h="31088" extrusionOk="0">
                  <a:moveTo>
                    <a:pt x="14650" y="3832"/>
                  </a:moveTo>
                  <a:cubicBezTo>
                    <a:pt x="17167" y="3832"/>
                    <a:pt x="19210" y="4276"/>
                    <a:pt x="19244" y="4284"/>
                  </a:cubicBezTo>
                  <a:lnTo>
                    <a:pt x="19460" y="4320"/>
                  </a:lnTo>
                  <a:cubicBezTo>
                    <a:pt x="19524" y="4327"/>
                    <a:pt x="25988" y="5122"/>
                    <a:pt x="28632" y="8967"/>
                  </a:cubicBezTo>
                  <a:cubicBezTo>
                    <a:pt x="28976" y="9465"/>
                    <a:pt x="29248" y="10014"/>
                    <a:pt x="29439" y="10598"/>
                  </a:cubicBezTo>
                  <a:cubicBezTo>
                    <a:pt x="29999" y="12320"/>
                    <a:pt x="30086" y="14655"/>
                    <a:pt x="29685" y="17171"/>
                  </a:cubicBezTo>
                  <a:cubicBezTo>
                    <a:pt x="29609" y="17648"/>
                    <a:pt x="29511" y="18146"/>
                    <a:pt x="29398" y="18652"/>
                  </a:cubicBezTo>
                  <a:cubicBezTo>
                    <a:pt x="28790" y="21296"/>
                    <a:pt x="27747" y="23756"/>
                    <a:pt x="26533" y="25404"/>
                  </a:cubicBezTo>
                  <a:cubicBezTo>
                    <a:pt x="25544" y="26752"/>
                    <a:pt x="24819" y="27048"/>
                    <a:pt x="24554" y="27112"/>
                  </a:cubicBezTo>
                  <a:cubicBezTo>
                    <a:pt x="24168" y="27205"/>
                    <a:pt x="23563" y="27256"/>
                    <a:pt x="22789" y="27256"/>
                  </a:cubicBezTo>
                  <a:cubicBezTo>
                    <a:pt x="20561" y="27256"/>
                    <a:pt x="16940" y="26831"/>
                    <a:pt x="13147" y="25758"/>
                  </a:cubicBezTo>
                  <a:cubicBezTo>
                    <a:pt x="8342" y="24401"/>
                    <a:pt x="4984" y="22436"/>
                    <a:pt x="4170" y="20511"/>
                  </a:cubicBezTo>
                  <a:cubicBezTo>
                    <a:pt x="4105" y="20357"/>
                    <a:pt x="4057" y="20209"/>
                    <a:pt x="4022" y="20056"/>
                  </a:cubicBezTo>
                  <a:lnTo>
                    <a:pt x="4006" y="19986"/>
                  </a:lnTo>
                  <a:cubicBezTo>
                    <a:pt x="3990" y="19894"/>
                    <a:pt x="3978" y="19804"/>
                    <a:pt x="3971" y="19719"/>
                  </a:cubicBezTo>
                  <a:cubicBezTo>
                    <a:pt x="3847" y="17795"/>
                    <a:pt x="3941" y="15811"/>
                    <a:pt x="4257" y="13822"/>
                  </a:cubicBezTo>
                  <a:cubicBezTo>
                    <a:pt x="4372" y="13102"/>
                    <a:pt x="4512" y="12388"/>
                    <a:pt x="4675" y="11706"/>
                  </a:cubicBezTo>
                  <a:cubicBezTo>
                    <a:pt x="5188" y="9567"/>
                    <a:pt x="5780" y="8242"/>
                    <a:pt x="5785" y="8234"/>
                  </a:cubicBezTo>
                  <a:lnTo>
                    <a:pt x="5827" y="8133"/>
                  </a:lnTo>
                  <a:cubicBezTo>
                    <a:pt x="6370" y="6738"/>
                    <a:pt x="7328" y="5710"/>
                    <a:pt x="8757" y="4990"/>
                  </a:cubicBezTo>
                  <a:cubicBezTo>
                    <a:pt x="10545" y="4089"/>
                    <a:pt x="12735" y="3832"/>
                    <a:pt x="14650" y="3832"/>
                  </a:cubicBezTo>
                  <a:close/>
                  <a:moveTo>
                    <a:pt x="14701" y="0"/>
                  </a:moveTo>
                  <a:cubicBezTo>
                    <a:pt x="12293" y="0"/>
                    <a:pt x="9458" y="341"/>
                    <a:pt x="7031" y="1565"/>
                  </a:cubicBezTo>
                  <a:cubicBezTo>
                    <a:pt x="4765" y="2706"/>
                    <a:pt x="3163" y="4433"/>
                    <a:pt x="2269" y="6698"/>
                  </a:cubicBezTo>
                  <a:cubicBezTo>
                    <a:pt x="2133" y="7007"/>
                    <a:pt x="1495" y="8518"/>
                    <a:pt x="944" y="10817"/>
                  </a:cubicBezTo>
                  <a:cubicBezTo>
                    <a:pt x="758" y="11598"/>
                    <a:pt x="598" y="12407"/>
                    <a:pt x="468" y="13224"/>
                  </a:cubicBezTo>
                  <a:cubicBezTo>
                    <a:pt x="111" y="15493"/>
                    <a:pt x="0" y="17762"/>
                    <a:pt x="144" y="19972"/>
                  </a:cubicBezTo>
                  <a:cubicBezTo>
                    <a:pt x="164" y="20269"/>
                    <a:pt x="206" y="20575"/>
                    <a:pt x="272" y="20879"/>
                  </a:cubicBezTo>
                  <a:lnTo>
                    <a:pt x="535" y="22103"/>
                  </a:lnTo>
                  <a:lnTo>
                    <a:pt x="693" y="22136"/>
                  </a:lnTo>
                  <a:cubicBezTo>
                    <a:pt x="2432" y="26005"/>
                    <a:pt x="7844" y="28247"/>
                    <a:pt x="12102" y="29450"/>
                  </a:cubicBezTo>
                  <a:cubicBezTo>
                    <a:pt x="15777" y="30489"/>
                    <a:pt x="19838" y="31087"/>
                    <a:pt x="22770" y="31087"/>
                  </a:cubicBezTo>
                  <a:cubicBezTo>
                    <a:pt x="23840" y="31087"/>
                    <a:pt x="24762" y="31008"/>
                    <a:pt x="25457" y="30841"/>
                  </a:cubicBezTo>
                  <a:cubicBezTo>
                    <a:pt x="26945" y="30480"/>
                    <a:pt x="28348" y="29415"/>
                    <a:pt x="29624" y="27677"/>
                  </a:cubicBezTo>
                  <a:cubicBezTo>
                    <a:pt x="31137" y="25623"/>
                    <a:pt x="32418" y="22645"/>
                    <a:pt x="33138" y="19509"/>
                  </a:cubicBezTo>
                  <a:lnTo>
                    <a:pt x="33141" y="19500"/>
                  </a:lnTo>
                  <a:cubicBezTo>
                    <a:pt x="33272" y="18916"/>
                    <a:pt x="33384" y="18337"/>
                    <a:pt x="33474" y="17780"/>
                  </a:cubicBezTo>
                  <a:cubicBezTo>
                    <a:pt x="33825" y="15580"/>
                    <a:pt x="34042" y="12345"/>
                    <a:pt x="33088" y="9409"/>
                  </a:cubicBezTo>
                  <a:cubicBezTo>
                    <a:pt x="32779" y="8468"/>
                    <a:pt x="32342" y="7586"/>
                    <a:pt x="31791" y="6790"/>
                  </a:cubicBezTo>
                  <a:cubicBezTo>
                    <a:pt x="28311" y="1726"/>
                    <a:pt x="21013" y="648"/>
                    <a:pt x="19982" y="519"/>
                  </a:cubicBezTo>
                  <a:cubicBezTo>
                    <a:pt x="19474" y="412"/>
                    <a:pt x="17345" y="0"/>
                    <a:pt x="1470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9" name="Google Shape;2229;p38"/>
            <p:cNvSpPr/>
            <p:nvPr/>
          </p:nvSpPr>
          <p:spPr>
            <a:xfrm>
              <a:off x="1931575" y="631575"/>
              <a:ext cx="245350" cy="313475"/>
            </a:xfrm>
            <a:custGeom>
              <a:avLst/>
              <a:gdLst/>
              <a:ahLst/>
              <a:cxnLst/>
              <a:rect l="l" t="t" r="r" b="b"/>
              <a:pathLst>
                <a:path w="9814" h="12539" extrusionOk="0">
                  <a:moveTo>
                    <a:pt x="8470" y="0"/>
                  </a:moveTo>
                  <a:lnTo>
                    <a:pt x="6632" y="925"/>
                  </a:lnTo>
                  <a:cubicBezTo>
                    <a:pt x="4366" y="2066"/>
                    <a:pt x="2764" y="3792"/>
                    <a:pt x="1870" y="6058"/>
                  </a:cubicBezTo>
                  <a:cubicBezTo>
                    <a:pt x="1734" y="6367"/>
                    <a:pt x="1096" y="7878"/>
                    <a:pt x="546" y="10172"/>
                  </a:cubicBezTo>
                  <a:lnTo>
                    <a:pt x="1" y="12443"/>
                  </a:lnTo>
                  <a:lnTo>
                    <a:pt x="2336" y="12535"/>
                  </a:lnTo>
                  <a:cubicBezTo>
                    <a:pt x="2377" y="12537"/>
                    <a:pt x="2417" y="12539"/>
                    <a:pt x="2458" y="12539"/>
                  </a:cubicBezTo>
                  <a:cubicBezTo>
                    <a:pt x="3484" y="12539"/>
                    <a:pt x="4521" y="12028"/>
                    <a:pt x="5328" y="11118"/>
                  </a:cubicBezTo>
                  <a:cubicBezTo>
                    <a:pt x="5847" y="10523"/>
                    <a:pt x="6241" y="9832"/>
                    <a:pt x="6492" y="9089"/>
                  </a:cubicBezTo>
                  <a:cubicBezTo>
                    <a:pt x="7381" y="8740"/>
                    <a:pt x="8203" y="8073"/>
                    <a:pt x="8802" y="7169"/>
                  </a:cubicBezTo>
                  <a:lnTo>
                    <a:pt x="8806" y="7164"/>
                  </a:lnTo>
                  <a:cubicBezTo>
                    <a:pt x="9527" y="6067"/>
                    <a:pt x="9814" y="4659"/>
                    <a:pt x="9612" y="3188"/>
                  </a:cubicBezTo>
                  <a:cubicBezTo>
                    <a:pt x="9546" y="2725"/>
                    <a:pt x="9429" y="2291"/>
                    <a:pt x="9265" y="1898"/>
                  </a:cubicBezTo>
                  <a:lnTo>
                    <a:pt x="8470"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0" name="Google Shape;2230;p38"/>
            <p:cNvSpPr/>
            <p:nvPr/>
          </p:nvSpPr>
          <p:spPr>
            <a:xfrm>
              <a:off x="2595700" y="734825"/>
              <a:ext cx="177050" cy="397875"/>
            </a:xfrm>
            <a:custGeom>
              <a:avLst/>
              <a:gdLst/>
              <a:ahLst/>
              <a:cxnLst/>
              <a:rect l="l" t="t" r="r" b="b"/>
              <a:pathLst>
                <a:path w="7082" h="15915" extrusionOk="0">
                  <a:moveTo>
                    <a:pt x="3431" y="0"/>
                  </a:moveTo>
                  <a:lnTo>
                    <a:pt x="1810" y="1838"/>
                  </a:lnTo>
                  <a:cubicBezTo>
                    <a:pt x="895" y="2874"/>
                    <a:pt x="330" y="4080"/>
                    <a:pt x="174" y="5333"/>
                  </a:cubicBezTo>
                  <a:cubicBezTo>
                    <a:pt x="0" y="6739"/>
                    <a:pt x="390" y="8156"/>
                    <a:pt x="1194" y="9228"/>
                  </a:cubicBezTo>
                  <a:cubicBezTo>
                    <a:pt x="1081" y="10054"/>
                    <a:pt x="1165" y="10874"/>
                    <a:pt x="1446" y="11653"/>
                  </a:cubicBezTo>
                  <a:cubicBezTo>
                    <a:pt x="1843" y="12741"/>
                    <a:pt x="2600" y="13690"/>
                    <a:pt x="3576" y="14319"/>
                  </a:cubicBezTo>
                  <a:lnTo>
                    <a:pt x="6048" y="15915"/>
                  </a:lnTo>
                  <a:lnTo>
                    <a:pt x="6513" y="13009"/>
                  </a:lnTo>
                  <a:cubicBezTo>
                    <a:pt x="6863" y="10810"/>
                    <a:pt x="7082" y="7575"/>
                    <a:pt x="6127" y="4639"/>
                  </a:cubicBezTo>
                  <a:cubicBezTo>
                    <a:pt x="5818" y="3698"/>
                    <a:pt x="5381" y="2817"/>
                    <a:pt x="4826" y="2014"/>
                  </a:cubicBezTo>
                  <a:lnTo>
                    <a:pt x="34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1" name="Google Shape;2231;p38"/>
            <p:cNvSpPr/>
            <p:nvPr/>
          </p:nvSpPr>
          <p:spPr>
            <a:xfrm>
              <a:off x="1921575" y="886650"/>
              <a:ext cx="290900" cy="311850"/>
            </a:xfrm>
            <a:custGeom>
              <a:avLst/>
              <a:gdLst/>
              <a:ahLst/>
              <a:cxnLst/>
              <a:rect l="l" t="t" r="r" b="b"/>
              <a:pathLst>
                <a:path w="11636" h="12474" extrusionOk="0">
                  <a:moveTo>
                    <a:pt x="4801" y="3835"/>
                  </a:moveTo>
                  <a:cubicBezTo>
                    <a:pt x="4975" y="3835"/>
                    <a:pt x="5150" y="3854"/>
                    <a:pt x="5325" y="3893"/>
                  </a:cubicBezTo>
                  <a:cubicBezTo>
                    <a:pt x="6616" y="4176"/>
                    <a:pt x="7437" y="5457"/>
                    <a:pt x="7154" y="6750"/>
                  </a:cubicBezTo>
                  <a:cubicBezTo>
                    <a:pt x="7016" y="7376"/>
                    <a:pt x="6644" y="7911"/>
                    <a:pt x="6104" y="8256"/>
                  </a:cubicBezTo>
                  <a:cubicBezTo>
                    <a:pt x="5713" y="8507"/>
                    <a:pt x="5268" y="8637"/>
                    <a:pt x="4815" y="8637"/>
                  </a:cubicBezTo>
                  <a:cubicBezTo>
                    <a:pt x="4643" y="8637"/>
                    <a:pt x="4470" y="8618"/>
                    <a:pt x="4298" y="8580"/>
                  </a:cubicBezTo>
                  <a:cubicBezTo>
                    <a:pt x="4178" y="8555"/>
                    <a:pt x="4063" y="8520"/>
                    <a:pt x="3950" y="8478"/>
                  </a:cubicBezTo>
                  <a:cubicBezTo>
                    <a:pt x="3878" y="6989"/>
                    <a:pt x="3936" y="5467"/>
                    <a:pt x="4125" y="3935"/>
                  </a:cubicBezTo>
                  <a:cubicBezTo>
                    <a:pt x="4344" y="3869"/>
                    <a:pt x="4571" y="3835"/>
                    <a:pt x="4801" y="3835"/>
                  </a:cubicBezTo>
                  <a:close/>
                  <a:moveTo>
                    <a:pt x="4818" y="0"/>
                  </a:moveTo>
                  <a:cubicBezTo>
                    <a:pt x="3561" y="0"/>
                    <a:pt x="2317" y="380"/>
                    <a:pt x="1272" y="1102"/>
                  </a:cubicBezTo>
                  <a:lnTo>
                    <a:pt x="597" y="1569"/>
                  </a:lnTo>
                  <a:lnTo>
                    <a:pt x="468" y="2381"/>
                  </a:lnTo>
                  <a:cubicBezTo>
                    <a:pt x="109" y="4650"/>
                    <a:pt x="0" y="6919"/>
                    <a:pt x="144" y="9129"/>
                  </a:cubicBezTo>
                  <a:cubicBezTo>
                    <a:pt x="164" y="9425"/>
                    <a:pt x="206" y="9731"/>
                    <a:pt x="272" y="10036"/>
                  </a:cubicBezTo>
                  <a:lnTo>
                    <a:pt x="535" y="11260"/>
                  </a:lnTo>
                  <a:lnTo>
                    <a:pt x="1359" y="11433"/>
                  </a:lnTo>
                  <a:cubicBezTo>
                    <a:pt x="1999" y="11858"/>
                    <a:pt x="2709" y="12159"/>
                    <a:pt x="3476" y="12328"/>
                  </a:cubicBezTo>
                  <a:cubicBezTo>
                    <a:pt x="3925" y="12426"/>
                    <a:pt x="4374" y="12474"/>
                    <a:pt x="4823" y="12474"/>
                  </a:cubicBezTo>
                  <a:cubicBezTo>
                    <a:pt x="6002" y="12474"/>
                    <a:pt x="7158" y="12139"/>
                    <a:pt x="8173" y="11485"/>
                  </a:cubicBezTo>
                  <a:cubicBezTo>
                    <a:pt x="9576" y="10586"/>
                    <a:pt x="10544" y="9197"/>
                    <a:pt x="10900" y="7570"/>
                  </a:cubicBezTo>
                  <a:cubicBezTo>
                    <a:pt x="11635" y="4210"/>
                    <a:pt x="9503" y="879"/>
                    <a:pt x="6145" y="143"/>
                  </a:cubicBezTo>
                  <a:cubicBezTo>
                    <a:pt x="5706" y="47"/>
                    <a:pt x="5261" y="0"/>
                    <a:pt x="481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2" name="Google Shape;2232;p38"/>
            <p:cNvSpPr/>
            <p:nvPr/>
          </p:nvSpPr>
          <p:spPr>
            <a:xfrm>
              <a:off x="2468150" y="1015325"/>
              <a:ext cx="288100" cy="313125"/>
            </a:xfrm>
            <a:custGeom>
              <a:avLst/>
              <a:gdLst/>
              <a:ahLst/>
              <a:cxnLst/>
              <a:rect l="l" t="t" r="r" b="b"/>
              <a:pathLst>
                <a:path w="11524" h="12525" extrusionOk="0">
                  <a:moveTo>
                    <a:pt x="6451" y="3838"/>
                  </a:moveTo>
                  <a:cubicBezTo>
                    <a:pt x="6620" y="3838"/>
                    <a:pt x="6791" y="3855"/>
                    <a:pt x="6964" y="3894"/>
                  </a:cubicBezTo>
                  <a:cubicBezTo>
                    <a:pt x="7043" y="3912"/>
                    <a:pt x="7122" y="3932"/>
                    <a:pt x="7199" y="3958"/>
                  </a:cubicBezTo>
                  <a:cubicBezTo>
                    <a:pt x="6722" y="5603"/>
                    <a:pt x="6083" y="7130"/>
                    <a:pt x="5354" y="8372"/>
                  </a:cubicBezTo>
                  <a:cubicBezTo>
                    <a:pt x="4980" y="8182"/>
                    <a:pt x="4662" y="7894"/>
                    <a:pt x="4430" y="7532"/>
                  </a:cubicBezTo>
                  <a:cubicBezTo>
                    <a:pt x="4084" y="6992"/>
                    <a:pt x="3970" y="6350"/>
                    <a:pt x="4106" y="5725"/>
                  </a:cubicBezTo>
                  <a:cubicBezTo>
                    <a:pt x="4351" y="4604"/>
                    <a:pt x="5347" y="3838"/>
                    <a:pt x="6451" y="3838"/>
                  </a:cubicBezTo>
                  <a:close/>
                  <a:moveTo>
                    <a:pt x="6449" y="1"/>
                  </a:moveTo>
                  <a:cubicBezTo>
                    <a:pt x="3582" y="1"/>
                    <a:pt x="995" y="1993"/>
                    <a:pt x="357" y="4904"/>
                  </a:cubicBezTo>
                  <a:cubicBezTo>
                    <a:pt x="0" y="6531"/>
                    <a:pt x="300" y="8199"/>
                    <a:pt x="1199" y="9601"/>
                  </a:cubicBezTo>
                  <a:cubicBezTo>
                    <a:pt x="2098" y="11004"/>
                    <a:pt x="3489" y="11972"/>
                    <a:pt x="5117" y="12329"/>
                  </a:cubicBezTo>
                  <a:cubicBezTo>
                    <a:pt x="5446" y="12401"/>
                    <a:pt x="5780" y="12447"/>
                    <a:pt x="6109" y="12465"/>
                  </a:cubicBezTo>
                  <a:lnTo>
                    <a:pt x="7146" y="12525"/>
                  </a:lnTo>
                  <a:lnTo>
                    <a:pt x="7762" y="11688"/>
                  </a:lnTo>
                  <a:cubicBezTo>
                    <a:pt x="9275" y="9634"/>
                    <a:pt x="10556" y="6656"/>
                    <a:pt x="11276" y="3520"/>
                  </a:cubicBezTo>
                  <a:lnTo>
                    <a:pt x="11523" y="2446"/>
                  </a:lnTo>
                  <a:lnTo>
                    <a:pt x="10721" y="1691"/>
                  </a:lnTo>
                  <a:cubicBezTo>
                    <a:pt x="9902" y="921"/>
                    <a:pt x="8888" y="388"/>
                    <a:pt x="7786" y="146"/>
                  </a:cubicBezTo>
                  <a:cubicBezTo>
                    <a:pt x="7338" y="48"/>
                    <a:pt x="6890" y="1"/>
                    <a:pt x="64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3" name="Google Shape;2233;p38"/>
            <p:cNvSpPr/>
            <p:nvPr/>
          </p:nvSpPr>
          <p:spPr>
            <a:xfrm>
              <a:off x="2043325" y="984300"/>
              <a:ext cx="561675" cy="270800"/>
            </a:xfrm>
            <a:custGeom>
              <a:avLst/>
              <a:gdLst/>
              <a:ahLst/>
              <a:cxnLst/>
              <a:rect l="l" t="t" r="r" b="b"/>
              <a:pathLst>
                <a:path w="22467" h="10832" extrusionOk="0">
                  <a:moveTo>
                    <a:pt x="8239" y="4000"/>
                  </a:moveTo>
                  <a:lnTo>
                    <a:pt x="15259" y="5337"/>
                  </a:lnTo>
                  <a:lnTo>
                    <a:pt x="16402" y="6686"/>
                  </a:lnTo>
                  <a:cubicBezTo>
                    <a:pt x="15628" y="6863"/>
                    <a:pt x="14650" y="6999"/>
                    <a:pt x="13473" y="6999"/>
                  </a:cubicBezTo>
                  <a:cubicBezTo>
                    <a:pt x="12704" y="6999"/>
                    <a:pt x="11850" y="6941"/>
                    <a:pt x="10911" y="6799"/>
                  </a:cubicBezTo>
                  <a:cubicBezTo>
                    <a:pt x="8774" y="6475"/>
                    <a:pt x="7221" y="5704"/>
                    <a:pt x="6172" y="4974"/>
                  </a:cubicBezTo>
                  <a:lnTo>
                    <a:pt x="8239" y="4000"/>
                  </a:lnTo>
                  <a:close/>
                  <a:moveTo>
                    <a:pt x="7731" y="0"/>
                  </a:moveTo>
                  <a:lnTo>
                    <a:pt x="0" y="3641"/>
                  </a:lnTo>
                  <a:lnTo>
                    <a:pt x="1242" y="5493"/>
                  </a:lnTo>
                  <a:cubicBezTo>
                    <a:pt x="1356" y="5662"/>
                    <a:pt x="4091" y="9647"/>
                    <a:pt x="10337" y="10593"/>
                  </a:cubicBezTo>
                  <a:cubicBezTo>
                    <a:pt x="11450" y="10762"/>
                    <a:pt x="12482" y="10832"/>
                    <a:pt x="13426" y="10832"/>
                  </a:cubicBezTo>
                  <a:cubicBezTo>
                    <a:pt x="17993" y="10832"/>
                    <a:pt x="20539" y="9190"/>
                    <a:pt x="20666" y="9109"/>
                  </a:cubicBezTo>
                  <a:lnTo>
                    <a:pt x="22467" y="7918"/>
                  </a:lnTo>
                  <a:lnTo>
                    <a:pt x="17308" y="1825"/>
                  </a:lnTo>
                  <a:lnTo>
                    <a:pt x="77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4" name="Google Shape;2234;p38"/>
            <p:cNvSpPr/>
            <p:nvPr/>
          </p:nvSpPr>
          <p:spPr>
            <a:xfrm>
              <a:off x="2138625" y="732450"/>
              <a:ext cx="422000" cy="461425"/>
            </a:xfrm>
            <a:custGeom>
              <a:avLst/>
              <a:gdLst/>
              <a:ahLst/>
              <a:cxnLst/>
              <a:rect l="l" t="t" r="r" b="b"/>
              <a:pathLst>
                <a:path w="16880" h="18457" extrusionOk="0">
                  <a:moveTo>
                    <a:pt x="9186" y="3839"/>
                  </a:moveTo>
                  <a:cubicBezTo>
                    <a:pt x="9833" y="3839"/>
                    <a:pt x="10651" y="4336"/>
                    <a:pt x="11200" y="4902"/>
                  </a:cubicBezTo>
                  <a:cubicBezTo>
                    <a:pt x="12069" y="5802"/>
                    <a:pt x="12637" y="7062"/>
                    <a:pt x="12801" y="8446"/>
                  </a:cubicBezTo>
                  <a:cubicBezTo>
                    <a:pt x="12987" y="10043"/>
                    <a:pt x="12654" y="11857"/>
                    <a:pt x="11839" y="13689"/>
                  </a:cubicBezTo>
                  <a:lnTo>
                    <a:pt x="11837" y="13692"/>
                  </a:lnTo>
                  <a:cubicBezTo>
                    <a:pt x="11599" y="14228"/>
                    <a:pt x="11479" y="14355"/>
                    <a:pt x="11440" y="14383"/>
                  </a:cubicBezTo>
                  <a:cubicBezTo>
                    <a:pt x="11399" y="14414"/>
                    <a:pt x="11245" y="14490"/>
                    <a:pt x="10720" y="14551"/>
                  </a:cubicBezTo>
                  <a:cubicBezTo>
                    <a:pt x="10319" y="14597"/>
                    <a:pt x="9917" y="14620"/>
                    <a:pt x="9516" y="14620"/>
                  </a:cubicBezTo>
                  <a:cubicBezTo>
                    <a:pt x="8188" y="14620"/>
                    <a:pt x="6867" y="14371"/>
                    <a:pt x="5638" y="13883"/>
                  </a:cubicBezTo>
                  <a:lnTo>
                    <a:pt x="5604" y="13869"/>
                  </a:lnTo>
                  <a:cubicBezTo>
                    <a:pt x="5586" y="13862"/>
                    <a:pt x="5568" y="13855"/>
                    <a:pt x="5553" y="13846"/>
                  </a:cubicBezTo>
                  <a:cubicBezTo>
                    <a:pt x="5509" y="13828"/>
                    <a:pt x="5462" y="13807"/>
                    <a:pt x="5406" y="13783"/>
                  </a:cubicBezTo>
                  <a:cubicBezTo>
                    <a:pt x="4786" y="13517"/>
                    <a:pt x="4376" y="13235"/>
                    <a:pt x="4171" y="12927"/>
                  </a:cubicBezTo>
                  <a:cubicBezTo>
                    <a:pt x="4146" y="12891"/>
                    <a:pt x="4123" y="12849"/>
                    <a:pt x="4105" y="12804"/>
                  </a:cubicBezTo>
                  <a:lnTo>
                    <a:pt x="4089" y="12769"/>
                  </a:lnTo>
                  <a:cubicBezTo>
                    <a:pt x="4073" y="12732"/>
                    <a:pt x="4057" y="12694"/>
                    <a:pt x="4039" y="12636"/>
                  </a:cubicBezTo>
                  <a:cubicBezTo>
                    <a:pt x="3898" y="12207"/>
                    <a:pt x="3897" y="11602"/>
                    <a:pt x="4037" y="10830"/>
                  </a:cubicBezTo>
                  <a:cubicBezTo>
                    <a:pt x="4200" y="9906"/>
                    <a:pt x="4495" y="8957"/>
                    <a:pt x="4913" y="8010"/>
                  </a:cubicBezTo>
                  <a:cubicBezTo>
                    <a:pt x="5450" y="6790"/>
                    <a:pt x="6100" y="5809"/>
                    <a:pt x="6849" y="5095"/>
                  </a:cubicBezTo>
                  <a:cubicBezTo>
                    <a:pt x="7452" y="4517"/>
                    <a:pt x="8156" y="4097"/>
                    <a:pt x="8887" y="3880"/>
                  </a:cubicBezTo>
                  <a:cubicBezTo>
                    <a:pt x="8981" y="3852"/>
                    <a:pt x="9081" y="3839"/>
                    <a:pt x="9186" y="3839"/>
                  </a:cubicBezTo>
                  <a:close/>
                  <a:moveTo>
                    <a:pt x="9189" y="0"/>
                  </a:moveTo>
                  <a:cubicBezTo>
                    <a:pt x="8729" y="0"/>
                    <a:pt x="8262" y="63"/>
                    <a:pt x="7792" y="203"/>
                  </a:cubicBezTo>
                  <a:cubicBezTo>
                    <a:pt x="6481" y="594"/>
                    <a:pt x="5237" y="1327"/>
                    <a:pt x="4197" y="2322"/>
                  </a:cubicBezTo>
                  <a:cubicBezTo>
                    <a:pt x="3082" y="3386"/>
                    <a:pt x="2143" y="4781"/>
                    <a:pt x="1402" y="6464"/>
                  </a:cubicBezTo>
                  <a:cubicBezTo>
                    <a:pt x="860" y="7689"/>
                    <a:pt x="474" y="8933"/>
                    <a:pt x="258" y="10152"/>
                  </a:cubicBezTo>
                  <a:cubicBezTo>
                    <a:pt x="0" y="11571"/>
                    <a:pt x="44" y="12774"/>
                    <a:pt x="385" y="13813"/>
                  </a:cubicBezTo>
                  <a:cubicBezTo>
                    <a:pt x="440" y="13987"/>
                    <a:pt x="505" y="14161"/>
                    <a:pt x="580" y="14328"/>
                  </a:cubicBezTo>
                  <a:cubicBezTo>
                    <a:pt x="695" y="14591"/>
                    <a:pt x="832" y="14843"/>
                    <a:pt x="981" y="15062"/>
                  </a:cubicBezTo>
                  <a:cubicBezTo>
                    <a:pt x="1600" y="16000"/>
                    <a:pt x="2551" y="16736"/>
                    <a:pt x="3873" y="17305"/>
                  </a:cubicBezTo>
                  <a:cubicBezTo>
                    <a:pt x="3966" y="17346"/>
                    <a:pt x="4063" y="17387"/>
                    <a:pt x="4157" y="17424"/>
                  </a:cubicBezTo>
                  <a:lnTo>
                    <a:pt x="4182" y="17433"/>
                  </a:lnTo>
                  <a:cubicBezTo>
                    <a:pt x="4202" y="17441"/>
                    <a:pt x="4222" y="17449"/>
                    <a:pt x="4241" y="17456"/>
                  </a:cubicBezTo>
                  <a:cubicBezTo>
                    <a:pt x="5915" y="18118"/>
                    <a:pt x="7713" y="18457"/>
                    <a:pt x="9516" y="18457"/>
                  </a:cubicBezTo>
                  <a:cubicBezTo>
                    <a:pt x="10064" y="18457"/>
                    <a:pt x="10614" y="18425"/>
                    <a:pt x="11160" y="18363"/>
                  </a:cubicBezTo>
                  <a:cubicBezTo>
                    <a:pt x="11898" y="18278"/>
                    <a:pt x="12853" y="18102"/>
                    <a:pt x="13701" y="17486"/>
                  </a:cubicBezTo>
                  <a:cubicBezTo>
                    <a:pt x="14550" y="16866"/>
                    <a:pt x="15009" y="16010"/>
                    <a:pt x="15346" y="15252"/>
                  </a:cubicBezTo>
                  <a:cubicBezTo>
                    <a:pt x="16441" y="12790"/>
                    <a:pt x="16879" y="10284"/>
                    <a:pt x="16612" y="8002"/>
                  </a:cubicBezTo>
                  <a:cubicBezTo>
                    <a:pt x="16351" y="5785"/>
                    <a:pt x="15409" y="3738"/>
                    <a:pt x="13959" y="2235"/>
                  </a:cubicBezTo>
                  <a:cubicBezTo>
                    <a:pt x="12828" y="1068"/>
                    <a:pt x="11079" y="0"/>
                    <a:pt x="91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5" name="Google Shape;2235;p38"/>
            <p:cNvSpPr/>
            <p:nvPr/>
          </p:nvSpPr>
          <p:spPr>
            <a:xfrm>
              <a:off x="2140050" y="1000650"/>
              <a:ext cx="172675" cy="187350"/>
            </a:xfrm>
            <a:custGeom>
              <a:avLst/>
              <a:gdLst/>
              <a:ahLst/>
              <a:cxnLst/>
              <a:rect l="l" t="t" r="r" b="b"/>
              <a:pathLst>
                <a:path w="6907" h="7494" extrusionOk="0">
                  <a:moveTo>
                    <a:pt x="3398" y="1"/>
                  </a:moveTo>
                  <a:cubicBezTo>
                    <a:pt x="3235" y="1"/>
                    <a:pt x="3071" y="12"/>
                    <a:pt x="2908" y="36"/>
                  </a:cubicBezTo>
                  <a:cubicBezTo>
                    <a:pt x="2068" y="159"/>
                    <a:pt x="1291" y="585"/>
                    <a:pt x="717" y="1237"/>
                  </a:cubicBezTo>
                  <a:lnTo>
                    <a:pt x="1" y="2051"/>
                  </a:lnTo>
                  <a:lnTo>
                    <a:pt x="328" y="3084"/>
                  </a:lnTo>
                  <a:cubicBezTo>
                    <a:pt x="384" y="3264"/>
                    <a:pt x="452" y="3443"/>
                    <a:pt x="531" y="3617"/>
                  </a:cubicBezTo>
                  <a:lnTo>
                    <a:pt x="1887" y="6632"/>
                  </a:lnTo>
                  <a:lnTo>
                    <a:pt x="2459" y="5845"/>
                  </a:lnTo>
                  <a:lnTo>
                    <a:pt x="2438" y="5970"/>
                  </a:lnTo>
                  <a:lnTo>
                    <a:pt x="3816" y="6576"/>
                  </a:lnTo>
                  <a:cubicBezTo>
                    <a:pt x="3909" y="6617"/>
                    <a:pt x="4006" y="6658"/>
                    <a:pt x="4100" y="6695"/>
                  </a:cubicBezTo>
                  <a:lnTo>
                    <a:pt x="4125" y="6704"/>
                  </a:lnTo>
                  <a:cubicBezTo>
                    <a:pt x="4162" y="6720"/>
                    <a:pt x="4199" y="6734"/>
                    <a:pt x="4236" y="6746"/>
                  </a:cubicBezTo>
                  <a:lnTo>
                    <a:pt x="6351" y="7493"/>
                  </a:lnTo>
                  <a:lnTo>
                    <a:pt x="6762" y="5287"/>
                  </a:lnTo>
                  <a:cubicBezTo>
                    <a:pt x="6881" y="4644"/>
                    <a:pt x="6906" y="3978"/>
                    <a:pt x="6834" y="3285"/>
                  </a:cubicBezTo>
                  <a:cubicBezTo>
                    <a:pt x="6775" y="2790"/>
                    <a:pt x="6641" y="2052"/>
                    <a:pt x="6145" y="1376"/>
                  </a:cubicBezTo>
                  <a:cubicBezTo>
                    <a:pt x="5516" y="510"/>
                    <a:pt x="4473" y="1"/>
                    <a:pt x="339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6" name="Google Shape;2236;p38"/>
            <p:cNvSpPr/>
            <p:nvPr/>
          </p:nvSpPr>
          <p:spPr>
            <a:xfrm>
              <a:off x="2319050" y="1039275"/>
              <a:ext cx="201075" cy="174275"/>
            </a:xfrm>
            <a:custGeom>
              <a:avLst/>
              <a:gdLst/>
              <a:ahLst/>
              <a:cxnLst/>
              <a:rect l="l" t="t" r="r" b="b"/>
              <a:pathLst>
                <a:path w="8043" h="6971" extrusionOk="0">
                  <a:moveTo>
                    <a:pt x="4362" y="1"/>
                  </a:moveTo>
                  <a:cubicBezTo>
                    <a:pt x="3801" y="1"/>
                    <a:pt x="3243" y="138"/>
                    <a:pt x="2752" y="414"/>
                  </a:cubicBezTo>
                  <a:cubicBezTo>
                    <a:pt x="2010" y="825"/>
                    <a:pt x="1578" y="1439"/>
                    <a:pt x="1307" y="1885"/>
                  </a:cubicBezTo>
                  <a:cubicBezTo>
                    <a:pt x="963" y="2464"/>
                    <a:pt x="709" y="3080"/>
                    <a:pt x="548" y="3715"/>
                  </a:cubicBezTo>
                  <a:lnTo>
                    <a:pt x="0" y="5888"/>
                  </a:lnTo>
                  <a:lnTo>
                    <a:pt x="2231" y="6095"/>
                  </a:lnTo>
                  <a:cubicBezTo>
                    <a:pt x="2269" y="6097"/>
                    <a:pt x="2308" y="6100"/>
                    <a:pt x="2352" y="6102"/>
                  </a:cubicBezTo>
                  <a:lnTo>
                    <a:pt x="2375" y="6103"/>
                  </a:lnTo>
                  <a:cubicBezTo>
                    <a:pt x="2476" y="6109"/>
                    <a:pt x="2581" y="6112"/>
                    <a:pt x="2682" y="6115"/>
                  </a:cubicBezTo>
                  <a:lnTo>
                    <a:pt x="4190" y="6144"/>
                  </a:lnTo>
                  <a:lnTo>
                    <a:pt x="4223" y="6019"/>
                  </a:lnTo>
                  <a:lnTo>
                    <a:pt x="4413" y="6971"/>
                  </a:lnTo>
                  <a:lnTo>
                    <a:pt x="6905" y="4800"/>
                  </a:lnTo>
                  <a:cubicBezTo>
                    <a:pt x="7047" y="4677"/>
                    <a:pt x="7184" y="4543"/>
                    <a:pt x="7312" y="4403"/>
                  </a:cubicBezTo>
                  <a:lnTo>
                    <a:pt x="8042" y="3601"/>
                  </a:lnTo>
                  <a:lnTo>
                    <a:pt x="7730" y="2562"/>
                  </a:lnTo>
                  <a:cubicBezTo>
                    <a:pt x="7482" y="1730"/>
                    <a:pt x="6953" y="1017"/>
                    <a:pt x="6244" y="557"/>
                  </a:cubicBezTo>
                  <a:cubicBezTo>
                    <a:pt x="5677" y="187"/>
                    <a:pt x="5017" y="1"/>
                    <a:pt x="436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7" name="Google Shape;2237;p38"/>
            <p:cNvSpPr/>
            <p:nvPr/>
          </p:nvSpPr>
          <p:spPr>
            <a:xfrm>
              <a:off x="2119200" y="760900"/>
              <a:ext cx="173625" cy="158625"/>
            </a:xfrm>
            <a:custGeom>
              <a:avLst/>
              <a:gdLst/>
              <a:ahLst/>
              <a:cxnLst/>
              <a:rect l="l" t="t" r="r" b="b"/>
              <a:pathLst>
                <a:path w="6945" h="6345" extrusionOk="0">
                  <a:moveTo>
                    <a:pt x="3473" y="2506"/>
                  </a:moveTo>
                  <a:cubicBezTo>
                    <a:pt x="3520" y="2506"/>
                    <a:pt x="3568" y="2511"/>
                    <a:pt x="3615" y="2522"/>
                  </a:cubicBezTo>
                  <a:cubicBezTo>
                    <a:pt x="3786" y="2559"/>
                    <a:pt x="3939" y="2665"/>
                    <a:pt x="4033" y="2813"/>
                  </a:cubicBezTo>
                  <a:cubicBezTo>
                    <a:pt x="4129" y="2960"/>
                    <a:pt x="4160" y="3143"/>
                    <a:pt x="4123" y="3314"/>
                  </a:cubicBezTo>
                  <a:cubicBezTo>
                    <a:pt x="4085" y="3484"/>
                    <a:pt x="3980" y="3638"/>
                    <a:pt x="3832" y="3731"/>
                  </a:cubicBezTo>
                  <a:cubicBezTo>
                    <a:pt x="3724" y="3801"/>
                    <a:pt x="3598" y="3837"/>
                    <a:pt x="3472" y="3837"/>
                  </a:cubicBezTo>
                  <a:cubicBezTo>
                    <a:pt x="3425" y="3837"/>
                    <a:pt x="3378" y="3832"/>
                    <a:pt x="3331" y="3822"/>
                  </a:cubicBezTo>
                  <a:cubicBezTo>
                    <a:pt x="3160" y="3785"/>
                    <a:pt x="3007" y="3679"/>
                    <a:pt x="2913" y="3531"/>
                  </a:cubicBezTo>
                  <a:cubicBezTo>
                    <a:pt x="2818" y="3384"/>
                    <a:pt x="2786" y="3201"/>
                    <a:pt x="2823" y="3030"/>
                  </a:cubicBezTo>
                  <a:cubicBezTo>
                    <a:pt x="2891" y="2718"/>
                    <a:pt x="3168" y="2506"/>
                    <a:pt x="3473" y="2506"/>
                  </a:cubicBezTo>
                  <a:close/>
                  <a:moveTo>
                    <a:pt x="3467" y="0"/>
                  </a:moveTo>
                  <a:cubicBezTo>
                    <a:pt x="2868" y="0"/>
                    <a:pt x="2280" y="171"/>
                    <a:pt x="1763" y="503"/>
                  </a:cubicBezTo>
                  <a:cubicBezTo>
                    <a:pt x="1049" y="959"/>
                    <a:pt x="556" y="1668"/>
                    <a:pt x="375" y="2495"/>
                  </a:cubicBezTo>
                  <a:cubicBezTo>
                    <a:pt x="1" y="4202"/>
                    <a:pt x="1086" y="5897"/>
                    <a:pt x="2794" y="6271"/>
                  </a:cubicBezTo>
                  <a:cubicBezTo>
                    <a:pt x="3023" y="6319"/>
                    <a:pt x="3250" y="6344"/>
                    <a:pt x="3473" y="6344"/>
                  </a:cubicBezTo>
                  <a:cubicBezTo>
                    <a:pt x="4932" y="6344"/>
                    <a:pt x="6248" y="5331"/>
                    <a:pt x="6572" y="3852"/>
                  </a:cubicBezTo>
                  <a:cubicBezTo>
                    <a:pt x="6945" y="2144"/>
                    <a:pt x="5860" y="449"/>
                    <a:pt x="4151" y="74"/>
                  </a:cubicBezTo>
                  <a:cubicBezTo>
                    <a:pt x="3924" y="25"/>
                    <a:pt x="3695" y="0"/>
                    <a:pt x="346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8" name="Google Shape;2238;p38"/>
            <p:cNvSpPr/>
            <p:nvPr/>
          </p:nvSpPr>
          <p:spPr>
            <a:xfrm>
              <a:off x="2466000" y="825925"/>
              <a:ext cx="168825" cy="158625"/>
            </a:xfrm>
            <a:custGeom>
              <a:avLst/>
              <a:gdLst/>
              <a:ahLst/>
              <a:cxnLst/>
              <a:rect l="l" t="t" r="r" b="b"/>
              <a:pathLst>
                <a:path w="6753" h="6345" extrusionOk="0">
                  <a:moveTo>
                    <a:pt x="2633" y="3030"/>
                  </a:moveTo>
                  <a:cubicBezTo>
                    <a:pt x="2632" y="3030"/>
                    <a:pt x="2632" y="3031"/>
                    <a:pt x="2632" y="3031"/>
                  </a:cubicBezTo>
                  <a:lnTo>
                    <a:pt x="3930" y="3315"/>
                  </a:lnTo>
                  <a:lnTo>
                    <a:pt x="3930" y="3315"/>
                  </a:lnTo>
                  <a:cubicBezTo>
                    <a:pt x="3930" y="3314"/>
                    <a:pt x="3930" y="3314"/>
                    <a:pt x="3930" y="3314"/>
                  </a:cubicBezTo>
                  <a:lnTo>
                    <a:pt x="2633" y="3030"/>
                  </a:lnTo>
                  <a:close/>
                  <a:moveTo>
                    <a:pt x="3282" y="2508"/>
                  </a:moveTo>
                  <a:cubicBezTo>
                    <a:pt x="3331" y="2508"/>
                    <a:pt x="3376" y="2512"/>
                    <a:pt x="3424" y="2523"/>
                  </a:cubicBezTo>
                  <a:cubicBezTo>
                    <a:pt x="3595" y="2560"/>
                    <a:pt x="3748" y="2666"/>
                    <a:pt x="3842" y="2814"/>
                  </a:cubicBezTo>
                  <a:cubicBezTo>
                    <a:pt x="3938" y="2961"/>
                    <a:pt x="3969" y="3144"/>
                    <a:pt x="3932" y="3315"/>
                  </a:cubicBezTo>
                  <a:lnTo>
                    <a:pt x="3930" y="3315"/>
                  </a:lnTo>
                  <a:lnTo>
                    <a:pt x="3930" y="3315"/>
                  </a:lnTo>
                  <a:cubicBezTo>
                    <a:pt x="3862" y="3624"/>
                    <a:pt x="3586" y="3837"/>
                    <a:pt x="3281" y="3837"/>
                  </a:cubicBezTo>
                  <a:cubicBezTo>
                    <a:pt x="3234" y="3837"/>
                    <a:pt x="3186" y="3832"/>
                    <a:pt x="3138" y="3821"/>
                  </a:cubicBezTo>
                  <a:cubicBezTo>
                    <a:pt x="2780" y="3743"/>
                    <a:pt x="2552" y="3388"/>
                    <a:pt x="2630" y="3029"/>
                  </a:cubicBezTo>
                  <a:lnTo>
                    <a:pt x="2630" y="3029"/>
                  </a:lnTo>
                  <a:lnTo>
                    <a:pt x="2633" y="3030"/>
                  </a:lnTo>
                  <a:lnTo>
                    <a:pt x="2633" y="3030"/>
                  </a:lnTo>
                  <a:cubicBezTo>
                    <a:pt x="2670" y="2860"/>
                    <a:pt x="2776" y="2707"/>
                    <a:pt x="2922" y="2614"/>
                  </a:cubicBezTo>
                  <a:cubicBezTo>
                    <a:pt x="3029" y="2544"/>
                    <a:pt x="3157" y="2508"/>
                    <a:pt x="3282" y="2508"/>
                  </a:cubicBezTo>
                  <a:close/>
                  <a:moveTo>
                    <a:pt x="3280" y="1"/>
                  </a:moveTo>
                  <a:cubicBezTo>
                    <a:pt x="1823" y="1"/>
                    <a:pt x="506" y="1014"/>
                    <a:pt x="182" y="2495"/>
                  </a:cubicBezTo>
                  <a:cubicBezTo>
                    <a:pt x="1" y="3321"/>
                    <a:pt x="154" y="4170"/>
                    <a:pt x="611" y="4884"/>
                  </a:cubicBezTo>
                  <a:cubicBezTo>
                    <a:pt x="1068" y="5598"/>
                    <a:pt x="1775" y="6090"/>
                    <a:pt x="2602" y="6271"/>
                  </a:cubicBezTo>
                  <a:cubicBezTo>
                    <a:pt x="2830" y="6320"/>
                    <a:pt x="3058" y="6345"/>
                    <a:pt x="3281" y="6345"/>
                  </a:cubicBezTo>
                  <a:cubicBezTo>
                    <a:pt x="4739" y="6345"/>
                    <a:pt x="6054" y="5331"/>
                    <a:pt x="6379" y="3851"/>
                  </a:cubicBezTo>
                  <a:cubicBezTo>
                    <a:pt x="6753" y="2144"/>
                    <a:pt x="5668" y="449"/>
                    <a:pt x="3959" y="75"/>
                  </a:cubicBezTo>
                  <a:cubicBezTo>
                    <a:pt x="3731" y="25"/>
                    <a:pt x="3504" y="1"/>
                    <a:pt x="328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9" name="Google Shape;2239;p38"/>
            <p:cNvSpPr/>
            <p:nvPr/>
          </p:nvSpPr>
          <p:spPr>
            <a:xfrm>
              <a:off x="2097475" y="658350"/>
              <a:ext cx="237275" cy="184900"/>
            </a:xfrm>
            <a:custGeom>
              <a:avLst/>
              <a:gdLst/>
              <a:ahLst/>
              <a:cxnLst/>
              <a:rect l="l" t="t" r="r" b="b"/>
              <a:pathLst>
                <a:path w="9491" h="7396" extrusionOk="0">
                  <a:moveTo>
                    <a:pt x="4603" y="0"/>
                  </a:moveTo>
                  <a:cubicBezTo>
                    <a:pt x="2718" y="0"/>
                    <a:pt x="1232" y="855"/>
                    <a:pt x="600" y="2360"/>
                  </a:cubicBezTo>
                  <a:cubicBezTo>
                    <a:pt x="0" y="3788"/>
                    <a:pt x="370" y="5445"/>
                    <a:pt x="1497" y="6388"/>
                  </a:cubicBezTo>
                  <a:cubicBezTo>
                    <a:pt x="2082" y="6879"/>
                    <a:pt x="2727" y="7077"/>
                    <a:pt x="3163" y="7185"/>
                  </a:cubicBezTo>
                  <a:cubicBezTo>
                    <a:pt x="3728" y="7326"/>
                    <a:pt x="4300" y="7395"/>
                    <a:pt x="4876" y="7395"/>
                  </a:cubicBezTo>
                  <a:cubicBezTo>
                    <a:pt x="5170" y="7395"/>
                    <a:pt x="5467" y="7376"/>
                    <a:pt x="5761" y="7342"/>
                  </a:cubicBezTo>
                  <a:cubicBezTo>
                    <a:pt x="7298" y="7149"/>
                    <a:pt x="8136" y="6452"/>
                    <a:pt x="8568" y="5898"/>
                  </a:cubicBezTo>
                  <a:cubicBezTo>
                    <a:pt x="9367" y="4878"/>
                    <a:pt x="9491" y="3422"/>
                    <a:pt x="8883" y="2189"/>
                  </a:cubicBezTo>
                  <a:cubicBezTo>
                    <a:pt x="8036" y="471"/>
                    <a:pt x="6283" y="187"/>
                    <a:pt x="5707" y="93"/>
                  </a:cubicBezTo>
                  <a:cubicBezTo>
                    <a:pt x="5327" y="31"/>
                    <a:pt x="4958" y="0"/>
                    <a:pt x="460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0" name="Google Shape;2240;p38"/>
            <p:cNvSpPr/>
            <p:nvPr/>
          </p:nvSpPr>
          <p:spPr>
            <a:xfrm>
              <a:off x="2446150" y="722275"/>
              <a:ext cx="229550" cy="192100"/>
            </a:xfrm>
            <a:custGeom>
              <a:avLst/>
              <a:gdLst/>
              <a:ahLst/>
              <a:cxnLst/>
              <a:rect l="l" t="t" r="r" b="b"/>
              <a:pathLst>
                <a:path w="9182" h="7684" extrusionOk="0">
                  <a:moveTo>
                    <a:pt x="3976" y="1"/>
                  </a:moveTo>
                  <a:cubicBezTo>
                    <a:pt x="3208" y="1"/>
                    <a:pt x="2221" y="191"/>
                    <a:pt x="1371" y="1007"/>
                  </a:cubicBezTo>
                  <a:cubicBezTo>
                    <a:pt x="380" y="1960"/>
                    <a:pt x="1" y="3372"/>
                    <a:pt x="406" y="4604"/>
                  </a:cubicBezTo>
                  <a:cubicBezTo>
                    <a:pt x="624" y="5270"/>
                    <a:pt x="1174" y="6212"/>
                    <a:pt x="2554" y="6915"/>
                  </a:cubicBezTo>
                  <a:cubicBezTo>
                    <a:pt x="3336" y="7313"/>
                    <a:pt x="4176" y="7561"/>
                    <a:pt x="5050" y="7652"/>
                  </a:cubicBezTo>
                  <a:cubicBezTo>
                    <a:pt x="5210" y="7670"/>
                    <a:pt x="5400" y="7683"/>
                    <a:pt x="5609" y="7683"/>
                  </a:cubicBezTo>
                  <a:cubicBezTo>
                    <a:pt x="5984" y="7683"/>
                    <a:pt x="6429" y="7636"/>
                    <a:pt x="6889" y="7468"/>
                  </a:cubicBezTo>
                  <a:cubicBezTo>
                    <a:pt x="8270" y="6964"/>
                    <a:pt x="9181" y="5532"/>
                    <a:pt x="9103" y="3985"/>
                  </a:cubicBezTo>
                  <a:cubicBezTo>
                    <a:pt x="9005" y="2047"/>
                    <a:pt x="7459" y="565"/>
                    <a:pt x="5070" y="117"/>
                  </a:cubicBezTo>
                  <a:cubicBezTo>
                    <a:pt x="4850" y="75"/>
                    <a:pt x="4456" y="1"/>
                    <a:pt x="397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1" name="Google Shape;2241;p38"/>
            <p:cNvSpPr/>
            <p:nvPr/>
          </p:nvSpPr>
          <p:spPr>
            <a:xfrm>
              <a:off x="2367400" y="496175"/>
              <a:ext cx="476175" cy="360200"/>
            </a:xfrm>
            <a:custGeom>
              <a:avLst/>
              <a:gdLst/>
              <a:ahLst/>
              <a:cxnLst/>
              <a:rect l="l" t="t" r="r" b="b"/>
              <a:pathLst>
                <a:path w="19047" h="14408" extrusionOk="0">
                  <a:moveTo>
                    <a:pt x="10584" y="4280"/>
                  </a:moveTo>
                  <a:cubicBezTo>
                    <a:pt x="11196" y="5414"/>
                    <a:pt x="12255" y="5713"/>
                    <a:pt x="13109" y="5952"/>
                  </a:cubicBezTo>
                  <a:cubicBezTo>
                    <a:pt x="13189" y="5976"/>
                    <a:pt x="13270" y="5999"/>
                    <a:pt x="13352" y="6022"/>
                  </a:cubicBezTo>
                  <a:cubicBezTo>
                    <a:pt x="13239" y="6753"/>
                    <a:pt x="12883" y="7958"/>
                    <a:pt x="12457" y="8975"/>
                  </a:cubicBezTo>
                  <a:lnTo>
                    <a:pt x="12260" y="9442"/>
                  </a:lnTo>
                  <a:cubicBezTo>
                    <a:pt x="11577" y="9167"/>
                    <a:pt x="10803" y="8822"/>
                    <a:pt x="9931" y="8395"/>
                  </a:cubicBezTo>
                  <a:cubicBezTo>
                    <a:pt x="9118" y="7997"/>
                    <a:pt x="8427" y="7603"/>
                    <a:pt x="7837" y="7228"/>
                  </a:cubicBezTo>
                  <a:lnTo>
                    <a:pt x="8247" y="6746"/>
                  </a:lnTo>
                  <a:cubicBezTo>
                    <a:pt x="9037" y="5810"/>
                    <a:pt x="9951" y="4855"/>
                    <a:pt x="10584" y="4280"/>
                  </a:cubicBezTo>
                  <a:close/>
                  <a:moveTo>
                    <a:pt x="10945" y="0"/>
                  </a:moveTo>
                  <a:cubicBezTo>
                    <a:pt x="10524" y="0"/>
                    <a:pt x="10141" y="95"/>
                    <a:pt x="9840" y="204"/>
                  </a:cubicBezTo>
                  <a:cubicBezTo>
                    <a:pt x="8741" y="602"/>
                    <a:pt x="7219" y="2104"/>
                    <a:pt x="5959" y="3527"/>
                  </a:cubicBezTo>
                  <a:lnTo>
                    <a:pt x="0" y="3096"/>
                  </a:lnTo>
                  <a:lnTo>
                    <a:pt x="0" y="3096"/>
                  </a:lnTo>
                  <a:lnTo>
                    <a:pt x="1248" y="5995"/>
                  </a:lnTo>
                  <a:cubicBezTo>
                    <a:pt x="1383" y="6309"/>
                    <a:pt x="2725" y="9136"/>
                    <a:pt x="8239" y="11841"/>
                  </a:cubicBezTo>
                  <a:cubicBezTo>
                    <a:pt x="13068" y="14209"/>
                    <a:pt x="15560" y="14408"/>
                    <a:pt x="16258" y="14408"/>
                  </a:cubicBezTo>
                  <a:cubicBezTo>
                    <a:pt x="16314" y="14408"/>
                    <a:pt x="16360" y="14407"/>
                    <a:pt x="16394" y="14406"/>
                  </a:cubicBezTo>
                  <a:lnTo>
                    <a:pt x="17219" y="14367"/>
                  </a:lnTo>
                  <a:cubicBezTo>
                    <a:pt x="18407" y="14312"/>
                    <a:pt x="19046" y="12951"/>
                    <a:pt x="18335" y="12000"/>
                  </a:cubicBezTo>
                  <a:lnTo>
                    <a:pt x="16401" y="9423"/>
                  </a:lnTo>
                  <a:cubicBezTo>
                    <a:pt x="16999" y="7763"/>
                    <a:pt x="17562" y="5525"/>
                    <a:pt x="16942" y="4100"/>
                  </a:cubicBezTo>
                  <a:cubicBezTo>
                    <a:pt x="16649" y="3426"/>
                    <a:pt x="16122" y="2921"/>
                    <a:pt x="15459" y="2676"/>
                  </a:cubicBezTo>
                  <a:cubicBezTo>
                    <a:pt x="14939" y="2485"/>
                    <a:pt x="14500" y="2361"/>
                    <a:pt x="14149" y="2262"/>
                  </a:cubicBezTo>
                  <a:cubicBezTo>
                    <a:pt x="14042" y="2232"/>
                    <a:pt x="13921" y="2197"/>
                    <a:pt x="13818" y="2166"/>
                  </a:cubicBezTo>
                  <a:cubicBezTo>
                    <a:pt x="12966" y="448"/>
                    <a:pt x="11863" y="0"/>
                    <a:pt x="1094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2" name="Google Shape;2242;p38"/>
            <p:cNvSpPr/>
            <p:nvPr/>
          </p:nvSpPr>
          <p:spPr>
            <a:xfrm>
              <a:off x="2499225" y="599050"/>
              <a:ext cx="234375" cy="186875"/>
            </a:xfrm>
            <a:custGeom>
              <a:avLst/>
              <a:gdLst/>
              <a:ahLst/>
              <a:cxnLst/>
              <a:rect l="l" t="t" r="r" b="b"/>
              <a:pathLst>
                <a:path w="9375" h="7475" extrusionOk="0">
                  <a:moveTo>
                    <a:pt x="2709" y="0"/>
                  </a:moveTo>
                  <a:lnTo>
                    <a:pt x="1" y="2717"/>
                  </a:lnTo>
                  <a:cubicBezTo>
                    <a:pt x="150" y="2866"/>
                    <a:pt x="3718" y="6392"/>
                    <a:pt x="8531" y="7474"/>
                  </a:cubicBezTo>
                  <a:lnTo>
                    <a:pt x="9375" y="3732"/>
                  </a:lnTo>
                  <a:cubicBezTo>
                    <a:pt x="5670" y="2897"/>
                    <a:pt x="2739" y="29"/>
                    <a:pt x="270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3" name="Google Shape;2243;p38"/>
            <p:cNvSpPr/>
            <p:nvPr/>
          </p:nvSpPr>
          <p:spPr>
            <a:xfrm>
              <a:off x="1910350" y="1098725"/>
              <a:ext cx="380825" cy="268450"/>
            </a:xfrm>
            <a:custGeom>
              <a:avLst/>
              <a:gdLst/>
              <a:ahLst/>
              <a:cxnLst/>
              <a:rect l="l" t="t" r="r" b="b"/>
              <a:pathLst>
                <a:path w="15233" h="10738" extrusionOk="0">
                  <a:moveTo>
                    <a:pt x="3917" y="1"/>
                  </a:moveTo>
                  <a:cubicBezTo>
                    <a:pt x="3846" y="1"/>
                    <a:pt x="3776" y="2"/>
                    <a:pt x="3706" y="3"/>
                  </a:cubicBezTo>
                  <a:cubicBezTo>
                    <a:pt x="3687" y="3"/>
                    <a:pt x="3666" y="3"/>
                    <a:pt x="3644" y="3"/>
                  </a:cubicBezTo>
                  <a:cubicBezTo>
                    <a:pt x="3599" y="3"/>
                    <a:pt x="3551" y="3"/>
                    <a:pt x="3499" y="3"/>
                  </a:cubicBezTo>
                  <a:cubicBezTo>
                    <a:pt x="3423" y="2"/>
                    <a:pt x="3341" y="1"/>
                    <a:pt x="3256" y="1"/>
                  </a:cubicBezTo>
                  <a:cubicBezTo>
                    <a:pt x="3103" y="1"/>
                    <a:pt x="2938" y="3"/>
                    <a:pt x="2772" y="10"/>
                  </a:cubicBezTo>
                  <a:lnTo>
                    <a:pt x="1" y="121"/>
                  </a:lnTo>
                  <a:lnTo>
                    <a:pt x="1082" y="2674"/>
                  </a:lnTo>
                  <a:cubicBezTo>
                    <a:pt x="2755" y="6627"/>
                    <a:pt x="8245" y="8907"/>
                    <a:pt x="12552" y="10125"/>
                  </a:cubicBezTo>
                  <a:lnTo>
                    <a:pt x="14725" y="10738"/>
                  </a:lnTo>
                  <a:lnTo>
                    <a:pt x="14979" y="8496"/>
                  </a:lnTo>
                  <a:cubicBezTo>
                    <a:pt x="15232" y="6288"/>
                    <a:pt x="14164" y="3968"/>
                    <a:pt x="12195" y="2442"/>
                  </a:cubicBezTo>
                  <a:cubicBezTo>
                    <a:pt x="10366" y="1022"/>
                    <a:pt x="8155" y="517"/>
                    <a:pt x="6648" y="260"/>
                  </a:cubicBezTo>
                  <a:cubicBezTo>
                    <a:pt x="5606" y="83"/>
                    <a:pt x="4728" y="1"/>
                    <a:pt x="391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4" name="Google Shape;2244;p38"/>
            <p:cNvSpPr/>
            <p:nvPr/>
          </p:nvSpPr>
          <p:spPr>
            <a:xfrm>
              <a:off x="2144750" y="1271625"/>
              <a:ext cx="249200" cy="228150"/>
            </a:xfrm>
            <a:custGeom>
              <a:avLst/>
              <a:gdLst/>
              <a:ahLst/>
              <a:cxnLst/>
              <a:rect l="l" t="t" r="r" b="b"/>
              <a:pathLst>
                <a:path w="9968" h="9126" extrusionOk="0">
                  <a:moveTo>
                    <a:pt x="5659" y="3834"/>
                  </a:moveTo>
                  <a:cubicBezTo>
                    <a:pt x="5679" y="3838"/>
                    <a:pt x="5739" y="3865"/>
                    <a:pt x="5788" y="3916"/>
                  </a:cubicBezTo>
                  <a:lnTo>
                    <a:pt x="5844" y="3985"/>
                  </a:lnTo>
                  <a:cubicBezTo>
                    <a:pt x="5929" y="4102"/>
                    <a:pt x="5997" y="4266"/>
                    <a:pt x="6031" y="4446"/>
                  </a:cubicBezTo>
                  <a:cubicBezTo>
                    <a:pt x="6071" y="4650"/>
                    <a:pt x="6059" y="4793"/>
                    <a:pt x="6035" y="4852"/>
                  </a:cubicBezTo>
                  <a:lnTo>
                    <a:pt x="6034" y="4856"/>
                  </a:lnTo>
                  <a:cubicBezTo>
                    <a:pt x="6009" y="4922"/>
                    <a:pt x="5896" y="5055"/>
                    <a:pt x="5690" y="5146"/>
                  </a:cubicBezTo>
                  <a:cubicBezTo>
                    <a:pt x="5480" y="5239"/>
                    <a:pt x="5205" y="5288"/>
                    <a:pt x="4888" y="5288"/>
                  </a:cubicBezTo>
                  <a:cubicBezTo>
                    <a:pt x="4813" y="5288"/>
                    <a:pt x="4735" y="5285"/>
                    <a:pt x="4655" y="5279"/>
                  </a:cubicBezTo>
                  <a:cubicBezTo>
                    <a:pt x="4449" y="5266"/>
                    <a:pt x="4255" y="5236"/>
                    <a:pt x="4079" y="5192"/>
                  </a:cubicBezTo>
                  <a:cubicBezTo>
                    <a:pt x="4352" y="4644"/>
                    <a:pt x="4853" y="4254"/>
                    <a:pt x="5273" y="4004"/>
                  </a:cubicBezTo>
                  <a:cubicBezTo>
                    <a:pt x="5536" y="3850"/>
                    <a:pt x="5657" y="3836"/>
                    <a:pt x="5659" y="3834"/>
                  </a:cubicBezTo>
                  <a:close/>
                  <a:moveTo>
                    <a:pt x="5695" y="0"/>
                  </a:moveTo>
                  <a:cubicBezTo>
                    <a:pt x="4920" y="0"/>
                    <a:pt x="4123" y="231"/>
                    <a:pt x="3320" y="702"/>
                  </a:cubicBezTo>
                  <a:cubicBezTo>
                    <a:pt x="1572" y="1739"/>
                    <a:pt x="437" y="3284"/>
                    <a:pt x="123" y="5065"/>
                  </a:cubicBezTo>
                  <a:cubicBezTo>
                    <a:pt x="60" y="5429"/>
                    <a:pt x="0" y="5982"/>
                    <a:pt x="188" y="6585"/>
                  </a:cubicBezTo>
                  <a:cubicBezTo>
                    <a:pt x="432" y="7361"/>
                    <a:pt x="988" y="7982"/>
                    <a:pt x="1842" y="8426"/>
                  </a:cubicBezTo>
                  <a:cubicBezTo>
                    <a:pt x="2592" y="8815"/>
                    <a:pt x="3449" y="9044"/>
                    <a:pt x="4395" y="9109"/>
                  </a:cubicBezTo>
                  <a:cubicBezTo>
                    <a:pt x="4562" y="9120"/>
                    <a:pt x="4727" y="9125"/>
                    <a:pt x="4887" y="9125"/>
                  </a:cubicBezTo>
                  <a:cubicBezTo>
                    <a:pt x="5748" y="9125"/>
                    <a:pt x="6539" y="8967"/>
                    <a:pt x="7247" y="8653"/>
                  </a:cubicBezTo>
                  <a:cubicBezTo>
                    <a:pt x="8360" y="8159"/>
                    <a:pt x="9228" y="7265"/>
                    <a:pt x="9626" y="6202"/>
                  </a:cubicBezTo>
                  <a:cubicBezTo>
                    <a:pt x="9907" y="5454"/>
                    <a:pt x="9968" y="4598"/>
                    <a:pt x="9799" y="3721"/>
                  </a:cubicBezTo>
                  <a:cubicBezTo>
                    <a:pt x="9656" y="2985"/>
                    <a:pt x="9361" y="2295"/>
                    <a:pt x="8941" y="1723"/>
                  </a:cubicBezTo>
                  <a:cubicBezTo>
                    <a:pt x="8893" y="1653"/>
                    <a:pt x="8841" y="1590"/>
                    <a:pt x="8788" y="1525"/>
                  </a:cubicBezTo>
                  <a:cubicBezTo>
                    <a:pt x="8721" y="1441"/>
                    <a:pt x="8649" y="1360"/>
                    <a:pt x="8569" y="1276"/>
                  </a:cubicBezTo>
                  <a:cubicBezTo>
                    <a:pt x="7810" y="481"/>
                    <a:pt x="6772" y="16"/>
                    <a:pt x="5715" y="0"/>
                  </a:cubicBezTo>
                  <a:cubicBezTo>
                    <a:pt x="5708" y="0"/>
                    <a:pt x="5701" y="0"/>
                    <a:pt x="569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5" name="Google Shape;2245;p38"/>
            <p:cNvSpPr/>
            <p:nvPr/>
          </p:nvSpPr>
          <p:spPr>
            <a:xfrm>
              <a:off x="2158625" y="1291825"/>
              <a:ext cx="267550" cy="174550"/>
            </a:xfrm>
            <a:custGeom>
              <a:avLst/>
              <a:gdLst/>
              <a:ahLst/>
              <a:cxnLst/>
              <a:rect l="l" t="t" r="r" b="b"/>
              <a:pathLst>
                <a:path w="10702" h="6982" extrusionOk="0">
                  <a:moveTo>
                    <a:pt x="6489" y="0"/>
                  </a:moveTo>
                  <a:cubicBezTo>
                    <a:pt x="5367" y="0"/>
                    <a:pt x="4225" y="310"/>
                    <a:pt x="3237" y="887"/>
                  </a:cubicBezTo>
                  <a:cubicBezTo>
                    <a:pt x="1998" y="1605"/>
                    <a:pt x="944" y="2762"/>
                    <a:pt x="268" y="4144"/>
                  </a:cubicBezTo>
                  <a:cubicBezTo>
                    <a:pt x="40" y="4603"/>
                    <a:pt x="0" y="5139"/>
                    <a:pt x="161" y="5628"/>
                  </a:cubicBezTo>
                  <a:cubicBezTo>
                    <a:pt x="285" y="6009"/>
                    <a:pt x="527" y="6343"/>
                    <a:pt x="845" y="6584"/>
                  </a:cubicBezTo>
                  <a:lnTo>
                    <a:pt x="1158" y="6836"/>
                  </a:lnTo>
                  <a:lnTo>
                    <a:pt x="1605" y="6935"/>
                  </a:lnTo>
                  <a:cubicBezTo>
                    <a:pt x="1747" y="6966"/>
                    <a:pt x="1889" y="6981"/>
                    <a:pt x="2030" y="6981"/>
                  </a:cubicBezTo>
                  <a:cubicBezTo>
                    <a:pt x="2754" y="6981"/>
                    <a:pt x="3436" y="6580"/>
                    <a:pt x="3779" y="5919"/>
                  </a:cubicBezTo>
                  <a:lnTo>
                    <a:pt x="3799" y="5879"/>
                  </a:lnTo>
                  <a:cubicBezTo>
                    <a:pt x="4134" y="5196"/>
                    <a:pt x="4648" y="4617"/>
                    <a:pt x="5211" y="4290"/>
                  </a:cubicBezTo>
                  <a:cubicBezTo>
                    <a:pt x="5607" y="4059"/>
                    <a:pt x="6047" y="3938"/>
                    <a:pt x="6470" y="3938"/>
                  </a:cubicBezTo>
                  <a:cubicBezTo>
                    <a:pt x="6533" y="3938"/>
                    <a:pt x="6596" y="3940"/>
                    <a:pt x="6658" y="3946"/>
                  </a:cubicBezTo>
                  <a:lnTo>
                    <a:pt x="10701" y="4306"/>
                  </a:lnTo>
                  <a:lnTo>
                    <a:pt x="8413" y="953"/>
                  </a:lnTo>
                  <a:cubicBezTo>
                    <a:pt x="8351" y="865"/>
                    <a:pt x="8287" y="782"/>
                    <a:pt x="8219" y="700"/>
                  </a:cubicBezTo>
                  <a:lnTo>
                    <a:pt x="7691" y="66"/>
                  </a:lnTo>
                  <a:lnTo>
                    <a:pt x="6867" y="12"/>
                  </a:lnTo>
                  <a:cubicBezTo>
                    <a:pt x="6741" y="4"/>
                    <a:pt x="6615" y="0"/>
                    <a:pt x="648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6" name="Google Shape;2246;p38"/>
            <p:cNvSpPr/>
            <p:nvPr/>
          </p:nvSpPr>
          <p:spPr>
            <a:xfrm>
              <a:off x="1502700" y="1377300"/>
              <a:ext cx="256250" cy="222250"/>
            </a:xfrm>
            <a:custGeom>
              <a:avLst/>
              <a:gdLst/>
              <a:ahLst/>
              <a:cxnLst/>
              <a:rect l="l" t="t" r="r" b="b"/>
              <a:pathLst>
                <a:path w="10250" h="8890" extrusionOk="0">
                  <a:moveTo>
                    <a:pt x="4254" y="3835"/>
                  </a:moveTo>
                  <a:cubicBezTo>
                    <a:pt x="4302" y="3835"/>
                    <a:pt x="4357" y="3837"/>
                    <a:pt x="4421" y="3842"/>
                  </a:cubicBezTo>
                  <a:cubicBezTo>
                    <a:pt x="4911" y="3879"/>
                    <a:pt x="5536" y="4009"/>
                    <a:pt x="6022" y="4378"/>
                  </a:cubicBezTo>
                  <a:cubicBezTo>
                    <a:pt x="5883" y="4496"/>
                    <a:pt x="5723" y="4609"/>
                    <a:pt x="5544" y="4712"/>
                  </a:cubicBezTo>
                  <a:cubicBezTo>
                    <a:pt x="5181" y="4923"/>
                    <a:pt x="4839" y="5040"/>
                    <a:pt x="4555" y="5052"/>
                  </a:cubicBezTo>
                  <a:cubicBezTo>
                    <a:pt x="4543" y="5052"/>
                    <a:pt x="4532" y="5052"/>
                    <a:pt x="4522" y="5052"/>
                  </a:cubicBezTo>
                  <a:cubicBezTo>
                    <a:pt x="4313" y="5052"/>
                    <a:pt x="4167" y="4989"/>
                    <a:pt x="4119" y="4943"/>
                  </a:cubicBezTo>
                  <a:lnTo>
                    <a:pt x="4115" y="4941"/>
                  </a:lnTo>
                  <a:cubicBezTo>
                    <a:pt x="4068" y="4897"/>
                    <a:pt x="3994" y="4775"/>
                    <a:pt x="3940" y="4579"/>
                  </a:cubicBezTo>
                  <a:cubicBezTo>
                    <a:pt x="3891" y="4398"/>
                    <a:pt x="3878" y="4220"/>
                    <a:pt x="3904" y="4079"/>
                  </a:cubicBezTo>
                  <a:lnTo>
                    <a:pt x="3909" y="4049"/>
                  </a:lnTo>
                  <a:lnTo>
                    <a:pt x="3909" y="4050"/>
                  </a:lnTo>
                  <a:lnTo>
                    <a:pt x="3922" y="3999"/>
                  </a:lnTo>
                  <a:cubicBezTo>
                    <a:pt x="3947" y="3921"/>
                    <a:pt x="3989" y="3870"/>
                    <a:pt x="3992" y="3866"/>
                  </a:cubicBezTo>
                  <a:cubicBezTo>
                    <a:pt x="3994" y="3866"/>
                    <a:pt x="4064" y="3835"/>
                    <a:pt x="4254" y="3835"/>
                  </a:cubicBezTo>
                  <a:close/>
                  <a:moveTo>
                    <a:pt x="4261" y="0"/>
                  </a:moveTo>
                  <a:cubicBezTo>
                    <a:pt x="3512" y="0"/>
                    <a:pt x="2838" y="151"/>
                    <a:pt x="2252" y="449"/>
                  </a:cubicBezTo>
                  <a:cubicBezTo>
                    <a:pt x="1315" y="927"/>
                    <a:pt x="590" y="1803"/>
                    <a:pt x="258" y="2860"/>
                  </a:cubicBezTo>
                  <a:cubicBezTo>
                    <a:pt x="232" y="2942"/>
                    <a:pt x="200" y="3048"/>
                    <a:pt x="174" y="3174"/>
                  </a:cubicBezTo>
                  <a:cubicBezTo>
                    <a:pt x="155" y="3256"/>
                    <a:pt x="138" y="3336"/>
                    <a:pt x="124" y="3418"/>
                  </a:cubicBezTo>
                  <a:cubicBezTo>
                    <a:pt x="1" y="4117"/>
                    <a:pt x="41" y="4868"/>
                    <a:pt x="241" y="5594"/>
                  </a:cubicBezTo>
                  <a:cubicBezTo>
                    <a:pt x="476" y="6451"/>
                    <a:pt x="908" y="7192"/>
                    <a:pt x="1489" y="7738"/>
                  </a:cubicBezTo>
                  <a:cubicBezTo>
                    <a:pt x="2273" y="8476"/>
                    <a:pt x="3368" y="8890"/>
                    <a:pt x="4516" y="8890"/>
                  </a:cubicBezTo>
                  <a:cubicBezTo>
                    <a:pt x="4580" y="8890"/>
                    <a:pt x="4644" y="8889"/>
                    <a:pt x="4710" y="8884"/>
                  </a:cubicBezTo>
                  <a:cubicBezTo>
                    <a:pt x="5627" y="8847"/>
                    <a:pt x="6555" y="8560"/>
                    <a:pt x="7468" y="8031"/>
                  </a:cubicBezTo>
                  <a:cubicBezTo>
                    <a:pt x="8286" y="7556"/>
                    <a:pt x="8954" y="6971"/>
                    <a:pt x="9457" y="6287"/>
                  </a:cubicBezTo>
                  <a:cubicBezTo>
                    <a:pt x="10024" y="5514"/>
                    <a:pt x="10249" y="4712"/>
                    <a:pt x="10123" y="3909"/>
                  </a:cubicBezTo>
                  <a:cubicBezTo>
                    <a:pt x="10027" y="3283"/>
                    <a:pt x="9727" y="2815"/>
                    <a:pt x="9505" y="2507"/>
                  </a:cubicBezTo>
                  <a:cubicBezTo>
                    <a:pt x="8443" y="1058"/>
                    <a:pt x="6741" y="173"/>
                    <a:pt x="4710" y="18"/>
                  </a:cubicBezTo>
                  <a:cubicBezTo>
                    <a:pt x="4557" y="6"/>
                    <a:pt x="4408" y="0"/>
                    <a:pt x="4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7" name="Google Shape;2247;p38"/>
            <p:cNvSpPr/>
            <p:nvPr/>
          </p:nvSpPr>
          <p:spPr>
            <a:xfrm>
              <a:off x="1602475" y="1113275"/>
              <a:ext cx="677725" cy="565225"/>
            </a:xfrm>
            <a:custGeom>
              <a:avLst/>
              <a:gdLst/>
              <a:ahLst/>
              <a:cxnLst/>
              <a:rect l="l" t="t" r="r" b="b"/>
              <a:pathLst>
                <a:path w="27109" h="22609" extrusionOk="0">
                  <a:moveTo>
                    <a:pt x="14903" y="3846"/>
                  </a:moveTo>
                  <a:cubicBezTo>
                    <a:pt x="16626" y="3846"/>
                    <a:pt x="18282" y="4106"/>
                    <a:pt x="19625" y="4720"/>
                  </a:cubicBezTo>
                  <a:cubicBezTo>
                    <a:pt x="21115" y="5399"/>
                    <a:pt x="22078" y="6432"/>
                    <a:pt x="22571" y="7878"/>
                  </a:cubicBezTo>
                  <a:cubicBezTo>
                    <a:pt x="22778" y="8490"/>
                    <a:pt x="22943" y="9138"/>
                    <a:pt x="23059" y="9797"/>
                  </a:cubicBezTo>
                  <a:cubicBezTo>
                    <a:pt x="23127" y="10196"/>
                    <a:pt x="23175" y="10585"/>
                    <a:pt x="23205" y="10952"/>
                  </a:cubicBezTo>
                  <a:lnTo>
                    <a:pt x="23217" y="11078"/>
                  </a:lnTo>
                  <a:cubicBezTo>
                    <a:pt x="23267" y="11776"/>
                    <a:pt x="23253" y="12451"/>
                    <a:pt x="23173" y="13094"/>
                  </a:cubicBezTo>
                  <a:cubicBezTo>
                    <a:pt x="23090" y="13792"/>
                    <a:pt x="22931" y="14431"/>
                    <a:pt x="22697" y="14990"/>
                  </a:cubicBezTo>
                  <a:cubicBezTo>
                    <a:pt x="22502" y="15455"/>
                    <a:pt x="22257" y="15867"/>
                    <a:pt x="21966" y="16217"/>
                  </a:cubicBezTo>
                  <a:cubicBezTo>
                    <a:pt x="21542" y="16729"/>
                    <a:pt x="21012" y="17153"/>
                    <a:pt x="20386" y="17480"/>
                  </a:cubicBezTo>
                  <a:cubicBezTo>
                    <a:pt x="18680" y="18377"/>
                    <a:pt x="16568" y="18557"/>
                    <a:pt x="14183" y="18687"/>
                  </a:cubicBezTo>
                  <a:cubicBezTo>
                    <a:pt x="13406" y="18730"/>
                    <a:pt x="12619" y="18758"/>
                    <a:pt x="11847" y="18758"/>
                  </a:cubicBezTo>
                  <a:cubicBezTo>
                    <a:pt x="8537" y="18758"/>
                    <a:pt x="5488" y="18228"/>
                    <a:pt x="4524" y="15946"/>
                  </a:cubicBezTo>
                  <a:cubicBezTo>
                    <a:pt x="4154" y="15069"/>
                    <a:pt x="4102" y="13330"/>
                    <a:pt x="4065" y="12060"/>
                  </a:cubicBezTo>
                  <a:cubicBezTo>
                    <a:pt x="4056" y="11763"/>
                    <a:pt x="4048" y="11483"/>
                    <a:pt x="4036" y="11226"/>
                  </a:cubicBezTo>
                  <a:cubicBezTo>
                    <a:pt x="3906" y="8201"/>
                    <a:pt x="5064" y="6297"/>
                    <a:pt x="7679" y="5234"/>
                  </a:cubicBezTo>
                  <a:cubicBezTo>
                    <a:pt x="9719" y="4403"/>
                    <a:pt x="12383" y="3846"/>
                    <a:pt x="14903" y="3846"/>
                  </a:cubicBezTo>
                  <a:close/>
                  <a:moveTo>
                    <a:pt x="14878" y="1"/>
                  </a:moveTo>
                  <a:cubicBezTo>
                    <a:pt x="11798" y="1"/>
                    <a:pt x="8669" y="687"/>
                    <a:pt x="6234" y="1679"/>
                  </a:cubicBezTo>
                  <a:cubicBezTo>
                    <a:pt x="2087" y="3366"/>
                    <a:pt x="1" y="6724"/>
                    <a:pt x="204" y="11390"/>
                  </a:cubicBezTo>
                  <a:cubicBezTo>
                    <a:pt x="214" y="11632"/>
                    <a:pt x="221" y="11894"/>
                    <a:pt x="229" y="12172"/>
                  </a:cubicBezTo>
                  <a:cubicBezTo>
                    <a:pt x="278" y="13832"/>
                    <a:pt x="339" y="15898"/>
                    <a:pt x="990" y="17438"/>
                  </a:cubicBezTo>
                  <a:cubicBezTo>
                    <a:pt x="2878" y="21910"/>
                    <a:pt x="7890" y="22609"/>
                    <a:pt x="11678" y="22609"/>
                  </a:cubicBezTo>
                  <a:cubicBezTo>
                    <a:pt x="12699" y="22609"/>
                    <a:pt x="13633" y="22557"/>
                    <a:pt x="14389" y="22517"/>
                  </a:cubicBezTo>
                  <a:cubicBezTo>
                    <a:pt x="17126" y="22368"/>
                    <a:pt x="19781" y="22130"/>
                    <a:pt x="22162" y="20878"/>
                  </a:cubicBezTo>
                  <a:cubicBezTo>
                    <a:pt x="23239" y="20317"/>
                    <a:pt x="24166" y="19571"/>
                    <a:pt x="24916" y="18667"/>
                  </a:cubicBezTo>
                  <a:cubicBezTo>
                    <a:pt x="25448" y="18026"/>
                    <a:pt x="25891" y="17286"/>
                    <a:pt x="26234" y="16470"/>
                  </a:cubicBezTo>
                  <a:lnTo>
                    <a:pt x="26236" y="16464"/>
                  </a:lnTo>
                  <a:cubicBezTo>
                    <a:pt x="26604" y="15579"/>
                    <a:pt x="26855" y="14598"/>
                    <a:pt x="26979" y="13556"/>
                  </a:cubicBezTo>
                  <a:cubicBezTo>
                    <a:pt x="27088" y="12680"/>
                    <a:pt x="27109" y="11756"/>
                    <a:pt x="27042" y="10815"/>
                  </a:cubicBezTo>
                  <a:cubicBezTo>
                    <a:pt x="27041" y="10785"/>
                    <a:pt x="27038" y="10756"/>
                    <a:pt x="27036" y="10723"/>
                  </a:cubicBezTo>
                  <a:cubicBezTo>
                    <a:pt x="27032" y="10662"/>
                    <a:pt x="27027" y="10610"/>
                    <a:pt x="27021" y="10571"/>
                  </a:cubicBezTo>
                  <a:cubicBezTo>
                    <a:pt x="26983" y="10114"/>
                    <a:pt x="26922" y="9636"/>
                    <a:pt x="26837" y="9142"/>
                  </a:cubicBezTo>
                  <a:cubicBezTo>
                    <a:pt x="26686" y="8280"/>
                    <a:pt x="26472" y="7439"/>
                    <a:pt x="26202" y="6642"/>
                  </a:cubicBezTo>
                  <a:cubicBezTo>
                    <a:pt x="25374" y="4210"/>
                    <a:pt x="23649" y="2338"/>
                    <a:pt x="21218" y="1228"/>
                  </a:cubicBezTo>
                  <a:cubicBezTo>
                    <a:pt x="19318" y="362"/>
                    <a:pt x="17111" y="1"/>
                    <a:pt x="148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8" name="Google Shape;2248;p38"/>
            <p:cNvSpPr/>
            <p:nvPr/>
          </p:nvSpPr>
          <p:spPr>
            <a:xfrm>
              <a:off x="1813725" y="1156500"/>
              <a:ext cx="198125" cy="157300"/>
            </a:xfrm>
            <a:custGeom>
              <a:avLst/>
              <a:gdLst/>
              <a:ahLst/>
              <a:cxnLst/>
              <a:rect l="l" t="t" r="r" b="b"/>
              <a:pathLst>
                <a:path w="7925" h="6292" extrusionOk="0">
                  <a:moveTo>
                    <a:pt x="4600" y="1246"/>
                  </a:moveTo>
                  <a:cubicBezTo>
                    <a:pt x="4740" y="1246"/>
                    <a:pt x="4883" y="1287"/>
                    <a:pt x="5014" y="1371"/>
                  </a:cubicBezTo>
                  <a:cubicBezTo>
                    <a:pt x="5185" y="1480"/>
                    <a:pt x="5298" y="1616"/>
                    <a:pt x="5375" y="1752"/>
                  </a:cubicBezTo>
                  <a:lnTo>
                    <a:pt x="3877" y="2271"/>
                  </a:lnTo>
                  <a:cubicBezTo>
                    <a:pt x="3765" y="1948"/>
                    <a:pt x="3859" y="1629"/>
                    <a:pt x="4127" y="1418"/>
                  </a:cubicBezTo>
                  <a:cubicBezTo>
                    <a:pt x="4272" y="1303"/>
                    <a:pt x="4436" y="1246"/>
                    <a:pt x="4600" y="1246"/>
                  </a:cubicBezTo>
                  <a:close/>
                  <a:moveTo>
                    <a:pt x="3469" y="2460"/>
                  </a:moveTo>
                  <a:cubicBezTo>
                    <a:pt x="3629" y="2460"/>
                    <a:pt x="3762" y="2530"/>
                    <a:pt x="3829" y="2574"/>
                  </a:cubicBezTo>
                  <a:cubicBezTo>
                    <a:pt x="4185" y="2807"/>
                    <a:pt x="4201" y="3185"/>
                    <a:pt x="4097" y="3457"/>
                  </a:cubicBezTo>
                  <a:cubicBezTo>
                    <a:pt x="4043" y="3597"/>
                    <a:pt x="3955" y="3716"/>
                    <a:pt x="3836" y="3807"/>
                  </a:cubicBezTo>
                  <a:cubicBezTo>
                    <a:pt x="3835" y="3805"/>
                    <a:pt x="3833" y="3805"/>
                    <a:pt x="3832" y="3805"/>
                  </a:cubicBezTo>
                  <a:lnTo>
                    <a:pt x="3002" y="2710"/>
                  </a:lnTo>
                  <a:cubicBezTo>
                    <a:pt x="3034" y="2661"/>
                    <a:pt x="3078" y="2617"/>
                    <a:pt x="3133" y="2576"/>
                  </a:cubicBezTo>
                  <a:cubicBezTo>
                    <a:pt x="3250" y="2489"/>
                    <a:pt x="3365" y="2460"/>
                    <a:pt x="3469" y="2460"/>
                  </a:cubicBezTo>
                  <a:close/>
                  <a:moveTo>
                    <a:pt x="4120" y="1"/>
                  </a:moveTo>
                  <a:cubicBezTo>
                    <a:pt x="3322" y="1"/>
                    <a:pt x="2544" y="377"/>
                    <a:pt x="2087" y="1067"/>
                  </a:cubicBezTo>
                  <a:cubicBezTo>
                    <a:pt x="2035" y="1146"/>
                    <a:pt x="1988" y="1228"/>
                    <a:pt x="1944" y="1314"/>
                  </a:cubicBezTo>
                  <a:lnTo>
                    <a:pt x="1517" y="749"/>
                  </a:lnTo>
                  <a:cubicBezTo>
                    <a:pt x="1060" y="1095"/>
                    <a:pt x="711" y="1561"/>
                    <a:pt x="508" y="2095"/>
                  </a:cubicBezTo>
                  <a:cubicBezTo>
                    <a:pt x="0" y="3435"/>
                    <a:pt x="512" y="4986"/>
                    <a:pt x="1722" y="5780"/>
                  </a:cubicBezTo>
                  <a:cubicBezTo>
                    <a:pt x="2243" y="6123"/>
                    <a:pt x="2855" y="6291"/>
                    <a:pt x="3470" y="6291"/>
                  </a:cubicBezTo>
                  <a:cubicBezTo>
                    <a:pt x="4158" y="6291"/>
                    <a:pt x="4849" y="6078"/>
                    <a:pt x="5419" y="5660"/>
                  </a:cubicBezTo>
                  <a:cubicBezTo>
                    <a:pt x="5826" y="5358"/>
                    <a:pt x="6152" y="4965"/>
                    <a:pt x="6383" y="4522"/>
                  </a:cubicBezTo>
                  <a:cubicBezTo>
                    <a:pt x="6425" y="4492"/>
                    <a:pt x="6467" y="4460"/>
                    <a:pt x="6508" y="4427"/>
                  </a:cubicBezTo>
                  <a:cubicBezTo>
                    <a:pt x="7515" y="3632"/>
                    <a:pt x="7925" y="2228"/>
                    <a:pt x="7504" y="1015"/>
                  </a:cubicBezTo>
                  <a:lnTo>
                    <a:pt x="7504" y="1015"/>
                  </a:lnTo>
                  <a:lnTo>
                    <a:pt x="6396" y="1398"/>
                  </a:lnTo>
                  <a:cubicBezTo>
                    <a:pt x="6166" y="975"/>
                    <a:pt x="5839" y="621"/>
                    <a:pt x="5440" y="375"/>
                  </a:cubicBezTo>
                  <a:cubicBezTo>
                    <a:pt x="5030" y="121"/>
                    <a:pt x="4572" y="1"/>
                    <a:pt x="412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9" name="Google Shape;2249;p38"/>
            <p:cNvSpPr/>
            <p:nvPr/>
          </p:nvSpPr>
          <p:spPr>
            <a:xfrm>
              <a:off x="1662850" y="1441125"/>
              <a:ext cx="265075" cy="235400"/>
            </a:xfrm>
            <a:custGeom>
              <a:avLst/>
              <a:gdLst/>
              <a:ahLst/>
              <a:cxnLst/>
              <a:rect l="l" t="t" r="r" b="b"/>
              <a:pathLst>
                <a:path w="10603" h="9416" extrusionOk="0">
                  <a:moveTo>
                    <a:pt x="5093" y="3838"/>
                  </a:moveTo>
                  <a:cubicBezTo>
                    <a:pt x="5177" y="3838"/>
                    <a:pt x="5262" y="3847"/>
                    <a:pt x="5348" y="3866"/>
                  </a:cubicBezTo>
                  <a:cubicBezTo>
                    <a:pt x="5992" y="4007"/>
                    <a:pt x="6403" y="4646"/>
                    <a:pt x="6261" y="5290"/>
                  </a:cubicBezTo>
                  <a:cubicBezTo>
                    <a:pt x="6256" y="5309"/>
                    <a:pt x="6251" y="5329"/>
                    <a:pt x="6246" y="5348"/>
                  </a:cubicBezTo>
                  <a:cubicBezTo>
                    <a:pt x="5324" y="5188"/>
                    <a:pt x="4554" y="4973"/>
                    <a:pt x="3942" y="4707"/>
                  </a:cubicBezTo>
                  <a:cubicBezTo>
                    <a:pt x="4090" y="4188"/>
                    <a:pt x="4567" y="3838"/>
                    <a:pt x="5093" y="3838"/>
                  </a:cubicBezTo>
                  <a:close/>
                  <a:moveTo>
                    <a:pt x="5091" y="0"/>
                  </a:moveTo>
                  <a:cubicBezTo>
                    <a:pt x="2779" y="0"/>
                    <a:pt x="691" y="1607"/>
                    <a:pt x="176" y="3956"/>
                  </a:cubicBezTo>
                  <a:cubicBezTo>
                    <a:pt x="0" y="4761"/>
                    <a:pt x="23" y="5602"/>
                    <a:pt x="244" y="6393"/>
                  </a:cubicBezTo>
                  <a:lnTo>
                    <a:pt x="555" y="7492"/>
                  </a:lnTo>
                  <a:lnTo>
                    <a:pt x="1338" y="7673"/>
                  </a:lnTo>
                  <a:cubicBezTo>
                    <a:pt x="2700" y="8505"/>
                    <a:pt x="4475" y="9030"/>
                    <a:pt x="6881" y="9316"/>
                  </a:cubicBezTo>
                  <a:lnTo>
                    <a:pt x="7710" y="9415"/>
                  </a:lnTo>
                  <a:lnTo>
                    <a:pt x="8347" y="8875"/>
                  </a:lnTo>
                  <a:cubicBezTo>
                    <a:pt x="9195" y="8156"/>
                    <a:pt x="9769" y="7201"/>
                    <a:pt x="10009" y="6110"/>
                  </a:cubicBezTo>
                  <a:cubicBezTo>
                    <a:pt x="10602" y="3400"/>
                    <a:pt x="8879" y="711"/>
                    <a:pt x="6169" y="117"/>
                  </a:cubicBezTo>
                  <a:cubicBezTo>
                    <a:pt x="5807" y="38"/>
                    <a:pt x="5446" y="0"/>
                    <a:pt x="509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0" name="Google Shape;2250;p38"/>
            <p:cNvSpPr/>
            <p:nvPr/>
          </p:nvSpPr>
          <p:spPr>
            <a:xfrm>
              <a:off x="2023375" y="1404800"/>
              <a:ext cx="241125" cy="237675"/>
            </a:xfrm>
            <a:custGeom>
              <a:avLst/>
              <a:gdLst/>
              <a:ahLst/>
              <a:cxnLst/>
              <a:rect l="l" t="t" r="r" b="b"/>
              <a:pathLst>
                <a:path w="9645" h="9507" extrusionOk="0">
                  <a:moveTo>
                    <a:pt x="4893" y="3839"/>
                  </a:moveTo>
                  <a:cubicBezTo>
                    <a:pt x="4954" y="3839"/>
                    <a:pt x="5020" y="3845"/>
                    <a:pt x="5089" y="3859"/>
                  </a:cubicBezTo>
                  <a:cubicBezTo>
                    <a:pt x="5251" y="3895"/>
                    <a:pt x="5383" y="3967"/>
                    <a:pt x="5486" y="4057"/>
                  </a:cubicBezTo>
                  <a:cubicBezTo>
                    <a:pt x="5377" y="4235"/>
                    <a:pt x="5257" y="4400"/>
                    <a:pt x="5130" y="4554"/>
                  </a:cubicBezTo>
                  <a:cubicBezTo>
                    <a:pt x="4878" y="4858"/>
                    <a:pt x="4589" y="5132"/>
                    <a:pt x="4265" y="5371"/>
                  </a:cubicBezTo>
                  <a:cubicBezTo>
                    <a:pt x="4208" y="5316"/>
                    <a:pt x="4168" y="5262"/>
                    <a:pt x="4141" y="5219"/>
                  </a:cubicBezTo>
                  <a:cubicBezTo>
                    <a:pt x="4066" y="5103"/>
                    <a:pt x="3951" y="4859"/>
                    <a:pt x="4020" y="4543"/>
                  </a:cubicBezTo>
                  <a:cubicBezTo>
                    <a:pt x="4090" y="4226"/>
                    <a:pt x="4295" y="4055"/>
                    <a:pt x="4413" y="3980"/>
                  </a:cubicBezTo>
                  <a:cubicBezTo>
                    <a:pt x="4503" y="3922"/>
                    <a:pt x="4672" y="3839"/>
                    <a:pt x="4893" y="3839"/>
                  </a:cubicBezTo>
                  <a:close/>
                  <a:moveTo>
                    <a:pt x="4888" y="0"/>
                  </a:moveTo>
                  <a:cubicBezTo>
                    <a:pt x="3992" y="0"/>
                    <a:pt x="3114" y="255"/>
                    <a:pt x="2342" y="749"/>
                  </a:cubicBezTo>
                  <a:cubicBezTo>
                    <a:pt x="1277" y="1431"/>
                    <a:pt x="542" y="2486"/>
                    <a:pt x="272" y="3721"/>
                  </a:cubicBezTo>
                  <a:cubicBezTo>
                    <a:pt x="1" y="4957"/>
                    <a:pt x="228" y="6223"/>
                    <a:pt x="910" y="7289"/>
                  </a:cubicBezTo>
                  <a:cubicBezTo>
                    <a:pt x="1592" y="8353"/>
                    <a:pt x="2649" y="9087"/>
                    <a:pt x="3885" y="9358"/>
                  </a:cubicBezTo>
                  <a:cubicBezTo>
                    <a:pt x="3976" y="9379"/>
                    <a:pt x="4065" y="9397"/>
                    <a:pt x="4150" y="9410"/>
                  </a:cubicBezTo>
                  <a:lnTo>
                    <a:pt x="4771" y="9506"/>
                  </a:lnTo>
                  <a:lnTo>
                    <a:pt x="5329" y="9215"/>
                  </a:lnTo>
                  <a:cubicBezTo>
                    <a:pt x="6405" y="8655"/>
                    <a:pt x="7332" y="7909"/>
                    <a:pt x="8082" y="7004"/>
                  </a:cubicBezTo>
                  <a:cubicBezTo>
                    <a:pt x="8615" y="6364"/>
                    <a:pt x="9058" y="5624"/>
                    <a:pt x="9400" y="4808"/>
                  </a:cubicBezTo>
                  <a:lnTo>
                    <a:pt x="9644" y="4225"/>
                  </a:lnTo>
                  <a:lnTo>
                    <a:pt x="9495" y="3612"/>
                  </a:lnTo>
                  <a:cubicBezTo>
                    <a:pt x="9063" y="1842"/>
                    <a:pt x="7690" y="501"/>
                    <a:pt x="5909" y="111"/>
                  </a:cubicBezTo>
                  <a:cubicBezTo>
                    <a:pt x="5569" y="37"/>
                    <a:pt x="5227" y="0"/>
                    <a:pt x="48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1" name="Google Shape;2251;p38"/>
            <p:cNvSpPr/>
            <p:nvPr/>
          </p:nvSpPr>
          <p:spPr>
            <a:xfrm>
              <a:off x="1726800" y="1380375"/>
              <a:ext cx="169800" cy="155100"/>
            </a:xfrm>
            <a:custGeom>
              <a:avLst/>
              <a:gdLst/>
              <a:ahLst/>
              <a:cxnLst/>
              <a:rect l="l" t="t" r="r" b="b"/>
              <a:pathLst>
                <a:path w="6792" h="6204" extrusionOk="0">
                  <a:moveTo>
                    <a:pt x="3397" y="2366"/>
                  </a:moveTo>
                  <a:cubicBezTo>
                    <a:pt x="3448" y="2366"/>
                    <a:pt x="3501" y="2372"/>
                    <a:pt x="3553" y="2384"/>
                  </a:cubicBezTo>
                  <a:cubicBezTo>
                    <a:pt x="3950" y="2470"/>
                    <a:pt x="4202" y="2862"/>
                    <a:pt x="4115" y="3258"/>
                  </a:cubicBezTo>
                  <a:lnTo>
                    <a:pt x="4115" y="3258"/>
                  </a:lnTo>
                  <a:lnTo>
                    <a:pt x="2678" y="2944"/>
                  </a:lnTo>
                  <a:lnTo>
                    <a:pt x="2678" y="2944"/>
                  </a:lnTo>
                  <a:cubicBezTo>
                    <a:pt x="2678" y="2944"/>
                    <a:pt x="2678" y="2944"/>
                    <a:pt x="2678" y="2944"/>
                  </a:cubicBezTo>
                  <a:cubicBezTo>
                    <a:pt x="2752" y="2601"/>
                    <a:pt x="3059" y="2366"/>
                    <a:pt x="3397" y="2366"/>
                  </a:cubicBezTo>
                  <a:close/>
                  <a:moveTo>
                    <a:pt x="2678" y="2944"/>
                  </a:moveTo>
                  <a:lnTo>
                    <a:pt x="4115" y="3259"/>
                  </a:lnTo>
                  <a:cubicBezTo>
                    <a:pt x="4115" y="3259"/>
                    <a:pt x="4115" y="3258"/>
                    <a:pt x="4115" y="3258"/>
                  </a:cubicBezTo>
                  <a:lnTo>
                    <a:pt x="4115" y="3258"/>
                  </a:lnTo>
                  <a:lnTo>
                    <a:pt x="4117" y="3258"/>
                  </a:lnTo>
                  <a:cubicBezTo>
                    <a:pt x="4041" y="3602"/>
                    <a:pt x="3738" y="3837"/>
                    <a:pt x="3399" y="3837"/>
                  </a:cubicBezTo>
                  <a:cubicBezTo>
                    <a:pt x="3346" y="3837"/>
                    <a:pt x="3293" y="3832"/>
                    <a:pt x="3240" y="3820"/>
                  </a:cubicBezTo>
                  <a:cubicBezTo>
                    <a:pt x="2843" y="3734"/>
                    <a:pt x="2592" y="3341"/>
                    <a:pt x="2678" y="2944"/>
                  </a:cubicBezTo>
                  <a:close/>
                  <a:moveTo>
                    <a:pt x="3397" y="1"/>
                  </a:moveTo>
                  <a:cubicBezTo>
                    <a:pt x="1973" y="1"/>
                    <a:pt x="685" y="990"/>
                    <a:pt x="368" y="2438"/>
                  </a:cubicBezTo>
                  <a:cubicBezTo>
                    <a:pt x="0" y="4108"/>
                    <a:pt x="1063" y="5764"/>
                    <a:pt x="2734" y="6131"/>
                  </a:cubicBezTo>
                  <a:cubicBezTo>
                    <a:pt x="2956" y="6180"/>
                    <a:pt x="3178" y="6203"/>
                    <a:pt x="3397" y="6203"/>
                  </a:cubicBezTo>
                  <a:cubicBezTo>
                    <a:pt x="4821" y="6203"/>
                    <a:pt x="6109" y="5213"/>
                    <a:pt x="6426" y="3765"/>
                  </a:cubicBezTo>
                  <a:cubicBezTo>
                    <a:pt x="6792" y="2095"/>
                    <a:pt x="5730" y="439"/>
                    <a:pt x="4061" y="72"/>
                  </a:cubicBezTo>
                  <a:cubicBezTo>
                    <a:pt x="3838" y="24"/>
                    <a:pt x="3616" y="1"/>
                    <a:pt x="33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2" name="Google Shape;2252;p38"/>
            <p:cNvSpPr/>
            <p:nvPr/>
          </p:nvSpPr>
          <p:spPr>
            <a:xfrm>
              <a:off x="2001000" y="1352575"/>
              <a:ext cx="169750" cy="155150"/>
            </a:xfrm>
            <a:custGeom>
              <a:avLst/>
              <a:gdLst/>
              <a:ahLst/>
              <a:cxnLst/>
              <a:rect l="l" t="t" r="r" b="b"/>
              <a:pathLst>
                <a:path w="6790" h="6206" extrusionOk="0">
                  <a:moveTo>
                    <a:pt x="3397" y="2367"/>
                  </a:moveTo>
                  <a:cubicBezTo>
                    <a:pt x="3449" y="2367"/>
                    <a:pt x="3501" y="2373"/>
                    <a:pt x="3552" y="2384"/>
                  </a:cubicBezTo>
                  <a:cubicBezTo>
                    <a:pt x="3949" y="2470"/>
                    <a:pt x="4202" y="2863"/>
                    <a:pt x="4114" y="3259"/>
                  </a:cubicBezTo>
                  <a:cubicBezTo>
                    <a:pt x="4073" y="3450"/>
                    <a:pt x="3956" y="3618"/>
                    <a:pt x="3793" y="3722"/>
                  </a:cubicBezTo>
                  <a:cubicBezTo>
                    <a:pt x="3675" y="3798"/>
                    <a:pt x="3536" y="3838"/>
                    <a:pt x="3396" y="3838"/>
                  </a:cubicBezTo>
                  <a:cubicBezTo>
                    <a:pt x="3343" y="3838"/>
                    <a:pt x="3290" y="3833"/>
                    <a:pt x="3238" y="3821"/>
                  </a:cubicBezTo>
                  <a:cubicBezTo>
                    <a:pt x="2841" y="3736"/>
                    <a:pt x="2589" y="3342"/>
                    <a:pt x="2676" y="2946"/>
                  </a:cubicBezTo>
                  <a:cubicBezTo>
                    <a:pt x="2718" y="2756"/>
                    <a:pt x="2835" y="2589"/>
                    <a:pt x="2998" y="2483"/>
                  </a:cubicBezTo>
                  <a:cubicBezTo>
                    <a:pt x="3117" y="2407"/>
                    <a:pt x="3257" y="2367"/>
                    <a:pt x="3397" y="2367"/>
                  </a:cubicBezTo>
                  <a:close/>
                  <a:moveTo>
                    <a:pt x="3388" y="0"/>
                  </a:moveTo>
                  <a:cubicBezTo>
                    <a:pt x="2802" y="0"/>
                    <a:pt x="2227" y="168"/>
                    <a:pt x="1723" y="491"/>
                  </a:cubicBezTo>
                  <a:cubicBezTo>
                    <a:pt x="1024" y="939"/>
                    <a:pt x="543" y="1630"/>
                    <a:pt x="366" y="2439"/>
                  </a:cubicBezTo>
                  <a:cubicBezTo>
                    <a:pt x="1" y="4109"/>
                    <a:pt x="1061" y="5765"/>
                    <a:pt x="2732" y="6132"/>
                  </a:cubicBezTo>
                  <a:cubicBezTo>
                    <a:pt x="2954" y="6181"/>
                    <a:pt x="3179" y="6205"/>
                    <a:pt x="3402" y="6205"/>
                  </a:cubicBezTo>
                  <a:cubicBezTo>
                    <a:pt x="3988" y="6205"/>
                    <a:pt x="4563" y="6038"/>
                    <a:pt x="5068" y="5714"/>
                  </a:cubicBezTo>
                  <a:cubicBezTo>
                    <a:pt x="5766" y="5266"/>
                    <a:pt x="6247" y="4575"/>
                    <a:pt x="6425" y="3766"/>
                  </a:cubicBezTo>
                  <a:cubicBezTo>
                    <a:pt x="6790" y="2096"/>
                    <a:pt x="5729" y="440"/>
                    <a:pt x="4059" y="74"/>
                  </a:cubicBezTo>
                  <a:cubicBezTo>
                    <a:pt x="3836" y="25"/>
                    <a:pt x="3611" y="0"/>
                    <a:pt x="33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3" name="Google Shape;2253;p38"/>
            <p:cNvSpPr/>
            <p:nvPr/>
          </p:nvSpPr>
          <p:spPr>
            <a:xfrm>
              <a:off x="1702325" y="1316125"/>
              <a:ext cx="155700" cy="142900"/>
            </a:xfrm>
            <a:custGeom>
              <a:avLst/>
              <a:gdLst/>
              <a:ahLst/>
              <a:cxnLst/>
              <a:rect l="l" t="t" r="r" b="b"/>
              <a:pathLst>
                <a:path w="6228" h="5716" extrusionOk="0">
                  <a:moveTo>
                    <a:pt x="2778" y="1878"/>
                  </a:moveTo>
                  <a:cubicBezTo>
                    <a:pt x="3268" y="1878"/>
                    <a:pt x="3719" y="2218"/>
                    <a:pt x="3899" y="2726"/>
                  </a:cubicBezTo>
                  <a:cubicBezTo>
                    <a:pt x="4040" y="3127"/>
                    <a:pt x="3967" y="3509"/>
                    <a:pt x="3831" y="3709"/>
                  </a:cubicBezTo>
                  <a:cubicBezTo>
                    <a:pt x="3800" y="3753"/>
                    <a:pt x="3777" y="3775"/>
                    <a:pt x="3774" y="3777"/>
                  </a:cubicBezTo>
                  <a:cubicBezTo>
                    <a:pt x="3746" y="3798"/>
                    <a:pt x="3641" y="3833"/>
                    <a:pt x="3492" y="3833"/>
                  </a:cubicBezTo>
                  <a:cubicBezTo>
                    <a:pt x="3373" y="3833"/>
                    <a:pt x="3226" y="3811"/>
                    <a:pt x="3067" y="3741"/>
                  </a:cubicBezTo>
                  <a:cubicBezTo>
                    <a:pt x="2721" y="3590"/>
                    <a:pt x="2350" y="3185"/>
                    <a:pt x="2298" y="2620"/>
                  </a:cubicBezTo>
                  <a:cubicBezTo>
                    <a:pt x="2296" y="2598"/>
                    <a:pt x="2255" y="2118"/>
                    <a:pt x="2484" y="1929"/>
                  </a:cubicBezTo>
                  <a:cubicBezTo>
                    <a:pt x="2521" y="1913"/>
                    <a:pt x="2620" y="1878"/>
                    <a:pt x="2771" y="1878"/>
                  </a:cubicBezTo>
                  <a:close/>
                  <a:moveTo>
                    <a:pt x="3506" y="0"/>
                  </a:moveTo>
                  <a:cubicBezTo>
                    <a:pt x="2362" y="0"/>
                    <a:pt x="1248" y="679"/>
                    <a:pt x="653" y="1557"/>
                  </a:cubicBezTo>
                  <a:cubicBezTo>
                    <a:pt x="135" y="2321"/>
                    <a:pt x="0" y="3213"/>
                    <a:pt x="280" y="4006"/>
                  </a:cubicBezTo>
                  <a:cubicBezTo>
                    <a:pt x="643" y="5030"/>
                    <a:pt x="1645" y="5715"/>
                    <a:pt x="2777" y="5715"/>
                  </a:cubicBezTo>
                  <a:lnTo>
                    <a:pt x="2790" y="5715"/>
                  </a:lnTo>
                  <a:cubicBezTo>
                    <a:pt x="3421" y="5713"/>
                    <a:pt x="4050" y="5500"/>
                    <a:pt x="4660" y="5088"/>
                  </a:cubicBezTo>
                  <a:cubicBezTo>
                    <a:pt x="5464" y="4542"/>
                    <a:pt x="6228" y="3460"/>
                    <a:pt x="6118" y="2270"/>
                  </a:cubicBezTo>
                  <a:cubicBezTo>
                    <a:pt x="6035" y="1370"/>
                    <a:pt x="5470" y="607"/>
                    <a:pt x="4604" y="227"/>
                  </a:cubicBezTo>
                  <a:cubicBezTo>
                    <a:pt x="4246" y="70"/>
                    <a:pt x="3874" y="0"/>
                    <a:pt x="350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4" name="Google Shape;2254;p38"/>
            <p:cNvSpPr/>
            <p:nvPr/>
          </p:nvSpPr>
          <p:spPr>
            <a:xfrm>
              <a:off x="2009875" y="1274000"/>
              <a:ext cx="157825" cy="137825"/>
            </a:xfrm>
            <a:custGeom>
              <a:avLst/>
              <a:gdLst/>
              <a:ahLst/>
              <a:cxnLst/>
              <a:rect l="l" t="t" r="r" b="b"/>
              <a:pathLst>
                <a:path w="6313" h="5513" extrusionOk="0">
                  <a:moveTo>
                    <a:pt x="3513" y="1678"/>
                  </a:moveTo>
                  <a:cubicBezTo>
                    <a:pt x="3532" y="1678"/>
                    <a:pt x="3548" y="1679"/>
                    <a:pt x="3559" y="1680"/>
                  </a:cubicBezTo>
                  <a:cubicBezTo>
                    <a:pt x="3834" y="1793"/>
                    <a:pt x="3936" y="2265"/>
                    <a:pt x="3941" y="2286"/>
                  </a:cubicBezTo>
                  <a:cubicBezTo>
                    <a:pt x="4059" y="2839"/>
                    <a:pt x="3823" y="3336"/>
                    <a:pt x="3537" y="3583"/>
                  </a:cubicBezTo>
                  <a:cubicBezTo>
                    <a:pt x="3302" y="3787"/>
                    <a:pt x="3059" y="3833"/>
                    <a:pt x="2939" y="3833"/>
                  </a:cubicBezTo>
                  <a:cubicBezTo>
                    <a:pt x="2908" y="3833"/>
                    <a:pt x="2885" y="3830"/>
                    <a:pt x="2873" y="3826"/>
                  </a:cubicBezTo>
                  <a:cubicBezTo>
                    <a:pt x="2868" y="3824"/>
                    <a:pt x="2841" y="3810"/>
                    <a:pt x="2800" y="3777"/>
                  </a:cubicBezTo>
                  <a:cubicBezTo>
                    <a:pt x="2610" y="3625"/>
                    <a:pt x="2427" y="3281"/>
                    <a:pt x="2444" y="2859"/>
                  </a:cubicBezTo>
                  <a:cubicBezTo>
                    <a:pt x="2465" y="2319"/>
                    <a:pt x="2797" y="1860"/>
                    <a:pt x="3271" y="1716"/>
                  </a:cubicBezTo>
                  <a:cubicBezTo>
                    <a:pt x="3375" y="1685"/>
                    <a:pt x="3459" y="1678"/>
                    <a:pt x="3513" y="1678"/>
                  </a:cubicBezTo>
                  <a:close/>
                  <a:moveTo>
                    <a:pt x="2941" y="0"/>
                  </a:moveTo>
                  <a:cubicBezTo>
                    <a:pt x="2260" y="0"/>
                    <a:pt x="1580" y="204"/>
                    <a:pt x="1030" y="678"/>
                  </a:cubicBezTo>
                  <a:cubicBezTo>
                    <a:pt x="317" y="1295"/>
                    <a:pt x="1" y="2192"/>
                    <a:pt x="188" y="3078"/>
                  </a:cubicBezTo>
                  <a:cubicBezTo>
                    <a:pt x="437" y="4246"/>
                    <a:pt x="1484" y="5055"/>
                    <a:pt x="2413" y="5338"/>
                  </a:cubicBezTo>
                  <a:cubicBezTo>
                    <a:pt x="2794" y="5455"/>
                    <a:pt x="3163" y="5512"/>
                    <a:pt x="3516" y="5512"/>
                  </a:cubicBezTo>
                  <a:cubicBezTo>
                    <a:pt x="3817" y="5512"/>
                    <a:pt x="4107" y="5470"/>
                    <a:pt x="4384" y="5386"/>
                  </a:cubicBezTo>
                  <a:cubicBezTo>
                    <a:pt x="5473" y="5056"/>
                    <a:pt x="6234" y="4100"/>
                    <a:pt x="6278" y="3012"/>
                  </a:cubicBezTo>
                  <a:cubicBezTo>
                    <a:pt x="6313" y="2170"/>
                    <a:pt x="5918" y="1358"/>
                    <a:pt x="5198" y="781"/>
                  </a:cubicBezTo>
                  <a:cubicBezTo>
                    <a:pt x="4598" y="301"/>
                    <a:pt x="3768" y="0"/>
                    <a:pt x="294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5" name="Google Shape;2255;p38"/>
            <p:cNvSpPr/>
            <p:nvPr/>
          </p:nvSpPr>
          <p:spPr>
            <a:xfrm>
              <a:off x="1891900" y="1456100"/>
              <a:ext cx="148025" cy="80475"/>
            </a:xfrm>
            <a:custGeom>
              <a:avLst/>
              <a:gdLst/>
              <a:ahLst/>
              <a:cxnLst/>
              <a:rect l="l" t="t" r="r" b="b"/>
              <a:pathLst>
                <a:path w="5921" h="3219" extrusionOk="0">
                  <a:moveTo>
                    <a:pt x="5789" y="1"/>
                  </a:moveTo>
                  <a:lnTo>
                    <a:pt x="2263" y="318"/>
                  </a:lnTo>
                  <a:lnTo>
                    <a:pt x="0" y="1092"/>
                  </a:lnTo>
                  <a:cubicBezTo>
                    <a:pt x="437" y="2367"/>
                    <a:pt x="1680" y="3218"/>
                    <a:pt x="2960" y="3218"/>
                  </a:cubicBezTo>
                  <a:cubicBezTo>
                    <a:pt x="3187" y="3218"/>
                    <a:pt x="3415" y="3192"/>
                    <a:pt x="3643" y="3135"/>
                  </a:cubicBezTo>
                  <a:cubicBezTo>
                    <a:pt x="5019" y="2792"/>
                    <a:pt x="5920" y="1474"/>
                    <a:pt x="578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6" name="Google Shape;225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7" name="Google Shape;225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8" name="Google Shape;225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9" name="Google Shape;225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0" name="Google Shape;226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1" name="Google Shape;226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2" name="Google Shape;226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3" name="Google Shape;226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4" name="Google Shape;226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5" name="Google Shape;226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6" name="Google Shape;226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7" name="Google Shape;226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8" name="Google Shape;226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9" name="Google Shape;226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0" name="Google Shape;227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1" name="Google Shape;227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2" name="Google Shape;227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3" name="Google Shape;227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4" name="Google Shape;227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5" name="Google Shape;227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6" name="Google Shape;2276;p38"/>
            <p:cNvSpPr/>
            <p:nvPr/>
          </p:nvSpPr>
          <p:spPr>
            <a:xfrm>
              <a:off x="2018875" y="1637850"/>
              <a:ext cx="63175" cy="94250"/>
            </a:xfrm>
            <a:custGeom>
              <a:avLst/>
              <a:gdLst/>
              <a:ahLst/>
              <a:cxnLst/>
              <a:rect l="l" t="t" r="r" b="b"/>
              <a:pathLst>
                <a:path w="2527" h="3770" fill="none" extrusionOk="0">
                  <a:moveTo>
                    <a:pt x="305" y="3720"/>
                  </a:moveTo>
                  <a:cubicBezTo>
                    <a:pt x="178" y="3683"/>
                    <a:pt x="124" y="3627"/>
                    <a:pt x="145" y="3558"/>
                  </a:cubicBezTo>
                  <a:lnTo>
                    <a:pt x="1005" y="659"/>
                  </a:lnTo>
                  <a:lnTo>
                    <a:pt x="83" y="385"/>
                  </a:lnTo>
                  <a:cubicBezTo>
                    <a:pt x="18" y="365"/>
                    <a:pt x="1" y="309"/>
                    <a:pt x="31" y="212"/>
                  </a:cubicBezTo>
                  <a:lnTo>
                    <a:pt x="53" y="135"/>
                  </a:lnTo>
                  <a:cubicBezTo>
                    <a:pt x="82" y="38"/>
                    <a:pt x="128" y="0"/>
                    <a:pt x="192" y="20"/>
                  </a:cubicBezTo>
                  <a:lnTo>
                    <a:pt x="2444" y="686"/>
                  </a:lnTo>
                  <a:cubicBezTo>
                    <a:pt x="2508" y="706"/>
                    <a:pt x="2526" y="763"/>
                    <a:pt x="2497" y="859"/>
                  </a:cubicBezTo>
                  <a:lnTo>
                    <a:pt x="2475" y="936"/>
                  </a:lnTo>
                  <a:cubicBezTo>
                    <a:pt x="2446" y="1033"/>
                    <a:pt x="2400" y="1071"/>
                    <a:pt x="2336" y="1052"/>
                  </a:cubicBezTo>
                  <a:lnTo>
                    <a:pt x="1428" y="783"/>
                  </a:lnTo>
                  <a:lnTo>
                    <a:pt x="568" y="3683"/>
                  </a:lnTo>
                  <a:cubicBezTo>
                    <a:pt x="547" y="3754"/>
                    <a:pt x="473" y="3769"/>
                    <a:pt x="344" y="373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7" name="Google Shape;2277;p38"/>
            <p:cNvSpPr/>
            <p:nvPr/>
          </p:nvSpPr>
          <p:spPr>
            <a:xfrm>
              <a:off x="2080225" y="1657875"/>
              <a:ext cx="78375" cy="95950"/>
            </a:xfrm>
            <a:custGeom>
              <a:avLst/>
              <a:gdLst/>
              <a:ahLst/>
              <a:cxnLst/>
              <a:rect l="l" t="t" r="r" b="b"/>
              <a:pathLst>
                <a:path w="3135" h="3838" fill="none" extrusionOk="0">
                  <a:moveTo>
                    <a:pt x="195" y="3512"/>
                  </a:moveTo>
                  <a:cubicBezTo>
                    <a:pt x="62" y="3494"/>
                    <a:pt x="0" y="3449"/>
                    <a:pt x="10" y="3376"/>
                  </a:cubicBezTo>
                  <a:lnTo>
                    <a:pt x="454" y="100"/>
                  </a:lnTo>
                  <a:cubicBezTo>
                    <a:pt x="464" y="27"/>
                    <a:pt x="535" y="1"/>
                    <a:pt x="668" y="18"/>
                  </a:cubicBezTo>
                  <a:lnTo>
                    <a:pt x="707" y="23"/>
                  </a:lnTo>
                  <a:cubicBezTo>
                    <a:pt x="840" y="42"/>
                    <a:pt x="901" y="86"/>
                    <a:pt x="891" y="160"/>
                  </a:cubicBezTo>
                  <a:lnTo>
                    <a:pt x="701" y="1564"/>
                  </a:lnTo>
                  <a:lnTo>
                    <a:pt x="2497" y="1807"/>
                  </a:lnTo>
                  <a:lnTo>
                    <a:pt x="2687" y="403"/>
                  </a:lnTo>
                  <a:cubicBezTo>
                    <a:pt x="2697" y="330"/>
                    <a:pt x="2768" y="303"/>
                    <a:pt x="2901" y="321"/>
                  </a:cubicBezTo>
                  <a:lnTo>
                    <a:pt x="2940" y="326"/>
                  </a:lnTo>
                  <a:cubicBezTo>
                    <a:pt x="3073" y="343"/>
                    <a:pt x="3134" y="388"/>
                    <a:pt x="3124" y="462"/>
                  </a:cubicBezTo>
                  <a:lnTo>
                    <a:pt x="2681" y="3737"/>
                  </a:lnTo>
                  <a:cubicBezTo>
                    <a:pt x="2671" y="3809"/>
                    <a:pt x="2600" y="3837"/>
                    <a:pt x="2468" y="3819"/>
                  </a:cubicBezTo>
                  <a:lnTo>
                    <a:pt x="2428" y="3814"/>
                  </a:lnTo>
                  <a:cubicBezTo>
                    <a:pt x="2295" y="3796"/>
                    <a:pt x="2234" y="3751"/>
                    <a:pt x="2244" y="3678"/>
                  </a:cubicBezTo>
                  <a:lnTo>
                    <a:pt x="2445" y="2184"/>
                  </a:lnTo>
                  <a:lnTo>
                    <a:pt x="649" y="1942"/>
                  </a:lnTo>
                  <a:lnTo>
                    <a:pt x="448" y="3435"/>
                  </a:lnTo>
                  <a:cubicBezTo>
                    <a:pt x="437" y="3508"/>
                    <a:pt x="366" y="3535"/>
                    <a:pt x="234" y="3518"/>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8" name="Google Shape;2278;p38"/>
            <p:cNvSpPr/>
            <p:nvPr/>
          </p:nvSpPr>
          <p:spPr>
            <a:xfrm>
              <a:off x="2178350" y="1666400"/>
              <a:ext cx="51450" cy="88425"/>
            </a:xfrm>
            <a:custGeom>
              <a:avLst/>
              <a:gdLst/>
              <a:ahLst/>
              <a:cxnLst/>
              <a:rect l="l" t="t" r="r" b="b"/>
              <a:pathLst>
                <a:path w="2058" h="3537" fill="none" extrusionOk="0">
                  <a:moveTo>
                    <a:pt x="206" y="3535"/>
                  </a:moveTo>
                  <a:cubicBezTo>
                    <a:pt x="106" y="3537"/>
                    <a:pt x="55" y="3487"/>
                    <a:pt x="53" y="3387"/>
                  </a:cubicBezTo>
                  <a:lnTo>
                    <a:pt x="1" y="183"/>
                  </a:lnTo>
                  <a:cubicBezTo>
                    <a:pt x="0" y="82"/>
                    <a:pt x="50" y="31"/>
                    <a:pt x="150" y="30"/>
                  </a:cubicBezTo>
                  <a:lnTo>
                    <a:pt x="1897" y="1"/>
                  </a:lnTo>
                  <a:cubicBezTo>
                    <a:pt x="1964" y="0"/>
                    <a:pt x="1997" y="51"/>
                    <a:pt x="2000" y="150"/>
                  </a:cubicBezTo>
                  <a:lnTo>
                    <a:pt x="2001" y="231"/>
                  </a:lnTo>
                  <a:cubicBezTo>
                    <a:pt x="2002" y="330"/>
                    <a:pt x="1970" y="381"/>
                    <a:pt x="1903" y="382"/>
                  </a:cubicBezTo>
                  <a:lnTo>
                    <a:pt x="447" y="405"/>
                  </a:lnTo>
                  <a:lnTo>
                    <a:pt x="464" y="1547"/>
                  </a:lnTo>
                  <a:lnTo>
                    <a:pt x="1771" y="1527"/>
                  </a:lnTo>
                  <a:cubicBezTo>
                    <a:pt x="1838" y="1526"/>
                    <a:pt x="1872" y="1574"/>
                    <a:pt x="1874" y="1675"/>
                  </a:cubicBezTo>
                  <a:lnTo>
                    <a:pt x="1876" y="1754"/>
                  </a:lnTo>
                  <a:cubicBezTo>
                    <a:pt x="1877" y="1855"/>
                    <a:pt x="1844" y="1904"/>
                    <a:pt x="1778" y="1906"/>
                  </a:cubicBezTo>
                  <a:lnTo>
                    <a:pt x="472" y="1928"/>
                  </a:lnTo>
                  <a:lnTo>
                    <a:pt x="490" y="3149"/>
                  </a:lnTo>
                  <a:lnTo>
                    <a:pt x="1953" y="3126"/>
                  </a:lnTo>
                  <a:cubicBezTo>
                    <a:pt x="2019" y="3125"/>
                    <a:pt x="2053" y="3173"/>
                    <a:pt x="2056" y="3274"/>
                  </a:cubicBezTo>
                  <a:lnTo>
                    <a:pt x="2057" y="3354"/>
                  </a:lnTo>
                  <a:cubicBezTo>
                    <a:pt x="2058" y="3454"/>
                    <a:pt x="2026" y="3504"/>
                    <a:pt x="1959" y="3506"/>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9" name="Google Shape;2279;p38"/>
            <p:cNvSpPr/>
            <p:nvPr/>
          </p:nvSpPr>
          <p:spPr>
            <a:xfrm>
              <a:off x="2270450" y="1654200"/>
              <a:ext cx="70950" cy="92800"/>
            </a:xfrm>
            <a:custGeom>
              <a:avLst/>
              <a:gdLst/>
              <a:ahLst/>
              <a:cxnLst/>
              <a:rect l="l" t="t" r="r" b="b"/>
              <a:pathLst>
                <a:path w="2838" h="3712" fill="none" extrusionOk="0">
                  <a:moveTo>
                    <a:pt x="851" y="3691"/>
                  </a:moveTo>
                  <a:cubicBezTo>
                    <a:pt x="753" y="3712"/>
                    <a:pt x="693" y="3673"/>
                    <a:pt x="673" y="3574"/>
                  </a:cubicBezTo>
                  <a:lnTo>
                    <a:pt x="21" y="437"/>
                  </a:lnTo>
                  <a:cubicBezTo>
                    <a:pt x="0" y="339"/>
                    <a:pt x="39" y="280"/>
                    <a:pt x="138" y="259"/>
                  </a:cubicBezTo>
                  <a:lnTo>
                    <a:pt x="1014" y="77"/>
                  </a:lnTo>
                  <a:cubicBezTo>
                    <a:pt x="1382" y="1"/>
                    <a:pt x="1672" y="24"/>
                    <a:pt x="1888" y="146"/>
                  </a:cubicBezTo>
                  <a:cubicBezTo>
                    <a:pt x="2104" y="268"/>
                    <a:pt x="2239" y="458"/>
                    <a:pt x="2293" y="716"/>
                  </a:cubicBezTo>
                  <a:cubicBezTo>
                    <a:pt x="2314" y="824"/>
                    <a:pt x="2312" y="937"/>
                    <a:pt x="2283" y="1051"/>
                  </a:cubicBezTo>
                  <a:cubicBezTo>
                    <a:pt x="2253" y="1167"/>
                    <a:pt x="2206" y="1271"/>
                    <a:pt x="2140" y="1365"/>
                  </a:cubicBezTo>
                  <a:cubicBezTo>
                    <a:pt x="2075" y="1459"/>
                    <a:pt x="1998" y="1528"/>
                    <a:pt x="1907" y="1574"/>
                  </a:cubicBezTo>
                  <a:lnTo>
                    <a:pt x="1911" y="1594"/>
                  </a:lnTo>
                  <a:cubicBezTo>
                    <a:pt x="2009" y="1604"/>
                    <a:pt x="2096" y="1621"/>
                    <a:pt x="2173" y="1644"/>
                  </a:cubicBezTo>
                  <a:cubicBezTo>
                    <a:pt x="2248" y="1667"/>
                    <a:pt x="2328" y="1703"/>
                    <a:pt x="2409" y="1750"/>
                  </a:cubicBezTo>
                  <a:cubicBezTo>
                    <a:pt x="2489" y="1799"/>
                    <a:pt x="2563" y="1863"/>
                    <a:pt x="2628" y="1945"/>
                  </a:cubicBezTo>
                  <a:cubicBezTo>
                    <a:pt x="2693" y="2027"/>
                    <a:pt x="2739" y="2134"/>
                    <a:pt x="2766" y="2264"/>
                  </a:cubicBezTo>
                  <a:cubicBezTo>
                    <a:pt x="2837" y="2603"/>
                    <a:pt x="2779" y="2876"/>
                    <a:pt x="2590" y="3080"/>
                  </a:cubicBezTo>
                  <a:cubicBezTo>
                    <a:pt x="2402" y="3285"/>
                    <a:pt x="2103" y="3430"/>
                    <a:pt x="1691" y="3514"/>
                  </a:cubicBezTo>
                  <a:close/>
                  <a:moveTo>
                    <a:pt x="729" y="1681"/>
                  </a:moveTo>
                  <a:lnTo>
                    <a:pt x="1297" y="1563"/>
                  </a:lnTo>
                  <a:cubicBezTo>
                    <a:pt x="1497" y="1522"/>
                    <a:pt x="1649" y="1432"/>
                    <a:pt x="1752" y="1296"/>
                  </a:cubicBezTo>
                  <a:cubicBezTo>
                    <a:pt x="1855" y="1158"/>
                    <a:pt x="1889" y="1011"/>
                    <a:pt x="1856" y="849"/>
                  </a:cubicBezTo>
                  <a:cubicBezTo>
                    <a:pt x="1818" y="667"/>
                    <a:pt x="1734" y="544"/>
                    <a:pt x="1608" y="479"/>
                  </a:cubicBezTo>
                  <a:cubicBezTo>
                    <a:pt x="1480" y="415"/>
                    <a:pt x="1294" y="409"/>
                    <a:pt x="1048" y="460"/>
                  </a:cubicBezTo>
                  <a:lnTo>
                    <a:pt x="499" y="575"/>
                  </a:lnTo>
                  <a:close/>
                  <a:moveTo>
                    <a:pt x="1057" y="3259"/>
                  </a:moveTo>
                  <a:lnTo>
                    <a:pt x="1773" y="3110"/>
                  </a:lnTo>
                  <a:cubicBezTo>
                    <a:pt x="1992" y="3065"/>
                    <a:pt x="2148" y="2972"/>
                    <a:pt x="2240" y="2834"/>
                  </a:cubicBezTo>
                  <a:cubicBezTo>
                    <a:pt x="2333" y="2696"/>
                    <a:pt x="2359" y="2531"/>
                    <a:pt x="2319" y="2339"/>
                  </a:cubicBezTo>
                  <a:cubicBezTo>
                    <a:pt x="2282" y="2159"/>
                    <a:pt x="2189" y="2031"/>
                    <a:pt x="2040" y="1956"/>
                  </a:cubicBezTo>
                  <a:cubicBezTo>
                    <a:pt x="1892" y="1882"/>
                    <a:pt x="1691" y="1871"/>
                    <a:pt x="1439" y="1923"/>
                  </a:cubicBezTo>
                  <a:lnTo>
                    <a:pt x="807" y="2054"/>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0" name="Google Shape;2280;p38"/>
            <p:cNvSpPr/>
            <p:nvPr/>
          </p:nvSpPr>
          <p:spPr>
            <a:xfrm>
              <a:off x="2338975" y="1629500"/>
              <a:ext cx="75425" cy="98475"/>
            </a:xfrm>
            <a:custGeom>
              <a:avLst/>
              <a:gdLst/>
              <a:ahLst/>
              <a:cxnLst/>
              <a:rect l="l" t="t" r="r" b="b"/>
              <a:pathLst>
                <a:path w="3017" h="3939" fill="none" extrusionOk="0">
                  <a:moveTo>
                    <a:pt x="1283" y="3907"/>
                  </a:moveTo>
                  <a:cubicBezTo>
                    <a:pt x="1187" y="3939"/>
                    <a:pt x="1125" y="3909"/>
                    <a:pt x="1091" y="3814"/>
                  </a:cubicBezTo>
                  <a:lnTo>
                    <a:pt x="34" y="790"/>
                  </a:lnTo>
                  <a:cubicBezTo>
                    <a:pt x="0" y="694"/>
                    <a:pt x="31" y="632"/>
                    <a:pt x="127" y="598"/>
                  </a:cubicBezTo>
                  <a:lnTo>
                    <a:pt x="1777" y="22"/>
                  </a:lnTo>
                  <a:cubicBezTo>
                    <a:pt x="1840" y="0"/>
                    <a:pt x="1887" y="36"/>
                    <a:pt x="1921" y="132"/>
                  </a:cubicBezTo>
                  <a:lnTo>
                    <a:pt x="1948" y="207"/>
                  </a:lnTo>
                  <a:cubicBezTo>
                    <a:pt x="1981" y="302"/>
                    <a:pt x="1965" y="360"/>
                    <a:pt x="1902" y="382"/>
                  </a:cubicBezTo>
                  <a:lnTo>
                    <a:pt x="527" y="863"/>
                  </a:lnTo>
                  <a:lnTo>
                    <a:pt x="904" y="1940"/>
                  </a:lnTo>
                  <a:lnTo>
                    <a:pt x="2137" y="1510"/>
                  </a:lnTo>
                  <a:cubicBezTo>
                    <a:pt x="2200" y="1487"/>
                    <a:pt x="2247" y="1523"/>
                    <a:pt x="2281" y="1619"/>
                  </a:cubicBezTo>
                  <a:lnTo>
                    <a:pt x="2308" y="1695"/>
                  </a:lnTo>
                  <a:cubicBezTo>
                    <a:pt x="2341" y="1790"/>
                    <a:pt x="2325" y="1847"/>
                    <a:pt x="2262" y="1870"/>
                  </a:cubicBezTo>
                  <a:lnTo>
                    <a:pt x="1029" y="2300"/>
                  </a:lnTo>
                  <a:lnTo>
                    <a:pt x="1432" y="3454"/>
                  </a:lnTo>
                  <a:lnTo>
                    <a:pt x="2812" y="2972"/>
                  </a:lnTo>
                  <a:cubicBezTo>
                    <a:pt x="2874" y="2950"/>
                    <a:pt x="2922" y="2986"/>
                    <a:pt x="2956" y="3081"/>
                  </a:cubicBezTo>
                  <a:lnTo>
                    <a:pt x="2982" y="3157"/>
                  </a:lnTo>
                  <a:cubicBezTo>
                    <a:pt x="3016" y="3251"/>
                    <a:pt x="3001" y="3309"/>
                    <a:pt x="2937" y="333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1" name="Google Shape;2281;p38"/>
            <p:cNvSpPr/>
            <p:nvPr/>
          </p:nvSpPr>
          <p:spPr>
            <a:xfrm>
              <a:off x="2400700" y="1608800"/>
              <a:ext cx="70650" cy="91075"/>
            </a:xfrm>
            <a:custGeom>
              <a:avLst/>
              <a:gdLst/>
              <a:ahLst/>
              <a:cxnLst/>
              <a:rect l="l" t="t" r="r" b="b"/>
              <a:pathLst>
                <a:path w="2826" h="3643" fill="none" extrusionOk="0">
                  <a:moveTo>
                    <a:pt x="2140" y="3425"/>
                  </a:moveTo>
                  <a:cubicBezTo>
                    <a:pt x="1948" y="3519"/>
                    <a:pt x="1766" y="3581"/>
                    <a:pt x="1595" y="3609"/>
                  </a:cubicBezTo>
                  <a:cubicBezTo>
                    <a:pt x="1423" y="3637"/>
                    <a:pt x="1288" y="3642"/>
                    <a:pt x="1190" y="3624"/>
                  </a:cubicBezTo>
                  <a:cubicBezTo>
                    <a:pt x="1113" y="3609"/>
                    <a:pt x="1065" y="3586"/>
                    <a:pt x="1049" y="3553"/>
                  </a:cubicBezTo>
                  <a:cubicBezTo>
                    <a:pt x="1038" y="3528"/>
                    <a:pt x="1033" y="3492"/>
                    <a:pt x="1033" y="3445"/>
                  </a:cubicBezTo>
                  <a:cubicBezTo>
                    <a:pt x="1033" y="3396"/>
                    <a:pt x="1039" y="3351"/>
                    <a:pt x="1049" y="3308"/>
                  </a:cubicBezTo>
                  <a:cubicBezTo>
                    <a:pt x="1060" y="3266"/>
                    <a:pt x="1073" y="3241"/>
                    <a:pt x="1088" y="3234"/>
                  </a:cubicBezTo>
                  <a:cubicBezTo>
                    <a:pt x="1097" y="3230"/>
                    <a:pt x="1111" y="3228"/>
                    <a:pt x="1132" y="3226"/>
                  </a:cubicBezTo>
                  <a:cubicBezTo>
                    <a:pt x="1152" y="3225"/>
                    <a:pt x="1176" y="3228"/>
                    <a:pt x="1205" y="3232"/>
                  </a:cubicBezTo>
                  <a:cubicBezTo>
                    <a:pt x="1281" y="3236"/>
                    <a:pt x="1388" y="3232"/>
                    <a:pt x="1523" y="3222"/>
                  </a:cubicBezTo>
                  <a:cubicBezTo>
                    <a:pt x="1659" y="3210"/>
                    <a:pt x="1810" y="3166"/>
                    <a:pt x="1974" y="3085"/>
                  </a:cubicBezTo>
                  <a:cubicBezTo>
                    <a:pt x="2087" y="3029"/>
                    <a:pt x="2179" y="2957"/>
                    <a:pt x="2246" y="2871"/>
                  </a:cubicBezTo>
                  <a:cubicBezTo>
                    <a:pt x="2313" y="2783"/>
                    <a:pt x="2352" y="2689"/>
                    <a:pt x="2364" y="2582"/>
                  </a:cubicBezTo>
                  <a:cubicBezTo>
                    <a:pt x="2375" y="2476"/>
                    <a:pt x="2355" y="2371"/>
                    <a:pt x="2303" y="2265"/>
                  </a:cubicBezTo>
                  <a:cubicBezTo>
                    <a:pt x="2244" y="2146"/>
                    <a:pt x="2164" y="2064"/>
                    <a:pt x="2064" y="2022"/>
                  </a:cubicBezTo>
                  <a:cubicBezTo>
                    <a:pt x="1964" y="1980"/>
                    <a:pt x="1851" y="1961"/>
                    <a:pt x="1723" y="1964"/>
                  </a:cubicBezTo>
                  <a:cubicBezTo>
                    <a:pt x="1596" y="1966"/>
                    <a:pt x="1464" y="1974"/>
                    <a:pt x="1325" y="1986"/>
                  </a:cubicBezTo>
                  <a:cubicBezTo>
                    <a:pt x="1212" y="1998"/>
                    <a:pt x="1097" y="2005"/>
                    <a:pt x="982" y="2006"/>
                  </a:cubicBezTo>
                  <a:cubicBezTo>
                    <a:pt x="868" y="2008"/>
                    <a:pt x="759" y="1996"/>
                    <a:pt x="652" y="1970"/>
                  </a:cubicBezTo>
                  <a:cubicBezTo>
                    <a:pt x="547" y="1944"/>
                    <a:pt x="448" y="1893"/>
                    <a:pt x="355" y="1817"/>
                  </a:cubicBezTo>
                  <a:cubicBezTo>
                    <a:pt x="262" y="1742"/>
                    <a:pt x="180" y="1630"/>
                    <a:pt x="108" y="1483"/>
                  </a:cubicBezTo>
                  <a:cubicBezTo>
                    <a:pt x="29" y="1322"/>
                    <a:pt x="0" y="1157"/>
                    <a:pt x="21" y="992"/>
                  </a:cubicBezTo>
                  <a:cubicBezTo>
                    <a:pt x="41" y="826"/>
                    <a:pt x="110" y="670"/>
                    <a:pt x="225" y="526"/>
                  </a:cubicBezTo>
                  <a:cubicBezTo>
                    <a:pt x="342" y="382"/>
                    <a:pt x="499" y="261"/>
                    <a:pt x="700" y="163"/>
                  </a:cubicBezTo>
                  <a:cubicBezTo>
                    <a:pt x="763" y="133"/>
                    <a:pt x="837" y="104"/>
                    <a:pt x="923" y="77"/>
                  </a:cubicBezTo>
                  <a:cubicBezTo>
                    <a:pt x="1007" y="50"/>
                    <a:pt x="1095" y="30"/>
                    <a:pt x="1182" y="16"/>
                  </a:cubicBezTo>
                  <a:cubicBezTo>
                    <a:pt x="1271" y="3"/>
                    <a:pt x="1347" y="1"/>
                    <a:pt x="1411" y="10"/>
                  </a:cubicBezTo>
                  <a:cubicBezTo>
                    <a:pt x="1489" y="16"/>
                    <a:pt x="1537" y="41"/>
                    <a:pt x="1558" y="83"/>
                  </a:cubicBezTo>
                  <a:cubicBezTo>
                    <a:pt x="1568" y="104"/>
                    <a:pt x="1573" y="139"/>
                    <a:pt x="1574" y="186"/>
                  </a:cubicBezTo>
                  <a:cubicBezTo>
                    <a:pt x="1576" y="234"/>
                    <a:pt x="1572" y="279"/>
                    <a:pt x="1564" y="320"/>
                  </a:cubicBezTo>
                  <a:cubicBezTo>
                    <a:pt x="1556" y="361"/>
                    <a:pt x="1545" y="386"/>
                    <a:pt x="1530" y="393"/>
                  </a:cubicBezTo>
                  <a:cubicBezTo>
                    <a:pt x="1517" y="400"/>
                    <a:pt x="1499" y="401"/>
                    <a:pt x="1474" y="401"/>
                  </a:cubicBezTo>
                  <a:cubicBezTo>
                    <a:pt x="1449" y="400"/>
                    <a:pt x="1419" y="400"/>
                    <a:pt x="1382" y="399"/>
                  </a:cubicBezTo>
                  <a:cubicBezTo>
                    <a:pt x="1322" y="399"/>
                    <a:pt x="1248" y="402"/>
                    <a:pt x="1159" y="412"/>
                  </a:cubicBezTo>
                  <a:cubicBezTo>
                    <a:pt x="1072" y="423"/>
                    <a:pt x="970" y="456"/>
                    <a:pt x="856" y="510"/>
                  </a:cubicBezTo>
                  <a:cubicBezTo>
                    <a:pt x="745" y="565"/>
                    <a:pt x="655" y="633"/>
                    <a:pt x="585" y="715"/>
                  </a:cubicBezTo>
                  <a:cubicBezTo>
                    <a:pt x="517" y="797"/>
                    <a:pt x="475" y="889"/>
                    <a:pt x="462" y="987"/>
                  </a:cubicBezTo>
                  <a:cubicBezTo>
                    <a:pt x="450" y="1086"/>
                    <a:pt x="470" y="1192"/>
                    <a:pt x="525" y="1302"/>
                  </a:cubicBezTo>
                  <a:cubicBezTo>
                    <a:pt x="578" y="1410"/>
                    <a:pt x="648" y="1482"/>
                    <a:pt x="736" y="1517"/>
                  </a:cubicBezTo>
                  <a:cubicBezTo>
                    <a:pt x="823" y="1552"/>
                    <a:pt x="924" y="1568"/>
                    <a:pt x="1037" y="1562"/>
                  </a:cubicBezTo>
                  <a:cubicBezTo>
                    <a:pt x="1150" y="1557"/>
                    <a:pt x="1269" y="1549"/>
                    <a:pt x="1398" y="1539"/>
                  </a:cubicBezTo>
                  <a:cubicBezTo>
                    <a:pt x="1516" y="1531"/>
                    <a:pt x="1636" y="1523"/>
                    <a:pt x="1759" y="1521"/>
                  </a:cubicBezTo>
                  <a:cubicBezTo>
                    <a:pt x="1883" y="1518"/>
                    <a:pt x="2003" y="1532"/>
                    <a:pt x="2121" y="1558"/>
                  </a:cubicBezTo>
                  <a:cubicBezTo>
                    <a:pt x="2239" y="1586"/>
                    <a:pt x="2348" y="1640"/>
                    <a:pt x="2447" y="1719"/>
                  </a:cubicBezTo>
                  <a:cubicBezTo>
                    <a:pt x="2548" y="1799"/>
                    <a:pt x="2636" y="1914"/>
                    <a:pt x="2710" y="2068"/>
                  </a:cubicBezTo>
                  <a:cubicBezTo>
                    <a:pt x="2775" y="2202"/>
                    <a:pt x="2811" y="2335"/>
                    <a:pt x="2819" y="2467"/>
                  </a:cubicBezTo>
                  <a:cubicBezTo>
                    <a:pt x="2826" y="2597"/>
                    <a:pt x="2802" y="2722"/>
                    <a:pt x="2751" y="2839"/>
                  </a:cubicBezTo>
                  <a:cubicBezTo>
                    <a:pt x="2699" y="2957"/>
                    <a:pt x="2622" y="3066"/>
                    <a:pt x="2520" y="3166"/>
                  </a:cubicBezTo>
                  <a:cubicBezTo>
                    <a:pt x="2421" y="3264"/>
                    <a:pt x="2293" y="3351"/>
                    <a:pt x="2140" y="3425"/>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2" name="Google Shape;2282;p38"/>
            <p:cNvSpPr/>
            <p:nvPr/>
          </p:nvSpPr>
          <p:spPr>
            <a:xfrm>
              <a:off x="2443175" y="1567775"/>
              <a:ext cx="78450" cy="92625"/>
            </a:xfrm>
            <a:custGeom>
              <a:avLst/>
              <a:gdLst/>
              <a:ahLst/>
              <a:cxnLst/>
              <a:rect l="l" t="t" r="r" b="b"/>
              <a:pathLst>
                <a:path w="3138" h="3705" fill="none" extrusionOk="0">
                  <a:moveTo>
                    <a:pt x="2958" y="3625"/>
                  </a:moveTo>
                  <a:cubicBezTo>
                    <a:pt x="2846" y="3698"/>
                    <a:pt x="2770" y="3704"/>
                    <a:pt x="2729" y="3643"/>
                  </a:cubicBezTo>
                  <a:lnTo>
                    <a:pt x="1068" y="1116"/>
                  </a:lnTo>
                  <a:lnTo>
                    <a:pt x="265" y="1645"/>
                  </a:lnTo>
                  <a:cubicBezTo>
                    <a:pt x="209" y="1681"/>
                    <a:pt x="155" y="1657"/>
                    <a:pt x="99" y="1574"/>
                  </a:cubicBezTo>
                  <a:lnTo>
                    <a:pt x="55" y="1507"/>
                  </a:lnTo>
                  <a:cubicBezTo>
                    <a:pt x="0" y="1424"/>
                    <a:pt x="0" y="1363"/>
                    <a:pt x="57" y="1327"/>
                  </a:cubicBezTo>
                  <a:lnTo>
                    <a:pt x="2019" y="36"/>
                  </a:lnTo>
                  <a:cubicBezTo>
                    <a:pt x="2074" y="0"/>
                    <a:pt x="2130" y="24"/>
                    <a:pt x="2184" y="107"/>
                  </a:cubicBezTo>
                  <a:lnTo>
                    <a:pt x="2229" y="174"/>
                  </a:lnTo>
                  <a:cubicBezTo>
                    <a:pt x="2284" y="257"/>
                    <a:pt x="2282" y="318"/>
                    <a:pt x="2227" y="354"/>
                  </a:cubicBezTo>
                  <a:lnTo>
                    <a:pt x="1436" y="874"/>
                  </a:lnTo>
                  <a:lnTo>
                    <a:pt x="3098" y="3400"/>
                  </a:lnTo>
                  <a:cubicBezTo>
                    <a:pt x="3138" y="3462"/>
                    <a:pt x="3103" y="3529"/>
                    <a:pt x="2991" y="3602"/>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3" name="Google Shape;2283;p38"/>
            <p:cNvSpPr/>
            <p:nvPr/>
          </p:nvSpPr>
          <p:spPr>
            <a:xfrm>
              <a:off x="2527725" y="1510400"/>
              <a:ext cx="94025" cy="94975"/>
            </a:xfrm>
            <a:custGeom>
              <a:avLst/>
              <a:gdLst/>
              <a:ahLst/>
              <a:cxnLst/>
              <a:rect l="l" t="t" r="r" b="b"/>
              <a:pathLst>
                <a:path w="3761" h="3799" fill="none" extrusionOk="0">
                  <a:moveTo>
                    <a:pt x="2505" y="3729"/>
                  </a:moveTo>
                  <a:cubicBezTo>
                    <a:pt x="2433" y="3798"/>
                    <a:pt x="2362" y="3797"/>
                    <a:pt x="2294" y="3725"/>
                  </a:cubicBezTo>
                  <a:lnTo>
                    <a:pt x="71" y="1417"/>
                  </a:lnTo>
                  <a:cubicBezTo>
                    <a:pt x="1" y="1345"/>
                    <a:pt x="3" y="1274"/>
                    <a:pt x="75" y="1205"/>
                  </a:cubicBezTo>
                  <a:lnTo>
                    <a:pt x="802" y="502"/>
                  </a:lnTo>
                  <a:cubicBezTo>
                    <a:pt x="1009" y="304"/>
                    <a:pt x="1235" y="163"/>
                    <a:pt x="1481" y="81"/>
                  </a:cubicBezTo>
                  <a:cubicBezTo>
                    <a:pt x="1727" y="0"/>
                    <a:pt x="1988" y="2"/>
                    <a:pt x="2266" y="90"/>
                  </a:cubicBezTo>
                  <a:cubicBezTo>
                    <a:pt x="2541" y="177"/>
                    <a:pt x="2831" y="378"/>
                    <a:pt x="3132" y="691"/>
                  </a:cubicBezTo>
                  <a:cubicBezTo>
                    <a:pt x="3357" y="923"/>
                    <a:pt x="3518" y="1149"/>
                    <a:pt x="3616" y="1366"/>
                  </a:cubicBezTo>
                  <a:cubicBezTo>
                    <a:pt x="3716" y="1584"/>
                    <a:pt x="3760" y="1791"/>
                    <a:pt x="3754" y="1986"/>
                  </a:cubicBezTo>
                  <a:cubicBezTo>
                    <a:pt x="3747" y="2179"/>
                    <a:pt x="3698" y="2364"/>
                    <a:pt x="3606" y="2538"/>
                  </a:cubicBezTo>
                  <a:cubicBezTo>
                    <a:pt x="3516" y="2712"/>
                    <a:pt x="3390" y="2875"/>
                    <a:pt x="3235" y="3026"/>
                  </a:cubicBezTo>
                  <a:close/>
                  <a:moveTo>
                    <a:pt x="2450" y="3255"/>
                  </a:moveTo>
                  <a:lnTo>
                    <a:pt x="2944" y="2779"/>
                  </a:lnTo>
                  <a:cubicBezTo>
                    <a:pt x="3096" y="2633"/>
                    <a:pt x="3201" y="2469"/>
                    <a:pt x="3261" y="2285"/>
                  </a:cubicBezTo>
                  <a:cubicBezTo>
                    <a:pt x="3322" y="2103"/>
                    <a:pt x="3318" y="1903"/>
                    <a:pt x="3251" y="1689"/>
                  </a:cubicBezTo>
                  <a:cubicBezTo>
                    <a:pt x="3184" y="1476"/>
                    <a:pt x="3035" y="1249"/>
                    <a:pt x="2804" y="1008"/>
                  </a:cubicBezTo>
                  <a:cubicBezTo>
                    <a:pt x="2572" y="768"/>
                    <a:pt x="2351" y="611"/>
                    <a:pt x="2139" y="535"/>
                  </a:cubicBezTo>
                  <a:cubicBezTo>
                    <a:pt x="1928" y="460"/>
                    <a:pt x="1730" y="449"/>
                    <a:pt x="1545" y="503"/>
                  </a:cubicBezTo>
                  <a:cubicBezTo>
                    <a:pt x="1359" y="556"/>
                    <a:pt x="1192" y="656"/>
                    <a:pt x="1040" y="802"/>
                  </a:cubicBezTo>
                  <a:lnTo>
                    <a:pt x="546" y="1277"/>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4" name="Google Shape;2284;p38"/>
            <p:cNvSpPr/>
            <p:nvPr/>
          </p:nvSpPr>
          <p:spPr>
            <a:xfrm>
              <a:off x="2597150" y="1459075"/>
              <a:ext cx="95225" cy="87125"/>
            </a:xfrm>
            <a:custGeom>
              <a:avLst/>
              <a:gdLst/>
              <a:ahLst/>
              <a:cxnLst/>
              <a:rect l="l" t="t" r="r" b="b"/>
              <a:pathLst>
                <a:path w="3809" h="3485" fill="none" extrusionOk="0">
                  <a:moveTo>
                    <a:pt x="2169" y="3330"/>
                  </a:moveTo>
                  <a:cubicBezTo>
                    <a:pt x="2082" y="3444"/>
                    <a:pt x="2016" y="3484"/>
                    <a:pt x="1971" y="3449"/>
                  </a:cubicBezTo>
                  <a:cubicBezTo>
                    <a:pt x="1964" y="3443"/>
                    <a:pt x="1955" y="3436"/>
                    <a:pt x="1948" y="3427"/>
                  </a:cubicBezTo>
                  <a:cubicBezTo>
                    <a:pt x="1940" y="3417"/>
                    <a:pt x="1933" y="3407"/>
                    <a:pt x="1925" y="3396"/>
                  </a:cubicBezTo>
                  <a:lnTo>
                    <a:pt x="33" y="454"/>
                  </a:lnTo>
                  <a:cubicBezTo>
                    <a:pt x="1" y="407"/>
                    <a:pt x="21" y="339"/>
                    <a:pt x="92" y="245"/>
                  </a:cubicBezTo>
                  <a:lnTo>
                    <a:pt x="180" y="130"/>
                  </a:lnTo>
                  <a:cubicBezTo>
                    <a:pt x="251" y="37"/>
                    <a:pt x="313" y="0"/>
                    <a:pt x="365" y="19"/>
                  </a:cubicBezTo>
                  <a:lnTo>
                    <a:pt x="3703" y="1078"/>
                  </a:lnTo>
                  <a:cubicBezTo>
                    <a:pt x="3728" y="1085"/>
                    <a:pt x="3748" y="1094"/>
                    <a:pt x="3764" y="1106"/>
                  </a:cubicBezTo>
                  <a:cubicBezTo>
                    <a:pt x="3808" y="1140"/>
                    <a:pt x="3787" y="1215"/>
                    <a:pt x="3700" y="1328"/>
                  </a:cubicBezTo>
                  <a:lnTo>
                    <a:pt x="3676" y="1360"/>
                  </a:lnTo>
                  <a:cubicBezTo>
                    <a:pt x="3645" y="1400"/>
                    <a:pt x="3615" y="1431"/>
                    <a:pt x="3584" y="1453"/>
                  </a:cubicBezTo>
                  <a:cubicBezTo>
                    <a:pt x="3552" y="1474"/>
                    <a:pt x="3522" y="1480"/>
                    <a:pt x="3491" y="1471"/>
                  </a:cubicBezTo>
                  <a:lnTo>
                    <a:pt x="2659" y="1206"/>
                  </a:lnTo>
                  <a:lnTo>
                    <a:pt x="1764" y="2374"/>
                  </a:lnTo>
                  <a:lnTo>
                    <a:pt x="2242" y="3099"/>
                  </a:lnTo>
                  <a:cubicBezTo>
                    <a:pt x="2260" y="3125"/>
                    <a:pt x="2263" y="3158"/>
                    <a:pt x="2249" y="3194"/>
                  </a:cubicBezTo>
                  <a:cubicBezTo>
                    <a:pt x="2236" y="3230"/>
                    <a:pt x="2215" y="3268"/>
                    <a:pt x="2183" y="3308"/>
                  </a:cubicBezTo>
                  <a:close/>
                  <a:moveTo>
                    <a:pt x="1547" y="2035"/>
                  </a:moveTo>
                  <a:lnTo>
                    <a:pt x="2274" y="1085"/>
                  </a:lnTo>
                  <a:lnTo>
                    <a:pt x="770" y="595"/>
                  </a:lnTo>
                  <a:cubicBezTo>
                    <a:pt x="725" y="577"/>
                    <a:pt x="679" y="558"/>
                    <a:pt x="634" y="535"/>
                  </a:cubicBezTo>
                  <a:cubicBezTo>
                    <a:pt x="587" y="511"/>
                    <a:pt x="544" y="490"/>
                    <a:pt x="503" y="466"/>
                  </a:cubicBezTo>
                  <a:lnTo>
                    <a:pt x="497" y="474"/>
                  </a:lnTo>
                  <a:cubicBezTo>
                    <a:pt x="528" y="510"/>
                    <a:pt x="560" y="548"/>
                    <a:pt x="591" y="589"/>
                  </a:cubicBezTo>
                  <a:cubicBezTo>
                    <a:pt x="623" y="629"/>
                    <a:pt x="654" y="669"/>
                    <a:pt x="682" y="711"/>
                  </a:cubicBez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5" name="Google Shape;2285;p38"/>
            <p:cNvSpPr/>
            <p:nvPr/>
          </p:nvSpPr>
          <p:spPr>
            <a:xfrm>
              <a:off x="2628150" y="1380850"/>
              <a:ext cx="96375" cy="87775"/>
            </a:xfrm>
            <a:custGeom>
              <a:avLst/>
              <a:gdLst/>
              <a:ahLst/>
              <a:cxnLst/>
              <a:rect l="l" t="t" r="r" b="b"/>
              <a:pathLst>
                <a:path w="3855" h="3511" fill="none" extrusionOk="0">
                  <a:moveTo>
                    <a:pt x="3122" y="3403"/>
                  </a:moveTo>
                  <a:cubicBezTo>
                    <a:pt x="3075" y="3490"/>
                    <a:pt x="3007" y="3511"/>
                    <a:pt x="2919" y="3461"/>
                  </a:cubicBezTo>
                  <a:lnTo>
                    <a:pt x="109" y="1923"/>
                  </a:lnTo>
                  <a:cubicBezTo>
                    <a:pt x="21" y="1874"/>
                    <a:pt x="1" y="1807"/>
                    <a:pt x="50" y="1718"/>
                  </a:cubicBezTo>
                  <a:lnTo>
                    <a:pt x="535" y="831"/>
                  </a:lnTo>
                  <a:cubicBezTo>
                    <a:pt x="673" y="579"/>
                    <a:pt x="848" y="378"/>
                    <a:pt x="1058" y="226"/>
                  </a:cubicBezTo>
                  <a:cubicBezTo>
                    <a:pt x="1269" y="76"/>
                    <a:pt x="1518" y="0"/>
                    <a:pt x="1809" y="2"/>
                  </a:cubicBezTo>
                  <a:cubicBezTo>
                    <a:pt x="2099" y="3"/>
                    <a:pt x="2435" y="108"/>
                    <a:pt x="2816" y="317"/>
                  </a:cubicBezTo>
                  <a:cubicBezTo>
                    <a:pt x="3100" y="472"/>
                    <a:pt x="3321" y="640"/>
                    <a:pt x="3480" y="818"/>
                  </a:cubicBezTo>
                  <a:cubicBezTo>
                    <a:pt x="3640" y="997"/>
                    <a:pt x="3745" y="1180"/>
                    <a:pt x="3795" y="1368"/>
                  </a:cubicBezTo>
                  <a:cubicBezTo>
                    <a:pt x="3847" y="1556"/>
                    <a:pt x="3855" y="1747"/>
                    <a:pt x="3819" y="1941"/>
                  </a:cubicBezTo>
                  <a:cubicBezTo>
                    <a:pt x="3783" y="2134"/>
                    <a:pt x="3713" y="2327"/>
                    <a:pt x="3609" y="2517"/>
                  </a:cubicBezTo>
                  <a:close/>
                  <a:moveTo>
                    <a:pt x="2929" y="2966"/>
                  </a:moveTo>
                  <a:lnTo>
                    <a:pt x="3258" y="2364"/>
                  </a:lnTo>
                  <a:cubicBezTo>
                    <a:pt x="3359" y="2180"/>
                    <a:pt x="3410" y="1990"/>
                    <a:pt x="3414" y="1798"/>
                  </a:cubicBezTo>
                  <a:cubicBezTo>
                    <a:pt x="3416" y="1605"/>
                    <a:pt x="3354" y="1417"/>
                    <a:pt x="3225" y="1233"/>
                  </a:cubicBezTo>
                  <a:cubicBezTo>
                    <a:pt x="3099" y="1049"/>
                    <a:pt x="2888" y="877"/>
                    <a:pt x="2596" y="717"/>
                  </a:cubicBezTo>
                  <a:cubicBezTo>
                    <a:pt x="2304" y="555"/>
                    <a:pt x="2045" y="472"/>
                    <a:pt x="1821" y="463"/>
                  </a:cubicBezTo>
                  <a:cubicBezTo>
                    <a:pt x="1598" y="455"/>
                    <a:pt x="1405" y="503"/>
                    <a:pt x="1244" y="610"/>
                  </a:cubicBezTo>
                  <a:cubicBezTo>
                    <a:pt x="1084" y="715"/>
                    <a:pt x="952" y="861"/>
                    <a:pt x="852" y="1046"/>
                  </a:cubicBezTo>
                  <a:lnTo>
                    <a:pt x="523" y="1648"/>
                  </a:lnTo>
                  <a:close/>
                </a:path>
              </a:pathLst>
            </a:custGeom>
            <a:noFill/>
            <a:ln w="4825" cap="flat" cmpd="sng">
              <a:solidFill>
                <a:srgbClr val="FFFFFF"/>
              </a:solidFill>
              <a:prstDash val="solid"/>
              <a:miter lim="1028"/>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6" name="Google Shape;2286;p38"/>
            <p:cNvSpPr/>
            <p:nvPr/>
          </p:nvSpPr>
          <p:spPr>
            <a:xfrm>
              <a:off x="1681300" y="968450"/>
              <a:ext cx="205375" cy="199800"/>
            </a:xfrm>
            <a:custGeom>
              <a:avLst/>
              <a:gdLst/>
              <a:ahLst/>
              <a:cxnLst/>
              <a:rect l="l" t="t" r="r" b="b"/>
              <a:pathLst>
                <a:path w="8215" h="7992" extrusionOk="0">
                  <a:moveTo>
                    <a:pt x="3759" y="0"/>
                  </a:moveTo>
                  <a:cubicBezTo>
                    <a:pt x="3648" y="0"/>
                    <a:pt x="3536" y="10"/>
                    <a:pt x="3423" y="28"/>
                  </a:cubicBezTo>
                  <a:cubicBezTo>
                    <a:pt x="2510" y="183"/>
                    <a:pt x="1816" y="936"/>
                    <a:pt x="1737" y="1856"/>
                  </a:cubicBezTo>
                  <a:lnTo>
                    <a:pt x="1696" y="2324"/>
                  </a:lnTo>
                  <a:lnTo>
                    <a:pt x="1358" y="2471"/>
                  </a:lnTo>
                  <a:cubicBezTo>
                    <a:pt x="487" y="2852"/>
                    <a:pt x="1" y="3770"/>
                    <a:pt x="174" y="4703"/>
                  </a:cubicBezTo>
                  <a:cubicBezTo>
                    <a:pt x="346" y="5636"/>
                    <a:pt x="1129" y="6318"/>
                    <a:pt x="2076" y="6362"/>
                  </a:cubicBezTo>
                  <a:lnTo>
                    <a:pt x="2419" y="6378"/>
                  </a:lnTo>
                  <a:lnTo>
                    <a:pt x="2570" y="6742"/>
                  </a:lnTo>
                  <a:cubicBezTo>
                    <a:pt x="2890" y="7509"/>
                    <a:pt x="3632" y="7991"/>
                    <a:pt x="4441" y="7991"/>
                  </a:cubicBezTo>
                  <a:cubicBezTo>
                    <a:pt x="4545" y="7991"/>
                    <a:pt x="4651" y="7982"/>
                    <a:pt x="4758" y="7964"/>
                  </a:cubicBezTo>
                  <a:cubicBezTo>
                    <a:pt x="5684" y="7820"/>
                    <a:pt x="6389" y="7068"/>
                    <a:pt x="6470" y="6133"/>
                  </a:cubicBezTo>
                  <a:lnTo>
                    <a:pt x="6509" y="5688"/>
                  </a:lnTo>
                  <a:lnTo>
                    <a:pt x="6869" y="5531"/>
                  </a:lnTo>
                  <a:cubicBezTo>
                    <a:pt x="7726" y="5155"/>
                    <a:pt x="8215" y="4249"/>
                    <a:pt x="8055" y="3324"/>
                  </a:cubicBezTo>
                  <a:cubicBezTo>
                    <a:pt x="7896" y="2400"/>
                    <a:pt x="7131" y="1709"/>
                    <a:pt x="6195" y="1643"/>
                  </a:cubicBezTo>
                  <a:lnTo>
                    <a:pt x="5799" y="1617"/>
                  </a:lnTo>
                  <a:lnTo>
                    <a:pt x="5615" y="1204"/>
                  </a:lnTo>
                  <a:cubicBezTo>
                    <a:pt x="5283" y="462"/>
                    <a:pt x="4550" y="0"/>
                    <a:pt x="375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7" name="Google Shape;2287;p38"/>
            <p:cNvSpPr/>
            <p:nvPr/>
          </p:nvSpPr>
          <p:spPr>
            <a:xfrm>
              <a:off x="2628075" y="902250"/>
              <a:ext cx="172925" cy="168350"/>
            </a:xfrm>
            <a:custGeom>
              <a:avLst/>
              <a:gdLst/>
              <a:ahLst/>
              <a:cxnLst/>
              <a:rect l="l" t="t" r="r" b="b"/>
              <a:pathLst>
                <a:path w="6917" h="6734" extrusionOk="0">
                  <a:moveTo>
                    <a:pt x="3238" y="2897"/>
                  </a:moveTo>
                  <a:cubicBezTo>
                    <a:pt x="3341" y="2897"/>
                    <a:pt x="3444" y="2906"/>
                    <a:pt x="3547" y="2923"/>
                  </a:cubicBezTo>
                  <a:cubicBezTo>
                    <a:pt x="3662" y="2943"/>
                    <a:pt x="3772" y="2973"/>
                    <a:pt x="3878" y="3011"/>
                  </a:cubicBezTo>
                  <a:lnTo>
                    <a:pt x="3840" y="3100"/>
                  </a:lnTo>
                  <a:lnTo>
                    <a:pt x="3840" y="3100"/>
                  </a:lnTo>
                  <a:lnTo>
                    <a:pt x="3938" y="3091"/>
                  </a:lnTo>
                  <a:lnTo>
                    <a:pt x="3938" y="3091"/>
                  </a:lnTo>
                  <a:cubicBezTo>
                    <a:pt x="3943" y="3199"/>
                    <a:pt x="3937" y="3310"/>
                    <a:pt x="3922" y="3421"/>
                  </a:cubicBezTo>
                  <a:cubicBezTo>
                    <a:pt x="3904" y="3549"/>
                    <a:pt x="3873" y="3672"/>
                    <a:pt x="3830" y="3790"/>
                  </a:cubicBezTo>
                  <a:lnTo>
                    <a:pt x="3752" y="3755"/>
                  </a:lnTo>
                  <a:lnTo>
                    <a:pt x="3758" y="3834"/>
                  </a:lnTo>
                  <a:cubicBezTo>
                    <a:pt x="3722" y="3836"/>
                    <a:pt x="3685" y="3837"/>
                    <a:pt x="3648" y="3837"/>
                  </a:cubicBezTo>
                  <a:cubicBezTo>
                    <a:pt x="3556" y="3837"/>
                    <a:pt x="3463" y="3830"/>
                    <a:pt x="3369" y="3815"/>
                  </a:cubicBezTo>
                  <a:cubicBezTo>
                    <a:pt x="3256" y="3797"/>
                    <a:pt x="3146" y="3769"/>
                    <a:pt x="3041" y="3731"/>
                  </a:cubicBezTo>
                  <a:lnTo>
                    <a:pt x="3079" y="3628"/>
                  </a:lnTo>
                  <a:lnTo>
                    <a:pt x="2965" y="3637"/>
                  </a:lnTo>
                  <a:cubicBezTo>
                    <a:pt x="2963" y="3529"/>
                    <a:pt x="2969" y="3419"/>
                    <a:pt x="2986" y="3308"/>
                  </a:cubicBezTo>
                  <a:cubicBezTo>
                    <a:pt x="3004" y="3189"/>
                    <a:pt x="3033" y="3074"/>
                    <a:pt x="3072" y="2964"/>
                  </a:cubicBezTo>
                  <a:lnTo>
                    <a:pt x="3136" y="2993"/>
                  </a:lnTo>
                  <a:lnTo>
                    <a:pt x="3129" y="2901"/>
                  </a:lnTo>
                  <a:cubicBezTo>
                    <a:pt x="3165" y="2898"/>
                    <a:pt x="3202" y="2897"/>
                    <a:pt x="3238" y="2897"/>
                  </a:cubicBezTo>
                  <a:close/>
                  <a:moveTo>
                    <a:pt x="3657" y="0"/>
                  </a:moveTo>
                  <a:cubicBezTo>
                    <a:pt x="2879" y="0"/>
                    <a:pt x="2159" y="456"/>
                    <a:pt x="1833" y="1184"/>
                  </a:cubicBezTo>
                  <a:cubicBezTo>
                    <a:pt x="948" y="1302"/>
                    <a:pt x="250" y="1989"/>
                    <a:pt x="125" y="2883"/>
                  </a:cubicBezTo>
                  <a:cubicBezTo>
                    <a:pt x="0" y="3764"/>
                    <a:pt x="463" y="4604"/>
                    <a:pt x="1258" y="4973"/>
                  </a:cubicBezTo>
                  <a:cubicBezTo>
                    <a:pt x="1363" y="5851"/>
                    <a:pt x="2029" y="6556"/>
                    <a:pt x="2907" y="6706"/>
                  </a:cubicBezTo>
                  <a:cubicBezTo>
                    <a:pt x="3021" y="6725"/>
                    <a:pt x="3133" y="6733"/>
                    <a:pt x="3244" y="6733"/>
                  </a:cubicBezTo>
                  <a:cubicBezTo>
                    <a:pt x="4016" y="6733"/>
                    <a:pt x="4730" y="6285"/>
                    <a:pt x="5058" y="5565"/>
                  </a:cubicBezTo>
                  <a:cubicBezTo>
                    <a:pt x="5943" y="5453"/>
                    <a:pt x="6647" y="4772"/>
                    <a:pt x="6781" y="3884"/>
                  </a:cubicBezTo>
                  <a:cubicBezTo>
                    <a:pt x="6916" y="2998"/>
                    <a:pt x="6450" y="2139"/>
                    <a:pt x="5640" y="1769"/>
                  </a:cubicBezTo>
                  <a:cubicBezTo>
                    <a:pt x="5540" y="879"/>
                    <a:pt x="4856" y="164"/>
                    <a:pt x="3968" y="25"/>
                  </a:cubicBezTo>
                  <a:cubicBezTo>
                    <a:pt x="3864" y="8"/>
                    <a:pt x="3760" y="0"/>
                    <a:pt x="365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8" name="Google Shape;2288;p38"/>
            <p:cNvSpPr/>
            <p:nvPr/>
          </p:nvSpPr>
          <p:spPr>
            <a:xfrm>
              <a:off x="1851650" y="1550800"/>
              <a:ext cx="172950" cy="168350"/>
            </a:xfrm>
            <a:custGeom>
              <a:avLst/>
              <a:gdLst/>
              <a:ahLst/>
              <a:cxnLst/>
              <a:rect l="l" t="t" r="r" b="b"/>
              <a:pathLst>
                <a:path w="6918" h="6734" extrusionOk="0">
                  <a:moveTo>
                    <a:pt x="3238" y="2898"/>
                  </a:moveTo>
                  <a:cubicBezTo>
                    <a:pt x="3341" y="2898"/>
                    <a:pt x="3445" y="2906"/>
                    <a:pt x="3549" y="2925"/>
                  </a:cubicBezTo>
                  <a:cubicBezTo>
                    <a:pt x="3665" y="2943"/>
                    <a:pt x="3775" y="2973"/>
                    <a:pt x="3881" y="3012"/>
                  </a:cubicBezTo>
                  <a:lnTo>
                    <a:pt x="3843" y="3101"/>
                  </a:lnTo>
                  <a:lnTo>
                    <a:pt x="3940" y="3091"/>
                  </a:lnTo>
                  <a:lnTo>
                    <a:pt x="3940" y="3091"/>
                  </a:lnTo>
                  <a:cubicBezTo>
                    <a:pt x="3945" y="3199"/>
                    <a:pt x="3939" y="3311"/>
                    <a:pt x="3924" y="3422"/>
                  </a:cubicBezTo>
                  <a:cubicBezTo>
                    <a:pt x="3906" y="3549"/>
                    <a:pt x="3875" y="3673"/>
                    <a:pt x="3832" y="3791"/>
                  </a:cubicBezTo>
                  <a:lnTo>
                    <a:pt x="3754" y="3756"/>
                  </a:lnTo>
                  <a:lnTo>
                    <a:pt x="3760" y="3835"/>
                  </a:lnTo>
                  <a:cubicBezTo>
                    <a:pt x="3726" y="3837"/>
                    <a:pt x="3692" y="3838"/>
                    <a:pt x="3657" y="3838"/>
                  </a:cubicBezTo>
                  <a:cubicBezTo>
                    <a:pt x="3563" y="3838"/>
                    <a:pt x="3467" y="3831"/>
                    <a:pt x="3371" y="3816"/>
                  </a:cubicBezTo>
                  <a:cubicBezTo>
                    <a:pt x="3258" y="3797"/>
                    <a:pt x="3148" y="3769"/>
                    <a:pt x="3043" y="3732"/>
                  </a:cubicBezTo>
                  <a:lnTo>
                    <a:pt x="3081" y="3627"/>
                  </a:lnTo>
                  <a:lnTo>
                    <a:pt x="2967" y="3637"/>
                  </a:lnTo>
                  <a:cubicBezTo>
                    <a:pt x="2965" y="3528"/>
                    <a:pt x="2971" y="3416"/>
                    <a:pt x="2988" y="3306"/>
                  </a:cubicBezTo>
                  <a:cubicBezTo>
                    <a:pt x="3006" y="3189"/>
                    <a:pt x="3035" y="3075"/>
                    <a:pt x="3074" y="2966"/>
                  </a:cubicBezTo>
                  <a:lnTo>
                    <a:pt x="3138" y="2994"/>
                  </a:lnTo>
                  <a:lnTo>
                    <a:pt x="3131" y="2901"/>
                  </a:lnTo>
                  <a:cubicBezTo>
                    <a:pt x="3166" y="2899"/>
                    <a:pt x="3202" y="2898"/>
                    <a:pt x="3238" y="2898"/>
                  </a:cubicBezTo>
                  <a:close/>
                  <a:moveTo>
                    <a:pt x="3655" y="0"/>
                  </a:moveTo>
                  <a:cubicBezTo>
                    <a:pt x="2877" y="0"/>
                    <a:pt x="2159" y="457"/>
                    <a:pt x="1835" y="1184"/>
                  </a:cubicBezTo>
                  <a:cubicBezTo>
                    <a:pt x="949" y="1303"/>
                    <a:pt x="252" y="1990"/>
                    <a:pt x="126" y="2884"/>
                  </a:cubicBezTo>
                  <a:cubicBezTo>
                    <a:pt x="1" y="3764"/>
                    <a:pt x="463" y="4605"/>
                    <a:pt x="1260" y="4974"/>
                  </a:cubicBezTo>
                  <a:cubicBezTo>
                    <a:pt x="1363" y="5851"/>
                    <a:pt x="2030" y="6557"/>
                    <a:pt x="2909" y="6706"/>
                  </a:cubicBezTo>
                  <a:cubicBezTo>
                    <a:pt x="3022" y="6726"/>
                    <a:pt x="3133" y="6734"/>
                    <a:pt x="3245" y="6734"/>
                  </a:cubicBezTo>
                  <a:cubicBezTo>
                    <a:pt x="4018" y="6734"/>
                    <a:pt x="4731" y="6285"/>
                    <a:pt x="5059" y="5564"/>
                  </a:cubicBezTo>
                  <a:cubicBezTo>
                    <a:pt x="5944" y="5453"/>
                    <a:pt x="6646" y="4772"/>
                    <a:pt x="6782" y="3887"/>
                  </a:cubicBezTo>
                  <a:cubicBezTo>
                    <a:pt x="6917" y="3000"/>
                    <a:pt x="6450" y="2140"/>
                    <a:pt x="5642" y="1770"/>
                  </a:cubicBezTo>
                  <a:cubicBezTo>
                    <a:pt x="5540" y="880"/>
                    <a:pt x="4856" y="165"/>
                    <a:pt x="3969" y="25"/>
                  </a:cubicBezTo>
                  <a:cubicBezTo>
                    <a:pt x="3864" y="8"/>
                    <a:pt x="3759" y="0"/>
                    <a:pt x="36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9" name="Google Shape;2289;p38"/>
            <p:cNvSpPr/>
            <p:nvPr/>
          </p:nvSpPr>
          <p:spPr>
            <a:xfrm>
              <a:off x="2400550" y="1333750"/>
              <a:ext cx="193625" cy="188925"/>
            </a:xfrm>
            <a:custGeom>
              <a:avLst/>
              <a:gdLst/>
              <a:ahLst/>
              <a:cxnLst/>
              <a:rect l="l" t="t" r="r" b="b"/>
              <a:pathLst>
                <a:path w="7745" h="7557" extrusionOk="0">
                  <a:moveTo>
                    <a:pt x="3820" y="3730"/>
                  </a:moveTo>
                  <a:cubicBezTo>
                    <a:pt x="3848" y="3735"/>
                    <a:pt x="3876" y="3739"/>
                    <a:pt x="3904" y="3744"/>
                  </a:cubicBezTo>
                  <a:cubicBezTo>
                    <a:pt x="3915" y="3746"/>
                    <a:pt x="3925" y="3748"/>
                    <a:pt x="3937" y="3750"/>
                  </a:cubicBezTo>
                  <a:cubicBezTo>
                    <a:pt x="3936" y="3758"/>
                    <a:pt x="3936" y="3764"/>
                    <a:pt x="3935" y="3771"/>
                  </a:cubicBezTo>
                  <a:cubicBezTo>
                    <a:pt x="3932" y="3789"/>
                    <a:pt x="3928" y="3807"/>
                    <a:pt x="3925" y="3825"/>
                  </a:cubicBezTo>
                  <a:cubicBezTo>
                    <a:pt x="3900" y="3822"/>
                    <a:pt x="3874" y="3818"/>
                    <a:pt x="3848" y="3815"/>
                  </a:cubicBezTo>
                  <a:cubicBezTo>
                    <a:pt x="3836" y="3813"/>
                    <a:pt x="3821" y="3811"/>
                    <a:pt x="3809" y="3808"/>
                  </a:cubicBezTo>
                  <a:cubicBezTo>
                    <a:pt x="3810" y="3799"/>
                    <a:pt x="3811" y="3790"/>
                    <a:pt x="3812" y="3779"/>
                  </a:cubicBezTo>
                  <a:cubicBezTo>
                    <a:pt x="3815" y="3763"/>
                    <a:pt x="3817" y="3746"/>
                    <a:pt x="3820" y="3730"/>
                  </a:cubicBezTo>
                  <a:close/>
                  <a:moveTo>
                    <a:pt x="4128" y="0"/>
                  </a:moveTo>
                  <a:cubicBezTo>
                    <a:pt x="3336" y="0"/>
                    <a:pt x="2602" y="469"/>
                    <a:pt x="2278" y="1214"/>
                  </a:cubicBezTo>
                  <a:lnTo>
                    <a:pt x="2160" y="1487"/>
                  </a:lnTo>
                  <a:lnTo>
                    <a:pt x="1954" y="1504"/>
                  </a:lnTo>
                  <a:cubicBezTo>
                    <a:pt x="1014" y="1587"/>
                    <a:pt x="266" y="2299"/>
                    <a:pt x="134" y="3232"/>
                  </a:cubicBezTo>
                  <a:cubicBezTo>
                    <a:pt x="1" y="4166"/>
                    <a:pt x="524" y="5056"/>
                    <a:pt x="1403" y="5397"/>
                  </a:cubicBezTo>
                  <a:lnTo>
                    <a:pt x="1568" y="5462"/>
                  </a:lnTo>
                  <a:lnTo>
                    <a:pt x="1584" y="5684"/>
                  </a:lnTo>
                  <a:cubicBezTo>
                    <a:pt x="1652" y="6614"/>
                    <a:pt x="2341" y="7371"/>
                    <a:pt x="3260" y="7528"/>
                  </a:cubicBezTo>
                  <a:cubicBezTo>
                    <a:pt x="3374" y="7549"/>
                    <a:pt x="3488" y="7557"/>
                    <a:pt x="3601" y="7557"/>
                  </a:cubicBezTo>
                  <a:cubicBezTo>
                    <a:pt x="4395" y="7557"/>
                    <a:pt x="5126" y="7091"/>
                    <a:pt x="5448" y="6344"/>
                  </a:cubicBezTo>
                  <a:lnTo>
                    <a:pt x="5559" y="6090"/>
                  </a:lnTo>
                  <a:lnTo>
                    <a:pt x="5785" y="6070"/>
                  </a:lnTo>
                  <a:cubicBezTo>
                    <a:pt x="6715" y="5987"/>
                    <a:pt x="7462" y="5287"/>
                    <a:pt x="7603" y="4364"/>
                  </a:cubicBezTo>
                  <a:cubicBezTo>
                    <a:pt x="7745" y="3442"/>
                    <a:pt x="7242" y="2551"/>
                    <a:pt x="6381" y="2193"/>
                  </a:cubicBezTo>
                  <a:lnTo>
                    <a:pt x="6167" y="2104"/>
                  </a:lnTo>
                  <a:lnTo>
                    <a:pt x="6140" y="1825"/>
                  </a:lnTo>
                  <a:cubicBezTo>
                    <a:pt x="6050" y="908"/>
                    <a:pt x="5354" y="169"/>
                    <a:pt x="4445" y="25"/>
                  </a:cubicBezTo>
                  <a:cubicBezTo>
                    <a:pt x="4339" y="8"/>
                    <a:pt x="4233" y="0"/>
                    <a:pt x="412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0" name="Google Shape;2290;p38"/>
            <p:cNvSpPr/>
            <p:nvPr/>
          </p:nvSpPr>
          <p:spPr>
            <a:xfrm>
              <a:off x="1512975" y="1068975"/>
              <a:ext cx="229725" cy="260825"/>
            </a:xfrm>
            <a:custGeom>
              <a:avLst/>
              <a:gdLst/>
              <a:ahLst/>
              <a:cxnLst/>
              <a:rect l="l" t="t" r="r" b="b"/>
              <a:pathLst>
                <a:path w="9189" h="10433" extrusionOk="0">
                  <a:moveTo>
                    <a:pt x="5900" y="2737"/>
                  </a:moveTo>
                  <a:cubicBezTo>
                    <a:pt x="6337" y="2988"/>
                    <a:pt x="6589" y="3366"/>
                    <a:pt x="6709" y="3688"/>
                  </a:cubicBezTo>
                  <a:cubicBezTo>
                    <a:pt x="6583" y="3763"/>
                    <a:pt x="6380" y="3837"/>
                    <a:pt x="6121" y="3837"/>
                  </a:cubicBezTo>
                  <a:cubicBezTo>
                    <a:pt x="6116" y="3837"/>
                    <a:pt x="6111" y="3836"/>
                    <a:pt x="6105" y="3836"/>
                  </a:cubicBezTo>
                  <a:cubicBezTo>
                    <a:pt x="5811" y="3831"/>
                    <a:pt x="5569" y="3731"/>
                    <a:pt x="5399" y="3615"/>
                  </a:cubicBezTo>
                  <a:lnTo>
                    <a:pt x="5900" y="2737"/>
                  </a:lnTo>
                  <a:close/>
                  <a:moveTo>
                    <a:pt x="5086" y="4163"/>
                  </a:moveTo>
                  <a:cubicBezTo>
                    <a:pt x="5077" y="4225"/>
                    <a:pt x="5068" y="4285"/>
                    <a:pt x="5060" y="4337"/>
                  </a:cubicBezTo>
                  <a:cubicBezTo>
                    <a:pt x="5048" y="4426"/>
                    <a:pt x="5034" y="4516"/>
                    <a:pt x="5022" y="4606"/>
                  </a:cubicBezTo>
                  <a:cubicBezTo>
                    <a:pt x="4974" y="4577"/>
                    <a:pt x="4926" y="4547"/>
                    <a:pt x="4881" y="4518"/>
                  </a:cubicBezTo>
                  <a:lnTo>
                    <a:pt x="5086" y="4163"/>
                  </a:lnTo>
                  <a:close/>
                  <a:moveTo>
                    <a:pt x="6139" y="0"/>
                  </a:moveTo>
                  <a:cubicBezTo>
                    <a:pt x="5998" y="0"/>
                    <a:pt x="5856" y="12"/>
                    <a:pt x="5712" y="36"/>
                  </a:cubicBezTo>
                  <a:cubicBezTo>
                    <a:pt x="4626" y="214"/>
                    <a:pt x="3832" y="1020"/>
                    <a:pt x="3408" y="1885"/>
                  </a:cubicBezTo>
                  <a:cubicBezTo>
                    <a:pt x="3288" y="1874"/>
                    <a:pt x="3168" y="1868"/>
                    <a:pt x="3047" y="1868"/>
                  </a:cubicBezTo>
                  <a:cubicBezTo>
                    <a:pt x="2688" y="1868"/>
                    <a:pt x="2327" y="1921"/>
                    <a:pt x="1982" y="2052"/>
                  </a:cubicBezTo>
                  <a:cubicBezTo>
                    <a:pt x="1239" y="2332"/>
                    <a:pt x="686" y="2905"/>
                    <a:pt x="425" y="3665"/>
                  </a:cubicBezTo>
                  <a:cubicBezTo>
                    <a:pt x="0" y="4897"/>
                    <a:pt x="107" y="6831"/>
                    <a:pt x="5900" y="9389"/>
                  </a:cubicBezTo>
                  <a:lnTo>
                    <a:pt x="8259" y="10432"/>
                  </a:lnTo>
                  <a:lnTo>
                    <a:pt x="8579" y="7874"/>
                  </a:lnTo>
                  <a:cubicBezTo>
                    <a:pt x="8674" y="7130"/>
                    <a:pt x="8739" y="6362"/>
                    <a:pt x="8783" y="5524"/>
                  </a:cubicBezTo>
                  <a:cubicBezTo>
                    <a:pt x="8790" y="5356"/>
                    <a:pt x="8824" y="5128"/>
                    <a:pt x="8859" y="4889"/>
                  </a:cubicBezTo>
                  <a:cubicBezTo>
                    <a:pt x="8998" y="3929"/>
                    <a:pt x="9188" y="2612"/>
                    <a:pt x="8420" y="1364"/>
                  </a:cubicBezTo>
                  <a:cubicBezTo>
                    <a:pt x="7883" y="490"/>
                    <a:pt x="7051" y="0"/>
                    <a:pt x="613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1" name="Google Shape;2291;p38"/>
            <p:cNvSpPr/>
            <p:nvPr/>
          </p:nvSpPr>
          <p:spPr>
            <a:xfrm>
              <a:off x="2174775" y="1425525"/>
              <a:ext cx="250300" cy="265950"/>
            </a:xfrm>
            <a:custGeom>
              <a:avLst/>
              <a:gdLst/>
              <a:ahLst/>
              <a:cxnLst/>
              <a:rect l="l" t="t" r="r" b="b"/>
              <a:pathLst>
                <a:path w="10012" h="10638" extrusionOk="0">
                  <a:moveTo>
                    <a:pt x="6938" y="2636"/>
                  </a:moveTo>
                  <a:cubicBezTo>
                    <a:pt x="7240" y="3040"/>
                    <a:pt x="7322" y="3489"/>
                    <a:pt x="7304" y="3831"/>
                  </a:cubicBezTo>
                  <a:cubicBezTo>
                    <a:pt x="7269" y="3836"/>
                    <a:pt x="7230" y="3838"/>
                    <a:pt x="7187" y="3838"/>
                  </a:cubicBezTo>
                  <a:cubicBezTo>
                    <a:pt x="7051" y="3838"/>
                    <a:pt x="6879" y="3812"/>
                    <a:pt x="6692" y="3729"/>
                  </a:cubicBezTo>
                  <a:cubicBezTo>
                    <a:pt x="6423" y="3607"/>
                    <a:pt x="6241" y="3421"/>
                    <a:pt x="6130" y="3245"/>
                  </a:cubicBezTo>
                  <a:lnTo>
                    <a:pt x="6938" y="2636"/>
                  </a:lnTo>
                  <a:close/>
                  <a:moveTo>
                    <a:pt x="5629" y="3623"/>
                  </a:moveTo>
                  <a:lnTo>
                    <a:pt x="5629" y="3623"/>
                  </a:lnTo>
                  <a:cubicBezTo>
                    <a:pt x="5595" y="3678"/>
                    <a:pt x="5563" y="3730"/>
                    <a:pt x="5535" y="3776"/>
                  </a:cubicBezTo>
                  <a:cubicBezTo>
                    <a:pt x="5488" y="3852"/>
                    <a:pt x="5441" y="3929"/>
                    <a:pt x="5394" y="4007"/>
                  </a:cubicBezTo>
                  <a:cubicBezTo>
                    <a:pt x="5360" y="3960"/>
                    <a:pt x="5329" y="3915"/>
                    <a:pt x="5298" y="3870"/>
                  </a:cubicBezTo>
                  <a:lnTo>
                    <a:pt x="5629" y="3623"/>
                  </a:lnTo>
                  <a:close/>
                  <a:moveTo>
                    <a:pt x="7180" y="0"/>
                  </a:moveTo>
                  <a:cubicBezTo>
                    <a:pt x="6350" y="0"/>
                    <a:pt x="5570" y="371"/>
                    <a:pt x="4988" y="869"/>
                  </a:cubicBezTo>
                  <a:cubicBezTo>
                    <a:pt x="4570" y="640"/>
                    <a:pt x="4107" y="480"/>
                    <a:pt x="3614" y="458"/>
                  </a:cubicBezTo>
                  <a:cubicBezTo>
                    <a:pt x="3570" y="455"/>
                    <a:pt x="3527" y="454"/>
                    <a:pt x="3483" y="454"/>
                  </a:cubicBezTo>
                  <a:cubicBezTo>
                    <a:pt x="2740" y="454"/>
                    <a:pt x="2056" y="761"/>
                    <a:pt x="1543" y="1324"/>
                  </a:cubicBezTo>
                  <a:cubicBezTo>
                    <a:pt x="667" y="2286"/>
                    <a:pt x="0" y="4106"/>
                    <a:pt x="4308" y="8746"/>
                  </a:cubicBezTo>
                  <a:lnTo>
                    <a:pt x="6062" y="10637"/>
                  </a:lnTo>
                  <a:lnTo>
                    <a:pt x="7369" y="8412"/>
                  </a:lnTo>
                  <a:cubicBezTo>
                    <a:pt x="7748" y="7768"/>
                    <a:pt x="8113" y="7088"/>
                    <a:pt x="8485" y="6334"/>
                  </a:cubicBezTo>
                  <a:cubicBezTo>
                    <a:pt x="8559" y="6183"/>
                    <a:pt x="8679" y="5989"/>
                    <a:pt x="8806" y="5782"/>
                  </a:cubicBezTo>
                  <a:cubicBezTo>
                    <a:pt x="9315" y="4955"/>
                    <a:pt x="10011" y="3821"/>
                    <a:pt x="9798" y="2371"/>
                  </a:cubicBezTo>
                  <a:cubicBezTo>
                    <a:pt x="9628" y="1199"/>
                    <a:pt x="8893" y="342"/>
                    <a:pt x="7837" y="80"/>
                  </a:cubicBezTo>
                  <a:cubicBezTo>
                    <a:pt x="7616" y="25"/>
                    <a:pt x="7396" y="0"/>
                    <a:pt x="718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2" name="Google Shape;2292;p38"/>
            <p:cNvSpPr/>
            <p:nvPr/>
          </p:nvSpPr>
          <p:spPr>
            <a:xfrm>
              <a:off x="1868250" y="608050"/>
              <a:ext cx="224900" cy="244800"/>
            </a:xfrm>
            <a:custGeom>
              <a:avLst/>
              <a:gdLst/>
              <a:ahLst/>
              <a:cxnLst/>
              <a:rect l="l" t="t" r="r" b="b"/>
              <a:pathLst>
                <a:path w="8996" h="9792" extrusionOk="0">
                  <a:moveTo>
                    <a:pt x="6325" y="2351"/>
                  </a:moveTo>
                  <a:cubicBezTo>
                    <a:pt x="6693" y="2840"/>
                    <a:pt x="6737" y="3398"/>
                    <a:pt x="6670" y="3761"/>
                  </a:cubicBezTo>
                  <a:cubicBezTo>
                    <a:pt x="6560" y="3819"/>
                    <a:pt x="6427" y="3836"/>
                    <a:pt x="6309" y="3836"/>
                  </a:cubicBezTo>
                  <a:cubicBezTo>
                    <a:pt x="6144" y="3836"/>
                    <a:pt x="6006" y="3803"/>
                    <a:pt x="5995" y="3800"/>
                  </a:cubicBezTo>
                  <a:cubicBezTo>
                    <a:pt x="5624" y="3707"/>
                    <a:pt x="5339" y="3473"/>
                    <a:pt x="5171" y="3219"/>
                  </a:cubicBezTo>
                  <a:lnTo>
                    <a:pt x="6325" y="2351"/>
                  </a:lnTo>
                  <a:close/>
                  <a:moveTo>
                    <a:pt x="6295" y="1"/>
                  </a:moveTo>
                  <a:cubicBezTo>
                    <a:pt x="5590" y="1"/>
                    <a:pt x="4926" y="283"/>
                    <a:pt x="4406" y="679"/>
                  </a:cubicBezTo>
                  <a:cubicBezTo>
                    <a:pt x="4061" y="514"/>
                    <a:pt x="3687" y="405"/>
                    <a:pt x="3287" y="387"/>
                  </a:cubicBezTo>
                  <a:cubicBezTo>
                    <a:pt x="3245" y="385"/>
                    <a:pt x="3204" y="384"/>
                    <a:pt x="3163" y="384"/>
                  </a:cubicBezTo>
                  <a:cubicBezTo>
                    <a:pt x="2449" y="384"/>
                    <a:pt x="1793" y="678"/>
                    <a:pt x="1303" y="1217"/>
                  </a:cubicBezTo>
                  <a:cubicBezTo>
                    <a:pt x="0" y="2650"/>
                    <a:pt x="745" y="4774"/>
                    <a:pt x="3647" y="7901"/>
                  </a:cubicBezTo>
                  <a:lnTo>
                    <a:pt x="5402" y="9792"/>
                  </a:lnTo>
                  <a:lnTo>
                    <a:pt x="6706" y="7569"/>
                  </a:lnTo>
                  <a:cubicBezTo>
                    <a:pt x="7031" y="7015"/>
                    <a:pt x="7344" y="6433"/>
                    <a:pt x="7661" y="5790"/>
                  </a:cubicBezTo>
                  <a:cubicBezTo>
                    <a:pt x="7719" y="5674"/>
                    <a:pt x="7817" y="5514"/>
                    <a:pt x="7921" y="5345"/>
                  </a:cubicBezTo>
                  <a:cubicBezTo>
                    <a:pt x="8350" y="4648"/>
                    <a:pt x="8996" y="3593"/>
                    <a:pt x="8802" y="2259"/>
                  </a:cubicBezTo>
                  <a:cubicBezTo>
                    <a:pt x="8643" y="1162"/>
                    <a:pt x="7921" y="325"/>
                    <a:pt x="6921" y="77"/>
                  </a:cubicBezTo>
                  <a:cubicBezTo>
                    <a:pt x="6710" y="25"/>
                    <a:pt x="6501" y="1"/>
                    <a:pt x="62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3" name="Google Shape;2293;p38"/>
            <p:cNvSpPr/>
            <p:nvPr/>
          </p:nvSpPr>
          <p:spPr>
            <a:xfrm>
              <a:off x="1549575" y="526675"/>
              <a:ext cx="1344000" cy="1341000"/>
            </a:xfrm>
            <a:custGeom>
              <a:avLst/>
              <a:gdLst/>
              <a:ahLst/>
              <a:cxnLst/>
              <a:rect l="l" t="t" r="r" b="b"/>
              <a:pathLst>
                <a:path w="53760" h="53640" extrusionOk="0">
                  <a:moveTo>
                    <a:pt x="26880" y="0"/>
                  </a:moveTo>
                  <a:cubicBezTo>
                    <a:pt x="24552" y="0"/>
                    <a:pt x="22517" y="1993"/>
                    <a:pt x="20370" y="2565"/>
                  </a:cubicBezTo>
                  <a:cubicBezTo>
                    <a:pt x="18148" y="3156"/>
                    <a:pt x="15395" y="2462"/>
                    <a:pt x="13450" y="3583"/>
                  </a:cubicBezTo>
                  <a:cubicBezTo>
                    <a:pt x="11475" y="4721"/>
                    <a:pt x="10699" y="7462"/>
                    <a:pt x="9095" y="9060"/>
                  </a:cubicBezTo>
                  <a:cubicBezTo>
                    <a:pt x="7491" y="10657"/>
                    <a:pt x="4748" y="11426"/>
                    <a:pt x="3603" y="13396"/>
                  </a:cubicBezTo>
                  <a:cubicBezTo>
                    <a:pt x="2476" y="15340"/>
                    <a:pt x="3164" y="18094"/>
                    <a:pt x="2569" y="20314"/>
                  </a:cubicBezTo>
                  <a:cubicBezTo>
                    <a:pt x="1994" y="22460"/>
                    <a:pt x="0" y="24493"/>
                    <a:pt x="0" y="26820"/>
                  </a:cubicBezTo>
                  <a:cubicBezTo>
                    <a:pt x="0" y="29147"/>
                    <a:pt x="1993" y="31181"/>
                    <a:pt x="2569" y="33327"/>
                  </a:cubicBezTo>
                  <a:cubicBezTo>
                    <a:pt x="3164" y="35547"/>
                    <a:pt x="2476" y="38302"/>
                    <a:pt x="3603" y="40245"/>
                  </a:cubicBezTo>
                  <a:cubicBezTo>
                    <a:pt x="4748" y="42215"/>
                    <a:pt x="7492" y="42983"/>
                    <a:pt x="9095" y="44581"/>
                  </a:cubicBezTo>
                  <a:cubicBezTo>
                    <a:pt x="10699" y="46179"/>
                    <a:pt x="11475" y="48920"/>
                    <a:pt x="13450" y="50058"/>
                  </a:cubicBezTo>
                  <a:cubicBezTo>
                    <a:pt x="15395" y="51179"/>
                    <a:pt x="18148" y="50484"/>
                    <a:pt x="20370" y="51076"/>
                  </a:cubicBezTo>
                  <a:cubicBezTo>
                    <a:pt x="22517" y="51648"/>
                    <a:pt x="24552" y="53639"/>
                    <a:pt x="26880" y="53639"/>
                  </a:cubicBezTo>
                  <a:cubicBezTo>
                    <a:pt x="29206" y="53639"/>
                    <a:pt x="31242" y="51648"/>
                    <a:pt x="33388" y="51076"/>
                  </a:cubicBezTo>
                  <a:cubicBezTo>
                    <a:pt x="35610" y="50484"/>
                    <a:pt x="38364" y="51179"/>
                    <a:pt x="40310" y="50058"/>
                  </a:cubicBezTo>
                  <a:cubicBezTo>
                    <a:pt x="42285" y="48920"/>
                    <a:pt x="43060" y="46179"/>
                    <a:pt x="44664" y="44581"/>
                  </a:cubicBezTo>
                  <a:cubicBezTo>
                    <a:pt x="46269" y="42983"/>
                    <a:pt x="49011" y="42215"/>
                    <a:pt x="50155" y="40245"/>
                  </a:cubicBezTo>
                  <a:cubicBezTo>
                    <a:pt x="51283" y="38301"/>
                    <a:pt x="50595" y="35545"/>
                    <a:pt x="51191" y="33327"/>
                  </a:cubicBezTo>
                  <a:cubicBezTo>
                    <a:pt x="51765" y="31181"/>
                    <a:pt x="53759" y="29147"/>
                    <a:pt x="53759" y="26820"/>
                  </a:cubicBezTo>
                  <a:cubicBezTo>
                    <a:pt x="53759" y="24493"/>
                    <a:pt x="51767" y="22460"/>
                    <a:pt x="51191" y="20314"/>
                  </a:cubicBezTo>
                  <a:cubicBezTo>
                    <a:pt x="50595" y="18093"/>
                    <a:pt x="51283" y="15338"/>
                    <a:pt x="50155" y="13396"/>
                  </a:cubicBezTo>
                  <a:cubicBezTo>
                    <a:pt x="49011" y="11426"/>
                    <a:pt x="46266" y="10657"/>
                    <a:pt x="44664" y="9060"/>
                  </a:cubicBezTo>
                  <a:cubicBezTo>
                    <a:pt x="43060" y="7462"/>
                    <a:pt x="42285" y="4721"/>
                    <a:pt x="40310" y="3583"/>
                  </a:cubicBezTo>
                  <a:cubicBezTo>
                    <a:pt x="38364" y="2462"/>
                    <a:pt x="35610" y="3156"/>
                    <a:pt x="33388" y="2565"/>
                  </a:cubicBezTo>
                  <a:cubicBezTo>
                    <a:pt x="31242" y="1993"/>
                    <a:pt x="29206" y="0"/>
                    <a:pt x="2688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4" name="Google Shape;2294;p38"/>
            <p:cNvSpPr/>
            <p:nvPr/>
          </p:nvSpPr>
          <p:spPr>
            <a:xfrm>
              <a:off x="1629325" y="606325"/>
              <a:ext cx="1184475" cy="1181725"/>
            </a:xfrm>
            <a:custGeom>
              <a:avLst/>
              <a:gdLst/>
              <a:ahLst/>
              <a:cxnLst/>
              <a:rect l="l" t="t" r="r" b="b"/>
              <a:pathLst>
                <a:path w="47379" h="47269" extrusionOk="0">
                  <a:moveTo>
                    <a:pt x="23690" y="0"/>
                  </a:moveTo>
                  <a:cubicBezTo>
                    <a:pt x="17407" y="0"/>
                    <a:pt x="11382" y="2490"/>
                    <a:pt x="6939" y="6922"/>
                  </a:cubicBezTo>
                  <a:cubicBezTo>
                    <a:pt x="2496" y="11354"/>
                    <a:pt x="1" y="17366"/>
                    <a:pt x="1" y="23634"/>
                  </a:cubicBezTo>
                  <a:cubicBezTo>
                    <a:pt x="1" y="29902"/>
                    <a:pt x="2496" y="35914"/>
                    <a:pt x="6939" y="40346"/>
                  </a:cubicBezTo>
                  <a:cubicBezTo>
                    <a:pt x="11382" y="44778"/>
                    <a:pt x="17407" y="47269"/>
                    <a:pt x="23690" y="47269"/>
                  </a:cubicBezTo>
                  <a:cubicBezTo>
                    <a:pt x="29973" y="47269"/>
                    <a:pt x="35997" y="44778"/>
                    <a:pt x="40440" y="40346"/>
                  </a:cubicBezTo>
                  <a:cubicBezTo>
                    <a:pt x="44883" y="35914"/>
                    <a:pt x="47378" y="29902"/>
                    <a:pt x="47378" y="23634"/>
                  </a:cubicBezTo>
                  <a:cubicBezTo>
                    <a:pt x="47378" y="17366"/>
                    <a:pt x="44883" y="11354"/>
                    <a:pt x="40440" y="6922"/>
                  </a:cubicBezTo>
                  <a:cubicBezTo>
                    <a:pt x="35997" y="2490"/>
                    <a:pt x="29973" y="0"/>
                    <a:pt x="2369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5" name="Google Shape;2295;p38"/>
            <p:cNvSpPr/>
            <p:nvPr/>
          </p:nvSpPr>
          <p:spPr>
            <a:xfrm>
              <a:off x="2651050" y="1015250"/>
              <a:ext cx="228625" cy="199950"/>
            </a:xfrm>
            <a:custGeom>
              <a:avLst/>
              <a:gdLst/>
              <a:ahLst/>
              <a:cxnLst/>
              <a:rect l="l" t="t" r="r" b="b"/>
              <a:pathLst>
                <a:path w="9145" h="7998" extrusionOk="0">
                  <a:moveTo>
                    <a:pt x="5620" y="1"/>
                  </a:moveTo>
                  <a:cubicBezTo>
                    <a:pt x="4884" y="1"/>
                    <a:pt x="4176" y="284"/>
                    <a:pt x="3541" y="659"/>
                  </a:cubicBezTo>
                  <a:cubicBezTo>
                    <a:pt x="1814" y="1682"/>
                    <a:pt x="442" y="3225"/>
                    <a:pt x="86" y="5246"/>
                  </a:cubicBezTo>
                  <a:cubicBezTo>
                    <a:pt x="33" y="5562"/>
                    <a:pt x="0" y="5889"/>
                    <a:pt x="96" y="6191"/>
                  </a:cubicBezTo>
                  <a:cubicBezTo>
                    <a:pt x="250" y="6686"/>
                    <a:pt x="701" y="7025"/>
                    <a:pt x="1161" y="7266"/>
                  </a:cubicBezTo>
                  <a:cubicBezTo>
                    <a:pt x="1997" y="7700"/>
                    <a:pt x="2940" y="7915"/>
                    <a:pt x="3881" y="7979"/>
                  </a:cubicBezTo>
                  <a:cubicBezTo>
                    <a:pt x="4062" y="7991"/>
                    <a:pt x="4245" y="7998"/>
                    <a:pt x="4427" y="7998"/>
                  </a:cubicBezTo>
                  <a:cubicBezTo>
                    <a:pt x="5248" y="7998"/>
                    <a:pt x="6072" y="7867"/>
                    <a:pt x="6820" y="7535"/>
                  </a:cubicBezTo>
                  <a:cubicBezTo>
                    <a:pt x="7734" y="7128"/>
                    <a:pt x="8527" y="6397"/>
                    <a:pt x="8879" y="5459"/>
                  </a:cubicBezTo>
                  <a:cubicBezTo>
                    <a:pt x="9138" y="4767"/>
                    <a:pt x="9145" y="4002"/>
                    <a:pt x="9009" y="3280"/>
                  </a:cubicBezTo>
                  <a:cubicBezTo>
                    <a:pt x="8877" y="2604"/>
                    <a:pt x="8614" y="1950"/>
                    <a:pt x="8204" y="1400"/>
                  </a:cubicBezTo>
                  <a:cubicBezTo>
                    <a:pt x="8166" y="1341"/>
                    <a:pt x="8121" y="1288"/>
                    <a:pt x="8078" y="1235"/>
                  </a:cubicBezTo>
                  <a:cubicBezTo>
                    <a:pt x="8021" y="1164"/>
                    <a:pt x="7962" y="1099"/>
                    <a:pt x="7899" y="1032"/>
                  </a:cubicBezTo>
                  <a:cubicBezTo>
                    <a:pt x="7313" y="417"/>
                    <a:pt x="6495" y="14"/>
                    <a:pt x="5647" y="1"/>
                  </a:cubicBezTo>
                  <a:cubicBezTo>
                    <a:pt x="5638" y="1"/>
                    <a:pt x="5629" y="1"/>
                    <a:pt x="562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6" name="Google Shape;2296;p38"/>
            <p:cNvSpPr/>
            <p:nvPr/>
          </p:nvSpPr>
          <p:spPr>
            <a:xfrm>
              <a:off x="2672725" y="1045825"/>
              <a:ext cx="183425" cy="118900"/>
            </a:xfrm>
            <a:custGeom>
              <a:avLst/>
              <a:gdLst/>
              <a:ahLst/>
              <a:cxnLst/>
              <a:rect l="l" t="t" r="r" b="b"/>
              <a:pathLst>
                <a:path w="7337" h="4756" extrusionOk="0">
                  <a:moveTo>
                    <a:pt x="6809" y="0"/>
                  </a:moveTo>
                  <a:cubicBezTo>
                    <a:pt x="5639" y="0"/>
                    <a:pt x="4434" y="322"/>
                    <a:pt x="3362" y="948"/>
                  </a:cubicBezTo>
                  <a:cubicBezTo>
                    <a:pt x="1981" y="1751"/>
                    <a:pt x="794" y="3063"/>
                    <a:pt x="21" y="4647"/>
                  </a:cubicBezTo>
                  <a:cubicBezTo>
                    <a:pt x="0" y="4686"/>
                    <a:pt x="18" y="4731"/>
                    <a:pt x="54" y="4748"/>
                  </a:cubicBezTo>
                  <a:cubicBezTo>
                    <a:pt x="59" y="4752"/>
                    <a:pt x="64" y="4753"/>
                    <a:pt x="71" y="4754"/>
                  </a:cubicBezTo>
                  <a:cubicBezTo>
                    <a:pt x="76" y="4755"/>
                    <a:pt x="80" y="4755"/>
                    <a:pt x="85" y="4755"/>
                  </a:cubicBezTo>
                  <a:cubicBezTo>
                    <a:pt x="113" y="4755"/>
                    <a:pt x="141" y="4740"/>
                    <a:pt x="154" y="4713"/>
                  </a:cubicBezTo>
                  <a:cubicBezTo>
                    <a:pt x="916" y="3155"/>
                    <a:pt x="2083" y="1864"/>
                    <a:pt x="3436" y="1078"/>
                  </a:cubicBezTo>
                  <a:cubicBezTo>
                    <a:pt x="4485" y="469"/>
                    <a:pt x="5658" y="153"/>
                    <a:pt x="6801" y="153"/>
                  </a:cubicBezTo>
                  <a:cubicBezTo>
                    <a:pt x="6980" y="153"/>
                    <a:pt x="7159" y="161"/>
                    <a:pt x="7336" y="177"/>
                  </a:cubicBezTo>
                  <a:cubicBezTo>
                    <a:pt x="7296" y="119"/>
                    <a:pt x="7252" y="67"/>
                    <a:pt x="7209" y="13"/>
                  </a:cubicBezTo>
                  <a:cubicBezTo>
                    <a:pt x="7076" y="5"/>
                    <a:pt x="6943" y="0"/>
                    <a:pt x="680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7" name="Google Shape;2297;p38"/>
            <p:cNvSpPr/>
            <p:nvPr/>
          </p:nvSpPr>
          <p:spPr>
            <a:xfrm>
              <a:off x="1802225" y="821250"/>
              <a:ext cx="216800" cy="218225"/>
            </a:xfrm>
            <a:custGeom>
              <a:avLst/>
              <a:gdLst/>
              <a:ahLst/>
              <a:cxnLst/>
              <a:rect l="l" t="t" r="r" b="b"/>
              <a:pathLst>
                <a:path w="8672" h="8729" extrusionOk="0">
                  <a:moveTo>
                    <a:pt x="4082" y="0"/>
                  </a:moveTo>
                  <a:cubicBezTo>
                    <a:pt x="3651" y="0"/>
                    <a:pt x="3217" y="85"/>
                    <a:pt x="2816" y="244"/>
                  </a:cubicBezTo>
                  <a:cubicBezTo>
                    <a:pt x="2732" y="277"/>
                    <a:pt x="2649" y="312"/>
                    <a:pt x="2569" y="353"/>
                  </a:cubicBezTo>
                  <a:cubicBezTo>
                    <a:pt x="2507" y="383"/>
                    <a:pt x="2445" y="412"/>
                    <a:pt x="2384" y="448"/>
                  </a:cubicBezTo>
                  <a:cubicBezTo>
                    <a:pt x="1784" y="777"/>
                    <a:pt x="1270" y="1261"/>
                    <a:pt x="869" y="1820"/>
                  </a:cubicBezTo>
                  <a:cubicBezTo>
                    <a:pt x="440" y="2420"/>
                    <a:pt x="126" y="3117"/>
                    <a:pt x="74" y="3855"/>
                  </a:cubicBezTo>
                  <a:cubicBezTo>
                    <a:pt x="0" y="4853"/>
                    <a:pt x="415" y="5851"/>
                    <a:pt x="1076" y="6601"/>
                  </a:cubicBezTo>
                  <a:cubicBezTo>
                    <a:pt x="1738" y="7352"/>
                    <a:pt x="2627" y="7878"/>
                    <a:pt x="3561" y="8234"/>
                  </a:cubicBezTo>
                  <a:cubicBezTo>
                    <a:pt x="4359" y="8537"/>
                    <a:pt x="5210" y="8729"/>
                    <a:pt x="6061" y="8729"/>
                  </a:cubicBezTo>
                  <a:cubicBezTo>
                    <a:pt x="6150" y="8729"/>
                    <a:pt x="6240" y="8727"/>
                    <a:pt x="6329" y="8723"/>
                  </a:cubicBezTo>
                  <a:cubicBezTo>
                    <a:pt x="6848" y="8697"/>
                    <a:pt x="7401" y="8577"/>
                    <a:pt x="7747" y="8192"/>
                  </a:cubicBezTo>
                  <a:cubicBezTo>
                    <a:pt x="7959" y="7956"/>
                    <a:pt x="8067" y="7647"/>
                    <a:pt x="8151" y="7337"/>
                  </a:cubicBezTo>
                  <a:cubicBezTo>
                    <a:pt x="8672" y="5351"/>
                    <a:pt x="8072" y="3378"/>
                    <a:pt x="6930" y="1727"/>
                  </a:cubicBezTo>
                  <a:cubicBezTo>
                    <a:pt x="6506" y="1115"/>
                    <a:pt x="5973" y="553"/>
                    <a:pt x="5292" y="247"/>
                  </a:cubicBezTo>
                  <a:cubicBezTo>
                    <a:pt x="4911" y="79"/>
                    <a:pt x="4497" y="0"/>
                    <a:pt x="408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8" name="Google Shape;2298;p38"/>
            <p:cNvSpPr/>
            <p:nvPr/>
          </p:nvSpPr>
          <p:spPr>
            <a:xfrm>
              <a:off x="1861775" y="830100"/>
              <a:ext cx="119625" cy="182325"/>
            </a:xfrm>
            <a:custGeom>
              <a:avLst/>
              <a:gdLst/>
              <a:ahLst/>
              <a:cxnLst/>
              <a:rect l="l" t="t" r="r" b="b"/>
              <a:pathLst>
                <a:path w="4785" h="7293" extrusionOk="0">
                  <a:moveTo>
                    <a:pt x="186" y="0"/>
                  </a:moveTo>
                  <a:cubicBezTo>
                    <a:pt x="124" y="30"/>
                    <a:pt x="62" y="60"/>
                    <a:pt x="1" y="96"/>
                  </a:cubicBezTo>
                  <a:cubicBezTo>
                    <a:pt x="1236" y="536"/>
                    <a:pt x="2360" y="1397"/>
                    <a:pt x="3169" y="2545"/>
                  </a:cubicBezTo>
                  <a:cubicBezTo>
                    <a:pt x="4070" y="3825"/>
                    <a:pt x="4591" y="5484"/>
                    <a:pt x="4631" y="7220"/>
                  </a:cubicBezTo>
                  <a:cubicBezTo>
                    <a:pt x="4632" y="7253"/>
                    <a:pt x="4656" y="7283"/>
                    <a:pt x="4690" y="7292"/>
                  </a:cubicBezTo>
                  <a:cubicBezTo>
                    <a:pt x="4695" y="7292"/>
                    <a:pt x="4699" y="7293"/>
                    <a:pt x="4703" y="7293"/>
                  </a:cubicBezTo>
                  <a:cubicBezTo>
                    <a:pt x="4704" y="7293"/>
                    <a:pt x="4706" y="7293"/>
                    <a:pt x="4708" y="7293"/>
                  </a:cubicBezTo>
                  <a:cubicBezTo>
                    <a:pt x="4748" y="7293"/>
                    <a:pt x="4784" y="7259"/>
                    <a:pt x="4780" y="7215"/>
                  </a:cubicBezTo>
                  <a:cubicBezTo>
                    <a:pt x="4739" y="5453"/>
                    <a:pt x="4209" y="3762"/>
                    <a:pt x="3289" y="2458"/>
                  </a:cubicBezTo>
                  <a:cubicBezTo>
                    <a:pt x="2495" y="1325"/>
                    <a:pt x="1395" y="465"/>
                    <a:pt x="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9" name="Google Shape;2299;p38"/>
            <p:cNvSpPr/>
            <p:nvPr/>
          </p:nvSpPr>
          <p:spPr>
            <a:xfrm>
              <a:off x="1969250" y="663525"/>
              <a:ext cx="752400" cy="681425"/>
            </a:xfrm>
            <a:custGeom>
              <a:avLst/>
              <a:gdLst/>
              <a:ahLst/>
              <a:cxnLst/>
              <a:rect l="l" t="t" r="r" b="b"/>
              <a:pathLst>
                <a:path w="30096" h="27257" extrusionOk="0">
                  <a:moveTo>
                    <a:pt x="12773" y="0"/>
                  </a:moveTo>
                  <a:cubicBezTo>
                    <a:pt x="10610" y="0"/>
                    <a:pt x="8095" y="299"/>
                    <a:pt x="5987" y="1362"/>
                  </a:cubicBezTo>
                  <a:cubicBezTo>
                    <a:pt x="4326" y="2198"/>
                    <a:pt x="2917" y="3506"/>
                    <a:pt x="2132" y="5521"/>
                  </a:cubicBezTo>
                  <a:cubicBezTo>
                    <a:pt x="2132" y="5521"/>
                    <a:pt x="1473" y="6966"/>
                    <a:pt x="903" y="9342"/>
                  </a:cubicBezTo>
                  <a:cubicBezTo>
                    <a:pt x="741" y="10023"/>
                    <a:pt x="588" y="10782"/>
                    <a:pt x="457" y="11606"/>
                  </a:cubicBezTo>
                  <a:cubicBezTo>
                    <a:pt x="167" y="13438"/>
                    <a:pt x="1" y="15587"/>
                    <a:pt x="152" y="17927"/>
                  </a:cubicBezTo>
                  <a:cubicBezTo>
                    <a:pt x="166" y="18144"/>
                    <a:pt x="198" y="18355"/>
                    <a:pt x="242" y="18563"/>
                  </a:cubicBezTo>
                  <a:lnTo>
                    <a:pt x="244" y="18564"/>
                  </a:lnTo>
                  <a:cubicBezTo>
                    <a:pt x="304" y="18827"/>
                    <a:pt x="387" y="19083"/>
                    <a:pt x="493" y="19335"/>
                  </a:cubicBezTo>
                  <a:cubicBezTo>
                    <a:pt x="1729" y="22253"/>
                    <a:pt x="6086" y="24378"/>
                    <a:pt x="10719" y="25687"/>
                  </a:cubicBezTo>
                  <a:cubicBezTo>
                    <a:pt x="14405" y="26729"/>
                    <a:pt x="18267" y="27256"/>
                    <a:pt x="20873" y="27256"/>
                  </a:cubicBezTo>
                  <a:cubicBezTo>
                    <a:pt x="21792" y="27256"/>
                    <a:pt x="22554" y="27191"/>
                    <a:pt x="23099" y="27060"/>
                  </a:cubicBezTo>
                  <a:cubicBezTo>
                    <a:pt x="24170" y="26799"/>
                    <a:pt x="25227" y="25913"/>
                    <a:pt x="26174" y="24623"/>
                  </a:cubicBezTo>
                  <a:cubicBezTo>
                    <a:pt x="27552" y="22751"/>
                    <a:pt x="28705" y="20029"/>
                    <a:pt x="29363" y="17161"/>
                  </a:cubicBezTo>
                  <a:cubicBezTo>
                    <a:pt x="29483" y="16630"/>
                    <a:pt x="29589" y="16094"/>
                    <a:pt x="29673" y="15559"/>
                  </a:cubicBezTo>
                  <a:cubicBezTo>
                    <a:pt x="30096" y="12908"/>
                    <a:pt x="30059" y="10242"/>
                    <a:pt x="29358" y="8088"/>
                  </a:cubicBezTo>
                  <a:cubicBezTo>
                    <a:pt x="29101" y="7302"/>
                    <a:pt x="28743" y="6593"/>
                    <a:pt x="28304" y="5959"/>
                  </a:cubicBezTo>
                  <a:cubicBezTo>
                    <a:pt x="25091" y="1285"/>
                    <a:pt x="17760" y="496"/>
                    <a:pt x="17760" y="496"/>
                  </a:cubicBezTo>
                  <a:cubicBezTo>
                    <a:pt x="17760" y="496"/>
                    <a:pt x="15558" y="0"/>
                    <a:pt x="1277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0" name="Google Shape;2300;p38"/>
            <p:cNvSpPr/>
            <p:nvPr/>
          </p:nvSpPr>
          <p:spPr>
            <a:xfrm>
              <a:off x="1991850" y="697550"/>
              <a:ext cx="135625" cy="199550"/>
            </a:xfrm>
            <a:custGeom>
              <a:avLst/>
              <a:gdLst/>
              <a:ahLst/>
              <a:cxnLst/>
              <a:rect l="l" t="t" r="r" b="b"/>
              <a:pathLst>
                <a:path w="5425" h="7982" extrusionOk="0">
                  <a:moveTo>
                    <a:pt x="5084" y="1"/>
                  </a:moveTo>
                  <a:cubicBezTo>
                    <a:pt x="3423" y="837"/>
                    <a:pt x="2014" y="2145"/>
                    <a:pt x="1230" y="4160"/>
                  </a:cubicBezTo>
                  <a:cubicBezTo>
                    <a:pt x="1230" y="4160"/>
                    <a:pt x="570" y="5605"/>
                    <a:pt x="1" y="7981"/>
                  </a:cubicBezTo>
                  <a:cubicBezTo>
                    <a:pt x="16" y="7982"/>
                    <a:pt x="32" y="7982"/>
                    <a:pt x="48" y="7982"/>
                  </a:cubicBezTo>
                  <a:cubicBezTo>
                    <a:pt x="583" y="7982"/>
                    <a:pt x="1105" y="7629"/>
                    <a:pt x="1473" y="7215"/>
                  </a:cubicBezTo>
                  <a:cubicBezTo>
                    <a:pt x="2058" y="6546"/>
                    <a:pt x="2415" y="5680"/>
                    <a:pt x="2469" y="4795"/>
                  </a:cubicBezTo>
                  <a:cubicBezTo>
                    <a:pt x="2542" y="4805"/>
                    <a:pt x="2614" y="4810"/>
                    <a:pt x="2685" y="4810"/>
                  </a:cubicBezTo>
                  <a:cubicBezTo>
                    <a:pt x="3523" y="4810"/>
                    <a:pt x="4323" y="4176"/>
                    <a:pt x="4791" y="3470"/>
                  </a:cubicBezTo>
                  <a:cubicBezTo>
                    <a:pt x="5296" y="2703"/>
                    <a:pt x="5425" y="1729"/>
                    <a:pt x="5301" y="819"/>
                  </a:cubicBezTo>
                  <a:cubicBezTo>
                    <a:pt x="5262" y="544"/>
                    <a:pt x="5193" y="263"/>
                    <a:pt x="508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1" name="Google Shape;2301;p38"/>
            <p:cNvSpPr/>
            <p:nvPr/>
          </p:nvSpPr>
          <p:spPr>
            <a:xfrm>
              <a:off x="2644100" y="812475"/>
              <a:ext cx="77550" cy="240050"/>
            </a:xfrm>
            <a:custGeom>
              <a:avLst/>
              <a:gdLst/>
              <a:ahLst/>
              <a:cxnLst/>
              <a:rect l="l" t="t" r="r" b="b"/>
              <a:pathLst>
                <a:path w="3102" h="9602" extrusionOk="0">
                  <a:moveTo>
                    <a:pt x="1311" y="1"/>
                  </a:moveTo>
                  <a:cubicBezTo>
                    <a:pt x="699" y="695"/>
                    <a:pt x="256" y="1544"/>
                    <a:pt x="142" y="2459"/>
                  </a:cubicBezTo>
                  <a:cubicBezTo>
                    <a:pt x="0" y="3612"/>
                    <a:pt x="435" y="4861"/>
                    <a:pt x="1372" y="5551"/>
                  </a:cubicBezTo>
                  <a:cubicBezTo>
                    <a:pt x="1085" y="6311"/>
                    <a:pt x="1037" y="7125"/>
                    <a:pt x="1312" y="7889"/>
                  </a:cubicBezTo>
                  <a:cubicBezTo>
                    <a:pt x="1567" y="8588"/>
                    <a:pt x="2057" y="9198"/>
                    <a:pt x="2680" y="9601"/>
                  </a:cubicBezTo>
                  <a:cubicBezTo>
                    <a:pt x="3102" y="6950"/>
                    <a:pt x="3065" y="4284"/>
                    <a:pt x="2365" y="2130"/>
                  </a:cubicBezTo>
                  <a:cubicBezTo>
                    <a:pt x="2108" y="1344"/>
                    <a:pt x="1751" y="635"/>
                    <a:pt x="131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2" name="Google Shape;2302;p38"/>
            <p:cNvSpPr/>
            <p:nvPr/>
          </p:nvSpPr>
          <p:spPr>
            <a:xfrm>
              <a:off x="1969250" y="934550"/>
              <a:ext cx="190775" cy="215975"/>
            </a:xfrm>
            <a:custGeom>
              <a:avLst/>
              <a:gdLst/>
              <a:ahLst/>
              <a:cxnLst/>
              <a:rect l="l" t="t" r="r" b="b"/>
              <a:pathLst>
                <a:path w="7631" h="8639" extrusionOk="0">
                  <a:moveTo>
                    <a:pt x="2898" y="0"/>
                  </a:moveTo>
                  <a:cubicBezTo>
                    <a:pt x="2010" y="0"/>
                    <a:pt x="1162" y="276"/>
                    <a:pt x="457" y="764"/>
                  </a:cubicBezTo>
                  <a:cubicBezTo>
                    <a:pt x="167" y="2596"/>
                    <a:pt x="1" y="4745"/>
                    <a:pt x="152" y="7085"/>
                  </a:cubicBezTo>
                  <a:cubicBezTo>
                    <a:pt x="166" y="7302"/>
                    <a:pt x="198" y="7513"/>
                    <a:pt x="242" y="7720"/>
                  </a:cubicBezTo>
                  <a:lnTo>
                    <a:pt x="244" y="7722"/>
                  </a:lnTo>
                  <a:cubicBezTo>
                    <a:pt x="738" y="8111"/>
                    <a:pt x="1326" y="8394"/>
                    <a:pt x="1981" y="8538"/>
                  </a:cubicBezTo>
                  <a:cubicBezTo>
                    <a:pt x="2291" y="8606"/>
                    <a:pt x="2601" y="8638"/>
                    <a:pt x="2907" y="8638"/>
                  </a:cubicBezTo>
                  <a:cubicBezTo>
                    <a:pt x="4890" y="8638"/>
                    <a:pt x="6678" y="7262"/>
                    <a:pt x="7120" y="5245"/>
                  </a:cubicBezTo>
                  <a:cubicBezTo>
                    <a:pt x="7630" y="2914"/>
                    <a:pt x="6156" y="612"/>
                    <a:pt x="3827" y="102"/>
                  </a:cubicBezTo>
                  <a:cubicBezTo>
                    <a:pt x="3515" y="33"/>
                    <a:pt x="3204" y="0"/>
                    <a:pt x="289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3" name="Google Shape;2303;p38"/>
            <p:cNvSpPr/>
            <p:nvPr/>
          </p:nvSpPr>
          <p:spPr>
            <a:xfrm>
              <a:off x="2511200" y="1063275"/>
              <a:ext cx="192150" cy="215825"/>
            </a:xfrm>
            <a:custGeom>
              <a:avLst/>
              <a:gdLst/>
              <a:ahLst/>
              <a:cxnLst/>
              <a:rect l="l" t="t" r="r" b="b"/>
              <a:pathLst>
                <a:path w="7686" h="8633" extrusionOk="0">
                  <a:moveTo>
                    <a:pt x="4725" y="0"/>
                  </a:moveTo>
                  <a:cubicBezTo>
                    <a:pt x="2740" y="0"/>
                    <a:pt x="952" y="1377"/>
                    <a:pt x="510" y="3397"/>
                  </a:cubicBezTo>
                  <a:cubicBezTo>
                    <a:pt x="0" y="5726"/>
                    <a:pt x="1474" y="8027"/>
                    <a:pt x="3806" y="8537"/>
                  </a:cubicBezTo>
                  <a:cubicBezTo>
                    <a:pt x="4036" y="8587"/>
                    <a:pt x="4267" y="8619"/>
                    <a:pt x="4496" y="8633"/>
                  </a:cubicBezTo>
                  <a:cubicBezTo>
                    <a:pt x="5874" y="6761"/>
                    <a:pt x="7027" y="4039"/>
                    <a:pt x="7685" y="1171"/>
                  </a:cubicBezTo>
                  <a:cubicBezTo>
                    <a:pt x="7136" y="654"/>
                    <a:pt x="6445" y="273"/>
                    <a:pt x="5654" y="101"/>
                  </a:cubicBezTo>
                  <a:cubicBezTo>
                    <a:pt x="5342" y="33"/>
                    <a:pt x="5031" y="0"/>
                    <a:pt x="472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4" name="Google Shape;2304;p38"/>
            <p:cNvSpPr/>
            <p:nvPr/>
          </p:nvSpPr>
          <p:spPr>
            <a:xfrm>
              <a:off x="2114225" y="1034275"/>
              <a:ext cx="419325" cy="172950"/>
            </a:xfrm>
            <a:custGeom>
              <a:avLst/>
              <a:gdLst/>
              <a:ahLst/>
              <a:cxnLst/>
              <a:rect l="l" t="t" r="r" b="b"/>
              <a:pathLst>
                <a:path w="16773" h="6918" extrusionOk="0">
                  <a:moveTo>
                    <a:pt x="5150" y="1"/>
                  </a:moveTo>
                  <a:lnTo>
                    <a:pt x="0" y="2426"/>
                  </a:lnTo>
                  <a:cubicBezTo>
                    <a:pt x="0" y="2426"/>
                    <a:pt x="2307" y="5867"/>
                    <a:pt x="7789" y="6697"/>
                  </a:cubicBezTo>
                  <a:cubicBezTo>
                    <a:pt x="8817" y="6853"/>
                    <a:pt x="9761" y="6917"/>
                    <a:pt x="10619" y="6917"/>
                  </a:cubicBezTo>
                  <a:cubicBezTo>
                    <a:pt x="14640" y="6917"/>
                    <a:pt x="16772" y="5507"/>
                    <a:pt x="16772" y="5507"/>
                  </a:cubicBezTo>
                  <a:lnTo>
                    <a:pt x="13449" y="1581"/>
                  </a:lnTo>
                  <a:lnTo>
                    <a:pt x="515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5" name="Google Shape;2305;p38"/>
            <p:cNvSpPr/>
            <p:nvPr/>
          </p:nvSpPr>
          <p:spPr>
            <a:xfrm>
              <a:off x="2186975" y="780450"/>
              <a:ext cx="325500" cy="365425"/>
            </a:xfrm>
            <a:custGeom>
              <a:avLst/>
              <a:gdLst/>
              <a:ahLst/>
              <a:cxnLst/>
              <a:rect l="l" t="t" r="r" b="b"/>
              <a:pathLst>
                <a:path w="13020" h="14617" extrusionOk="0">
                  <a:moveTo>
                    <a:pt x="7257" y="1"/>
                  </a:moveTo>
                  <a:cubicBezTo>
                    <a:pt x="6973" y="1"/>
                    <a:pt x="6688" y="39"/>
                    <a:pt x="6407" y="123"/>
                  </a:cubicBezTo>
                  <a:cubicBezTo>
                    <a:pt x="5349" y="437"/>
                    <a:pt x="4385" y="1030"/>
                    <a:pt x="3590" y="1790"/>
                  </a:cubicBezTo>
                  <a:cubicBezTo>
                    <a:pt x="2557" y="2776"/>
                    <a:pt x="1798" y="4017"/>
                    <a:pt x="1224" y="5319"/>
                  </a:cubicBezTo>
                  <a:cubicBezTo>
                    <a:pt x="764" y="6362"/>
                    <a:pt x="413" y="7454"/>
                    <a:pt x="214" y="8576"/>
                  </a:cubicBezTo>
                  <a:cubicBezTo>
                    <a:pt x="50" y="9480"/>
                    <a:pt x="0" y="10456"/>
                    <a:pt x="282" y="11315"/>
                  </a:cubicBezTo>
                  <a:cubicBezTo>
                    <a:pt x="317" y="11424"/>
                    <a:pt x="358" y="11532"/>
                    <a:pt x="405" y="11639"/>
                  </a:cubicBezTo>
                  <a:cubicBezTo>
                    <a:pt x="471" y="11794"/>
                    <a:pt x="553" y="11944"/>
                    <a:pt x="648" y="12086"/>
                  </a:cubicBezTo>
                  <a:cubicBezTo>
                    <a:pt x="1130" y="12812"/>
                    <a:pt x="1908" y="13282"/>
                    <a:pt x="2714" y="13629"/>
                  </a:cubicBezTo>
                  <a:cubicBezTo>
                    <a:pt x="2783" y="13660"/>
                    <a:pt x="2858" y="13690"/>
                    <a:pt x="2928" y="13718"/>
                  </a:cubicBezTo>
                  <a:cubicBezTo>
                    <a:pt x="2950" y="13727"/>
                    <a:pt x="2976" y="13739"/>
                    <a:pt x="2999" y="13747"/>
                  </a:cubicBezTo>
                  <a:cubicBezTo>
                    <a:pt x="4454" y="14324"/>
                    <a:pt x="6020" y="14617"/>
                    <a:pt x="7585" y="14617"/>
                  </a:cubicBezTo>
                  <a:cubicBezTo>
                    <a:pt x="8060" y="14617"/>
                    <a:pt x="8534" y="14590"/>
                    <a:pt x="9006" y="14536"/>
                  </a:cubicBezTo>
                  <a:cubicBezTo>
                    <a:pt x="9580" y="14470"/>
                    <a:pt x="10168" y="14355"/>
                    <a:pt x="10635" y="14015"/>
                  </a:cubicBezTo>
                  <a:cubicBezTo>
                    <a:pt x="11120" y="13661"/>
                    <a:pt x="11413" y="13100"/>
                    <a:pt x="11658" y="12551"/>
                  </a:cubicBezTo>
                  <a:cubicBezTo>
                    <a:pt x="12528" y="10595"/>
                    <a:pt x="13020" y="8431"/>
                    <a:pt x="12775" y="6306"/>
                  </a:cubicBezTo>
                  <a:cubicBezTo>
                    <a:pt x="12571" y="4589"/>
                    <a:pt x="11856" y="2902"/>
                    <a:pt x="10650" y="1651"/>
                  </a:cubicBezTo>
                  <a:cubicBezTo>
                    <a:pt x="9788" y="762"/>
                    <a:pt x="8525" y="1"/>
                    <a:pt x="7257"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6" name="Google Shape;2306;p38"/>
            <p:cNvSpPr/>
            <p:nvPr/>
          </p:nvSpPr>
          <p:spPr>
            <a:xfrm>
              <a:off x="2194000" y="1048675"/>
              <a:ext cx="70500" cy="75475"/>
            </a:xfrm>
            <a:custGeom>
              <a:avLst/>
              <a:gdLst/>
              <a:ahLst/>
              <a:cxnLst/>
              <a:rect l="l" t="t" r="r" b="b"/>
              <a:pathLst>
                <a:path w="2820" h="3019" extrusionOk="0">
                  <a:moveTo>
                    <a:pt x="1243" y="1"/>
                  </a:moveTo>
                  <a:cubicBezTo>
                    <a:pt x="1172" y="1"/>
                    <a:pt x="1100" y="6"/>
                    <a:pt x="1029" y="16"/>
                  </a:cubicBezTo>
                  <a:cubicBezTo>
                    <a:pt x="639" y="73"/>
                    <a:pt x="272" y="278"/>
                    <a:pt x="1" y="586"/>
                  </a:cubicBezTo>
                  <a:cubicBezTo>
                    <a:pt x="36" y="695"/>
                    <a:pt x="77" y="803"/>
                    <a:pt x="124" y="910"/>
                  </a:cubicBezTo>
                  <a:cubicBezTo>
                    <a:pt x="358" y="587"/>
                    <a:pt x="702" y="368"/>
                    <a:pt x="1073" y="317"/>
                  </a:cubicBezTo>
                  <a:cubicBezTo>
                    <a:pt x="1131" y="308"/>
                    <a:pt x="1189" y="304"/>
                    <a:pt x="1247" y="304"/>
                  </a:cubicBezTo>
                  <a:cubicBezTo>
                    <a:pt x="1619" y="304"/>
                    <a:pt x="1984" y="476"/>
                    <a:pt x="2192" y="760"/>
                  </a:cubicBezTo>
                  <a:cubicBezTo>
                    <a:pt x="2383" y="1028"/>
                    <a:pt x="2443" y="1380"/>
                    <a:pt x="2470" y="1621"/>
                  </a:cubicBezTo>
                  <a:cubicBezTo>
                    <a:pt x="2515" y="2049"/>
                    <a:pt x="2506" y="2476"/>
                    <a:pt x="2431" y="2900"/>
                  </a:cubicBezTo>
                  <a:cubicBezTo>
                    <a:pt x="2501" y="2931"/>
                    <a:pt x="2575" y="2961"/>
                    <a:pt x="2646" y="2989"/>
                  </a:cubicBezTo>
                  <a:cubicBezTo>
                    <a:pt x="2667" y="2998"/>
                    <a:pt x="2693" y="3010"/>
                    <a:pt x="2717" y="3018"/>
                  </a:cubicBezTo>
                  <a:cubicBezTo>
                    <a:pt x="2805" y="2545"/>
                    <a:pt x="2819" y="2067"/>
                    <a:pt x="2772" y="1587"/>
                  </a:cubicBezTo>
                  <a:cubicBezTo>
                    <a:pt x="2739" y="1311"/>
                    <a:pt x="2672" y="907"/>
                    <a:pt x="2435" y="583"/>
                  </a:cubicBezTo>
                  <a:cubicBezTo>
                    <a:pt x="2170" y="221"/>
                    <a:pt x="1712" y="1"/>
                    <a:pt x="124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7" name="Google Shape;2307;p38"/>
            <p:cNvSpPr/>
            <p:nvPr/>
          </p:nvSpPr>
          <p:spPr>
            <a:xfrm>
              <a:off x="2379300" y="1087250"/>
              <a:ext cx="87125" cy="56950"/>
            </a:xfrm>
            <a:custGeom>
              <a:avLst/>
              <a:gdLst/>
              <a:ahLst/>
              <a:cxnLst/>
              <a:rect l="l" t="t" r="r" b="b"/>
              <a:pathLst>
                <a:path w="3485" h="2278" extrusionOk="0">
                  <a:moveTo>
                    <a:pt x="1958" y="0"/>
                  </a:moveTo>
                  <a:cubicBezTo>
                    <a:pt x="1717" y="0"/>
                    <a:pt x="1480" y="58"/>
                    <a:pt x="1275" y="173"/>
                  </a:cubicBezTo>
                  <a:cubicBezTo>
                    <a:pt x="922" y="368"/>
                    <a:pt x="694" y="708"/>
                    <a:pt x="550" y="944"/>
                  </a:cubicBezTo>
                  <a:cubicBezTo>
                    <a:pt x="304" y="1358"/>
                    <a:pt x="118" y="1800"/>
                    <a:pt x="0" y="2265"/>
                  </a:cubicBezTo>
                  <a:cubicBezTo>
                    <a:pt x="25" y="2268"/>
                    <a:pt x="53" y="2268"/>
                    <a:pt x="76" y="2269"/>
                  </a:cubicBezTo>
                  <a:cubicBezTo>
                    <a:pt x="152" y="2273"/>
                    <a:pt x="233" y="2275"/>
                    <a:pt x="309" y="2277"/>
                  </a:cubicBezTo>
                  <a:cubicBezTo>
                    <a:pt x="418" y="1862"/>
                    <a:pt x="588" y="1470"/>
                    <a:pt x="808" y="1101"/>
                  </a:cubicBezTo>
                  <a:cubicBezTo>
                    <a:pt x="933" y="894"/>
                    <a:pt x="1134" y="597"/>
                    <a:pt x="1421" y="434"/>
                  </a:cubicBezTo>
                  <a:cubicBezTo>
                    <a:pt x="1580" y="346"/>
                    <a:pt x="1765" y="302"/>
                    <a:pt x="1953" y="302"/>
                  </a:cubicBezTo>
                  <a:cubicBezTo>
                    <a:pt x="2185" y="302"/>
                    <a:pt x="2422" y="369"/>
                    <a:pt x="2622" y="500"/>
                  </a:cubicBezTo>
                  <a:cubicBezTo>
                    <a:pt x="2937" y="701"/>
                    <a:pt x="3158" y="1044"/>
                    <a:pt x="3236" y="1435"/>
                  </a:cubicBezTo>
                  <a:cubicBezTo>
                    <a:pt x="3324" y="1358"/>
                    <a:pt x="3407" y="1278"/>
                    <a:pt x="3484" y="1191"/>
                  </a:cubicBezTo>
                  <a:cubicBezTo>
                    <a:pt x="3366" y="798"/>
                    <a:pt x="3119" y="459"/>
                    <a:pt x="2789" y="245"/>
                  </a:cubicBezTo>
                  <a:cubicBezTo>
                    <a:pt x="2540" y="82"/>
                    <a:pt x="2246" y="0"/>
                    <a:pt x="195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8" name="Google Shape;2308;p38"/>
            <p:cNvSpPr/>
            <p:nvPr/>
          </p:nvSpPr>
          <p:spPr>
            <a:xfrm>
              <a:off x="2171700" y="808825"/>
              <a:ext cx="68650" cy="62725"/>
            </a:xfrm>
            <a:custGeom>
              <a:avLst/>
              <a:gdLst/>
              <a:ahLst/>
              <a:cxnLst/>
              <a:rect l="l" t="t" r="r" b="b"/>
              <a:pathLst>
                <a:path w="2746" h="2509" extrusionOk="0">
                  <a:moveTo>
                    <a:pt x="1373" y="1"/>
                  </a:moveTo>
                  <a:cubicBezTo>
                    <a:pt x="796" y="1"/>
                    <a:pt x="277" y="400"/>
                    <a:pt x="148" y="986"/>
                  </a:cubicBezTo>
                  <a:cubicBezTo>
                    <a:pt x="0" y="1663"/>
                    <a:pt x="429" y="2332"/>
                    <a:pt x="1105" y="2480"/>
                  </a:cubicBezTo>
                  <a:cubicBezTo>
                    <a:pt x="1195" y="2499"/>
                    <a:pt x="1285" y="2509"/>
                    <a:pt x="1373" y="2509"/>
                  </a:cubicBezTo>
                  <a:cubicBezTo>
                    <a:pt x="1950" y="2509"/>
                    <a:pt x="2470" y="2109"/>
                    <a:pt x="2597" y="1523"/>
                  </a:cubicBezTo>
                  <a:cubicBezTo>
                    <a:pt x="2745" y="846"/>
                    <a:pt x="2318" y="179"/>
                    <a:pt x="1641" y="30"/>
                  </a:cubicBezTo>
                  <a:cubicBezTo>
                    <a:pt x="1551" y="10"/>
                    <a:pt x="1461" y="1"/>
                    <a:pt x="13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9" name="Google Shape;2309;p38"/>
            <p:cNvSpPr/>
            <p:nvPr/>
          </p:nvSpPr>
          <p:spPr>
            <a:xfrm>
              <a:off x="2513700" y="873850"/>
              <a:ext cx="68650" cy="62725"/>
            </a:xfrm>
            <a:custGeom>
              <a:avLst/>
              <a:gdLst/>
              <a:ahLst/>
              <a:cxnLst/>
              <a:rect l="l" t="t" r="r" b="b"/>
              <a:pathLst>
                <a:path w="2746" h="2509" extrusionOk="0">
                  <a:moveTo>
                    <a:pt x="1372" y="1"/>
                  </a:moveTo>
                  <a:cubicBezTo>
                    <a:pt x="796" y="1"/>
                    <a:pt x="276" y="401"/>
                    <a:pt x="148" y="987"/>
                  </a:cubicBezTo>
                  <a:cubicBezTo>
                    <a:pt x="0" y="1664"/>
                    <a:pt x="428" y="2332"/>
                    <a:pt x="1105" y="2479"/>
                  </a:cubicBezTo>
                  <a:cubicBezTo>
                    <a:pt x="1195" y="2499"/>
                    <a:pt x="1285" y="2509"/>
                    <a:pt x="1374" y="2509"/>
                  </a:cubicBezTo>
                  <a:cubicBezTo>
                    <a:pt x="1950" y="2509"/>
                    <a:pt x="2469" y="2109"/>
                    <a:pt x="2597" y="1523"/>
                  </a:cubicBezTo>
                  <a:cubicBezTo>
                    <a:pt x="2745" y="847"/>
                    <a:pt x="2317" y="179"/>
                    <a:pt x="1641" y="30"/>
                  </a:cubicBezTo>
                  <a:cubicBezTo>
                    <a:pt x="1551" y="10"/>
                    <a:pt x="1460" y="1"/>
                    <a:pt x="137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0" name="Google Shape;2310;p38"/>
            <p:cNvSpPr/>
            <p:nvPr/>
          </p:nvSpPr>
          <p:spPr>
            <a:xfrm>
              <a:off x="2150350" y="706300"/>
              <a:ext cx="132850" cy="88925"/>
            </a:xfrm>
            <a:custGeom>
              <a:avLst/>
              <a:gdLst/>
              <a:ahLst/>
              <a:cxnLst/>
              <a:rect l="l" t="t" r="r" b="b"/>
              <a:pathLst>
                <a:path w="5314" h="3557" extrusionOk="0">
                  <a:moveTo>
                    <a:pt x="2493" y="1"/>
                  </a:moveTo>
                  <a:cubicBezTo>
                    <a:pt x="1583" y="1"/>
                    <a:pt x="633" y="279"/>
                    <a:pt x="254" y="1182"/>
                  </a:cubicBezTo>
                  <a:cubicBezTo>
                    <a:pt x="0" y="1783"/>
                    <a:pt x="96" y="2565"/>
                    <a:pt x="612" y="2998"/>
                  </a:cubicBezTo>
                  <a:cubicBezTo>
                    <a:pt x="866" y="3210"/>
                    <a:pt x="1187" y="3325"/>
                    <a:pt x="1509" y="3404"/>
                  </a:cubicBezTo>
                  <a:cubicBezTo>
                    <a:pt x="1919" y="3506"/>
                    <a:pt x="2342" y="3557"/>
                    <a:pt x="2765" y="3557"/>
                  </a:cubicBezTo>
                  <a:cubicBezTo>
                    <a:pt x="2980" y="3557"/>
                    <a:pt x="3195" y="3544"/>
                    <a:pt x="3408" y="3518"/>
                  </a:cubicBezTo>
                  <a:cubicBezTo>
                    <a:pt x="3984" y="3446"/>
                    <a:pt x="4584" y="3253"/>
                    <a:pt x="4942" y="2796"/>
                  </a:cubicBezTo>
                  <a:cubicBezTo>
                    <a:pt x="5313" y="2320"/>
                    <a:pt x="5306" y="1641"/>
                    <a:pt x="5047" y="1117"/>
                  </a:cubicBezTo>
                  <a:cubicBezTo>
                    <a:pt x="4698" y="407"/>
                    <a:pt x="4013" y="185"/>
                    <a:pt x="3285" y="66"/>
                  </a:cubicBezTo>
                  <a:cubicBezTo>
                    <a:pt x="3035" y="26"/>
                    <a:pt x="2766" y="1"/>
                    <a:pt x="249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1" name="Google Shape;2311;p38"/>
            <p:cNvSpPr/>
            <p:nvPr/>
          </p:nvSpPr>
          <p:spPr>
            <a:xfrm>
              <a:off x="2497125" y="770250"/>
              <a:ext cx="129500" cy="96150"/>
            </a:xfrm>
            <a:custGeom>
              <a:avLst/>
              <a:gdLst/>
              <a:ahLst/>
              <a:cxnLst/>
              <a:rect l="l" t="t" r="r" b="b"/>
              <a:pathLst>
                <a:path w="5180" h="3846" extrusionOk="0">
                  <a:moveTo>
                    <a:pt x="1917" y="1"/>
                  </a:moveTo>
                  <a:cubicBezTo>
                    <a:pt x="1461" y="1"/>
                    <a:pt x="1030" y="116"/>
                    <a:pt x="661" y="471"/>
                  </a:cubicBezTo>
                  <a:cubicBezTo>
                    <a:pt x="239" y="877"/>
                    <a:pt x="1" y="1513"/>
                    <a:pt x="189" y="2086"/>
                  </a:cubicBezTo>
                  <a:cubicBezTo>
                    <a:pt x="370" y="2636"/>
                    <a:pt x="869" y="3022"/>
                    <a:pt x="1386" y="3285"/>
                  </a:cubicBezTo>
                  <a:cubicBezTo>
                    <a:pt x="1954" y="3575"/>
                    <a:pt x="2576" y="3758"/>
                    <a:pt x="3210" y="3824"/>
                  </a:cubicBezTo>
                  <a:cubicBezTo>
                    <a:pt x="3329" y="3837"/>
                    <a:pt x="3449" y="3845"/>
                    <a:pt x="3569" y="3845"/>
                  </a:cubicBezTo>
                  <a:cubicBezTo>
                    <a:pt x="3782" y="3845"/>
                    <a:pt x="3993" y="3819"/>
                    <a:pt x="4191" y="3747"/>
                  </a:cubicBezTo>
                  <a:cubicBezTo>
                    <a:pt x="4824" y="3516"/>
                    <a:pt x="5180" y="2812"/>
                    <a:pt x="5147" y="2163"/>
                  </a:cubicBezTo>
                  <a:cubicBezTo>
                    <a:pt x="5082" y="889"/>
                    <a:pt x="3753" y="286"/>
                    <a:pt x="2675" y="83"/>
                  </a:cubicBezTo>
                  <a:cubicBezTo>
                    <a:pt x="2419" y="35"/>
                    <a:pt x="2165" y="1"/>
                    <a:pt x="191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2" name="Google Shape;2312;p38"/>
            <p:cNvSpPr/>
            <p:nvPr/>
          </p:nvSpPr>
          <p:spPr>
            <a:xfrm>
              <a:off x="2442650" y="544175"/>
              <a:ext cx="332350" cy="264225"/>
            </a:xfrm>
            <a:custGeom>
              <a:avLst/>
              <a:gdLst/>
              <a:ahLst/>
              <a:cxnLst/>
              <a:rect l="l" t="t" r="r" b="b"/>
              <a:pathLst>
                <a:path w="13294" h="10569" extrusionOk="0">
                  <a:moveTo>
                    <a:pt x="7920" y="1"/>
                  </a:moveTo>
                  <a:cubicBezTo>
                    <a:pt x="7790" y="1"/>
                    <a:pt x="7645" y="27"/>
                    <a:pt x="7484" y="85"/>
                  </a:cubicBezTo>
                  <a:cubicBezTo>
                    <a:pt x="6399" y="478"/>
                    <a:pt x="3769" y="3588"/>
                    <a:pt x="3769" y="3588"/>
                  </a:cubicBezTo>
                  <a:lnTo>
                    <a:pt x="1" y="3315"/>
                  </a:lnTo>
                  <a:lnTo>
                    <a:pt x="1" y="3315"/>
                  </a:lnTo>
                  <a:cubicBezTo>
                    <a:pt x="1" y="3315"/>
                    <a:pt x="1038" y="5726"/>
                    <a:pt x="6076" y="8198"/>
                  </a:cubicBezTo>
                  <a:cubicBezTo>
                    <a:pt x="10730" y="10482"/>
                    <a:pt x="12945" y="10569"/>
                    <a:pt x="13255" y="10569"/>
                  </a:cubicBezTo>
                  <a:cubicBezTo>
                    <a:pt x="13280" y="10569"/>
                    <a:pt x="13293" y="10568"/>
                    <a:pt x="13293" y="10568"/>
                  </a:cubicBezTo>
                  <a:lnTo>
                    <a:pt x="11215" y="7797"/>
                  </a:lnTo>
                  <a:cubicBezTo>
                    <a:pt x="11215" y="7797"/>
                    <a:pt x="13196" y="3074"/>
                    <a:pt x="11785" y="2554"/>
                  </a:cubicBezTo>
                  <a:cubicBezTo>
                    <a:pt x="10373" y="2035"/>
                    <a:pt x="9574" y="2071"/>
                    <a:pt x="9244" y="1418"/>
                  </a:cubicBezTo>
                  <a:cubicBezTo>
                    <a:pt x="8962" y="863"/>
                    <a:pt x="8670" y="1"/>
                    <a:pt x="792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3" name="Google Shape;2313;p38"/>
            <p:cNvSpPr/>
            <p:nvPr/>
          </p:nvSpPr>
          <p:spPr>
            <a:xfrm>
              <a:off x="2530450" y="630375"/>
              <a:ext cx="193475" cy="112450"/>
            </a:xfrm>
            <a:custGeom>
              <a:avLst/>
              <a:gdLst/>
              <a:ahLst/>
              <a:cxnLst/>
              <a:rect l="l" t="t" r="r" b="b"/>
              <a:pathLst>
                <a:path w="7739" h="4498" extrusionOk="0">
                  <a:moveTo>
                    <a:pt x="215" y="1"/>
                  </a:moveTo>
                  <a:lnTo>
                    <a:pt x="1" y="214"/>
                  </a:lnTo>
                  <a:cubicBezTo>
                    <a:pt x="34" y="248"/>
                    <a:pt x="3352" y="3525"/>
                    <a:pt x="7671" y="4497"/>
                  </a:cubicBezTo>
                  <a:lnTo>
                    <a:pt x="7738" y="4203"/>
                  </a:lnTo>
                  <a:cubicBezTo>
                    <a:pt x="3506" y="3250"/>
                    <a:pt x="247" y="33"/>
                    <a:pt x="21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4" name="Google Shape;2314;p38"/>
            <p:cNvSpPr/>
            <p:nvPr/>
          </p:nvSpPr>
          <p:spPr>
            <a:xfrm>
              <a:off x="1981575" y="1146650"/>
              <a:ext cx="260400" cy="159050"/>
            </a:xfrm>
            <a:custGeom>
              <a:avLst/>
              <a:gdLst/>
              <a:ahLst/>
              <a:cxnLst/>
              <a:rect l="l" t="t" r="r" b="b"/>
              <a:pathLst>
                <a:path w="10416" h="6362" extrusionOk="0">
                  <a:moveTo>
                    <a:pt x="1053" y="1"/>
                  </a:moveTo>
                  <a:cubicBezTo>
                    <a:pt x="994" y="1"/>
                    <a:pt x="936" y="1"/>
                    <a:pt x="877" y="2"/>
                  </a:cubicBezTo>
                  <a:cubicBezTo>
                    <a:pt x="841" y="3"/>
                    <a:pt x="803" y="3"/>
                    <a:pt x="763" y="3"/>
                  </a:cubicBezTo>
                  <a:cubicBezTo>
                    <a:pt x="668" y="3"/>
                    <a:pt x="559" y="2"/>
                    <a:pt x="443" y="2"/>
                  </a:cubicBezTo>
                  <a:cubicBezTo>
                    <a:pt x="304" y="2"/>
                    <a:pt x="153" y="3"/>
                    <a:pt x="0" y="9"/>
                  </a:cubicBezTo>
                  <a:cubicBezTo>
                    <a:pt x="1236" y="2927"/>
                    <a:pt x="5593" y="5052"/>
                    <a:pt x="10226" y="6361"/>
                  </a:cubicBezTo>
                  <a:cubicBezTo>
                    <a:pt x="10415" y="4708"/>
                    <a:pt x="9490" y="3061"/>
                    <a:pt x="8170" y="2038"/>
                  </a:cubicBezTo>
                  <a:cubicBezTo>
                    <a:pt x="6833" y="1000"/>
                    <a:pt x="5149" y="516"/>
                    <a:pt x="3482" y="233"/>
                  </a:cubicBezTo>
                  <a:cubicBezTo>
                    <a:pt x="2681" y="98"/>
                    <a:pt x="1869" y="1"/>
                    <a:pt x="1053" y="1"/>
                  </a:cubicBezTo>
                  <a:close/>
                </a:path>
              </a:pathLst>
            </a:custGeom>
            <a:solidFill>
              <a:srgbClr val="29285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5" name="Google Shape;2315;p38"/>
            <p:cNvSpPr/>
            <p:nvPr/>
          </p:nvSpPr>
          <p:spPr>
            <a:xfrm>
              <a:off x="2193650" y="1319575"/>
              <a:ext cx="151250" cy="132250"/>
            </a:xfrm>
            <a:custGeom>
              <a:avLst/>
              <a:gdLst/>
              <a:ahLst/>
              <a:cxnLst/>
              <a:rect l="l" t="t" r="r" b="b"/>
              <a:pathLst>
                <a:path w="6050" h="5290" extrusionOk="0">
                  <a:moveTo>
                    <a:pt x="3712" y="1"/>
                  </a:moveTo>
                  <a:cubicBezTo>
                    <a:pt x="3227" y="1"/>
                    <a:pt x="2761" y="189"/>
                    <a:pt x="2342" y="435"/>
                  </a:cubicBezTo>
                  <a:cubicBezTo>
                    <a:pt x="1199" y="1112"/>
                    <a:pt x="293" y="2132"/>
                    <a:pt x="57" y="3469"/>
                  </a:cubicBezTo>
                  <a:cubicBezTo>
                    <a:pt x="21" y="3678"/>
                    <a:pt x="1" y="3895"/>
                    <a:pt x="63" y="4095"/>
                  </a:cubicBezTo>
                  <a:cubicBezTo>
                    <a:pt x="166" y="4423"/>
                    <a:pt x="464" y="4647"/>
                    <a:pt x="770" y="4806"/>
                  </a:cubicBezTo>
                  <a:cubicBezTo>
                    <a:pt x="1322" y="5093"/>
                    <a:pt x="1946" y="5236"/>
                    <a:pt x="2568" y="5278"/>
                  </a:cubicBezTo>
                  <a:cubicBezTo>
                    <a:pt x="2687" y="5286"/>
                    <a:pt x="2806" y="5290"/>
                    <a:pt x="2926" y="5290"/>
                  </a:cubicBezTo>
                  <a:cubicBezTo>
                    <a:pt x="3471" y="5290"/>
                    <a:pt x="4017" y="5204"/>
                    <a:pt x="4512" y="4984"/>
                  </a:cubicBezTo>
                  <a:cubicBezTo>
                    <a:pt x="5117" y="4714"/>
                    <a:pt x="5643" y="4230"/>
                    <a:pt x="5874" y="3610"/>
                  </a:cubicBezTo>
                  <a:cubicBezTo>
                    <a:pt x="6045" y="3153"/>
                    <a:pt x="6050" y="2645"/>
                    <a:pt x="5959" y="2167"/>
                  </a:cubicBezTo>
                  <a:cubicBezTo>
                    <a:pt x="5873" y="1721"/>
                    <a:pt x="5698" y="1288"/>
                    <a:pt x="5428" y="923"/>
                  </a:cubicBezTo>
                  <a:cubicBezTo>
                    <a:pt x="5401" y="885"/>
                    <a:pt x="5373" y="850"/>
                    <a:pt x="5343" y="815"/>
                  </a:cubicBezTo>
                  <a:cubicBezTo>
                    <a:pt x="5306" y="769"/>
                    <a:pt x="5266" y="726"/>
                    <a:pt x="5225" y="682"/>
                  </a:cubicBezTo>
                  <a:cubicBezTo>
                    <a:pt x="4836" y="277"/>
                    <a:pt x="4296" y="8"/>
                    <a:pt x="3736" y="1"/>
                  </a:cubicBezTo>
                  <a:cubicBezTo>
                    <a:pt x="3728" y="1"/>
                    <a:pt x="3720" y="1"/>
                    <a:pt x="371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6" name="Google Shape;2316;p38"/>
            <p:cNvSpPr/>
            <p:nvPr/>
          </p:nvSpPr>
          <p:spPr>
            <a:xfrm>
              <a:off x="2207950" y="1339750"/>
              <a:ext cx="121375" cy="78700"/>
            </a:xfrm>
            <a:custGeom>
              <a:avLst/>
              <a:gdLst/>
              <a:ahLst/>
              <a:cxnLst/>
              <a:rect l="l" t="t" r="r" b="b"/>
              <a:pathLst>
                <a:path w="4855" h="3148" extrusionOk="0">
                  <a:moveTo>
                    <a:pt x="4510" y="0"/>
                  </a:moveTo>
                  <a:cubicBezTo>
                    <a:pt x="3734" y="0"/>
                    <a:pt x="2936" y="213"/>
                    <a:pt x="2225" y="628"/>
                  </a:cubicBezTo>
                  <a:cubicBezTo>
                    <a:pt x="1312" y="1157"/>
                    <a:pt x="527" y="2027"/>
                    <a:pt x="15" y="3074"/>
                  </a:cubicBezTo>
                  <a:cubicBezTo>
                    <a:pt x="0" y="3100"/>
                    <a:pt x="12" y="3129"/>
                    <a:pt x="36" y="3141"/>
                  </a:cubicBezTo>
                  <a:cubicBezTo>
                    <a:pt x="41" y="3145"/>
                    <a:pt x="45" y="3145"/>
                    <a:pt x="49" y="3146"/>
                  </a:cubicBezTo>
                  <a:cubicBezTo>
                    <a:pt x="52" y="3147"/>
                    <a:pt x="56" y="3147"/>
                    <a:pt x="59" y="3147"/>
                  </a:cubicBezTo>
                  <a:cubicBezTo>
                    <a:pt x="77" y="3147"/>
                    <a:pt x="95" y="3136"/>
                    <a:pt x="103" y="3119"/>
                  </a:cubicBezTo>
                  <a:cubicBezTo>
                    <a:pt x="607" y="2088"/>
                    <a:pt x="1379" y="1235"/>
                    <a:pt x="2274" y="715"/>
                  </a:cubicBezTo>
                  <a:cubicBezTo>
                    <a:pt x="2968" y="312"/>
                    <a:pt x="3743" y="103"/>
                    <a:pt x="4498" y="103"/>
                  </a:cubicBezTo>
                  <a:cubicBezTo>
                    <a:pt x="4618" y="103"/>
                    <a:pt x="4737" y="108"/>
                    <a:pt x="4855" y="119"/>
                  </a:cubicBezTo>
                  <a:cubicBezTo>
                    <a:pt x="4829" y="79"/>
                    <a:pt x="4799" y="43"/>
                    <a:pt x="4770" y="8"/>
                  </a:cubicBezTo>
                  <a:cubicBezTo>
                    <a:pt x="4684" y="3"/>
                    <a:pt x="4597" y="0"/>
                    <a:pt x="451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7" name="Google Shape;2317;p38"/>
            <p:cNvSpPr/>
            <p:nvPr/>
          </p:nvSpPr>
          <p:spPr>
            <a:xfrm>
              <a:off x="1551025" y="1425300"/>
              <a:ext cx="158700" cy="126325"/>
            </a:xfrm>
            <a:custGeom>
              <a:avLst/>
              <a:gdLst/>
              <a:ahLst/>
              <a:cxnLst/>
              <a:rect l="l" t="t" r="r" b="b"/>
              <a:pathLst>
                <a:path w="6348" h="5053" extrusionOk="0">
                  <a:moveTo>
                    <a:pt x="2321" y="1"/>
                  </a:moveTo>
                  <a:cubicBezTo>
                    <a:pt x="1929" y="1"/>
                    <a:pt x="1538" y="63"/>
                    <a:pt x="1191" y="239"/>
                  </a:cubicBezTo>
                  <a:cubicBezTo>
                    <a:pt x="692" y="495"/>
                    <a:pt x="325" y="974"/>
                    <a:pt x="156" y="1510"/>
                  </a:cubicBezTo>
                  <a:cubicBezTo>
                    <a:pt x="139" y="1568"/>
                    <a:pt x="122" y="1625"/>
                    <a:pt x="111" y="1682"/>
                  </a:cubicBezTo>
                  <a:cubicBezTo>
                    <a:pt x="100" y="1726"/>
                    <a:pt x="88" y="1771"/>
                    <a:pt x="82" y="1817"/>
                  </a:cubicBezTo>
                  <a:cubicBezTo>
                    <a:pt x="1" y="2264"/>
                    <a:pt x="36" y="2729"/>
                    <a:pt x="155" y="3168"/>
                  </a:cubicBezTo>
                  <a:cubicBezTo>
                    <a:pt x="285" y="3635"/>
                    <a:pt x="514" y="4087"/>
                    <a:pt x="870" y="4422"/>
                  </a:cubicBezTo>
                  <a:cubicBezTo>
                    <a:pt x="1324" y="4849"/>
                    <a:pt x="1958" y="5053"/>
                    <a:pt x="2583" y="5053"/>
                  </a:cubicBezTo>
                  <a:cubicBezTo>
                    <a:pt x="2621" y="5053"/>
                    <a:pt x="2660" y="5052"/>
                    <a:pt x="2699" y="5050"/>
                  </a:cubicBezTo>
                  <a:cubicBezTo>
                    <a:pt x="3359" y="5023"/>
                    <a:pt x="4001" y="4785"/>
                    <a:pt x="4572" y="4455"/>
                  </a:cubicBezTo>
                  <a:cubicBezTo>
                    <a:pt x="5112" y="4141"/>
                    <a:pt x="5607" y="3738"/>
                    <a:pt x="5976" y="3236"/>
                  </a:cubicBezTo>
                  <a:cubicBezTo>
                    <a:pt x="6180" y="2958"/>
                    <a:pt x="6347" y="2625"/>
                    <a:pt x="6295" y="2286"/>
                  </a:cubicBezTo>
                  <a:cubicBezTo>
                    <a:pt x="6263" y="2079"/>
                    <a:pt x="6149" y="1894"/>
                    <a:pt x="6023" y="1724"/>
                  </a:cubicBezTo>
                  <a:cubicBezTo>
                    <a:pt x="5221" y="628"/>
                    <a:pt x="3956" y="114"/>
                    <a:pt x="2633" y="13"/>
                  </a:cubicBezTo>
                  <a:cubicBezTo>
                    <a:pt x="2530" y="5"/>
                    <a:pt x="2425" y="1"/>
                    <a:pt x="232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8" name="Google Shape;2318;p38"/>
            <p:cNvSpPr/>
            <p:nvPr/>
          </p:nvSpPr>
          <p:spPr>
            <a:xfrm>
              <a:off x="1553075" y="1452725"/>
              <a:ext cx="141875" cy="32925"/>
            </a:xfrm>
            <a:custGeom>
              <a:avLst/>
              <a:gdLst/>
              <a:ahLst/>
              <a:cxnLst/>
              <a:rect l="l" t="t" r="r" b="b"/>
              <a:pathLst>
                <a:path w="5675" h="1317" extrusionOk="0">
                  <a:moveTo>
                    <a:pt x="2257" y="1"/>
                  </a:moveTo>
                  <a:cubicBezTo>
                    <a:pt x="1458" y="1"/>
                    <a:pt x="682" y="208"/>
                    <a:pt x="28" y="583"/>
                  </a:cubicBezTo>
                  <a:cubicBezTo>
                    <a:pt x="18" y="628"/>
                    <a:pt x="8" y="672"/>
                    <a:pt x="1" y="718"/>
                  </a:cubicBezTo>
                  <a:cubicBezTo>
                    <a:pt x="661" y="317"/>
                    <a:pt x="1451" y="101"/>
                    <a:pt x="2270" y="101"/>
                  </a:cubicBezTo>
                  <a:cubicBezTo>
                    <a:pt x="2373" y="101"/>
                    <a:pt x="2476" y="104"/>
                    <a:pt x="2580" y="111"/>
                  </a:cubicBezTo>
                  <a:cubicBezTo>
                    <a:pt x="3612" y="182"/>
                    <a:pt x="4681" y="606"/>
                    <a:pt x="5590" y="1306"/>
                  </a:cubicBezTo>
                  <a:cubicBezTo>
                    <a:pt x="5598" y="1313"/>
                    <a:pt x="5609" y="1316"/>
                    <a:pt x="5620" y="1316"/>
                  </a:cubicBezTo>
                  <a:cubicBezTo>
                    <a:pt x="5631" y="1316"/>
                    <a:pt x="5642" y="1313"/>
                    <a:pt x="5651" y="1306"/>
                  </a:cubicBezTo>
                  <a:cubicBezTo>
                    <a:pt x="5653" y="1304"/>
                    <a:pt x="5657" y="1301"/>
                    <a:pt x="5659" y="1298"/>
                  </a:cubicBezTo>
                  <a:cubicBezTo>
                    <a:pt x="5675" y="1278"/>
                    <a:pt x="5673" y="1245"/>
                    <a:pt x="5649" y="1228"/>
                  </a:cubicBezTo>
                  <a:cubicBezTo>
                    <a:pt x="4728" y="514"/>
                    <a:pt x="3638" y="82"/>
                    <a:pt x="2584" y="12"/>
                  </a:cubicBezTo>
                  <a:cubicBezTo>
                    <a:pt x="2475" y="5"/>
                    <a:pt x="2365" y="1"/>
                    <a:pt x="225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9" name="Google Shape;2319;p38"/>
            <p:cNvSpPr/>
            <p:nvPr/>
          </p:nvSpPr>
          <p:spPr>
            <a:xfrm>
              <a:off x="1651525" y="1161425"/>
              <a:ext cx="580600" cy="468875"/>
            </a:xfrm>
            <a:custGeom>
              <a:avLst/>
              <a:gdLst/>
              <a:ahLst/>
              <a:cxnLst/>
              <a:rect l="l" t="t" r="r" b="b"/>
              <a:pathLst>
                <a:path w="23224" h="18755" extrusionOk="0">
                  <a:moveTo>
                    <a:pt x="12949" y="1"/>
                  </a:moveTo>
                  <a:cubicBezTo>
                    <a:pt x="10076" y="1"/>
                    <a:pt x="7142" y="656"/>
                    <a:pt x="4995" y="1529"/>
                  </a:cubicBezTo>
                  <a:cubicBezTo>
                    <a:pt x="1482" y="2959"/>
                    <a:pt x="1" y="5726"/>
                    <a:pt x="158" y="9382"/>
                  </a:cubicBezTo>
                  <a:cubicBezTo>
                    <a:pt x="225" y="10916"/>
                    <a:pt x="187" y="13324"/>
                    <a:pt x="795" y="14766"/>
                  </a:cubicBezTo>
                  <a:cubicBezTo>
                    <a:pt x="2220" y="18140"/>
                    <a:pt x="6258" y="18754"/>
                    <a:pt x="9831" y="18754"/>
                  </a:cubicBezTo>
                  <a:cubicBezTo>
                    <a:pt x="10705" y="18754"/>
                    <a:pt x="11551" y="18718"/>
                    <a:pt x="12325" y="18676"/>
                  </a:cubicBezTo>
                  <a:cubicBezTo>
                    <a:pt x="14670" y="18548"/>
                    <a:pt x="17196" y="18364"/>
                    <a:pt x="19316" y="17251"/>
                  </a:cubicBezTo>
                  <a:cubicBezTo>
                    <a:pt x="20126" y="16828"/>
                    <a:pt x="20862" y="16259"/>
                    <a:pt x="21480" y="15514"/>
                  </a:cubicBezTo>
                  <a:cubicBezTo>
                    <a:pt x="21908" y="14998"/>
                    <a:pt x="22245" y="14419"/>
                    <a:pt x="22503" y="13802"/>
                  </a:cubicBezTo>
                  <a:cubicBezTo>
                    <a:pt x="22817" y="13049"/>
                    <a:pt x="23013" y="12235"/>
                    <a:pt x="23114" y="11394"/>
                  </a:cubicBezTo>
                  <a:cubicBezTo>
                    <a:pt x="23211" y="10612"/>
                    <a:pt x="23223" y="9808"/>
                    <a:pt x="23166" y="9013"/>
                  </a:cubicBezTo>
                  <a:cubicBezTo>
                    <a:pt x="23163" y="8979"/>
                    <a:pt x="23161" y="8950"/>
                    <a:pt x="23157" y="8919"/>
                  </a:cubicBezTo>
                  <a:cubicBezTo>
                    <a:pt x="23160" y="8904"/>
                    <a:pt x="23155" y="8889"/>
                    <a:pt x="23152" y="8874"/>
                  </a:cubicBezTo>
                  <a:cubicBezTo>
                    <a:pt x="23118" y="8427"/>
                    <a:pt x="23060" y="7985"/>
                    <a:pt x="22986" y="7548"/>
                  </a:cubicBezTo>
                  <a:cubicBezTo>
                    <a:pt x="22849" y="6773"/>
                    <a:pt x="22658" y="6025"/>
                    <a:pt x="22422" y="5334"/>
                  </a:cubicBezTo>
                  <a:cubicBezTo>
                    <a:pt x="21065" y="1349"/>
                    <a:pt x="17071" y="1"/>
                    <a:pt x="129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0" name="Google Shape;2320;p38"/>
            <p:cNvSpPr/>
            <p:nvPr/>
          </p:nvSpPr>
          <p:spPr>
            <a:xfrm>
              <a:off x="1864525" y="1195650"/>
              <a:ext cx="97425" cy="72150"/>
            </a:xfrm>
            <a:custGeom>
              <a:avLst/>
              <a:gdLst/>
              <a:ahLst/>
              <a:cxnLst/>
              <a:rect l="l" t="t" r="r" b="b"/>
              <a:pathLst>
                <a:path w="3897" h="2886" extrusionOk="0">
                  <a:moveTo>
                    <a:pt x="2077" y="428"/>
                  </a:moveTo>
                  <a:cubicBezTo>
                    <a:pt x="2178" y="428"/>
                    <a:pt x="2278" y="456"/>
                    <a:pt x="2359" y="505"/>
                  </a:cubicBezTo>
                  <a:cubicBezTo>
                    <a:pt x="2550" y="623"/>
                    <a:pt x="2687" y="858"/>
                    <a:pt x="2730" y="1149"/>
                  </a:cubicBezTo>
                  <a:cubicBezTo>
                    <a:pt x="2748" y="1269"/>
                    <a:pt x="2750" y="1389"/>
                    <a:pt x="2738" y="1508"/>
                  </a:cubicBezTo>
                  <a:cubicBezTo>
                    <a:pt x="2681" y="1517"/>
                    <a:pt x="2623" y="1521"/>
                    <a:pt x="2564" y="1521"/>
                  </a:cubicBezTo>
                  <a:cubicBezTo>
                    <a:pt x="2363" y="1521"/>
                    <a:pt x="2163" y="1467"/>
                    <a:pt x="1993" y="1360"/>
                  </a:cubicBezTo>
                  <a:cubicBezTo>
                    <a:pt x="1832" y="1257"/>
                    <a:pt x="1703" y="1081"/>
                    <a:pt x="1667" y="909"/>
                  </a:cubicBezTo>
                  <a:cubicBezTo>
                    <a:pt x="1651" y="829"/>
                    <a:pt x="1646" y="710"/>
                    <a:pt x="1718" y="601"/>
                  </a:cubicBezTo>
                  <a:cubicBezTo>
                    <a:pt x="1798" y="482"/>
                    <a:pt x="1937" y="428"/>
                    <a:pt x="2077" y="428"/>
                  </a:cubicBezTo>
                  <a:close/>
                  <a:moveTo>
                    <a:pt x="3659" y="0"/>
                  </a:moveTo>
                  <a:cubicBezTo>
                    <a:pt x="3651" y="0"/>
                    <a:pt x="3642" y="2"/>
                    <a:pt x="3634" y="5"/>
                  </a:cubicBezTo>
                  <a:cubicBezTo>
                    <a:pt x="3595" y="18"/>
                    <a:pt x="3573" y="61"/>
                    <a:pt x="3588" y="100"/>
                  </a:cubicBezTo>
                  <a:cubicBezTo>
                    <a:pt x="3732" y="520"/>
                    <a:pt x="3585" y="1021"/>
                    <a:pt x="3238" y="1297"/>
                  </a:cubicBezTo>
                  <a:cubicBezTo>
                    <a:pt x="3135" y="1378"/>
                    <a:pt x="3018" y="1437"/>
                    <a:pt x="2893" y="1474"/>
                  </a:cubicBezTo>
                  <a:cubicBezTo>
                    <a:pt x="2902" y="1359"/>
                    <a:pt x="2899" y="1241"/>
                    <a:pt x="2880" y="1127"/>
                  </a:cubicBezTo>
                  <a:cubicBezTo>
                    <a:pt x="2830" y="792"/>
                    <a:pt x="2669" y="517"/>
                    <a:pt x="2439" y="376"/>
                  </a:cubicBezTo>
                  <a:cubicBezTo>
                    <a:pt x="2336" y="312"/>
                    <a:pt x="2208" y="278"/>
                    <a:pt x="2080" y="278"/>
                  </a:cubicBezTo>
                  <a:cubicBezTo>
                    <a:pt x="1891" y="278"/>
                    <a:pt x="1703" y="352"/>
                    <a:pt x="1593" y="517"/>
                  </a:cubicBezTo>
                  <a:cubicBezTo>
                    <a:pt x="1512" y="638"/>
                    <a:pt x="1487" y="784"/>
                    <a:pt x="1521" y="939"/>
                  </a:cubicBezTo>
                  <a:cubicBezTo>
                    <a:pt x="1566" y="1153"/>
                    <a:pt x="1717" y="1363"/>
                    <a:pt x="1913" y="1487"/>
                  </a:cubicBezTo>
                  <a:cubicBezTo>
                    <a:pt x="2107" y="1611"/>
                    <a:pt x="2336" y="1672"/>
                    <a:pt x="2566" y="1672"/>
                  </a:cubicBezTo>
                  <a:cubicBezTo>
                    <a:pt x="2615" y="1672"/>
                    <a:pt x="2665" y="1669"/>
                    <a:pt x="2714" y="1663"/>
                  </a:cubicBezTo>
                  <a:lnTo>
                    <a:pt x="2714" y="1663"/>
                  </a:lnTo>
                  <a:cubicBezTo>
                    <a:pt x="2643" y="1992"/>
                    <a:pt x="2460" y="2296"/>
                    <a:pt x="2198" y="2490"/>
                  </a:cubicBezTo>
                  <a:cubicBezTo>
                    <a:pt x="1979" y="2652"/>
                    <a:pt x="1707" y="2734"/>
                    <a:pt x="1439" y="2734"/>
                  </a:cubicBezTo>
                  <a:cubicBezTo>
                    <a:pt x="1206" y="2734"/>
                    <a:pt x="976" y="2672"/>
                    <a:pt x="785" y="2548"/>
                  </a:cubicBezTo>
                  <a:cubicBezTo>
                    <a:pt x="361" y="2270"/>
                    <a:pt x="168" y="1694"/>
                    <a:pt x="340" y="1236"/>
                  </a:cubicBezTo>
                  <a:cubicBezTo>
                    <a:pt x="409" y="1055"/>
                    <a:pt x="533" y="889"/>
                    <a:pt x="688" y="772"/>
                  </a:cubicBezTo>
                  <a:cubicBezTo>
                    <a:pt x="720" y="748"/>
                    <a:pt x="728" y="700"/>
                    <a:pt x="702" y="666"/>
                  </a:cubicBezTo>
                  <a:cubicBezTo>
                    <a:pt x="688" y="647"/>
                    <a:pt x="666" y="637"/>
                    <a:pt x="644" y="637"/>
                  </a:cubicBezTo>
                  <a:cubicBezTo>
                    <a:pt x="627" y="637"/>
                    <a:pt x="611" y="643"/>
                    <a:pt x="596" y="653"/>
                  </a:cubicBezTo>
                  <a:cubicBezTo>
                    <a:pt x="420" y="787"/>
                    <a:pt x="278" y="976"/>
                    <a:pt x="199" y="1184"/>
                  </a:cubicBezTo>
                  <a:cubicBezTo>
                    <a:pt x="1" y="1704"/>
                    <a:pt x="221" y="2360"/>
                    <a:pt x="700" y="2674"/>
                  </a:cubicBezTo>
                  <a:cubicBezTo>
                    <a:pt x="917" y="2815"/>
                    <a:pt x="1176" y="2885"/>
                    <a:pt x="1438" y="2885"/>
                  </a:cubicBezTo>
                  <a:cubicBezTo>
                    <a:pt x="1738" y="2885"/>
                    <a:pt x="2044" y="2792"/>
                    <a:pt x="2287" y="2610"/>
                  </a:cubicBezTo>
                  <a:cubicBezTo>
                    <a:pt x="2595" y="2383"/>
                    <a:pt x="2804" y="2023"/>
                    <a:pt x="2873" y="1635"/>
                  </a:cubicBezTo>
                  <a:cubicBezTo>
                    <a:pt x="3040" y="1594"/>
                    <a:pt x="3197" y="1520"/>
                    <a:pt x="3332" y="1414"/>
                  </a:cubicBezTo>
                  <a:cubicBezTo>
                    <a:pt x="3728" y="1101"/>
                    <a:pt x="3896" y="527"/>
                    <a:pt x="3730" y="51"/>
                  </a:cubicBezTo>
                  <a:cubicBezTo>
                    <a:pt x="3719" y="20"/>
                    <a:pt x="3690" y="0"/>
                    <a:pt x="365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1" name="Google Shape;2321;p38"/>
            <p:cNvSpPr/>
            <p:nvPr/>
          </p:nvSpPr>
          <p:spPr>
            <a:xfrm>
              <a:off x="1711250" y="1489100"/>
              <a:ext cx="164200" cy="137325"/>
            </a:xfrm>
            <a:custGeom>
              <a:avLst/>
              <a:gdLst/>
              <a:ahLst/>
              <a:cxnLst/>
              <a:rect l="l" t="t" r="r" b="b"/>
              <a:pathLst>
                <a:path w="6568" h="5493" extrusionOk="0">
                  <a:moveTo>
                    <a:pt x="3154" y="0"/>
                  </a:moveTo>
                  <a:cubicBezTo>
                    <a:pt x="1722" y="0"/>
                    <a:pt x="432" y="995"/>
                    <a:pt x="113" y="2449"/>
                  </a:cubicBezTo>
                  <a:cubicBezTo>
                    <a:pt x="0" y="2968"/>
                    <a:pt x="24" y="3487"/>
                    <a:pt x="156" y="3960"/>
                  </a:cubicBezTo>
                  <a:lnTo>
                    <a:pt x="160" y="3961"/>
                  </a:lnTo>
                  <a:cubicBezTo>
                    <a:pt x="1499" y="4873"/>
                    <a:pt x="3394" y="5282"/>
                    <a:pt x="5171" y="5493"/>
                  </a:cubicBezTo>
                  <a:cubicBezTo>
                    <a:pt x="5674" y="5066"/>
                    <a:pt x="6048" y="4477"/>
                    <a:pt x="6200" y="3781"/>
                  </a:cubicBezTo>
                  <a:cubicBezTo>
                    <a:pt x="6567" y="2103"/>
                    <a:pt x="5503" y="441"/>
                    <a:pt x="3822" y="73"/>
                  </a:cubicBezTo>
                  <a:cubicBezTo>
                    <a:pt x="3598" y="24"/>
                    <a:pt x="3374" y="0"/>
                    <a:pt x="3154"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2" name="Google Shape;2322;p38"/>
            <p:cNvSpPr/>
            <p:nvPr/>
          </p:nvSpPr>
          <p:spPr>
            <a:xfrm>
              <a:off x="2068700" y="1452800"/>
              <a:ext cx="145425" cy="139925"/>
            </a:xfrm>
            <a:custGeom>
              <a:avLst/>
              <a:gdLst/>
              <a:ahLst/>
              <a:cxnLst/>
              <a:rect l="l" t="t" r="r" b="b"/>
              <a:pathLst>
                <a:path w="5817" h="5597" extrusionOk="0">
                  <a:moveTo>
                    <a:pt x="3079" y="1"/>
                  </a:moveTo>
                  <a:cubicBezTo>
                    <a:pt x="1785" y="1"/>
                    <a:pt x="622" y="898"/>
                    <a:pt x="334" y="2214"/>
                  </a:cubicBezTo>
                  <a:cubicBezTo>
                    <a:pt x="0" y="3734"/>
                    <a:pt x="961" y="5233"/>
                    <a:pt x="2481" y="5566"/>
                  </a:cubicBezTo>
                  <a:cubicBezTo>
                    <a:pt x="2531" y="5577"/>
                    <a:pt x="2581" y="5588"/>
                    <a:pt x="2629" y="5596"/>
                  </a:cubicBezTo>
                  <a:cubicBezTo>
                    <a:pt x="3439" y="5173"/>
                    <a:pt x="4175" y="4604"/>
                    <a:pt x="4793" y="3859"/>
                  </a:cubicBezTo>
                  <a:cubicBezTo>
                    <a:pt x="5221" y="3343"/>
                    <a:pt x="5558" y="2764"/>
                    <a:pt x="5816" y="2147"/>
                  </a:cubicBezTo>
                  <a:cubicBezTo>
                    <a:pt x="5570" y="1138"/>
                    <a:pt x="4770" y="304"/>
                    <a:pt x="3686" y="67"/>
                  </a:cubicBezTo>
                  <a:cubicBezTo>
                    <a:pt x="3482" y="22"/>
                    <a:pt x="3279" y="1"/>
                    <a:pt x="3079"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3" name="Google Shape;2323;p38"/>
            <p:cNvSpPr/>
            <p:nvPr/>
          </p:nvSpPr>
          <p:spPr>
            <a:xfrm>
              <a:off x="1779325" y="1428350"/>
              <a:ext cx="64775" cy="59150"/>
            </a:xfrm>
            <a:custGeom>
              <a:avLst/>
              <a:gdLst/>
              <a:ahLst/>
              <a:cxnLst/>
              <a:rect l="l" t="t" r="r" b="b"/>
              <a:pathLst>
                <a:path w="2591" h="2366" extrusionOk="0">
                  <a:moveTo>
                    <a:pt x="1295" y="0"/>
                  </a:moveTo>
                  <a:cubicBezTo>
                    <a:pt x="751" y="0"/>
                    <a:pt x="261" y="378"/>
                    <a:pt x="140" y="931"/>
                  </a:cubicBezTo>
                  <a:cubicBezTo>
                    <a:pt x="1" y="1569"/>
                    <a:pt x="404" y="2198"/>
                    <a:pt x="1042" y="2338"/>
                  </a:cubicBezTo>
                  <a:cubicBezTo>
                    <a:pt x="1127" y="2357"/>
                    <a:pt x="1212" y="2365"/>
                    <a:pt x="1295" y="2365"/>
                  </a:cubicBezTo>
                  <a:cubicBezTo>
                    <a:pt x="1839" y="2365"/>
                    <a:pt x="2329" y="1989"/>
                    <a:pt x="2450" y="1436"/>
                  </a:cubicBezTo>
                  <a:cubicBezTo>
                    <a:pt x="2590" y="798"/>
                    <a:pt x="2187" y="168"/>
                    <a:pt x="1548" y="28"/>
                  </a:cubicBezTo>
                  <a:cubicBezTo>
                    <a:pt x="1463" y="9"/>
                    <a:pt x="1379"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4" name="Google Shape;2324;p38"/>
            <p:cNvSpPr/>
            <p:nvPr/>
          </p:nvSpPr>
          <p:spPr>
            <a:xfrm>
              <a:off x="2053500" y="1400575"/>
              <a:ext cx="64775" cy="59150"/>
            </a:xfrm>
            <a:custGeom>
              <a:avLst/>
              <a:gdLst/>
              <a:ahLst/>
              <a:cxnLst/>
              <a:rect l="l" t="t" r="r" b="b"/>
              <a:pathLst>
                <a:path w="2591" h="2366" extrusionOk="0">
                  <a:moveTo>
                    <a:pt x="1295" y="0"/>
                  </a:moveTo>
                  <a:cubicBezTo>
                    <a:pt x="751" y="0"/>
                    <a:pt x="260" y="378"/>
                    <a:pt x="139" y="931"/>
                  </a:cubicBezTo>
                  <a:cubicBezTo>
                    <a:pt x="0" y="1569"/>
                    <a:pt x="405" y="2198"/>
                    <a:pt x="1042" y="2338"/>
                  </a:cubicBezTo>
                  <a:cubicBezTo>
                    <a:pt x="1127" y="2357"/>
                    <a:pt x="1212" y="2365"/>
                    <a:pt x="1296" y="2365"/>
                  </a:cubicBezTo>
                  <a:cubicBezTo>
                    <a:pt x="1839" y="2365"/>
                    <a:pt x="2328" y="1989"/>
                    <a:pt x="2450" y="1436"/>
                  </a:cubicBezTo>
                  <a:cubicBezTo>
                    <a:pt x="2591" y="798"/>
                    <a:pt x="2186" y="168"/>
                    <a:pt x="1547" y="28"/>
                  </a:cubicBezTo>
                  <a:cubicBezTo>
                    <a:pt x="1463" y="9"/>
                    <a:pt x="1378" y="0"/>
                    <a:pt x="129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5" name="Google Shape;2325;p38"/>
            <p:cNvSpPr/>
            <p:nvPr/>
          </p:nvSpPr>
          <p:spPr>
            <a:xfrm>
              <a:off x="1752350" y="1363950"/>
              <a:ext cx="64650" cy="47075"/>
            </a:xfrm>
            <a:custGeom>
              <a:avLst/>
              <a:gdLst/>
              <a:ahLst/>
              <a:cxnLst/>
              <a:rect l="l" t="t" r="r" b="b"/>
              <a:pathLst>
                <a:path w="2586" h="1883" extrusionOk="0">
                  <a:moveTo>
                    <a:pt x="1492" y="1"/>
                  </a:moveTo>
                  <a:cubicBezTo>
                    <a:pt x="1008" y="1"/>
                    <a:pt x="486" y="359"/>
                    <a:pt x="241" y="719"/>
                  </a:cubicBezTo>
                  <a:cubicBezTo>
                    <a:pt x="95" y="933"/>
                    <a:pt x="1" y="1208"/>
                    <a:pt x="87" y="1452"/>
                  </a:cubicBezTo>
                  <a:cubicBezTo>
                    <a:pt x="183" y="1723"/>
                    <a:pt x="486" y="1883"/>
                    <a:pt x="773" y="1883"/>
                  </a:cubicBezTo>
                  <a:cubicBezTo>
                    <a:pt x="775" y="1883"/>
                    <a:pt x="777" y="1883"/>
                    <a:pt x="779" y="1883"/>
                  </a:cubicBezTo>
                  <a:cubicBezTo>
                    <a:pt x="1070" y="1882"/>
                    <a:pt x="1342" y="1748"/>
                    <a:pt x="1583" y="1584"/>
                  </a:cubicBezTo>
                  <a:cubicBezTo>
                    <a:pt x="2051" y="1266"/>
                    <a:pt x="2586" y="398"/>
                    <a:pt x="1833" y="69"/>
                  </a:cubicBezTo>
                  <a:cubicBezTo>
                    <a:pt x="1724" y="22"/>
                    <a:pt x="1609" y="1"/>
                    <a:pt x="1492"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6" name="Google Shape;2326;p38"/>
            <p:cNvSpPr/>
            <p:nvPr/>
          </p:nvSpPr>
          <p:spPr>
            <a:xfrm>
              <a:off x="2051475" y="1321800"/>
              <a:ext cx="67725" cy="42075"/>
            </a:xfrm>
            <a:custGeom>
              <a:avLst/>
              <a:gdLst/>
              <a:ahLst/>
              <a:cxnLst/>
              <a:rect l="l" t="t" r="r" b="b"/>
              <a:pathLst>
                <a:path w="2709" h="1683" extrusionOk="0">
                  <a:moveTo>
                    <a:pt x="1276" y="1"/>
                  </a:moveTo>
                  <a:cubicBezTo>
                    <a:pt x="1033" y="1"/>
                    <a:pt x="800" y="64"/>
                    <a:pt x="621" y="217"/>
                  </a:cubicBezTo>
                  <a:cubicBezTo>
                    <a:pt x="0" y="754"/>
                    <a:pt x="766" y="1426"/>
                    <a:pt x="1309" y="1591"/>
                  </a:cubicBezTo>
                  <a:cubicBezTo>
                    <a:pt x="1484" y="1644"/>
                    <a:pt x="1668" y="1683"/>
                    <a:pt x="1850" y="1683"/>
                  </a:cubicBezTo>
                  <a:cubicBezTo>
                    <a:pt x="1956" y="1683"/>
                    <a:pt x="2062" y="1670"/>
                    <a:pt x="2164" y="1639"/>
                  </a:cubicBezTo>
                  <a:cubicBezTo>
                    <a:pt x="2442" y="1555"/>
                    <a:pt x="2687" y="1312"/>
                    <a:pt x="2698" y="1023"/>
                  </a:cubicBezTo>
                  <a:cubicBezTo>
                    <a:pt x="2709" y="762"/>
                    <a:pt x="2538" y="529"/>
                    <a:pt x="2335" y="366"/>
                  </a:cubicBezTo>
                  <a:cubicBezTo>
                    <a:pt x="2076" y="159"/>
                    <a:pt x="1663" y="1"/>
                    <a:pt x="127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7" name="Google Shape;2327;p38"/>
            <p:cNvSpPr/>
            <p:nvPr/>
          </p:nvSpPr>
          <p:spPr>
            <a:xfrm>
              <a:off x="1934075" y="1457575"/>
              <a:ext cx="58925" cy="33950"/>
            </a:xfrm>
            <a:custGeom>
              <a:avLst/>
              <a:gdLst/>
              <a:ahLst/>
              <a:cxnLst/>
              <a:rect l="l" t="t" r="r" b="b"/>
              <a:pathLst>
                <a:path w="2357" h="1358" extrusionOk="0">
                  <a:moveTo>
                    <a:pt x="2191" y="1"/>
                  </a:moveTo>
                  <a:cubicBezTo>
                    <a:pt x="2187" y="1"/>
                    <a:pt x="2184" y="1"/>
                    <a:pt x="2180" y="2"/>
                  </a:cubicBezTo>
                  <a:cubicBezTo>
                    <a:pt x="2117" y="9"/>
                    <a:pt x="2072" y="63"/>
                    <a:pt x="2077" y="125"/>
                  </a:cubicBezTo>
                  <a:cubicBezTo>
                    <a:pt x="2113" y="528"/>
                    <a:pt x="1937" y="988"/>
                    <a:pt x="1462" y="1106"/>
                  </a:cubicBezTo>
                  <a:cubicBezTo>
                    <a:pt x="1396" y="1123"/>
                    <a:pt x="1330" y="1130"/>
                    <a:pt x="1264" y="1130"/>
                  </a:cubicBezTo>
                  <a:cubicBezTo>
                    <a:pt x="811" y="1130"/>
                    <a:pt x="371" y="770"/>
                    <a:pt x="236" y="376"/>
                  </a:cubicBezTo>
                  <a:cubicBezTo>
                    <a:pt x="220" y="329"/>
                    <a:pt x="176" y="299"/>
                    <a:pt x="129" y="299"/>
                  </a:cubicBezTo>
                  <a:cubicBezTo>
                    <a:pt x="117" y="299"/>
                    <a:pt x="104" y="301"/>
                    <a:pt x="92" y="305"/>
                  </a:cubicBezTo>
                  <a:cubicBezTo>
                    <a:pt x="33" y="326"/>
                    <a:pt x="0" y="390"/>
                    <a:pt x="21" y="449"/>
                  </a:cubicBezTo>
                  <a:cubicBezTo>
                    <a:pt x="183" y="922"/>
                    <a:pt x="702" y="1357"/>
                    <a:pt x="1260" y="1357"/>
                  </a:cubicBezTo>
                  <a:cubicBezTo>
                    <a:pt x="1346" y="1357"/>
                    <a:pt x="1432" y="1347"/>
                    <a:pt x="1519" y="1326"/>
                  </a:cubicBezTo>
                  <a:cubicBezTo>
                    <a:pt x="2042" y="1195"/>
                    <a:pt x="2357" y="705"/>
                    <a:pt x="2303" y="104"/>
                  </a:cubicBezTo>
                  <a:cubicBezTo>
                    <a:pt x="2298" y="45"/>
                    <a:pt x="2248" y="1"/>
                    <a:pt x="219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8" name="Google Shape;2328;p38"/>
            <p:cNvSpPr/>
            <p:nvPr/>
          </p:nvSpPr>
          <p:spPr>
            <a:xfrm>
              <a:off x="2018875" y="1638200"/>
              <a:ext cx="63175" cy="93450"/>
            </a:xfrm>
            <a:custGeom>
              <a:avLst/>
              <a:gdLst/>
              <a:ahLst/>
              <a:cxnLst/>
              <a:rect l="l" t="t" r="r" b="b"/>
              <a:pathLst>
                <a:path w="2527" h="3738" extrusionOk="0">
                  <a:moveTo>
                    <a:pt x="161" y="1"/>
                  </a:moveTo>
                  <a:cubicBezTo>
                    <a:pt x="113" y="1"/>
                    <a:pt x="77" y="41"/>
                    <a:pt x="53" y="121"/>
                  </a:cubicBezTo>
                  <a:lnTo>
                    <a:pt x="31" y="198"/>
                  </a:lnTo>
                  <a:cubicBezTo>
                    <a:pt x="1" y="295"/>
                    <a:pt x="18" y="351"/>
                    <a:pt x="83" y="371"/>
                  </a:cubicBezTo>
                  <a:lnTo>
                    <a:pt x="1005" y="645"/>
                  </a:lnTo>
                  <a:lnTo>
                    <a:pt x="145" y="3544"/>
                  </a:lnTo>
                  <a:cubicBezTo>
                    <a:pt x="124" y="3613"/>
                    <a:pt x="178" y="3669"/>
                    <a:pt x="305" y="3706"/>
                  </a:cubicBezTo>
                  <a:lnTo>
                    <a:pt x="344" y="3717"/>
                  </a:lnTo>
                  <a:cubicBezTo>
                    <a:pt x="390" y="3731"/>
                    <a:pt x="428" y="3737"/>
                    <a:pt x="460" y="3737"/>
                  </a:cubicBezTo>
                  <a:cubicBezTo>
                    <a:pt x="519" y="3737"/>
                    <a:pt x="554" y="3715"/>
                    <a:pt x="568" y="3669"/>
                  </a:cubicBezTo>
                  <a:lnTo>
                    <a:pt x="1428" y="769"/>
                  </a:lnTo>
                  <a:lnTo>
                    <a:pt x="2336" y="1038"/>
                  </a:lnTo>
                  <a:cubicBezTo>
                    <a:pt x="2347" y="1041"/>
                    <a:pt x="2357" y="1043"/>
                    <a:pt x="2367" y="1043"/>
                  </a:cubicBezTo>
                  <a:cubicBezTo>
                    <a:pt x="2415" y="1043"/>
                    <a:pt x="2451" y="1003"/>
                    <a:pt x="2475" y="922"/>
                  </a:cubicBezTo>
                  <a:lnTo>
                    <a:pt x="2497" y="845"/>
                  </a:lnTo>
                  <a:cubicBezTo>
                    <a:pt x="2526" y="749"/>
                    <a:pt x="2508" y="692"/>
                    <a:pt x="2444" y="672"/>
                  </a:cubicBezTo>
                  <a:lnTo>
                    <a:pt x="192" y="6"/>
                  </a:lnTo>
                  <a:cubicBezTo>
                    <a:pt x="181" y="3"/>
                    <a:pt x="171" y="1"/>
                    <a:pt x="1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9" name="Google Shape;2329;p38"/>
            <p:cNvSpPr/>
            <p:nvPr/>
          </p:nvSpPr>
          <p:spPr>
            <a:xfrm>
              <a:off x="2080225" y="1658175"/>
              <a:ext cx="78375" cy="95325"/>
            </a:xfrm>
            <a:custGeom>
              <a:avLst/>
              <a:gdLst/>
              <a:ahLst/>
              <a:cxnLst/>
              <a:rect l="l" t="t" r="r" b="b"/>
              <a:pathLst>
                <a:path w="3135" h="3813" extrusionOk="0">
                  <a:moveTo>
                    <a:pt x="597" y="1"/>
                  </a:moveTo>
                  <a:cubicBezTo>
                    <a:pt x="509" y="1"/>
                    <a:pt x="462" y="30"/>
                    <a:pt x="454" y="88"/>
                  </a:cubicBezTo>
                  <a:lnTo>
                    <a:pt x="10" y="3364"/>
                  </a:lnTo>
                  <a:cubicBezTo>
                    <a:pt x="0" y="3437"/>
                    <a:pt x="62" y="3482"/>
                    <a:pt x="195" y="3500"/>
                  </a:cubicBezTo>
                  <a:lnTo>
                    <a:pt x="234" y="3506"/>
                  </a:lnTo>
                  <a:cubicBezTo>
                    <a:pt x="260" y="3509"/>
                    <a:pt x="283" y="3511"/>
                    <a:pt x="305" y="3511"/>
                  </a:cubicBezTo>
                  <a:cubicBezTo>
                    <a:pt x="392" y="3511"/>
                    <a:pt x="439" y="3482"/>
                    <a:pt x="448" y="3423"/>
                  </a:cubicBezTo>
                  <a:lnTo>
                    <a:pt x="649" y="1930"/>
                  </a:lnTo>
                  <a:lnTo>
                    <a:pt x="2445" y="2172"/>
                  </a:lnTo>
                  <a:lnTo>
                    <a:pt x="2244" y="3666"/>
                  </a:lnTo>
                  <a:cubicBezTo>
                    <a:pt x="2234" y="3739"/>
                    <a:pt x="2295" y="3784"/>
                    <a:pt x="2428" y="3802"/>
                  </a:cubicBezTo>
                  <a:lnTo>
                    <a:pt x="2468" y="3807"/>
                  </a:lnTo>
                  <a:cubicBezTo>
                    <a:pt x="2494" y="3811"/>
                    <a:pt x="2517" y="3812"/>
                    <a:pt x="2539" y="3812"/>
                  </a:cubicBezTo>
                  <a:cubicBezTo>
                    <a:pt x="2625" y="3812"/>
                    <a:pt x="2673" y="3782"/>
                    <a:pt x="2681" y="3725"/>
                  </a:cubicBezTo>
                  <a:lnTo>
                    <a:pt x="3124" y="450"/>
                  </a:lnTo>
                  <a:cubicBezTo>
                    <a:pt x="3134" y="376"/>
                    <a:pt x="3073" y="331"/>
                    <a:pt x="2940" y="314"/>
                  </a:cubicBezTo>
                  <a:lnTo>
                    <a:pt x="2901" y="309"/>
                  </a:lnTo>
                  <a:cubicBezTo>
                    <a:pt x="2875" y="305"/>
                    <a:pt x="2851" y="303"/>
                    <a:pt x="2830" y="303"/>
                  </a:cubicBezTo>
                  <a:cubicBezTo>
                    <a:pt x="2743" y="303"/>
                    <a:pt x="2695" y="332"/>
                    <a:pt x="2687" y="391"/>
                  </a:cubicBezTo>
                  <a:lnTo>
                    <a:pt x="2497" y="1795"/>
                  </a:lnTo>
                  <a:lnTo>
                    <a:pt x="701" y="1552"/>
                  </a:lnTo>
                  <a:lnTo>
                    <a:pt x="891" y="148"/>
                  </a:lnTo>
                  <a:cubicBezTo>
                    <a:pt x="901" y="74"/>
                    <a:pt x="840" y="30"/>
                    <a:pt x="707" y="11"/>
                  </a:cubicBezTo>
                  <a:lnTo>
                    <a:pt x="668" y="6"/>
                  </a:lnTo>
                  <a:cubicBezTo>
                    <a:pt x="642" y="3"/>
                    <a:pt x="618" y="1"/>
                    <a:pt x="5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0" name="Google Shape;2330;p38"/>
            <p:cNvSpPr/>
            <p:nvPr/>
          </p:nvSpPr>
          <p:spPr>
            <a:xfrm>
              <a:off x="2178350" y="1666425"/>
              <a:ext cx="51450" cy="88350"/>
            </a:xfrm>
            <a:custGeom>
              <a:avLst/>
              <a:gdLst/>
              <a:ahLst/>
              <a:cxnLst/>
              <a:rect l="l" t="t" r="r" b="b"/>
              <a:pathLst>
                <a:path w="2058" h="3534" extrusionOk="0">
                  <a:moveTo>
                    <a:pt x="1899" y="0"/>
                  </a:moveTo>
                  <a:cubicBezTo>
                    <a:pt x="1899" y="0"/>
                    <a:pt x="1898" y="0"/>
                    <a:pt x="1897" y="0"/>
                  </a:cubicBezTo>
                  <a:lnTo>
                    <a:pt x="150" y="29"/>
                  </a:lnTo>
                  <a:cubicBezTo>
                    <a:pt x="50" y="30"/>
                    <a:pt x="0" y="81"/>
                    <a:pt x="1" y="182"/>
                  </a:cubicBezTo>
                  <a:lnTo>
                    <a:pt x="53" y="3386"/>
                  </a:lnTo>
                  <a:cubicBezTo>
                    <a:pt x="55" y="3484"/>
                    <a:pt x="104" y="3534"/>
                    <a:pt x="200" y="3534"/>
                  </a:cubicBezTo>
                  <a:cubicBezTo>
                    <a:pt x="202" y="3534"/>
                    <a:pt x="204" y="3534"/>
                    <a:pt x="206" y="3534"/>
                  </a:cubicBezTo>
                  <a:lnTo>
                    <a:pt x="1959" y="3505"/>
                  </a:lnTo>
                  <a:cubicBezTo>
                    <a:pt x="2026" y="3503"/>
                    <a:pt x="2058" y="3453"/>
                    <a:pt x="2057" y="3353"/>
                  </a:cubicBezTo>
                  <a:lnTo>
                    <a:pt x="2056" y="3273"/>
                  </a:lnTo>
                  <a:cubicBezTo>
                    <a:pt x="2053" y="3174"/>
                    <a:pt x="2019" y="3125"/>
                    <a:pt x="1955" y="3125"/>
                  </a:cubicBezTo>
                  <a:cubicBezTo>
                    <a:pt x="1954" y="3125"/>
                    <a:pt x="1954" y="3125"/>
                    <a:pt x="1953" y="3125"/>
                  </a:cubicBezTo>
                  <a:lnTo>
                    <a:pt x="490" y="3148"/>
                  </a:lnTo>
                  <a:lnTo>
                    <a:pt x="472" y="1927"/>
                  </a:lnTo>
                  <a:lnTo>
                    <a:pt x="1778" y="1905"/>
                  </a:lnTo>
                  <a:cubicBezTo>
                    <a:pt x="1844" y="1903"/>
                    <a:pt x="1877" y="1854"/>
                    <a:pt x="1876" y="1753"/>
                  </a:cubicBezTo>
                  <a:lnTo>
                    <a:pt x="1874" y="1674"/>
                  </a:lnTo>
                  <a:cubicBezTo>
                    <a:pt x="1872" y="1574"/>
                    <a:pt x="1838" y="1526"/>
                    <a:pt x="1773" y="1526"/>
                  </a:cubicBezTo>
                  <a:cubicBezTo>
                    <a:pt x="1772" y="1526"/>
                    <a:pt x="1771" y="1526"/>
                    <a:pt x="1771" y="1526"/>
                  </a:cubicBezTo>
                  <a:lnTo>
                    <a:pt x="464" y="1546"/>
                  </a:lnTo>
                  <a:lnTo>
                    <a:pt x="447" y="404"/>
                  </a:lnTo>
                  <a:lnTo>
                    <a:pt x="1903" y="381"/>
                  </a:lnTo>
                  <a:cubicBezTo>
                    <a:pt x="1970" y="380"/>
                    <a:pt x="2002" y="329"/>
                    <a:pt x="2001" y="230"/>
                  </a:cubicBezTo>
                  <a:lnTo>
                    <a:pt x="2000" y="149"/>
                  </a:lnTo>
                  <a:cubicBezTo>
                    <a:pt x="1997" y="51"/>
                    <a:pt x="1965" y="0"/>
                    <a:pt x="18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1" name="Google Shape;2331;p38"/>
            <p:cNvSpPr/>
            <p:nvPr/>
          </p:nvSpPr>
          <p:spPr>
            <a:xfrm>
              <a:off x="2270450" y="1655000"/>
              <a:ext cx="70950" cy="91625"/>
            </a:xfrm>
            <a:custGeom>
              <a:avLst/>
              <a:gdLst/>
              <a:ahLst/>
              <a:cxnLst/>
              <a:rect l="l" t="t" r="r" b="b"/>
              <a:pathLst>
                <a:path w="2838" h="3665" extrusionOk="0">
                  <a:moveTo>
                    <a:pt x="1342" y="394"/>
                  </a:moveTo>
                  <a:cubicBezTo>
                    <a:pt x="1449" y="394"/>
                    <a:pt x="1537" y="412"/>
                    <a:pt x="1608" y="447"/>
                  </a:cubicBezTo>
                  <a:cubicBezTo>
                    <a:pt x="1734" y="512"/>
                    <a:pt x="1818" y="635"/>
                    <a:pt x="1856" y="817"/>
                  </a:cubicBezTo>
                  <a:cubicBezTo>
                    <a:pt x="1889" y="979"/>
                    <a:pt x="1855" y="1126"/>
                    <a:pt x="1752" y="1264"/>
                  </a:cubicBezTo>
                  <a:cubicBezTo>
                    <a:pt x="1649" y="1400"/>
                    <a:pt x="1497" y="1490"/>
                    <a:pt x="1297" y="1531"/>
                  </a:cubicBezTo>
                  <a:lnTo>
                    <a:pt x="729" y="1649"/>
                  </a:lnTo>
                  <a:lnTo>
                    <a:pt x="499" y="543"/>
                  </a:lnTo>
                  <a:lnTo>
                    <a:pt x="1048" y="428"/>
                  </a:lnTo>
                  <a:cubicBezTo>
                    <a:pt x="1158" y="405"/>
                    <a:pt x="1256" y="394"/>
                    <a:pt x="1342" y="394"/>
                  </a:cubicBezTo>
                  <a:close/>
                  <a:moveTo>
                    <a:pt x="1725" y="1859"/>
                  </a:moveTo>
                  <a:cubicBezTo>
                    <a:pt x="1848" y="1859"/>
                    <a:pt x="1953" y="1880"/>
                    <a:pt x="2040" y="1924"/>
                  </a:cubicBezTo>
                  <a:cubicBezTo>
                    <a:pt x="2189" y="1999"/>
                    <a:pt x="2282" y="2127"/>
                    <a:pt x="2319" y="2307"/>
                  </a:cubicBezTo>
                  <a:cubicBezTo>
                    <a:pt x="2359" y="2499"/>
                    <a:pt x="2333" y="2664"/>
                    <a:pt x="2240" y="2802"/>
                  </a:cubicBezTo>
                  <a:cubicBezTo>
                    <a:pt x="2148" y="2940"/>
                    <a:pt x="1992" y="3033"/>
                    <a:pt x="1773" y="3078"/>
                  </a:cubicBezTo>
                  <a:lnTo>
                    <a:pt x="1057" y="3227"/>
                  </a:lnTo>
                  <a:lnTo>
                    <a:pt x="807" y="2022"/>
                  </a:lnTo>
                  <a:lnTo>
                    <a:pt x="1439" y="1891"/>
                  </a:lnTo>
                  <a:cubicBezTo>
                    <a:pt x="1543" y="1869"/>
                    <a:pt x="1638" y="1859"/>
                    <a:pt x="1725" y="1859"/>
                  </a:cubicBezTo>
                  <a:close/>
                  <a:moveTo>
                    <a:pt x="1402" y="1"/>
                  </a:moveTo>
                  <a:cubicBezTo>
                    <a:pt x="1284" y="1"/>
                    <a:pt x="1155" y="16"/>
                    <a:pt x="1014" y="45"/>
                  </a:cubicBezTo>
                  <a:lnTo>
                    <a:pt x="138" y="227"/>
                  </a:lnTo>
                  <a:cubicBezTo>
                    <a:pt x="39" y="248"/>
                    <a:pt x="0" y="307"/>
                    <a:pt x="21" y="405"/>
                  </a:cubicBezTo>
                  <a:lnTo>
                    <a:pt x="673" y="3542"/>
                  </a:lnTo>
                  <a:cubicBezTo>
                    <a:pt x="690" y="3624"/>
                    <a:pt x="734" y="3665"/>
                    <a:pt x="804" y="3665"/>
                  </a:cubicBezTo>
                  <a:cubicBezTo>
                    <a:pt x="818" y="3665"/>
                    <a:pt x="834" y="3663"/>
                    <a:pt x="851" y="3659"/>
                  </a:cubicBezTo>
                  <a:lnTo>
                    <a:pt x="1691" y="3482"/>
                  </a:lnTo>
                  <a:cubicBezTo>
                    <a:pt x="2103" y="3398"/>
                    <a:pt x="2402" y="3253"/>
                    <a:pt x="2590" y="3048"/>
                  </a:cubicBezTo>
                  <a:cubicBezTo>
                    <a:pt x="2779" y="2844"/>
                    <a:pt x="2837" y="2571"/>
                    <a:pt x="2766" y="2232"/>
                  </a:cubicBezTo>
                  <a:cubicBezTo>
                    <a:pt x="2739" y="2102"/>
                    <a:pt x="2693" y="1995"/>
                    <a:pt x="2628" y="1913"/>
                  </a:cubicBezTo>
                  <a:cubicBezTo>
                    <a:pt x="2563" y="1831"/>
                    <a:pt x="2489" y="1767"/>
                    <a:pt x="2409" y="1718"/>
                  </a:cubicBezTo>
                  <a:cubicBezTo>
                    <a:pt x="2328" y="1671"/>
                    <a:pt x="2248" y="1635"/>
                    <a:pt x="2173" y="1612"/>
                  </a:cubicBezTo>
                  <a:cubicBezTo>
                    <a:pt x="2096" y="1589"/>
                    <a:pt x="2009" y="1572"/>
                    <a:pt x="1911" y="1562"/>
                  </a:cubicBezTo>
                  <a:lnTo>
                    <a:pt x="1907" y="1542"/>
                  </a:lnTo>
                  <a:cubicBezTo>
                    <a:pt x="1998" y="1496"/>
                    <a:pt x="2075" y="1427"/>
                    <a:pt x="2140" y="1333"/>
                  </a:cubicBezTo>
                  <a:cubicBezTo>
                    <a:pt x="2206" y="1239"/>
                    <a:pt x="2253" y="1135"/>
                    <a:pt x="2283" y="1019"/>
                  </a:cubicBezTo>
                  <a:cubicBezTo>
                    <a:pt x="2312" y="905"/>
                    <a:pt x="2314" y="792"/>
                    <a:pt x="2293" y="684"/>
                  </a:cubicBezTo>
                  <a:cubicBezTo>
                    <a:pt x="2239" y="426"/>
                    <a:pt x="2104" y="236"/>
                    <a:pt x="1888" y="114"/>
                  </a:cubicBezTo>
                  <a:cubicBezTo>
                    <a:pt x="1754" y="39"/>
                    <a:pt x="1593" y="1"/>
                    <a:pt x="140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2" name="Google Shape;2332;p38"/>
            <p:cNvSpPr/>
            <p:nvPr/>
          </p:nvSpPr>
          <p:spPr>
            <a:xfrm>
              <a:off x="2338975" y="1629875"/>
              <a:ext cx="75425" cy="97625"/>
            </a:xfrm>
            <a:custGeom>
              <a:avLst/>
              <a:gdLst/>
              <a:ahLst/>
              <a:cxnLst/>
              <a:rect l="l" t="t" r="r" b="b"/>
              <a:pathLst>
                <a:path w="3017" h="3905" extrusionOk="0">
                  <a:moveTo>
                    <a:pt x="1810" y="1"/>
                  </a:moveTo>
                  <a:cubicBezTo>
                    <a:pt x="1800" y="1"/>
                    <a:pt x="1789" y="3"/>
                    <a:pt x="1777" y="7"/>
                  </a:cubicBezTo>
                  <a:lnTo>
                    <a:pt x="127" y="583"/>
                  </a:lnTo>
                  <a:cubicBezTo>
                    <a:pt x="31" y="617"/>
                    <a:pt x="0" y="679"/>
                    <a:pt x="34" y="775"/>
                  </a:cubicBezTo>
                  <a:lnTo>
                    <a:pt x="1091" y="3799"/>
                  </a:lnTo>
                  <a:cubicBezTo>
                    <a:pt x="1116" y="3870"/>
                    <a:pt x="1157" y="3904"/>
                    <a:pt x="1216" y="3904"/>
                  </a:cubicBezTo>
                  <a:cubicBezTo>
                    <a:pt x="1236" y="3904"/>
                    <a:pt x="1259" y="3900"/>
                    <a:pt x="1283" y="3892"/>
                  </a:cubicBezTo>
                  <a:lnTo>
                    <a:pt x="2937" y="3317"/>
                  </a:lnTo>
                  <a:cubicBezTo>
                    <a:pt x="3001" y="3294"/>
                    <a:pt x="3016" y="3236"/>
                    <a:pt x="2982" y="3142"/>
                  </a:cubicBezTo>
                  <a:lnTo>
                    <a:pt x="2956" y="3066"/>
                  </a:lnTo>
                  <a:cubicBezTo>
                    <a:pt x="2928" y="2989"/>
                    <a:pt x="2892" y="2951"/>
                    <a:pt x="2845" y="2951"/>
                  </a:cubicBezTo>
                  <a:cubicBezTo>
                    <a:pt x="2835" y="2951"/>
                    <a:pt x="2823" y="2953"/>
                    <a:pt x="2812" y="2957"/>
                  </a:cubicBezTo>
                  <a:lnTo>
                    <a:pt x="1432" y="3439"/>
                  </a:lnTo>
                  <a:lnTo>
                    <a:pt x="1029" y="2285"/>
                  </a:lnTo>
                  <a:lnTo>
                    <a:pt x="2262" y="1855"/>
                  </a:lnTo>
                  <a:cubicBezTo>
                    <a:pt x="2325" y="1832"/>
                    <a:pt x="2341" y="1775"/>
                    <a:pt x="2308" y="1680"/>
                  </a:cubicBezTo>
                  <a:lnTo>
                    <a:pt x="2281" y="1604"/>
                  </a:lnTo>
                  <a:cubicBezTo>
                    <a:pt x="2253" y="1527"/>
                    <a:pt x="2217" y="1489"/>
                    <a:pt x="2171" y="1489"/>
                  </a:cubicBezTo>
                  <a:cubicBezTo>
                    <a:pt x="2160" y="1489"/>
                    <a:pt x="2149" y="1491"/>
                    <a:pt x="2137" y="1495"/>
                  </a:cubicBezTo>
                  <a:lnTo>
                    <a:pt x="904" y="1925"/>
                  </a:lnTo>
                  <a:lnTo>
                    <a:pt x="527" y="848"/>
                  </a:lnTo>
                  <a:lnTo>
                    <a:pt x="1902" y="367"/>
                  </a:lnTo>
                  <a:cubicBezTo>
                    <a:pt x="1965" y="345"/>
                    <a:pt x="1981" y="287"/>
                    <a:pt x="1948" y="192"/>
                  </a:cubicBezTo>
                  <a:lnTo>
                    <a:pt x="1921" y="117"/>
                  </a:lnTo>
                  <a:cubicBezTo>
                    <a:pt x="1893" y="39"/>
                    <a:pt x="1857" y="1"/>
                    <a:pt x="181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3" name="Google Shape;2333;p38"/>
            <p:cNvSpPr/>
            <p:nvPr/>
          </p:nvSpPr>
          <p:spPr>
            <a:xfrm>
              <a:off x="2400700" y="1608900"/>
              <a:ext cx="70650" cy="90775"/>
            </a:xfrm>
            <a:custGeom>
              <a:avLst/>
              <a:gdLst/>
              <a:ahLst/>
              <a:cxnLst/>
              <a:rect l="l" t="t" r="r" b="b"/>
              <a:pathLst>
                <a:path w="2826" h="3631" extrusionOk="0">
                  <a:moveTo>
                    <a:pt x="1326" y="1"/>
                  </a:moveTo>
                  <a:cubicBezTo>
                    <a:pt x="1282" y="1"/>
                    <a:pt x="1234" y="4"/>
                    <a:pt x="1182" y="12"/>
                  </a:cubicBezTo>
                  <a:cubicBezTo>
                    <a:pt x="1095" y="26"/>
                    <a:pt x="1007" y="46"/>
                    <a:pt x="923" y="73"/>
                  </a:cubicBezTo>
                  <a:cubicBezTo>
                    <a:pt x="837" y="100"/>
                    <a:pt x="763" y="129"/>
                    <a:pt x="700" y="159"/>
                  </a:cubicBezTo>
                  <a:cubicBezTo>
                    <a:pt x="499" y="257"/>
                    <a:pt x="342" y="378"/>
                    <a:pt x="225" y="522"/>
                  </a:cubicBezTo>
                  <a:cubicBezTo>
                    <a:pt x="110" y="666"/>
                    <a:pt x="41" y="822"/>
                    <a:pt x="21" y="988"/>
                  </a:cubicBezTo>
                  <a:cubicBezTo>
                    <a:pt x="0" y="1153"/>
                    <a:pt x="29" y="1318"/>
                    <a:pt x="108" y="1479"/>
                  </a:cubicBezTo>
                  <a:cubicBezTo>
                    <a:pt x="180" y="1626"/>
                    <a:pt x="262" y="1738"/>
                    <a:pt x="355" y="1813"/>
                  </a:cubicBezTo>
                  <a:cubicBezTo>
                    <a:pt x="448" y="1889"/>
                    <a:pt x="547" y="1940"/>
                    <a:pt x="652" y="1966"/>
                  </a:cubicBezTo>
                  <a:cubicBezTo>
                    <a:pt x="752" y="1990"/>
                    <a:pt x="853" y="2002"/>
                    <a:pt x="958" y="2002"/>
                  </a:cubicBezTo>
                  <a:cubicBezTo>
                    <a:pt x="966" y="2002"/>
                    <a:pt x="974" y="2002"/>
                    <a:pt x="982" y="2002"/>
                  </a:cubicBezTo>
                  <a:cubicBezTo>
                    <a:pt x="1097" y="2001"/>
                    <a:pt x="1212" y="1994"/>
                    <a:pt x="1325" y="1982"/>
                  </a:cubicBezTo>
                  <a:cubicBezTo>
                    <a:pt x="1464" y="1970"/>
                    <a:pt x="1596" y="1962"/>
                    <a:pt x="1723" y="1960"/>
                  </a:cubicBezTo>
                  <a:cubicBezTo>
                    <a:pt x="1732" y="1959"/>
                    <a:pt x="1740" y="1959"/>
                    <a:pt x="1749" y="1959"/>
                  </a:cubicBezTo>
                  <a:cubicBezTo>
                    <a:pt x="1866" y="1959"/>
                    <a:pt x="1971" y="1979"/>
                    <a:pt x="2064" y="2018"/>
                  </a:cubicBezTo>
                  <a:cubicBezTo>
                    <a:pt x="2164" y="2060"/>
                    <a:pt x="2244" y="2142"/>
                    <a:pt x="2303" y="2261"/>
                  </a:cubicBezTo>
                  <a:cubicBezTo>
                    <a:pt x="2355" y="2367"/>
                    <a:pt x="2375" y="2472"/>
                    <a:pt x="2364" y="2578"/>
                  </a:cubicBezTo>
                  <a:cubicBezTo>
                    <a:pt x="2352" y="2685"/>
                    <a:pt x="2313" y="2779"/>
                    <a:pt x="2246" y="2867"/>
                  </a:cubicBezTo>
                  <a:cubicBezTo>
                    <a:pt x="2179" y="2953"/>
                    <a:pt x="2087" y="3025"/>
                    <a:pt x="1974" y="3081"/>
                  </a:cubicBezTo>
                  <a:cubicBezTo>
                    <a:pt x="1810" y="3162"/>
                    <a:pt x="1659" y="3206"/>
                    <a:pt x="1523" y="3218"/>
                  </a:cubicBezTo>
                  <a:cubicBezTo>
                    <a:pt x="1423" y="3225"/>
                    <a:pt x="1338" y="3230"/>
                    <a:pt x="1270" y="3230"/>
                  </a:cubicBezTo>
                  <a:cubicBezTo>
                    <a:pt x="1246" y="3230"/>
                    <a:pt x="1224" y="3229"/>
                    <a:pt x="1205" y="3228"/>
                  </a:cubicBezTo>
                  <a:cubicBezTo>
                    <a:pt x="1180" y="3224"/>
                    <a:pt x="1159" y="3222"/>
                    <a:pt x="1140" y="3222"/>
                  </a:cubicBezTo>
                  <a:cubicBezTo>
                    <a:pt x="1137" y="3222"/>
                    <a:pt x="1134" y="3222"/>
                    <a:pt x="1132" y="3222"/>
                  </a:cubicBezTo>
                  <a:cubicBezTo>
                    <a:pt x="1111" y="3224"/>
                    <a:pt x="1097" y="3226"/>
                    <a:pt x="1088" y="3230"/>
                  </a:cubicBezTo>
                  <a:cubicBezTo>
                    <a:pt x="1073" y="3237"/>
                    <a:pt x="1060" y="3262"/>
                    <a:pt x="1049" y="3304"/>
                  </a:cubicBezTo>
                  <a:cubicBezTo>
                    <a:pt x="1039" y="3347"/>
                    <a:pt x="1033" y="3392"/>
                    <a:pt x="1033" y="3441"/>
                  </a:cubicBezTo>
                  <a:cubicBezTo>
                    <a:pt x="1033" y="3488"/>
                    <a:pt x="1038" y="3524"/>
                    <a:pt x="1049" y="3549"/>
                  </a:cubicBezTo>
                  <a:cubicBezTo>
                    <a:pt x="1065" y="3582"/>
                    <a:pt x="1113" y="3605"/>
                    <a:pt x="1190" y="3620"/>
                  </a:cubicBezTo>
                  <a:cubicBezTo>
                    <a:pt x="1229" y="3627"/>
                    <a:pt x="1273" y="3631"/>
                    <a:pt x="1323" y="3631"/>
                  </a:cubicBezTo>
                  <a:cubicBezTo>
                    <a:pt x="1400" y="3631"/>
                    <a:pt x="1491" y="3622"/>
                    <a:pt x="1595" y="3605"/>
                  </a:cubicBezTo>
                  <a:cubicBezTo>
                    <a:pt x="1766" y="3577"/>
                    <a:pt x="1948" y="3515"/>
                    <a:pt x="2140" y="3421"/>
                  </a:cubicBezTo>
                  <a:cubicBezTo>
                    <a:pt x="2293" y="3347"/>
                    <a:pt x="2421" y="3260"/>
                    <a:pt x="2520" y="3162"/>
                  </a:cubicBezTo>
                  <a:cubicBezTo>
                    <a:pt x="2622" y="3062"/>
                    <a:pt x="2699" y="2953"/>
                    <a:pt x="2751" y="2835"/>
                  </a:cubicBezTo>
                  <a:cubicBezTo>
                    <a:pt x="2802" y="2718"/>
                    <a:pt x="2826" y="2593"/>
                    <a:pt x="2819" y="2463"/>
                  </a:cubicBezTo>
                  <a:cubicBezTo>
                    <a:pt x="2811" y="2331"/>
                    <a:pt x="2775" y="2198"/>
                    <a:pt x="2710" y="2064"/>
                  </a:cubicBezTo>
                  <a:cubicBezTo>
                    <a:pt x="2636" y="1910"/>
                    <a:pt x="2548" y="1795"/>
                    <a:pt x="2447" y="1715"/>
                  </a:cubicBezTo>
                  <a:cubicBezTo>
                    <a:pt x="2348" y="1636"/>
                    <a:pt x="2239" y="1582"/>
                    <a:pt x="2121" y="1554"/>
                  </a:cubicBezTo>
                  <a:cubicBezTo>
                    <a:pt x="2014" y="1530"/>
                    <a:pt x="1905" y="1517"/>
                    <a:pt x="1794" y="1517"/>
                  </a:cubicBezTo>
                  <a:cubicBezTo>
                    <a:pt x="1782" y="1517"/>
                    <a:pt x="1771" y="1517"/>
                    <a:pt x="1759" y="1517"/>
                  </a:cubicBezTo>
                  <a:cubicBezTo>
                    <a:pt x="1636" y="1519"/>
                    <a:pt x="1516" y="1527"/>
                    <a:pt x="1398" y="1535"/>
                  </a:cubicBezTo>
                  <a:cubicBezTo>
                    <a:pt x="1269" y="1545"/>
                    <a:pt x="1150" y="1553"/>
                    <a:pt x="1037" y="1558"/>
                  </a:cubicBezTo>
                  <a:cubicBezTo>
                    <a:pt x="1023" y="1559"/>
                    <a:pt x="1009" y="1559"/>
                    <a:pt x="995" y="1559"/>
                  </a:cubicBezTo>
                  <a:cubicBezTo>
                    <a:pt x="899" y="1559"/>
                    <a:pt x="812" y="1544"/>
                    <a:pt x="736" y="1513"/>
                  </a:cubicBezTo>
                  <a:cubicBezTo>
                    <a:pt x="648" y="1478"/>
                    <a:pt x="578" y="1406"/>
                    <a:pt x="525" y="1298"/>
                  </a:cubicBezTo>
                  <a:cubicBezTo>
                    <a:pt x="470" y="1188"/>
                    <a:pt x="450" y="1082"/>
                    <a:pt x="462" y="983"/>
                  </a:cubicBezTo>
                  <a:cubicBezTo>
                    <a:pt x="475" y="885"/>
                    <a:pt x="517" y="793"/>
                    <a:pt x="585" y="711"/>
                  </a:cubicBezTo>
                  <a:cubicBezTo>
                    <a:pt x="655" y="629"/>
                    <a:pt x="745" y="561"/>
                    <a:pt x="856" y="506"/>
                  </a:cubicBezTo>
                  <a:cubicBezTo>
                    <a:pt x="970" y="452"/>
                    <a:pt x="1072" y="419"/>
                    <a:pt x="1159" y="408"/>
                  </a:cubicBezTo>
                  <a:cubicBezTo>
                    <a:pt x="1248" y="398"/>
                    <a:pt x="1322" y="395"/>
                    <a:pt x="1382" y="395"/>
                  </a:cubicBezTo>
                  <a:cubicBezTo>
                    <a:pt x="1419" y="396"/>
                    <a:pt x="1449" y="396"/>
                    <a:pt x="1474" y="397"/>
                  </a:cubicBezTo>
                  <a:cubicBezTo>
                    <a:pt x="1499" y="397"/>
                    <a:pt x="1517" y="396"/>
                    <a:pt x="1530" y="389"/>
                  </a:cubicBezTo>
                  <a:cubicBezTo>
                    <a:pt x="1545" y="382"/>
                    <a:pt x="1556" y="357"/>
                    <a:pt x="1564" y="316"/>
                  </a:cubicBezTo>
                  <a:cubicBezTo>
                    <a:pt x="1572" y="275"/>
                    <a:pt x="1576" y="230"/>
                    <a:pt x="1574" y="182"/>
                  </a:cubicBezTo>
                  <a:cubicBezTo>
                    <a:pt x="1573" y="135"/>
                    <a:pt x="1568" y="100"/>
                    <a:pt x="1558" y="79"/>
                  </a:cubicBezTo>
                  <a:cubicBezTo>
                    <a:pt x="1537" y="37"/>
                    <a:pt x="1489" y="12"/>
                    <a:pt x="1411" y="6"/>
                  </a:cubicBezTo>
                  <a:cubicBezTo>
                    <a:pt x="1385" y="2"/>
                    <a:pt x="1357" y="1"/>
                    <a:pt x="13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4" name="Google Shape;2334;p38"/>
            <p:cNvSpPr/>
            <p:nvPr/>
          </p:nvSpPr>
          <p:spPr>
            <a:xfrm>
              <a:off x="2443175" y="1568250"/>
              <a:ext cx="78450" cy="91650"/>
            </a:xfrm>
            <a:custGeom>
              <a:avLst/>
              <a:gdLst/>
              <a:ahLst/>
              <a:cxnLst/>
              <a:rect l="l" t="t" r="r" b="b"/>
              <a:pathLst>
                <a:path w="3138" h="3666" extrusionOk="0">
                  <a:moveTo>
                    <a:pt x="2069" y="1"/>
                  </a:moveTo>
                  <a:cubicBezTo>
                    <a:pt x="2052" y="1"/>
                    <a:pt x="2035" y="6"/>
                    <a:pt x="2019" y="17"/>
                  </a:cubicBezTo>
                  <a:lnTo>
                    <a:pt x="57" y="1308"/>
                  </a:lnTo>
                  <a:cubicBezTo>
                    <a:pt x="0" y="1344"/>
                    <a:pt x="0" y="1405"/>
                    <a:pt x="55" y="1488"/>
                  </a:cubicBezTo>
                  <a:lnTo>
                    <a:pt x="99" y="1555"/>
                  </a:lnTo>
                  <a:cubicBezTo>
                    <a:pt x="138" y="1613"/>
                    <a:pt x="176" y="1642"/>
                    <a:pt x="215" y="1642"/>
                  </a:cubicBezTo>
                  <a:cubicBezTo>
                    <a:pt x="231" y="1642"/>
                    <a:pt x="248" y="1637"/>
                    <a:pt x="265" y="1626"/>
                  </a:cubicBezTo>
                  <a:lnTo>
                    <a:pt x="1068" y="1097"/>
                  </a:lnTo>
                  <a:lnTo>
                    <a:pt x="2729" y="3624"/>
                  </a:lnTo>
                  <a:cubicBezTo>
                    <a:pt x="2748" y="3652"/>
                    <a:pt x="2774" y="3666"/>
                    <a:pt x="2807" y="3666"/>
                  </a:cubicBezTo>
                  <a:cubicBezTo>
                    <a:pt x="2847" y="3666"/>
                    <a:pt x="2897" y="3646"/>
                    <a:pt x="2958" y="3606"/>
                  </a:cubicBezTo>
                  <a:lnTo>
                    <a:pt x="2991" y="3583"/>
                  </a:lnTo>
                  <a:cubicBezTo>
                    <a:pt x="3103" y="3510"/>
                    <a:pt x="3138" y="3443"/>
                    <a:pt x="3098" y="3381"/>
                  </a:cubicBezTo>
                  <a:lnTo>
                    <a:pt x="1436" y="855"/>
                  </a:lnTo>
                  <a:lnTo>
                    <a:pt x="2227" y="335"/>
                  </a:lnTo>
                  <a:cubicBezTo>
                    <a:pt x="2282" y="299"/>
                    <a:pt x="2284" y="238"/>
                    <a:pt x="2229" y="155"/>
                  </a:cubicBezTo>
                  <a:lnTo>
                    <a:pt x="2184" y="88"/>
                  </a:lnTo>
                  <a:cubicBezTo>
                    <a:pt x="2146" y="30"/>
                    <a:pt x="2108" y="1"/>
                    <a:pt x="206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5" name="Google Shape;2335;p38"/>
            <p:cNvSpPr/>
            <p:nvPr/>
          </p:nvSpPr>
          <p:spPr>
            <a:xfrm>
              <a:off x="2527725" y="1510950"/>
              <a:ext cx="94025" cy="93950"/>
            </a:xfrm>
            <a:custGeom>
              <a:avLst/>
              <a:gdLst/>
              <a:ahLst/>
              <a:cxnLst/>
              <a:rect l="l" t="t" r="r" b="b"/>
              <a:pathLst>
                <a:path w="3761" h="3758" extrusionOk="0">
                  <a:moveTo>
                    <a:pt x="1783" y="447"/>
                  </a:moveTo>
                  <a:cubicBezTo>
                    <a:pt x="1897" y="447"/>
                    <a:pt x="2016" y="469"/>
                    <a:pt x="2139" y="513"/>
                  </a:cubicBezTo>
                  <a:cubicBezTo>
                    <a:pt x="2351" y="589"/>
                    <a:pt x="2572" y="746"/>
                    <a:pt x="2804" y="986"/>
                  </a:cubicBezTo>
                  <a:cubicBezTo>
                    <a:pt x="3035" y="1227"/>
                    <a:pt x="3184" y="1454"/>
                    <a:pt x="3251" y="1667"/>
                  </a:cubicBezTo>
                  <a:cubicBezTo>
                    <a:pt x="3318" y="1881"/>
                    <a:pt x="3322" y="2081"/>
                    <a:pt x="3261" y="2263"/>
                  </a:cubicBezTo>
                  <a:cubicBezTo>
                    <a:pt x="3201" y="2447"/>
                    <a:pt x="3096" y="2611"/>
                    <a:pt x="2944" y="2757"/>
                  </a:cubicBezTo>
                  <a:lnTo>
                    <a:pt x="2450" y="3233"/>
                  </a:lnTo>
                  <a:lnTo>
                    <a:pt x="546" y="1255"/>
                  </a:lnTo>
                  <a:lnTo>
                    <a:pt x="1040" y="780"/>
                  </a:lnTo>
                  <a:cubicBezTo>
                    <a:pt x="1192" y="634"/>
                    <a:pt x="1359" y="534"/>
                    <a:pt x="1545" y="481"/>
                  </a:cubicBezTo>
                  <a:cubicBezTo>
                    <a:pt x="1622" y="459"/>
                    <a:pt x="1701" y="447"/>
                    <a:pt x="1783" y="447"/>
                  </a:cubicBezTo>
                  <a:close/>
                  <a:moveTo>
                    <a:pt x="1848" y="0"/>
                  </a:moveTo>
                  <a:cubicBezTo>
                    <a:pt x="1722" y="0"/>
                    <a:pt x="1600" y="20"/>
                    <a:pt x="1481" y="59"/>
                  </a:cubicBezTo>
                  <a:cubicBezTo>
                    <a:pt x="1235" y="141"/>
                    <a:pt x="1009" y="282"/>
                    <a:pt x="802" y="480"/>
                  </a:cubicBezTo>
                  <a:lnTo>
                    <a:pt x="75" y="1183"/>
                  </a:lnTo>
                  <a:cubicBezTo>
                    <a:pt x="3" y="1252"/>
                    <a:pt x="1" y="1323"/>
                    <a:pt x="71" y="1395"/>
                  </a:cubicBezTo>
                  <a:lnTo>
                    <a:pt x="2294" y="3703"/>
                  </a:lnTo>
                  <a:cubicBezTo>
                    <a:pt x="2329" y="3740"/>
                    <a:pt x="2364" y="3758"/>
                    <a:pt x="2400" y="3758"/>
                  </a:cubicBezTo>
                  <a:cubicBezTo>
                    <a:pt x="2435" y="3758"/>
                    <a:pt x="2470" y="3741"/>
                    <a:pt x="2505" y="3707"/>
                  </a:cubicBezTo>
                  <a:lnTo>
                    <a:pt x="3235" y="3004"/>
                  </a:lnTo>
                  <a:cubicBezTo>
                    <a:pt x="3390" y="2853"/>
                    <a:pt x="3516" y="2690"/>
                    <a:pt x="3606" y="2516"/>
                  </a:cubicBezTo>
                  <a:cubicBezTo>
                    <a:pt x="3698" y="2342"/>
                    <a:pt x="3747" y="2157"/>
                    <a:pt x="3754" y="1964"/>
                  </a:cubicBezTo>
                  <a:cubicBezTo>
                    <a:pt x="3760" y="1769"/>
                    <a:pt x="3716" y="1562"/>
                    <a:pt x="3616" y="1344"/>
                  </a:cubicBezTo>
                  <a:cubicBezTo>
                    <a:pt x="3518" y="1127"/>
                    <a:pt x="3357" y="901"/>
                    <a:pt x="3132" y="669"/>
                  </a:cubicBezTo>
                  <a:cubicBezTo>
                    <a:pt x="2831" y="356"/>
                    <a:pt x="2541" y="155"/>
                    <a:pt x="2266" y="68"/>
                  </a:cubicBezTo>
                  <a:cubicBezTo>
                    <a:pt x="2122" y="23"/>
                    <a:pt x="1983" y="0"/>
                    <a:pt x="18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6" name="Google Shape;2336;p38"/>
            <p:cNvSpPr/>
            <p:nvPr/>
          </p:nvSpPr>
          <p:spPr>
            <a:xfrm>
              <a:off x="2597150" y="1459425"/>
              <a:ext cx="95225" cy="86200"/>
            </a:xfrm>
            <a:custGeom>
              <a:avLst/>
              <a:gdLst/>
              <a:ahLst/>
              <a:cxnLst/>
              <a:rect l="l" t="t" r="r" b="b"/>
              <a:pathLst>
                <a:path w="3809" h="3448" extrusionOk="0">
                  <a:moveTo>
                    <a:pt x="503" y="452"/>
                  </a:moveTo>
                  <a:cubicBezTo>
                    <a:pt x="544" y="476"/>
                    <a:pt x="587" y="497"/>
                    <a:pt x="634" y="521"/>
                  </a:cubicBezTo>
                  <a:cubicBezTo>
                    <a:pt x="679" y="544"/>
                    <a:pt x="725" y="563"/>
                    <a:pt x="770" y="581"/>
                  </a:cubicBezTo>
                  <a:lnTo>
                    <a:pt x="2274" y="1071"/>
                  </a:lnTo>
                  <a:lnTo>
                    <a:pt x="1547" y="2021"/>
                  </a:lnTo>
                  <a:lnTo>
                    <a:pt x="682" y="697"/>
                  </a:lnTo>
                  <a:cubicBezTo>
                    <a:pt x="654" y="655"/>
                    <a:pt x="623" y="615"/>
                    <a:pt x="591" y="575"/>
                  </a:cubicBezTo>
                  <a:cubicBezTo>
                    <a:pt x="560" y="534"/>
                    <a:pt x="528" y="496"/>
                    <a:pt x="497" y="460"/>
                  </a:cubicBezTo>
                  <a:lnTo>
                    <a:pt x="503" y="452"/>
                  </a:lnTo>
                  <a:close/>
                  <a:moveTo>
                    <a:pt x="338" y="0"/>
                  </a:moveTo>
                  <a:cubicBezTo>
                    <a:pt x="292" y="0"/>
                    <a:pt x="239" y="39"/>
                    <a:pt x="180" y="116"/>
                  </a:cubicBezTo>
                  <a:lnTo>
                    <a:pt x="92" y="231"/>
                  </a:lnTo>
                  <a:cubicBezTo>
                    <a:pt x="21" y="325"/>
                    <a:pt x="1" y="393"/>
                    <a:pt x="33" y="440"/>
                  </a:cubicBezTo>
                  <a:lnTo>
                    <a:pt x="1925" y="3382"/>
                  </a:lnTo>
                  <a:cubicBezTo>
                    <a:pt x="1933" y="3393"/>
                    <a:pt x="1940" y="3403"/>
                    <a:pt x="1948" y="3413"/>
                  </a:cubicBezTo>
                  <a:cubicBezTo>
                    <a:pt x="1955" y="3422"/>
                    <a:pt x="1964" y="3429"/>
                    <a:pt x="1971" y="3435"/>
                  </a:cubicBezTo>
                  <a:cubicBezTo>
                    <a:pt x="1981" y="3443"/>
                    <a:pt x="1993" y="3447"/>
                    <a:pt x="2006" y="3447"/>
                  </a:cubicBezTo>
                  <a:cubicBezTo>
                    <a:pt x="2048" y="3447"/>
                    <a:pt x="2102" y="3403"/>
                    <a:pt x="2169" y="3316"/>
                  </a:cubicBezTo>
                  <a:lnTo>
                    <a:pt x="2183" y="3294"/>
                  </a:lnTo>
                  <a:cubicBezTo>
                    <a:pt x="2215" y="3254"/>
                    <a:pt x="2236" y="3216"/>
                    <a:pt x="2249" y="3180"/>
                  </a:cubicBezTo>
                  <a:cubicBezTo>
                    <a:pt x="2263" y="3144"/>
                    <a:pt x="2260" y="3111"/>
                    <a:pt x="2242" y="3085"/>
                  </a:cubicBezTo>
                  <a:lnTo>
                    <a:pt x="1764" y="2360"/>
                  </a:lnTo>
                  <a:lnTo>
                    <a:pt x="2659" y="1192"/>
                  </a:lnTo>
                  <a:lnTo>
                    <a:pt x="3491" y="1457"/>
                  </a:lnTo>
                  <a:cubicBezTo>
                    <a:pt x="3500" y="1460"/>
                    <a:pt x="3510" y="1461"/>
                    <a:pt x="3519" y="1461"/>
                  </a:cubicBezTo>
                  <a:cubicBezTo>
                    <a:pt x="3540" y="1461"/>
                    <a:pt x="3561" y="1454"/>
                    <a:pt x="3584" y="1439"/>
                  </a:cubicBezTo>
                  <a:cubicBezTo>
                    <a:pt x="3615" y="1417"/>
                    <a:pt x="3645" y="1386"/>
                    <a:pt x="3676" y="1346"/>
                  </a:cubicBezTo>
                  <a:lnTo>
                    <a:pt x="3700" y="1314"/>
                  </a:lnTo>
                  <a:cubicBezTo>
                    <a:pt x="3787" y="1201"/>
                    <a:pt x="3808" y="1126"/>
                    <a:pt x="3764" y="1092"/>
                  </a:cubicBezTo>
                  <a:cubicBezTo>
                    <a:pt x="3748" y="1080"/>
                    <a:pt x="3728" y="1071"/>
                    <a:pt x="3703" y="1064"/>
                  </a:cubicBezTo>
                  <a:lnTo>
                    <a:pt x="365" y="5"/>
                  </a:lnTo>
                  <a:cubicBezTo>
                    <a:pt x="356" y="2"/>
                    <a:pt x="347" y="0"/>
                    <a:pt x="33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7" name="Google Shape;2337;p38"/>
            <p:cNvSpPr/>
            <p:nvPr/>
          </p:nvSpPr>
          <p:spPr>
            <a:xfrm>
              <a:off x="2628150" y="1380900"/>
              <a:ext cx="96375" cy="87150"/>
            </a:xfrm>
            <a:custGeom>
              <a:avLst/>
              <a:gdLst/>
              <a:ahLst/>
              <a:cxnLst/>
              <a:rect l="l" t="t" r="r" b="b"/>
              <a:pathLst>
                <a:path w="3855" h="3486" extrusionOk="0">
                  <a:moveTo>
                    <a:pt x="1773" y="460"/>
                  </a:moveTo>
                  <a:cubicBezTo>
                    <a:pt x="1789" y="460"/>
                    <a:pt x="1805" y="460"/>
                    <a:pt x="1821" y="461"/>
                  </a:cubicBezTo>
                  <a:cubicBezTo>
                    <a:pt x="2045" y="470"/>
                    <a:pt x="2304" y="553"/>
                    <a:pt x="2596" y="715"/>
                  </a:cubicBezTo>
                  <a:cubicBezTo>
                    <a:pt x="2888" y="875"/>
                    <a:pt x="3099" y="1047"/>
                    <a:pt x="3225" y="1231"/>
                  </a:cubicBezTo>
                  <a:cubicBezTo>
                    <a:pt x="3354" y="1415"/>
                    <a:pt x="3416" y="1603"/>
                    <a:pt x="3414" y="1796"/>
                  </a:cubicBezTo>
                  <a:cubicBezTo>
                    <a:pt x="3410" y="1988"/>
                    <a:pt x="3359" y="2178"/>
                    <a:pt x="3258" y="2362"/>
                  </a:cubicBezTo>
                  <a:lnTo>
                    <a:pt x="2929" y="2964"/>
                  </a:lnTo>
                  <a:lnTo>
                    <a:pt x="523" y="1646"/>
                  </a:lnTo>
                  <a:lnTo>
                    <a:pt x="852" y="1044"/>
                  </a:lnTo>
                  <a:cubicBezTo>
                    <a:pt x="952" y="859"/>
                    <a:pt x="1084" y="713"/>
                    <a:pt x="1244" y="608"/>
                  </a:cubicBezTo>
                  <a:cubicBezTo>
                    <a:pt x="1393" y="509"/>
                    <a:pt x="1570" y="460"/>
                    <a:pt x="1773" y="460"/>
                  </a:cubicBezTo>
                  <a:close/>
                  <a:moveTo>
                    <a:pt x="1797" y="0"/>
                  </a:moveTo>
                  <a:cubicBezTo>
                    <a:pt x="1511" y="0"/>
                    <a:pt x="1266" y="76"/>
                    <a:pt x="1058" y="224"/>
                  </a:cubicBezTo>
                  <a:cubicBezTo>
                    <a:pt x="848" y="376"/>
                    <a:pt x="673" y="577"/>
                    <a:pt x="535" y="829"/>
                  </a:cubicBezTo>
                  <a:lnTo>
                    <a:pt x="50" y="1716"/>
                  </a:lnTo>
                  <a:cubicBezTo>
                    <a:pt x="1" y="1805"/>
                    <a:pt x="21" y="1872"/>
                    <a:pt x="109" y="1921"/>
                  </a:cubicBezTo>
                  <a:lnTo>
                    <a:pt x="2919" y="3459"/>
                  </a:lnTo>
                  <a:cubicBezTo>
                    <a:pt x="2950" y="3477"/>
                    <a:pt x="2979" y="3486"/>
                    <a:pt x="3005" y="3486"/>
                  </a:cubicBezTo>
                  <a:cubicBezTo>
                    <a:pt x="3053" y="3486"/>
                    <a:pt x="3092" y="3457"/>
                    <a:pt x="3122" y="3401"/>
                  </a:cubicBezTo>
                  <a:lnTo>
                    <a:pt x="3609" y="2515"/>
                  </a:lnTo>
                  <a:cubicBezTo>
                    <a:pt x="3713" y="2325"/>
                    <a:pt x="3783" y="2132"/>
                    <a:pt x="3819" y="1939"/>
                  </a:cubicBezTo>
                  <a:cubicBezTo>
                    <a:pt x="3855" y="1745"/>
                    <a:pt x="3847" y="1554"/>
                    <a:pt x="3795" y="1366"/>
                  </a:cubicBezTo>
                  <a:cubicBezTo>
                    <a:pt x="3745" y="1178"/>
                    <a:pt x="3640" y="995"/>
                    <a:pt x="3480" y="816"/>
                  </a:cubicBezTo>
                  <a:cubicBezTo>
                    <a:pt x="3321" y="638"/>
                    <a:pt x="3100" y="470"/>
                    <a:pt x="2816" y="315"/>
                  </a:cubicBezTo>
                  <a:cubicBezTo>
                    <a:pt x="2435" y="106"/>
                    <a:pt x="2099" y="1"/>
                    <a:pt x="1809" y="0"/>
                  </a:cubicBezTo>
                  <a:cubicBezTo>
                    <a:pt x="1805" y="0"/>
                    <a:pt x="1801" y="0"/>
                    <a:pt x="179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8" name="Google Shape;2338;p38"/>
            <p:cNvSpPr/>
            <p:nvPr/>
          </p:nvSpPr>
          <p:spPr>
            <a:xfrm>
              <a:off x="1731625" y="1016400"/>
              <a:ext cx="104825" cy="103875"/>
            </a:xfrm>
            <a:custGeom>
              <a:avLst/>
              <a:gdLst/>
              <a:ahLst/>
              <a:cxnLst/>
              <a:rect l="l" t="t" r="r" b="b"/>
              <a:pathLst>
                <a:path w="4193" h="4155" extrusionOk="0">
                  <a:moveTo>
                    <a:pt x="1744" y="1"/>
                  </a:moveTo>
                  <a:cubicBezTo>
                    <a:pt x="1691" y="1"/>
                    <a:pt x="1637" y="38"/>
                    <a:pt x="1631" y="104"/>
                  </a:cubicBezTo>
                  <a:lnTo>
                    <a:pt x="1492" y="1708"/>
                  </a:lnTo>
                  <a:lnTo>
                    <a:pt x="110" y="2311"/>
                  </a:lnTo>
                  <a:cubicBezTo>
                    <a:pt x="1" y="2360"/>
                    <a:pt x="31" y="2522"/>
                    <a:pt x="150" y="2527"/>
                  </a:cubicBezTo>
                  <a:lnTo>
                    <a:pt x="1705" y="2601"/>
                  </a:lnTo>
                  <a:lnTo>
                    <a:pt x="2327" y="4085"/>
                  </a:lnTo>
                  <a:cubicBezTo>
                    <a:pt x="2346" y="4132"/>
                    <a:pt x="2388" y="4154"/>
                    <a:pt x="2429" y="4154"/>
                  </a:cubicBezTo>
                  <a:cubicBezTo>
                    <a:pt x="2483" y="4154"/>
                    <a:pt x="2537" y="4117"/>
                    <a:pt x="2543" y="4052"/>
                  </a:cubicBezTo>
                  <a:lnTo>
                    <a:pt x="2680" y="2470"/>
                  </a:lnTo>
                  <a:lnTo>
                    <a:pt x="4085" y="1857"/>
                  </a:lnTo>
                  <a:cubicBezTo>
                    <a:pt x="4193" y="1809"/>
                    <a:pt x="4164" y="1648"/>
                    <a:pt x="4048" y="1641"/>
                  </a:cubicBezTo>
                  <a:lnTo>
                    <a:pt x="2501" y="1533"/>
                  </a:lnTo>
                  <a:lnTo>
                    <a:pt x="1846" y="68"/>
                  </a:lnTo>
                  <a:cubicBezTo>
                    <a:pt x="1825" y="22"/>
                    <a:pt x="1785" y="1"/>
                    <a:pt x="174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9" name="Google Shape;2339;p38"/>
            <p:cNvSpPr/>
            <p:nvPr/>
          </p:nvSpPr>
          <p:spPr>
            <a:xfrm>
              <a:off x="2677950" y="950200"/>
              <a:ext cx="72975" cy="72425"/>
            </a:xfrm>
            <a:custGeom>
              <a:avLst/>
              <a:gdLst/>
              <a:ahLst/>
              <a:cxnLst/>
              <a:rect l="l" t="t" r="r" b="b"/>
              <a:pathLst>
                <a:path w="2919" h="2897" extrusionOk="0">
                  <a:moveTo>
                    <a:pt x="1661" y="1"/>
                  </a:moveTo>
                  <a:cubicBezTo>
                    <a:pt x="1632" y="1"/>
                    <a:pt x="1604" y="15"/>
                    <a:pt x="1589" y="48"/>
                  </a:cubicBezTo>
                  <a:lnTo>
                    <a:pt x="1144" y="1074"/>
                  </a:lnTo>
                  <a:lnTo>
                    <a:pt x="100" y="1167"/>
                  </a:lnTo>
                  <a:cubicBezTo>
                    <a:pt x="15" y="1173"/>
                    <a:pt x="1" y="1287"/>
                    <a:pt x="78" y="1317"/>
                  </a:cubicBezTo>
                  <a:lnTo>
                    <a:pt x="1087" y="1709"/>
                  </a:lnTo>
                  <a:lnTo>
                    <a:pt x="1169" y="2824"/>
                  </a:lnTo>
                  <a:cubicBezTo>
                    <a:pt x="1172" y="2871"/>
                    <a:pt x="1210" y="2897"/>
                    <a:pt x="1248" y="2897"/>
                  </a:cubicBezTo>
                  <a:cubicBezTo>
                    <a:pt x="1276" y="2897"/>
                    <a:pt x="1305" y="2882"/>
                    <a:pt x="1319" y="2850"/>
                  </a:cubicBezTo>
                  <a:lnTo>
                    <a:pt x="1758" y="1837"/>
                  </a:lnTo>
                  <a:lnTo>
                    <a:pt x="2818" y="1744"/>
                  </a:lnTo>
                  <a:cubicBezTo>
                    <a:pt x="2902" y="1736"/>
                    <a:pt x="2918" y="1625"/>
                    <a:pt x="2842" y="1594"/>
                  </a:cubicBezTo>
                  <a:lnTo>
                    <a:pt x="1847" y="1181"/>
                  </a:lnTo>
                  <a:lnTo>
                    <a:pt x="1738" y="71"/>
                  </a:lnTo>
                  <a:cubicBezTo>
                    <a:pt x="1734" y="26"/>
                    <a:pt x="1698" y="1"/>
                    <a:pt x="166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0" name="Google Shape;2340;p38"/>
            <p:cNvSpPr/>
            <p:nvPr/>
          </p:nvSpPr>
          <p:spPr>
            <a:xfrm>
              <a:off x="1901550" y="1598775"/>
              <a:ext cx="72975" cy="72425"/>
            </a:xfrm>
            <a:custGeom>
              <a:avLst/>
              <a:gdLst/>
              <a:ahLst/>
              <a:cxnLst/>
              <a:rect l="l" t="t" r="r" b="b"/>
              <a:pathLst>
                <a:path w="2919" h="2897" extrusionOk="0">
                  <a:moveTo>
                    <a:pt x="1660" y="0"/>
                  </a:moveTo>
                  <a:cubicBezTo>
                    <a:pt x="1632" y="0"/>
                    <a:pt x="1603" y="15"/>
                    <a:pt x="1589" y="47"/>
                  </a:cubicBezTo>
                  <a:lnTo>
                    <a:pt x="1143" y="1074"/>
                  </a:lnTo>
                  <a:lnTo>
                    <a:pt x="100" y="1166"/>
                  </a:lnTo>
                  <a:cubicBezTo>
                    <a:pt x="16" y="1172"/>
                    <a:pt x="0" y="1287"/>
                    <a:pt x="77" y="1316"/>
                  </a:cubicBezTo>
                  <a:lnTo>
                    <a:pt x="1087" y="1708"/>
                  </a:lnTo>
                  <a:lnTo>
                    <a:pt x="1168" y="2823"/>
                  </a:lnTo>
                  <a:cubicBezTo>
                    <a:pt x="1172" y="2870"/>
                    <a:pt x="1210" y="2896"/>
                    <a:pt x="1247" y="2896"/>
                  </a:cubicBezTo>
                  <a:cubicBezTo>
                    <a:pt x="1276" y="2896"/>
                    <a:pt x="1305" y="2881"/>
                    <a:pt x="1319" y="2849"/>
                  </a:cubicBezTo>
                  <a:lnTo>
                    <a:pt x="1758" y="1837"/>
                  </a:lnTo>
                  <a:lnTo>
                    <a:pt x="2819" y="1743"/>
                  </a:lnTo>
                  <a:cubicBezTo>
                    <a:pt x="2901" y="1736"/>
                    <a:pt x="2918" y="1624"/>
                    <a:pt x="2842" y="1593"/>
                  </a:cubicBezTo>
                  <a:lnTo>
                    <a:pt x="1847" y="1181"/>
                  </a:lnTo>
                  <a:lnTo>
                    <a:pt x="1739" y="71"/>
                  </a:lnTo>
                  <a:cubicBezTo>
                    <a:pt x="1734" y="25"/>
                    <a:pt x="1697" y="0"/>
                    <a:pt x="16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1" name="Google Shape;2341;p38"/>
            <p:cNvSpPr/>
            <p:nvPr/>
          </p:nvSpPr>
          <p:spPr>
            <a:xfrm>
              <a:off x="2450525" y="1381675"/>
              <a:ext cx="93625" cy="93075"/>
            </a:xfrm>
            <a:custGeom>
              <a:avLst/>
              <a:gdLst/>
              <a:ahLst/>
              <a:cxnLst/>
              <a:rect l="l" t="t" r="r" b="b"/>
              <a:pathLst>
                <a:path w="3745" h="3723" extrusionOk="0">
                  <a:moveTo>
                    <a:pt x="2133" y="1"/>
                  </a:moveTo>
                  <a:cubicBezTo>
                    <a:pt x="2096" y="1"/>
                    <a:pt x="2059" y="20"/>
                    <a:pt x="2041" y="62"/>
                  </a:cubicBezTo>
                  <a:lnTo>
                    <a:pt x="1468" y="1379"/>
                  </a:lnTo>
                  <a:lnTo>
                    <a:pt x="126" y="1499"/>
                  </a:lnTo>
                  <a:cubicBezTo>
                    <a:pt x="21" y="1509"/>
                    <a:pt x="1" y="1654"/>
                    <a:pt x="99" y="1693"/>
                  </a:cubicBezTo>
                  <a:lnTo>
                    <a:pt x="1395" y="2196"/>
                  </a:lnTo>
                  <a:lnTo>
                    <a:pt x="1499" y="3628"/>
                  </a:lnTo>
                  <a:cubicBezTo>
                    <a:pt x="1504" y="3688"/>
                    <a:pt x="1553" y="3722"/>
                    <a:pt x="1601" y="3722"/>
                  </a:cubicBezTo>
                  <a:cubicBezTo>
                    <a:pt x="1638" y="3722"/>
                    <a:pt x="1675" y="3703"/>
                    <a:pt x="1693" y="3662"/>
                  </a:cubicBezTo>
                  <a:lnTo>
                    <a:pt x="2258" y="2362"/>
                  </a:lnTo>
                  <a:lnTo>
                    <a:pt x="3618" y="2240"/>
                  </a:lnTo>
                  <a:cubicBezTo>
                    <a:pt x="3723" y="2232"/>
                    <a:pt x="3745" y="2088"/>
                    <a:pt x="3648" y="2048"/>
                  </a:cubicBezTo>
                  <a:lnTo>
                    <a:pt x="2372" y="1518"/>
                  </a:lnTo>
                  <a:lnTo>
                    <a:pt x="2233" y="92"/>
                  </a:lnTo>
                  <a:cubicBezTo>
                    <a:pt x="2228" y="33"/>
                    <a:pt x="2180" y="1"/>
                    <a:pt x="213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2" name="Google Shape;2342;p38"/>
            <p:cNvSpPr/>
            <p:nvPr/>
          </p:nvSpPr>
          <p:spPr>
            <a:xfrm>
              <a:off x="1558600" y="1116875"/>
              <a:ext cx="137800" cy="142950"/>
            </a:xfrm>
            <a:custGeom>
              <a:avLst/>
              <a:gdLst/>
              <a:ahLst/>
              <a:cxnLst/>
              <a:rect l="l" t="t" r="r" b="b"/>
              <a:pathLst>
                <a:path w="5512" h="5718" extrusionOk="0">
                  <a:moveTo>
                    <a:pt x="4303" y="1"/>
                  </a:moveTo>
                  <a:cubicBezTo>
                    <a:pt x="3800" y="1"/>
                    <a:pt x="3301" y="615"/>
                    <a:pt x="3171" y="1181"/>
                  </a:cubicBezTo>
                  <a:cubicBezTo>
                    <a:pt x="3137" y="1329"/>
                    <a:pt x="2950" y="2386"/>
                    <a:pt x="3121" y="2484"/>
                  </a:cubicBezTo>
                  <a:cubicBezTo>
                    <a:pt x="3121" y="2484"/>
                    <a:pt x="2040" y="1865"/>
                    <a:pt x="1229" y="1865"/>
                  </a:cubicBezTo>
                  <a:cubicBezTo>
                    <a:pt x="858" y="1865"/>
                    <a:pt x="544" y="1994"/>
                    <a:pt x="415" y="2371"/>
                  </a:cubicBezTo>
                  <a:cubicBezTo>
                    <a:pt x="0" y="3574"/>
                    <a:pt x="4850" y="5717"/>
                    <a:pt x="4850" y="5717"/>
                  </a:cubicBezTo>
                  <a:cubicBezTo>
                    <a:pt x="4942" y="4983"/>
                    <a:pt x="5002" y="4245"/>
                    <a:pt x="5040" y="3506"/>
                  </a:cubicBezTo>
                  <a:cubicBezTo>
                    <a:pt x="5091" y="2540"/>
                    <a:pt x="5512" y="1342"/>
                    <a:pt x="4961" y="449"/>
                  </a:cubicBezTo>
                  <a:cubicBezTo>
                    <a:pt x="4764" y="129"/>
                    <a:pt x="4533" y="1"/>
                    <a:pt x="430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3" name="Google Shape;2343;p38"/>
            <p:cNvSpPr/>
            <p:nvPr/>
          </p:nvSpPr>
          <p:spPr>
            <a:xfrm>
              <a:off x="2227450" y="1473525"/>
              <a:ext cx="148575" cy="138100"/>
            </a:xfrm>
            <a:custGeom>
              <a:avLst/>
              <a:gdLst/>
              <a:ahLst/>
              <a:cxnLst/>
              <a:rect l="l" t="t" r="r" b="b"/>
              <a:pathLst>
                <a:path w="5943" h="5524" extrusionOk="0">
                  <a:moveTo>
                    <a:pt x="5078" y="0"/>
                  </a:moveTo>
                  <a:cubicBezTo>
                    <a:pt x="4647" y="0"/>
                    <a:pt x="4135" y="313"/>
                    <a:pt x="3858" y="692"/>
                  </a:cubicBezTo>
                  <a:cubicBezTo>
                    <a:pt x="3770" y="812"/>
                    <a:pt x="3179" y="1711"/>
                    <a:pt x="3297" y="1868"/>
                  </a:cubicBezTo>
                  <a:cubicBezTo>
                    <a:pt x="3297" y="1868"/>
                    <a:pt x="2235" y="453"/>
                    <a:pt x="1381" y="453"/>
                  </a:cubicBezTo>
                  <a:cubicBezTo>
                    <a:pt x="1190" y="453"/>
                    <a:pt x="1011" y="523"/>
                    <a:pt x="855" y="695"/>
                  </a:cubicBezTo>
                  <a:cubicBezTo>
                    <a:pt x="0" y="1636"/>
                    <a:pt x="3607" y="5523"/>
                    <a:pt x="3607" y="5523"/>
                  </a:cubicBezTo>
                  <a:cubicBezTo>
                    <a:pt x="3981" y="4885"/>
                    <a:pt x="4329" y="4231"/>
                    <a:pt x="4656" y="3567"/>
                  </a:cubicBezTo>
                  <a:cubicBezTo>
                    <a:pt x="5084" y="2700"/>
                    <a:pt x="5943" y="1766"/>
                    <a:pt x="5791" y="728"/>
                  </a:cubicBezTo>
                  <a:cubicBezTo>
                    <a:pt x="5714" y="201"/>
                    <a:pt x="5422" y="0"/>
                    <a:pt x="5078"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4" name="Google Shape;2344;p38"/>
            <p:cNvSpPr/>
            <p:nvPr/>
          </p:nvSpPr>
          <p:spPr>
            <a:xfrm>
              <a:off x="1918200" y="656025"/>
              <a:ext cx="125875" cy="116950"/>
            </a:xfrm>
            <a:custGeom>
              <a:avLst/>
              <a:gdLst/>
              <a:ahLst/>
              <a:cxnLst/>
              <a:rect l="l" t="t" r="r" b="b"/>
              <a:pathLst>
                <a:path w="5035" h="4678" extrusionOk="0">
                  <a:moveTo>
                    <a:pt x="4302" y="1"/>
                  </a:moveTo>
                  <a:cubicBezTo>
                    <a:pt x="3937" y="1"/>
                    <a:pt x="3503" y="265"/>
                    <a:pt x="3269" y="586"/>
                  </a:cubicBezTo>
                  <a:cubicBezTo>
                    <a:pt x="3194" y="689"/>
                    <a:pt x="2693" y="1449"/>
                    <a:pt x="2793" y="1583"/>
                  </a:cubicBezTo>
                  <a:cubicBezTo>
                    <a:pt x="2793" y="1583"/>
                    <a:pt x="1895" y="384"/>
                    <a:pt x="1171" y="384"/>
                  </a:cubicBezTo>
                  <a:cubicBezTo>
                    <a:pt x="1010" y="384"/>
                    <a:pt x="858" y="444"/>
                    <a:pt x="726" y="589"/>
                  </a:cubicBezTo>
                  <a:cubicBezTo>
                    <a:pt x="1" y="1386"/>
                    <a:pt x="3056" y="4678"/>
                    <a:pt x="3056" y="4678"/>
                  </a:cubicBezTo>
                  <a:cubicBezTo>
                    <a:pt x="3373" y="4138"/>
                    <a:pt x="3668" y="3583"/>
                    <a:pt x="3943" y="3022"/>
                  </a:cubicBezTo>
                  <a:cubicBezTo>
                    <a:pt x="4307" y="2287"/>
                    <a:pt x="5035" y="1497"/>
                    <a:pt x="4906" y="617"/>
                  </a:cubicBezTo>
                  <a:cubicBezTo>
                    <a:pt x="4841" y="170"/>
                    <a:pt x="4593" y="1"/>
                    <a:pt x="430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45" name="Google Shape;2345;p38"/>
          <p:cNvGrpSpPr/>
          <p:nvPr/>
        </p:nvGrpSpPr>
        <p:grpSpPr>
          <a:xfrm rot="450794">
            <a:off x="123745" y="72538"/>
            <a:ext cx="1367957" cy="1515072"/>
            <a:chOff x="3058750" y="478075"/>
            <a:chExt cx="1376400" cy="1422850"/>
          </a:xfrm>
        </p:grpSpPr>
        <p:sp>
          <p:nvSpPr>
            <p:cNvPr id="2346" name="Google Shape;2346;p38"/>
            <p:cNvSpPr/>
            <p:nvPr/>
          </p:nvSpPr>
          <p:spPr>
            <a:xfrm>
              <a:off x="3076350" y="538325"/>
              <a:ext cx="1358800" cy="1358800"/>
            </a:xfrm>
            <a:custGeom>
              <a:avLst/>
              <a:gdLst/>
              <a:ahLst/>
              <a:cxnLst/>
              <a:rect l="l" t="t" r="r" b="b"/>
              <a:pathLst>
                <a:path w="54352" h="54352" extrusionOk="0">
                  <a:moveTo>
                    <a:pt x="27176" y="3834"/>
                  </a:moveTo>
                  <a:cubicBezTo>
                    <a:pt x="40045" y="3834"/>
                    <a:pt x="50513" y="14305"/>
                    <a:pt x="50513" y="27173"/>
                  </a:cubicBezTo>
                  <a:cubicBezTo>
                    <a:pt x="50513" y="32074"/>
                    <a:pt x="49015" y="36761"/>
                    <a:pt x="46176" y="40733"/>
                  </a:cubicBezTo>
                  <a:cubicBezTo>
                    <a:pt x="45792" y="41270"/>
                    <a:pt x="45383" y="41796"/>
                    <a:pt x="44951" y="42304"/>
                  </a:cubicBezTo>
                  <a:lnTo>
                    <a:pt x="44738" y="42545"/>
                  </a:lnTo>
                  <a:cubicBezTo>
                    <a:pt x="43477" y="43985"/>
                    <a:pt x="42042" y="45267"/>
                    <a:pt x="40473" y="46357"/>
                  </a:cubicBezTo>
                  <a:cubicBezTo>
                    <a:pt x="38134" y="47982"/>
                    <a:pt x="35555" y="49149"/>
                    <a:pt x="32807" y="49828"/>
                  </a:cubicBezTo>
                  <a:lnTo>
                    <a:pt x="32783" y="49834"/>
                  </a:lnTo>
                  <a:cubicBezTo>
                    <a:pt x="32672" y="49864"/>
                    <a:pt x="32562" y="49891"/>
                    <a:pt x="32429" y="49920"/>
                  </a:cubicBezTo>
                  <a:cubicBezTo>
                    <a:pt x="31112" y="50221"/>
                    <a:pt x="29770" y="50409"/>
                    <a:pt x="28422" y="50480"/>
                  </a:cubicBezTo>
                  <a:cubicBezTo>
                    <a:pt x="28295" y="50488"/>
                    <a:pt x="28169" y="50493"/>
                    <a:pt x="28043" y="50496"/>
                  </a:cubicBezTo>
                  <a:lnTo>
                    <a:pt x="27986" y="50498"/>
                  </a:lnTo>
                  <a:cubicBezTo>
                    <a:pt x="27710" y="50512"/>
                    <a:pt x="27422" y="50513"/>
                    <a:pt x="27176" y="50513"/>
                  </a:cubicBezTo>
                  <a:cubicBezTo>
                    <a:pt x="25322" y="50513"/>
                    <a:pt x="23485" y="50297"/>
                    <a:pt x="21713" y="49869"/>
                  </a:cubicBezTo>
                  <a:lnTo>
                    <a:pt x="21555" y="49831"/>
                  </a:lnTo>
                  <a:cubicBezTo>
                    <a:pt x="19582" y="49346"/>
                    <a:pt x="17682" y="48601"/>
                    <a:pt x="15904" y="47613"/>
                  </a:cubicBezTo>
                  <a:cubicBezTo>
                    <a:pt x="12392" y="45677"/>
                    <a:pt x="9419" y="42844"/>
                    <a:pt x="7305" y="39416"/>
                  </a:cubicBezTo>
                  <a:cubicBezTo>
                    <a:pt x="5037" y="35747"/>
                    <a:pt x="3838" y="31514"/>
                    <a:pt x="3838" y="27173"/>
                  </a:cubicBezTo>
                  <a:cubicBezTo>
                    <a:pt x="3838" y="26277"/>
                    <a:pt x="3889" y="25375"/>
                    <a:pt x="3992" y="24489"/>
                  </a:cubicBezTo>
                  <a:cubicBezTo>
                    <a:pt x="4129" y="23281"/>
                    <a:pt x="4366" y="22067"/>
                    <a:pt x="4697" y="20883"/>
                  </a:cubicBezTo>
                  <a:lnTo>
                    <a:pt x="4722" y="20793"/>
                  </a:lnTo>
                  <a:cubicBezTo>
                    <a:pt x="5060" y="19599"/>
                    <a:pt x="5502" y="18416"/>
                    <a:pt x="6038" y="17275"/>
                  </a:cubicBezTo>
                  <a:cubicBezTo>
                    <a:pt x="6354" y="16599"/>
                    <a:pt x="6712" y="15926"/>
                    <a:pt x="7102" y="15276"/>
                  </a:cubicBezTo>
                  <a:lnTo>
                    <a:pt x="7292" y="14955"/>
                  </a:lnTo>
                  <a:cubicBezTo>
                    <a:pt x="7631" y="14399"/>
                    <a:pt x="8000" y="13853"/>
                    <a:pt x="8395" y="13319"/>
                  </a:cubicBezTo>
                  <a:cubicBezTo>
                    <a:pt x="8697" y="12906"/>
                    <a:pt x="9023" y="12493"/>
                    <a:pt x="9396" y="12056"/>
                  </a:cubicBezTo>
                  <a:cubicBezTo>
                    <a:pt x="10897" y="10290"/>
                    <a:pt x="12647" y="8762"/>
                    <a:pt x="14595" y="7516"/>
                  </a:cubicBezTo>
                  <a:lnTo>
                    <a:pt x="14703" y="7446"/>
                  </a:lnTo>
                  <a:cubicBezTo>
                    <a:pt x="18406" y="5098"/>
                    <a:pt x="22688" y="3850"/>
                    <a:pt x="27086" y="3834"/>
                  </a:cubicBezTo>
                  <a:close/>
                  <a:moveTo>
                    <a:pt x="27080" y="0"/>
                  </a:moveTo>
                  <a:cubicBezTo>
                    <a:pt x="22093" y="18"/>
                    <a:pt x="17243" y="1392"/>
                    <a:pt x="13014" y="3981"/>
                  </a:cubicBezTo>
                  <a:lnTo>
                    <a:pt x="12375" y="3984"/>
                  </a:lnTo>
                  <a:lnTo>
                    <a:pt x="12077" y="4581"/>
                  </a:lnTo>
                  <a:cubicBezTo>
                    <a:pt x="9988" y="5978"/>
                    <a:pt x="8103" y="7656"/>
                    <a:pt x="6475" y="9572"/>
                  </a:cubicBezTo>
                  <a:cubicBezTo>
                    <a:pt x="6040" y="10081"/>
                    <a:pt x="5654" y="10568"/>
                    <a:pt x="5302" y="11051"/>
                  </a:cubicBezTo>
                  <a:cubicBezTo>
                    <a:pt x="4763" y="11779"/>
                    <a:pt x="4258" y="12541"/>
                    <a:pt x="3802" y="13314"/>
                  </a:cubicBezTo>
                  <a:lnTo>
                    <a:pt x="3535" y="13769"/>
                  </a:lnTo>
                  <a:lnTo>
                    <a:pt x="3535" y="13772"/>
                  </a:lnTo>
                  <a:cubicBezTo>
                    <a:pt x="3183" y="14389"/>
                    <a:pt x="2856" y="15020"/>
                    <a:pt x="2562" y="15651"/>
                  </a:cubicBezTo>
                  <a:cubicBezTo>
                    <a:pt x="1948" y="16959"/>
                    <a:pt x="1439" y="18319"/>
                    <a:pt x="1046" y="19694"/>
                  </a:cubicBezTo>
                  <a:cubicBezTo>
                    <a:pt x="1023" y="19764"/>
                    <a:pt x="1003" y="19836"/>
                    <a:pt x="986" y="19910"/>
                  </a:cubicBezTo>
                  <a:cubicBezTo>
                    <a:pt x="608" y="21273"/>
                    <a:pt x="336" y="22669"/>
                    <a:pt x="180" y="24056"/>
                  </a:cubicBezTo>
                  <a:cubicBezTo>
                    <a:pt x="61" y="25084"/>
                    <a:pt x="1" y="26133"/>
                    <a:pt x="1" y="27175"/>
                  </a:cubicBezTo>
                  <a:cubicBezTo>
                    <a:pt x="1" y="32230"/>
                    <a:pt x="1399" y="37161"/>
                    <a:pt x="4041" y="41435"/>
                  </a:cubicBezTo>
                  <a:cubicBezTo>
                    <a:pt x="6500" y="45421"/>
                    <a:pt x="9961" y="48719"/>
                    <a:pt x="14048" y="50973"/>
                  </a:cubicBezTo>
                  <a:cubicBezTo>
                    <a:pt x="16172" y="52151"/>
                    <a:pt x="18449" y="53034"/>
                    <a:pt x="20814" y="53600"/>
                  </a:cubicBezTo>
                  <a:lnTo>
                    <a:pt x="21037" y="53653"/>
                  </a:lnTo>
                  <a:lnTo>
                    <a:pt x="21040" y="53653"/>
                  </a:lnTo>
                  <a:cubicBezTo>
                    <a:pt x="23036" y="54116"/>
                    <a:pt x="25099" y="54351"/>
                    <a:pt x="27176" y="54351"/>
                  </a:cubicBezTo>
                  <a:cubicBezTo>
                    <a:pt x="27460" y="54351"/>
                    <a:pt x="27799" y="54349"/>
                    <a:pt x="28147" y="54330"/>
                  </a:cubicBezTo>
                  <a:cubicBezTo>
                    <a:pt x="28314" y="54325"/>
                    <a:pt x="28481" y="54319"/>
                    <a:pt x="28635" y="54310"/>
                  </a:cubicBezTo>
                  <a:cubicBezTo>
                    <a:pt x="30191" y="54229"/>
                    <a:pt x="31755" y="54011"/>
                    <a:pt x="33266" y="53663"/>
                  </a:cubicBezTo>
                  <a:cubicBezTo>
                    <a:pt x="33424" y="53629"/>
                    <a:pt x="33582" y="53591"/>
                    <a:pt x="33740" y="53550"/>
                  </a:cubicBezTo>
                  <a:cubicBezTo>
                    <a:pt x="36941" y="52758"/>
                    <a:pt x="39942" y="51399"/>
                    <a:pt x="42663" y="49509"/>
                  </a:cubicBezTo>
                  <a:cubicBezTo>
                    <a:pt x="44247" y="48409"/>
                    <a:pt x="45714" y="47139"/>
                    <a:pt x="47033" y="45729"/>
                  </a:cubicBezTo>
                  <a:lnTo>
                    <a:pt x="47055" y="45729"/>
                  </a:lnTo>
                  <a:lnTo>
                    <a:pt x="47628" y="45076"/>
                  </a:lnTo>
                  <a:cubicBezTo>
                    <a:pt x="48221" y="44399"/>
                    <a:pt x="48784" y="43687"/>
                    <a:pt x="49300" y="42963"/>
                  </a:cubicBezTo>
                  <a:cubicBezTo>
                    <a:pt x="52605" y="38340"/>
                    <a:pt x="54351" y="32881"/>
                    <a:pt x="54351" y="27175"/>
                  </a:cubicBezTo>
                  <a:cubicBezTo>
                    <a:pt x="54351" y="12191"/>
                    <a:pt x="42161" y="0"/>
                    <a:pt x="27177" y="0"/>
                  </a:cubicBezTo>
                  <a:close/>
                </a:path>
              </a:pathLst>
            </a:custGeom>
            <a:solidFill>
              <a:srgbClr val="FFFFFF"/>
            </a:solidFill>
            <a:ln>
              <a:noFill/>
            </a:ln>
            <a:effectLst>
              <a:outerShdw blurRad="142875" dist="47625" dir="42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7" name="Google Shape;2347;p38"/>
            <p:cNvSpPr/>
            <p:nvPr/>
          </p:nvSpPr>
          <p:spPr>
            <a:xfrm>
              <a:off x="3255700" y="478075"/>
              <a:ext cx="656725" cy="547950"/>
            </a:xfrm>
            <a:custGeom>
              <a:avLst/>
              <a:gdLst/>
              <a:ahLst/>
              <a:cxnLst/>
              <a:rect l="l" t="t" r="r" b="b"/>
              <a:pathLst>
                <a:path w="26269" h="21918" extrusionOk="0">
                  <a:moveTo>
                    <a:pt x="10132" y="4009"/>
                  </a:moveTo>
                  <a:cubicBezTo>
                    <a:pt x="13297" y="4340"/>
                    <a:pt x="18857" y="5377"/>
                    <a:pt x="21620" y="7708"/>
                  </a:cubicBezTo>
                  <a:lnTo>
                    <a:pt x="16515" y="16965"/>
                  </a:lnTo>
                  <a:cubicBezTo>
                    <a:pt x="14064" y="15910"/>
                    <a:pt x="9489" y="14065"/>
                    <a:pt x="5922" y="13354"/>
                  </a:cubicBezTo>
                  <a:lnTo>
                    <a:pt x="10132" y="4009"/>
                  </a:lnTo>
                  <a:close/>
                  <a:moveTo>
                    <a:pt x="7728" y="0"/>
                  </a:moveTo>
                  <a:lnTo>
                    <a:pt x="1" y="17159"/>
                  </a:lnTo>
                  <a:lnTo>
                    <a:pt x="1" y="17159"/>
                  </a:lnTo>
                  <a:lnTo>
                    <a:pt x="3229" y="16906"/>
                  </a:lnTo>
                  <a:cubicBezTo>
                    <a:pt x="3315" y="16899"/>
                    <a:pt x="3406" y="16896"/>
                    <a:pt x="3502" y="16896"/>
                  </a:cubicBezTo>
                  <a:cubicBezTo>
                    <a:pt x="6202" y="16896"/>
                    <a:pt x="12855" y="19480"/>
                    <a:pt x="16545" y="21174"/>
                  </a:cubicBezTo>
                  <a:lnTo>
                    <a:pt x="18165" y="21918"/>
                  </a:lnTo>
                  <a:lnTo>
                    <a:pt x="26268" y="7225"/>
                  </a:lnTo>
                  <a:lnTo>
                    <a:pt x="25497" y="6228"/>
                  </a:lnTo>
                  <a:cubicBezTo>
                    <a:pt x="21359" y="880"/>
                    <a:pt x="10288" y="138"/>
                    <a:pt x="9039" y="71"/>
                  </a:cubicBezTo>
                  <a:lnTo>
                    <a:pt x="77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8" name="Google Shape;2348;p38"/>
            <p:cNvSpPr/>
            <p:nvPr/>
          </p:nvSpPr>
          <p:spPr>
            <a:xfrm>
              <a:off x="3256550" y="499775"/>
              <a:ext cx="270350" cy="444100"/>
            </a:xfrm>
            <a:custGeom>
              <a:avLst/>
              <a:gdLst/>
              <a:ahLst/>
              <a:cxnLst/>
              <a:rect l="l" t="t" r="r" b="b"/>
              <a:pathLst>
                <a:path w="10814" h="17764" extrusionOk="0">
                  <a:moveTo>
                    <a:pt x="7317" y="0"/>
                  </a:moveTo>
                  <a:lnTo>
                    <a:pt x="1" y="16182"/>
                  </a:lnTo>
                  <a:lnTo>
                    <a:pt x="3497" y="17763"/>
                  </a:lnTo>
                  <a:lnTo>
                    <a:pt x="10814" y="1580"/>
                  </a:lnTo>
                  <a:lnTo>
                    <a:pt x="7317"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9" name="Google Shape;2349;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0" name="Google Shape;2350;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1" name="Google Shape;2351;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2" name="Google Shape;2352;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3" name="Google Shape;2353;p38"/>
            <p:cNvSpPr/>
            <p:nvPr/>
          </p:nvSpPr>
          <p:spPr>
            <a:xfrm>
              <a:off x="3366800" y="604900"/>
              <a:ext cx="291025" cy="262350"/>
            </a:xfrm>
            <a:custGeom>
              <a:avLst/>
              <a:gdLst/>
              <a:ahLst/>
              <a:cxnLst/>
              <a:rect l="l" t="t" r="r" b="b"/>
              <a:pathLst>
                <a:path w="11641" h="10494" extrusionOk="0">
                  <a:moveTo>
                    <a:pt x="4626" y="1"/>
                  </a:moveTo>
                  <a:lnTo>
                    <a:pt x="4052" y="1099"/>
                  </a:lnTo>
                  <a:lnTo>
                    <a:pt x="2491" y="737"/>
                  </a:lnTo>
                  <a:lnTo>
                    <a:pt x="1987" y="2909"/>
                  </a:lnTo>
                  <a:lnTo>
                    <a:pt x="1642" y="2829"/>
                  </a:lnTo>
                  <a:lnTo>
                    <a:pt x="496" y="7757"/>
                  </a:lnTo>
                  <a:lnTo>
                    <a:pt x="572" y="7774"/>
                  </a:lnTo>
                  <a:lnTo>
                    <a:pt x="0" y="8863"/>
                  </a:lnTo>
                  <a:lnTo>
                    <a:pt x="7016" y="10494"/>
                  </a:lnTo>
                  <a:lnTo>
                    <a:pt x="7589" y="9405"/>
                  </a:lnTo>
                  <a:lnTo>
                    <a:pt x="9247" y="9790"/>
                  </a:lnTo>
                  <a:lnTo>
                    <a:pt x="9752" y="7618"/>
                  </a:lnTo>
                  <a:lnTo>
                    <a:pt x="10096" y="7698"/>
                  </a:lnTo>
                  <a:lnTo>
                    <a:pt x="11240" y="2771"/>
                  </a:lnTo>
                  <a:lnTo>
                    <a:pt x="11065" y="2730"/>
                  </a:lnTo>
                  <a:lnTo>
                    <a:pt x="11640" y="1631"/>
                  </a:lnTo>
                  <a:lnTo>
                    <a:pt x="4626"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4" name="Google Shape;2354;p38"/>
            <p:cNvSpPr/>
            <p:nvPr/>
          </p:nvSpPr>
          <p:spPr>
            <a:xfrm>
              <a:off x="3540175" y="603750"/>
              <a:ext cx="213150" cy="297625"/>
            </a:xfrm>
            <a:custGeom>
              <a:avLst/>
              <a:gdLst/>
              <a:ahLst/>
              <a:cxnLst/>
              <a:rect l="l" t="t" r="r" b="b"/>
              <a:pathLst>
                <a:path w="8526" h="11905" extrusionOk="0">
                  <a:moveTo>
                    <a:pt x="4834" y="0"/>
                  </a:moveTo>
                  <a:lnTo>
                    <a:pt x="1189" y="1646"/>
                  </a:lnTo>
                  <a:lnTo>
                    <a:pt x="0" y="6761"/>
                  </a:lnTo>
                  <a:lnTo>
                    <a:pt x="2091" y="6200"/>
                  </a:lnTo>
                  <a:lnTo>
                    <a:pt x="1029" y="10760"/>
                  </a:lnTo>
                  <a:lnTo>
                    <a:pt x="5958" y="11905"/>
                  </a:lnTo>
                  <a:lnTo>
                    <a:pt x="8526" y="857"/>
                  </a:lnTo>
                  <a:lnTo>
                    <a:pt x="4834"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5" name="Google Shape;2355;p38"/>
            <p:cNvSpPr/>
            <p:nvPr/>
          </p:nvSpPr>
          <p:spPr>
            <a:xfrm>
              <a:off x="3072400" y="957900"/>
              <a:ext cx="1250175" cy="943025"/>
            </a:xfrm>
            <a:custGeom>
              <a:avLst/>
              <a:gdLst/>
              <a:ahLst/>
              <a:cxnLst/>
              <a:rect l="l" t="t" r="r" b="b"/>
              <a:pathLst>
                <a:path w="50007" h="37721" extrusionOk="0">
                  <a:moveTo>
                    <a:pt x="8505" y="4433"/>
                  </a:moveTo>
                  <a:cubicBezTo>
                    <a:pt x="9332" y="7665"/>
                    <a:pt x="11572" y="14062"/>
                    <a:pt x="16719" y="16415"/>
                  </a:cubicBezTo>
                  <a:cubicBezTo>
                    <a:pt x="17400" y="16727"/>
                    <a:pt x="18173" y="16980"/>
                    <a:pt x="19084" y="17192"/>
                  </a:cubicBezTo>
                  <a:lnTo>
                    <a:pt x="19301" y="17242"/>
                  </a:lnTo>
                  <a:lnTo>
                    <a:pt x="19307" y="17242"/>
                  </a:lnTo>
                  <a:cubicBezTo>
                    <a:pt x="20614" y="17530"/>
                    <a:pt x="22223" y="17745"/>
                    <a:pt x="24342" y="17916"/>
                  </a:cubicBezTo>
                  <a:cubicBezTo>
                    <a:pt x="25492" y="18009"/>
                    <a:pt x="26665" y="18083"/>
                    <a:pt x="27907" y="18161"/>
                  </a:cubicBezTo>
                  <a:cubicBezTo>
                    <a:pt x="30126" y="18299"/>
                    <a:pt x="32420" y="18441"/>
                    <a:pt x="34592" y="18711"/>
                  </a:cubicBezTo>
                  <a:cubicBezTo>
                    <a:pt x="36731" y="18971"/>
                    <a:pt x="38471" y="19325"/>
                    <a:pt x="39910" y="19792"/>
                  </a:cubicBezTo>
                  <a:cubicBezTo>
                    <a:pt x="41765" y="20393"/>
                    <a:pt x="43075" y="21165"/>
                    <a:pt x="43912" y="22157"/>
                  </a:cubicBezTo>
                  <a:cubicBezTo>
                    <a:pt x="44602" y="22975"/>
                    <a:pt x="45187" y="23893"/>
                    <a:pt x="45657" y="24899"/>
                  </a:cubicBezTo>
                  <a:cubicBezTo>
                    <a:pt x="45463" y="25146"/>
                    <a:pt x="45265" y="25389"/>
                    <a:pt x="45062" y="25628"/>
                  </a:cubicBezTo>
                  <a:lnTo>
                    <a:pt x="44843" y="25877"/>
                  </a:lnTo>
                  <a:cubicBezTo>
                    <a:pt x="43574" y="27323"/>
                    <a:pt x="42132" y="28612"/>
                    <a:pt x="40553" y="29707"/>
                  </a:cubicBezTo>
                  <a:cubicBezTo>
                    <a:pt x="38199" y="31340"/>
                    <a:pt x="35605" y="32512"/>
                    <a:pt x="32816" y="33202"/>
                  </a:cubicBezTo>
                  <a:cubicBezTo>
                    <a:pt x="32704" y="33231"/>
                    <a:pt x="32592" y="33257"/>
                    <a:pt x="32459" y="33287"/>
                  </a:cubicBezTo>
                  <a:cubicBezTo>
                    <a:pt x="31135" y="33590"/>
                    <a:pt x="29784" y="33780"/>
                    <a:pt x="28429" y="33850"/>
                  </a:cubicBezTo>
                  <a:cubicBezTo>
                    <a:pt x="28302" y="33858"/>
                    <a:pt x="28174" y="33863"/>
                    <a:pt x="28046" y="33865"/>
                  </a:cubicBezTo>
                  <a:lnTo>
                    <a:pt x="27990" y="33868"/>
                  </a:lnTo>
                  <a:cubicBezTo>
                    <a:pt x="27712" y="33881"/>
                    <a:pt x="27422" y="33883"/>
                    <a:pt x="27174" y="33883"/>
                  </a:cubicBezTo>
                  <a:cubicBezTo>
                    <a:pt x="25310" y="33883"/>
                    <a:pt x="23463" y="33664"/>
                    <a:pt x="21679" y="33235"/>
                  </a:cubicBezTo>
                  <a:lnTo>
                    <a:pt x="21523" y="33198"/>
                  </a:lnTo>
                  <a:cubicBezTo>
                    <a:pt x="19536" y="32710"/>
                    <a:pt x="17624" y="31961"/>
                    <a:pt x="15835" y="30969"/>
                  </a:cubicBezTo>
                  <a:cubicBezTo>
                    <a:pt x="12320" y="29033"/>
                    <a:pt x="9343" y="26206"/>
                    <a:pt x="7219" y="22787"/>
                  </a:cubicBezTo>
                  <a:cubicBezTo>
                    <a:pt x="6047" y="20568"/>
                    <a:pt x="5262" y="18672"/>
                    <a:pt x="4886" y="17159"/>
                  </a:cubicBezTo>
                  <a:cubicBezTo>
                    <a:pt x="3999" y="13557"/>
                    <a:pt x="3840" y="9938"/>
                    <a:pt x="3865" y="7536"/>
                  </a:cubicBezTo>
                  <a:cubicBezTo>
                    <a:pt x="3873" y="6626"/>
                    <a:pt x="3908" y="5843"/>
                    <a:pt x="3947" y="5233"/>
                  </a:cubicBezTo>
                  <a:lnTo>
                    <a:pt x="8505" y="4433"/>
                  </a:lnTo>
                  <a:close/>
                  <a:moveTo>
                    <a:pt x="11582" y="1"/>
                  </a:moveTo>
                  <a:lnTo>
                    <a:pt x="2404" y="1611"/>
                  </a:lnTo>
                  <a:lnTo>
                    <a:pt x="432" y="1939"/>
                  </a:lnTo>
                  <a:lnTo>
                    <a:pt x="257" y="3366"/>
                  </a:lnTo>
                  <a:cubicBezTo>
                    <a:pt x="247" y="3432"/>
                    <a:pt x="51" y="5050"/>
                    <a:pt x="26" y="7500"/>
                  </a:cubicBezTo>
                  <a:cubicBezTo>
                    <a:pt x="0" y="10124"/>
                    <a:pt x="177" y="14089"/>
                    <a:pt x="1162" y="18081"/>
                  </a:cubicBezTo>
                  <a:cubicBezTo>
                    <a:pt x="1615" y="19914"/>
                    <a:pt x="2523" y="22121"/>
                    <a:pt x="3858" y="24642"/>
                  </a:cubicBezTo>
                  <a:lnTo>
                    <a:pt x="3922" y="24751"/>
                  </a:lnTo>
                  <a:cubicBezTo>
                    <a:pt x="6392" y="28754"/>
                    <a:pt x="9872" y="32066"/>
                    <a:pt x="13980" y="34329"/>
                  </a:cubicBezTo>
                  <a:cubicBezTo>
                    <a:pt x="16114" y="35511"/>
                    <a:pt x="18403" y="36399"/>
                    <a:pt x="20781" y="36966"/>
                  </a:cubicBezTo>
                  <a:lnTo>
                    <a:pt x="21003" y="37020"/>
                  </a:lnTo>
                  <a:lnTo>
                    <a:pt x="21005" y="37020"/>
                  </a:lnTo>
                  <a:cubicBezTo>
                    <a:pt x="23013" y="37485"/>
                    <a:pt x="25087" y="37720"/>
                    <a:pt x="27174" y="37720"/>
                  </a:cubicBezTo>
                  <a:cubicBezTo>
                    <a:pt x="27462" y="37720"/>
                    <a:pt x="27800" y="37719"/>
                    <a:pt x="28151" y="37702"/>
                  </a:cubicBezTo>
                  <a:cubicBezTo>
                    <a:pt x="28319" y="37699"/>
                    <a:pt x="28487" y="37692"/>
                    <a:pt x="28642" y="37683"/>
                  </a:cubicBezTo>
                  <a:cubicBezTo>
                    <a:pt x="30205" y="37602"/>
                    <a:pt x="31777" y="37382"/>
                    <a:pt x="33296" y="37033"/>
                  </a:cubicBezTo>
                  <a:cubicBezTo>
                    <a:pt x="33459" y="36997"/>
                    <a:pt x="33621" y="36959"/>
                    <a:pt x="33760" y="36923"/>
                  </a:cubicBezTo>
                  <a:cubicBezTo>
                    <a:pt x="36980" y="36128"/>
                    <a:pt x="40001" y="34762"/>
                    <a:pt x="42740" y="32861"/>
                  </a:cubicBezTo>
                  <a:cubicBezTo>
                    <a:pt x="44334" y="31755"/>
                    <a:pt x="45809" y="30480"/>
                    <a:pt x="47136" y="29061"/>
                  </a:cubicBezTo>
                  <a:lnTo>
                    <a:pt x="47158" y="29061"/>
                  </a:lnTo>
                  <a:lnTo>
                    <a:pt x="47732" y="28408"/>
                  </a:lnTo>
                  <a:cubicBezTo>
                    <a:pt x="48325" y="27731"/>
                    <a:pt x="48891" y="27016"/>
                    <a:pt x="49413" y="26284"/>
                  </a:cubicBezTo>
                  <a:lnTo>
                    <a:pt x="50007" y="25451"/>
                  </a:lnTo>
                  <a:lnTo>
                    <a:pt x="49646" y="24493"/>
                  </a:lnTo>
                  <a:cubicBezTo>
                    <a:pt x="48971" y="22703"/>
                    <a:pt x="48027" y="21084"/>
                    <a:pt x="46843" y="19683"/>
                  </a:cubicBezTo>
                  <a:cubicBezTo>
                    <a:pt x="45528" y="18129"/>
                    <a:pt x="43646" y="16969"/>
                    <a:pt x="41092" y="16144"/>
                  </a:cubicBezTo>
                  <a:cubicBezTo>
                    <a:pt x="39417" y="15601"/>
                    <a:pt x="37445" y="15197"/>
                    <a:pt x="35060" y="14905"/>
                  </a:cubicBezTo>
                  <a:cubicBezTo>
                    <a:pt x="32776" y="14622"/>
                    <a:pt x="30422" y="14475"/>
                    <a:pt x="28146" y="14333"/>
                  </a:cubicBezTo>
                  <a:cubicBezTo>
                    <a:pt x="26922" y="14257"/>
                    <a:pt x="25766" y="14185"/>
                    <a:pt x="24652" y="14093"/>
                  </a:cubicBezTo>
                  <a:cubicBezTo>
                    <a:pt x="22605" y="13929"/>
                    <a:pt x="21112" y="13726"/>
                    <a:pt x="19956" y="13457"/>
                  </a:cubicBezTo>
                  <a:lnTo>
                    <a:pt x="19857" y="13434"/>
                  </a:lnTo>
                  <a:cubicBezTo>
                    <a:pt x="19249" y="13287"/>
                    <a:pt x="18729" y="13117"/>
                    <a:pt x="18312" y="12927"/>
                  </a:cubicBezTo>
                  <a:cubicBezTo>
                    <a:pt x="13335" y="10651"/>
                    <a:pt x="11899" y="2014"/>
                    <a:pt x="11885" y="1930"/>
                  </a:cubicBezTo>
                  <a:lnTo>
                    <a:pt x="1158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6" name="Google Shape;2356;p38"/>
            <p:cNvSpPr/>
            <p:nvPr/>
          </p:nvSpPr>
          <p:spPr>
            <a:xfrm>
              <a:off x="3608750" y="1347900"/>
              <a:ext cx="398925" cy="185525"/>
            </a:xfrm>
            <a:custGeom>
              <a:avLst/>
              <a:gdLst/>
              <a:ahLst/>
              <a:cxnLst/>
              <a:rect l="l" t="t" r="r" b="b"/>
              <a:pathLst>
                <a:path w="15957" h="7421" extrusionOk="0">
                  <a:moveTo>
                    <a:pt x="1" y="0"/>
                  </a:moveTo>
                  <a:lnTo>
                    <a:pt x="696" y="2597"/>
                  </a:lnTo>
                  <a:cubicBezTo>
                    <a:pt x="781" y="2909"/>
                    <a:pt x="965" y="3269"/>
                    <a:pt x="1063" y="3447"/>
                  </a:cubicBezTo>
                  <a:cubicBezTo>
                    <a:pt x="1664" y="4551"/>
                    <a:pt x="3537" y="7144"/>
                    <a:pt x="7952" y="7401"/>
                  </a:cubicBezTo>
                  <a:cubicBezTo>
                    <a:pt x="8174" y="7415"/>
                    <a:pt x="8390" y="7421"/>
                    <a:pt x="8601" y="7421"/>
                  </a:cubicBezTo>
                  <a:cubicBezTo>
                    <a:pt x="12111" y="7421"/>
                    <a:pt x="13918" y="5694"/>
                    <a:pt x="14697" y="4627"/>
                  </a:cubicBezTo>
                  <a:cubicBezTo>
                    <a:pt x="14964" y="4264"/>
                    <a:pt x="15134" y="3945"/>
                    <a:pt x="15236" y="3725"/>
                  </a:cubicBezTo>
                  <a:cubicBezTo>
                    <a:pt x="15299" y="3596"/>
                    <a:pt x="15348" y="3463"/>
                    <a:pt x="15382" y="3328"/>
                  </a:cubicBezTo>
                  <a:lnTo>
                    <a:pt x="15956" y="1060"/>
                  </a:lnTo>
                  <a:lnTo>
                    <a:pt x="13620" y="942"/>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7" name="Google Shape;2357;p38"/>
            <p:cNvSpPr/>
            <p:nvPr/>
          </p:nvSpPr>
          <p:spPr>
            <a:xfrm>
              <a:off x="3608700" y="1347925"/>
              <a:ext cx="394775" cy="164600"/>
            </a:xfrm>
            <a:custGeom>
              <a:avLst/>
              <a:gdLst/>
              <a:ahLst/>
              <a:cxnLst/>
              <a:rect l="l" t="t" r="r" b="b"/>
              <a:pathLst>
                <a:path w="15791" h="6584" extrusionOk="0">
                  <a:moveTo>
                    <a:pt x="1" y="0"/>
                  </a:moveTo>
                  <a:lnTo>
                    <a:pt x="697" y="2597"/>
                  </a:lnTo>
                  <a:cubicBezTo>
                    <a:pt x="781" y="2909"/>
                    <a:pt x="966" y="3269"/>
                    <a:pt x="1069" y="3456"/>
                  </a:cubicBezTo>
                  <a:lnTo>
                    <a:pt x="1202" y="3700"/>
                  </a:lnTo>
                  <a:lnTo>
                    <a:pt x="1400" y="3895"/>
                  </a:lnTo>
                  <a:cubicBezTo>
                    <a:pt x="2497" y="4979"/>
                    <a:pt x="4023" y="5784"/>
                    <a:pt x="5816" y="6227"/>
                  </a:cubicBezTo>
                  <a:cubicBezTo>
                    <a:pt x="6789" y="6465"/>
                    <a:pt x="7770" y="6584"/>
                    <a:pt x="8731" y="6584"/>
                  </a:cubicBezTo>
                  <a:cubicBezTo>
                    <a:pt x="10702" y="6584"/>
                    <a:pt x="12589" y="6087"/>
                    <a:pt x="14154" y="5124"/>
                  </a:cubicBezTo>
                  <a:lnTo>
                    <a:pt x="14474" y="4928"/>
                  </a:lnTo>
                  <a:lnTo>
                    <a:pt x="14697" y="4625"/>
                  </a:lnTo>
                  <a:cubicBezTo>
                    <a:pt x="14988" y="4228"/>
                    <a:pt x="15166" y="3883"/>
                    <a:pt x="15263" y="3663"/>
                  </a:cubicBezTo>
                  <a:lnTo>
                    <a:pt x="15791" y="2467"/>
                  </a:lnTo>
                  <a:lnTo>
                    <a:pt x="14870" y="1538"/>
                  </a:lnTo>
                  <a:cubicBezTo>
                    <a:pt x="14740" y="1408"/>
                    <a:pt x="14596" y="1294"/>
                    <a:pt x="14441" y="1203"/>
                  </a:cubicBezTo>
                  <a:lnTo>
                    <a:pt x="14050" y="971"/>
                  </a:lnTo>
                  <a:lnTo>
                    <a:pt x="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8" name="Google Shape;2358;p38"/>
            <p:cNvSpPr/>
            <p:nvPr/>
          </p:nvSpPr>
          <p:spPr>
            <a:xfrm>
              <a:off x="4097950" y="1156300"/>
              <a:ext cx="254700" cy="228675"/>
            </a:xfrm>
            <a:custGeom>
              <a:avLst/>
              <a:gdLst/>
              <a:ahLst/>
              <a:cxnLst/>
              <a:rect l="l" t="t" r="r" b="b"/>
              <a:pathLst>
                <a:path w="10188" h="9147" extrusionOk="0">
                  <a:moveTo>
                    <a:pt x="5968" y="3839"/>
                  </a:moveTo>
                  <a:cubicBezTo>
                    <a:pt x="5992" y="3844"/>
                    <a:pt x="6060" y="3883"/>
                    <a:pt x="6119" y="3960"/>
                  </a:cubicBezTo>
                  <a:lnTo>
                    <a:pt x="6162" y="4033"/>
                  </a:lnTo>
                  <a:cubicBezTo>
                    <a:pt x="6237" y="4166"/>
                    <a:pt x="6286" y="4347"/>
                    <a:pt x="6299" y="4540"/>
                  </a:cubicBezTo>
                  <a:cubicBezTo>
                    <a:pt x="6314" y="4758"/>
                    <a:pt x="6283" y="4907"/>
                    <a:pt x="6248" y="4972"/>
                  </a:cubicBezTo>
                  <a:lnTo>
                    <a:pt x="6247" y="4974"/>
                  </a:lnTo>
                  <a:cubicBezTo>
                    <a:pt x="6201" y="5062"/>
                    <a:pt x="6045" y="5182"/>
                    <a:pt x="5838" y="5246"/>
                  </a:cubicBezTo>
                  <a:cubicBezTo>
                    <a:pt x="5693" y="5289"/>
                    <a:pt x="5523" y="5311"/>
                    <a:pt x="5335" y="5311"/>
                  </a:cubicBezTo>
                  <a:cubicBezTo>
                    <a:pt x="5156" y="5311"/>
                    <a:pt x="4961" y="5291"/>
                    <a:pt x="4753" y="5251"/>
                  </a:cubicBezTo>
                  <a:cubicBezTo>
                    <a:pt x="4527" y="5207"/>
                    <a:pt x="4318" y="5145"/>
                    <a:pt x="4131" y="5070"/>
                  </a:cubicBezTo>
                  <a:cubicBezTo>
                    <a:pt x="4481" y="4517"/>
                    <a:pt x="5061" y="4168"/>
                    <a:pt x="5533" y="3965"/>
                  </a:cubicBezTo>
                  <a:cubicBezTo>
                    <a:pt x="5816" y="3843"/>
                    <a:pt x="5945" y="3839"/>
                    <a:pt x="5966" y="3839"/>
                  </a:cubicBezTo>
                  <a:close/>
                  <a:moveTo>
                    <a:pt x="5967" y="1"/>
                  </a:moveTo>
                  <a:cubicBezTo>
                    <a:pt x="5340" y="1"/>
                    <a:pt x="4682" y="149"/>
                    <a:pt x="4004" y="443"/>
                  </a:cubicBezTo>
                  <a:cubicBezTo>
                    <a:pt x="2113" y="1266"/>
                    <a:pt x="776" y="2679"/>
                    <a:pt x="237" y="4431"/>
                  </a:cubicBezTo>
                  <a:cubicBezTo>
                    <a:pt x="130" y="4788"/>
                    <a:pt x="1" y="5334"/>
                    <a:pt x="114" y="5961"/>
                  </a:cubicBezTo>
                  <a:cubicBezTo>
                    <a:pt x="261" y="6767"/>
                    <a:pt x="739" y="7457"/>
                    <a:pt x="1541" y="8009"/>
                  </a:cubicBezTo>
                  <a:cubicBezTo>
                    <a:pt x="2246" y="8493"/>
                    <a:pt x="3082" y="8833"/>
                    <a:pt x="4026" y="9016"/>
                  </a:cubicBezTo>
                  <a:cubicBezTo>
                    <a:pt x="4475" y="9103"/>
                    <a:pt x="4914" y="9147"/>
                    <a:pt x="5338" y="9147"/>
                  </a:cubicBezTo>
                  <a:cubicBezTo>
                    <a:pt x="5903" y="9147"/>
                    <a:pt x="6442" y="9069"/>
                    <a:pt x="6950" y="8915"/>
                  </a:cubicBezTo>
                  <a:cubicBezTo>
                    <a:pt x="8131" y="8559"/>
                    <a:pt x="9114" y="7771"/>
                    <a:pt x="9645" y="6753"/>
                  </a:cubicBezTo>
                  <a:cubicBezTo>
                    <a:pt x="10020" y="6039"/>
                    <a:pt x="10187" y="5186"/>
                    <a:pt x="10128" y="4284"/>
                  </a:cubicBezTo>
                  <a:cubicBezTo>
                    <a:pt x="10076" y="3524"/>
                    <a:pt x="9866" y="2794"/>
                    <a:pt x="9516" y="2166"/>
                  </a:cubicBezTo>
                  <a:cubicBezTo>
                    <a:pt x="9476" y="2093"/>
                    <a:pt x="9433" y="2022"/>
                    <a:pt x="9388" y="1951"/>
                  </a:cubicBezTo>
                  <a:cubicBezTo>
                    <a:pt x="9330" y="1857"/>
                    <a:pt x="9267" y="1765"/>
                    <a:pt x="9199" y="1672"/>
                  </a:cubicBezTo>
                  <a:cubicBezTo>
                    <a:pt x="8536" y="781"/>
                    <a:pt x="7553" y="185"/>
                    <a:pt x="6496" y="37"/>
                  </a:cubicBezTo>
                  <a:cubicBezTo>
                    <a:pt x="6322" y="13"/>
                    <a:pt x="6146" y="1"/>
                    <a:pt x="596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59" name="Google Shape;2359;p38"/>
            <p:cNvSpPr/>
            <p:nvPr/>
          </p:nvSpPr>
          <p:spPr>
            <a:xfrm>
              <a:off x="4112200" y="1180600"/>
              <a:ext cx="271100" cy="162400"/>
            </a:xfrm>
            <a:custGeom>
              <a:avLst/>
              <a:gdLst/>
              <a:ahLst/>
              <a:cxnLst/>
              <a:rect l="l" t="t" r="r" b="b"/>
              <a:pathLst>
                <a:path w="10844" h="6496" extrusionOk="0">
                  <a:moveTo>
                    <a:pt x="6386" y="0"/>
                  </a:moveTo>
                  <a:cubicBezTo>
                    <a:pt x="5502" y="0"/>
                    <a:pt x="4607" y="182"/>
                    <a:pt x="3785" y="534"/>
                  </a:cubicBezTo>
                  <a:cubicBezTo>
                    <a:pt x="2448" y="1102"/>
                    <a:pt x="1241" y="2135"/>
                    <a:pt x="386" y="3443"/>
                  </a:cubicBezTo>
                  <a:cubicBezTo>
                    <a:pt x="107" y="3870"/>
                    <a:pt x="1" y="4396"/>
                    <a:pt x="97" y="4898"/>
                  </a:cubicBezTo>
                  <a:cubicBezTo>
                    <a:pt x="177" y="5309"/>
                    <a:pt x="386" y="5684"/>
                    <a:pt x="690" y="5967"/>
                  </a:cubicBezTo>
                  <a:lnTo>
                    <a:pt x="966" y="6239"/>
                  </a:lnTo>
                  <a:lnTo>
                    <a:pt x="1375" y="6384"/>
                  </a:lnTo>
                  <a:cubicBezTo>
                    <a:pt x="1589" y="6460"/>
                    <a:pt x="1810" y="6496"/>
                    <a:pt x="2027" y="6496"/>
                  </a:cubicBezTo>
                  <a:cubicBezTo>
                    <a:pt x="2660" y="6496"/>
                    <a:pt x="3275" y="6189"/>
                    <a:pt x="3650" y="5644"/>
                  </a:cubicBezTo>
                  <a:lnTo>
                    <a:pt x="3679" y="5601"/>
                  </a:lnTo>
                  <a:cubicBezTo>
                    <a:pt x="4106" y="4947"/>
                    <a:pt x="4707" y="4419"/>
                    <a:pt x="5324" y="4157"/>
                  </a:cubicBezTo>
                  <a:cubicBezTo>
                    <a:pt x="5666" y="4012"/>
                    <a:pt x="6028" y="3938"/>
                    <a:pt x="6376" y="3938"/>
                  </a:cubicBezTo>
                  <a:cubicBezTo>
                    <a:pt x="6540" y="3938"/>
                    <a:pt x="6702" y="3955"/>
                    <a:pt x="6858" y="3988"/>
                  </a:cubicBezTo>
                  <a:lnTo>
                    <a:pt x="10844" y="4847"/>
                  </a:lnTo>
                  <a:lnTo>
                    <a:pt x="8965" y="1229"/>
                  </a:lnTo>
                  <a:cubicBezTo>
                    <a:pt x="8917" y="1137"/>
                    <a:pt x="8863" y="1049"/>
                    <a:pt x="8809" y="962"/>
                  </a:cubicBezTo>
                  <a:lnTo>
                    <a:pt x="8363" y="262"/>
                  </a:lnTo>
                  <a:lnTo>
                    <a:pt x="7547" y="108"/>
                  </a:lnTo>
                  <a:cubicBezTo>
                    <a:pt x="7167" y="36"/>
                    <a:pt x="6777" y="0"/>
                    <a:pt x="63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0" name="Google Shape;2360;p38"/>
            <p:cNvSpPr/>
            <p:nvPr/>
          </p:nvSpPr>
          <p:spPr>
            <a:xfrm>
              <a:off x="3350600" y="1073300"/>
              <a:ext cx="254400" cy="240150"/>
            </a:xfrm>
            <a:custGeom>
              <a:avLst/>
              <a:gdLst/>
              <a:ahLst/>
              <a:cxnLst/>
              <a:rect l="l" t="t" r="r" b="b"/>
              <a:pathLst>
                <a:path w="10176" h="9606" extrusionOk="0">
                  <a:moveTo>
                    <a:pt x="4578" y="3839"/>
                  </a:moveTo>
                  <a:cubicBezTo>
                    <a:pt x="4581" y="3839"/>
                    <a:pt x="4583" y="3839"/>
                    <a:pt x="4585" y="3839"/>
                  </a:cubicBezTo>
                  <a:cubicBezTo>
                    <a:pt x="4600" y="3840"/>
                    <a:pt x="4746" y="3864"/>
                    <a:pt x="5048" y="4096"/>
                  </a:cubicBezTo>
                  <a:lnTo>
                    <a:pt x="5071" y="4114"/>
                  </a:lnTo>
                  <a:cubicBezTo>
                    <a:pt x="5091" y="4129"/>
                    <a:pt x="5109" y="4145"/>
                    <a:pt x="5127" y="4159"/>
                  </a:cubicBezTo>
                  <a:lnTo>
                    <a:pt x="5158" y="4184"/>
                  </a:lnTo>
                  <a:cubicBezTo>
                    <a:pt x="5176" y="4200"/>
                    <a:pt x="5196" y="4217"/>
                    <a:pt x="5218" y="4235"/>
                  </a:cubicBezTo>
                  <a:lnTo>
                    <a:pt x="5266" y="4276"/>
                  </a:lnTo>
                  <a:cubicBezTo>
                    <a:pt x="5310" y="4315"/>
                    <a:pt x="5354" y="4356"/>
                    <a:pt x="5406" y="4405"/>
                  </a:cubicBezTo>
                  <a:cubicBezTo>
                    <a:pt x="5840" y="4818"/>
                    <a:pt x="6122" y="5259"/>
                    <a:pt x="6249" y="5723"/>
                  </a:cubicBezTo>
                  <a:cubicBezTo>
                    <a:pt x="6071" y="5754"/>
                    <a:pt x="5879" y="5770"/>
                    <a:pt x="5676" y="5770"/>
                  </a:cubicBezTo>
                  <a:cubicBezTo>
                    <a:pt x="5601" y="5770"/>
                    <a:pt x="5524" y="5767"/>
                    <a:pt x="5446" y="5763"/>
                  </a:cubicBezTo>
                  <a:cubicBezTo>
                    <a:pt x="4980" y="5737"/>
                    <a:pt x="4589" y="5636"/>
                    <a:pt x="4311" y="5468"/>
                  </a:cubicBezTo>
                  <a:cubicBezTo>
                    <a:pt x="4084" y="5330"/>
                    <a:pt x="3952" y="5150"/>
                    <a:pt x="3924" y="5023"/>
                  </a:cubicBezTo>
                  <a:cubicBezTo>
                    <a:pt x="3903" y="4939"/>
                    <a:pt x="3908" y="4762"/>
                    <a:pt x="3981" y="4535"/>
                  </a:cubicBezTo>
                  <a:cubicBezTo>
                    <a:pt x="4050" y="4322"/>
                    <a:pt x="4155" y="4137"/>
                    <a:pt x="4273" y="4013"/>
                  </a:cubicBezTo>
                  <a:lnTo>
                    <a:pt x="4351" y="3942"/>
                  </a:lnTo>
                  <a:cubicBezTo>
                    <a:pt x="4447" y="3863"/>
                    <a:pt x="4543" y="3839"/>
                    <a:pt x="4578" y="3839"/>
                  </a:cubicBezTo>
                  <a:close/>
                  <a:moveTo>
                    <a:pt x="4588" y="1"/>
                  </a:moveTo>
                  <a:cubicBezTo>
                    <a:pt x="3638" y="1"/>
                    <a:pt x="2683" y="346"/>
                    <a:pt x="1909" y="981"/>
                  </a:cubicBezTo>
                  <a:cubicBezTo>
                    <a:pt x="1851" y="1030"/>
                    <a:pt x="1756" y="1107"/>
                    <a:pt x="1653" y="1210"/>
                  </a:cubicBezTo>
                  <a:cubicBezTo>
                    <a:pt x="1599" y="1263"/>
                    <a:pt x="1543" y="1315"/>
                    <a:pt x="1492" y="1371"/>
                  </a:cubicBezTo>
                  <a:cubicBezTo>
                    <a:pt x="984" y="1904"/>
                    <a:pt x="586" y="2583"/>
                    <a:pt x="335" y="3345"/>
                  </a:cubicBezTo>
                  <a:cubicBezTo>
                    <a:pt x="48" y="4229"/>
                    <a:pt x="0" y="5120"/>
                    <a:pt x="192" y="5916"/>
                  </a:cubicBezTo>
                  <a:cubicBezTo>
                    <a:pt x="464" y="7062"/>
                    <a:pt x="1244" y="8098"/>
                    <a:pt x="2327" y="8751"/>
                  </a:cubicBezTo>
                  <a:cubicBezTo>
                    <a:pt x="3149" y="9250"/>
                    <a:pt x="4128" y="9533"/>
                    <a:pt x="5232" y="9594"/>
                  </a:cubicBezTo>
                  <a:cubicBezTo>
                    <a:pt x="5382" y="9602"/>
                    <a:pt x="5531" y="9606"/>
                    <a:pt x="5679" y="9606"/>
                  </a:cubicBezTo>
                  <a:cubicBezTo>
                    <a:pt x="6182" y="9606"/>
                    <a:pt x="6670" y="9556"/>
                    <a:pt x="7132" y="9457"/>
                  </a:cubicBezTo>
                  <a:cubicBezTo>
                    <a:pt x="7410" y="9400"/>
                    <a:pt x="7695" y="9319"/>
                    <a:pt x="7977" y="9214"/>
                  </a:cubicBezTo>
                  <a:cubicBezTo>
                    <a:pt x="8904" y="8870"/>
                    <a:pt x="9551" y="8311"/>
                    <a:pt x="9897" y="7551"/>
                  </a:cubicBezTo>
                  <a:lnTo>
                    <a:pt x="9897" y="7550"/>
                  </a:lnTo>
                  <a:cubicBezTo>
                    <a:pt x="10170" y="6951"/>
                    <a:pt x="10176" y="6375"/>
                    <a:pt x="10156" y="5999"/>
                  </a:cubicBezTo>
                  <a:cubicBezTo>
                    <a:pt x="10078" y="4371"/>
                    <a:pt x="9349" y="2858"/>
                    <a:pt x="8058" y="1629"/>
                  </a:cubicBezTo>
                  <a:cubicBezTo>
                    <a:pt x="7962" y="1535"/>
                    <a:pt x="7864" y="1446"/>
                    <a:pt x="7763" y="1360"/>
                  </a:cubicBezTo>
                  <a:cubicBezTo>
                    <a:pt x="7737" y="1337"/>
                    <a:pt x="7711" y="1314"/>
                    <a:pt x="7686" y="1294"/>
                  </a:cubicBezTo>
                  <a:lnTo>
                    <a:pt x="7540" y="1172"/>
                  </a:lnTo>
                  <a:cubicBezTo>
                    <a:pt x="7489" y="1131"/>
                    <a:pt x="7437" y="1089"/>
                    <a:pt x="7383" y="1049"/>
                  </a:cubicBezTo>
                  <a:cubicBezTo>
                    <a:pt x="6617" y="460"/>
                    <a:pt x="5821" y="116"/>
                    <a:pt x="5011" y="24"/>
                  </a:cubicBezTo>
                  <a:cubicBezTo>
                    <a:pt x="4870" y="9"/>
                    <a:pt x="4729" y="1"/>
                    <a:pt x="458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1" name="Google Shape;2361;p38"/>
            <p:cNvSpPr/>
            <p:nvPr/>
          </p:nvSpPr>
          <p:spPr>
            <a:xfrm>
              <a:off x="3319375" y="1088875"/>
              <a:ext cx="271325" cy="195750"/>
            </a:xfrm>
            <a:custGeom>
              <a:avLst/>
              <a:gdLst/>
              <a:ahLst/>
              <a:cxnLst/>
              <a:rect l="l" t="t" r="r" b="b"/>
              <a:pathLst>
                <a:path w="10853" h="7830" extrusionOk="0">
                  <a:moveTo>
                    <a:pt x="3525" y="1"/>
                  </a:moveTo>
                  <a:lnTo>
                    <a:pt x="2922" y="564"/>
                  </a:lnTo>
                  <a:cubicBezTo>
                    <a:pt x="2845" y="639"/>
                    <a:pt x="2769" y="713"/>
                    <a:pt x="2697" y="794"/>
                  </a:cubicBezTo>
                  <a:lnTo>
                    <a:pt x="0" y="3838"/>
                  </a:lnTo>
                  <a:lnTo>
                    <a:pt x="4065" y="3983"/>
                  </a:lnTo>
                  <a:cubicBezTo>
                    <a:pt x="4604" y="4002"/>
                    <a:pt x="5159" y="4209"/>
                    <a:pt x="5628" y="4566"/>
                  </a:cubicBezTo>
                  <a:cubicBezTo>
                    <a:pt x="6203" y="5003"/>
                    <a:pt x="6687" y="5707"/>
                    <a:pt x="6958" y="6498"/>
                  </a:cubicBezTo>
                  <a:lnTo>
                    <a:pt x="6981" y="6560"/>
                  </a:lnTo>
                  <a:cubicBezTo>
                    <a:pt x="7274" y="7327"/>
                    <a:pt x="8018" y="7830"/>
                    <a:pt x="8821" y="7830"/>
                  </a:cubicBezTo>
                  <a:cubicBezTo>
                    <a:pt x="8881" y="7830"/>
                    <a:pt x="8938" y="7827"/>
                    <a:pt x="8996" y="7822"/>
                  </a:cubicBezTo>
                  <a:lnTo>
                    <a:pt x="9439" y="7780"/>
                  </a:lnTo>
                  <a:lnTo>
                    <a:pt x="9774" y="7584"/>
                  </a:lnTo>
                  <a:cubicBezTo>
                    <a:pt x="10133" y="7385"/>
                    <a:pt x="10426" y="7077"/>
                    <a:pt x="10603" y="6703"/>
                  </a:cubicBezTo>
                  <a:cubicBezTo>
                    <a:pt x="10823" y="6237"/>
                    <a:pt x="10853" y="5699"/>
                    <a:pt x="10684" y="5213"/>
                  </a:cubicBezTo>
                  <a:cubicBezTo>
                    <a:pt x="10158" y="3681"/>
                    <a:pt x="9209" y="2337"/>
                    <a:pt x="8016" y="1431"/>
                  </a:cubicBezTo>
                  <a:cubicBezTo>
                    <a:pt x="6953" y="616"/>
                    <a:pt x="5652" y="125"/>
                    <a:pt x="4353" y="47"/>
                  </a:cubicBezTo>
                  <a:lnTo>
                    <a:pt x="3525"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2" name="Google Shape;2362;p38"/>
            <p:cNvSpPr/>
            <p:nvPr/>
          </p:nvSpPr>
          <p:spPr>
            <a:xfrm>
              <a:off x="3466225" y="826125"/>
              <a:ext cx="800650" cy="656250"/>
            </a:xfrm>
            <a:custGeom>
              <a:avLst/>
              <a:gdLst/>
              <a:ahLst/>
              <a:cxnLst/>
              <a:rect l="l" t="t" r="r" b="b"/>
              <a:pathLst>
                <a:path w="32026" h="26250" extrusionOk="0">
                  <a:moveTo>
                    <a:pt x="15755" y="3837"/>
                  </a:moveTo>
                  <a:cubicBezTo>
                    <a:pt x="17460" y="3837"/>
                    <a:pt x="19361" y="3997"/>
                    <a:pt x="21138" y="4492"/>
                  </a:cubicBezTo>
                  <a:cubicBezTo>
                    <a:pt x="22261" y="4809"/>
                    <a:pt x="23255" y="5237"/>
                    <a:pt x="24090" y="5763"/>
                  </a:cubicBezTo>
                  <a:cubicBezTo>
                    <a:pt x="24421" y="5971"/>
                    <a:pt x="24712" y="6182"/>
                    <a:pt x="24990" y="6418"/>
                  </a:cubicBezTo>
                  <a:cubicBezTo>
                    <a:pt x="25355" y="6721"/>
                    <a:pt x="25693" y="7063"/>
                    <a:pt x="25994" y="7433"/>
                  </a:cubicBezTo>
                  <a:cubicBezTo>
                    <a:pt x="27924" y="9813"/>
                    <a:pt x="27937" y="12912"/>
                    <a:pt x="27608" y="15091"/>
                  </a:cubicBezTo>
                  <a:lnTo>
                    <a:pt x="27604" y="15122"/>
                  </a:lnTo>
                  <a:cubicBezTo>
                    <a:pt x="27593" y="15198"/>
                    <a:pt x="27580" y="15275"/>
                    <a:pt x="27567" y="15352"/>
                  </a:cubicBezTo>
                  <a:lnTo>
                    <a:pt x="27556" y="15406"/>
                  </a:lnTo>
                  <a:cubicBezTo>
                    <a:pt x="27526" y="15598"/>
                    <a:pt x="27491" y="15785"/>
                    <a:pt x="27449" y="15979"/>
                  </a:cubicBezTo>
                  <a:cubicBezTo>
                    <a:pt x="27397" y="16227"/>
                    <a:pt x="27335" y="16474"/>
                    <a:pt x="27263" y="16733"/>
                  </a:cubicBezTo>
                  <a:lnTo>
                    <a:pt x="27218" y="16892"/>
                  </a:lnTo>
                  <a:cubicBezTo>
                    <a:pt x="27029" y="17558"/>
                    <a:pt x="26788" y="18162"/>
                    <a:pt x="26513" y="18671"/>
                  </a:cubicBezTo>
                  <a:lnTo>
                    <a:pt x="26368" y="18936"/>
                  </a:lnTo>
                  <a:cubicBezTo>
                    <a:pt x="26022" y="19529"/>
                    <a:pt x="25596" y="20055"/>
                    <a:pt x="25099" y="20496"/>
                  </a:cubicBezTo>
                  <a:cubicBezTo>
                    <a:pt x="23844" y="21612"/>
                    <a:pt x="22229" y="22184"/>
                    <a:pt x="19858" y="22352"/>
                  </a:cubicBezTo>
                  <a:cubicBezTo>
                    <a:pt x="19248" y="22396"/>
                    <a:pt x="18632" y="22410"/>
                    <a:pt x="18007" y="22410"/>
                  </a:cubicBezTo>
                  <a:cubicBezTo>
                    <a:pt x="17486" y="22410"/>
                    <a:pt x="16960" y="22400"/>
                    <a:pt x="16427" y="22389"/>
                  </a:cubicBezTo>
                  <a:cubicBezTo>
                    <a:pt x="12971" y="22316"/>
                    <a:pt x="10163" y="21880"/>
                    <a:pt x="8080" y="21096"/>
                  </a:cubicBezTo>
                  <a:cubicBezTo>
                    <a:pt x="5710" y="20201"/>
                    <a:pt x="4381" y="18918"/>
                    <a:pt x="4016" y="17178"/>
                  </a:cubicBezTo>
                  <a:lnTo>
                    <a:pt x="4010" y="17147"/>
                  </a:lnTo>
                  <a:lnTo>
                    <a:pt x="4003" y="17093"/>
                  </a:lnTo>
                  <a:cubicBezTo>
                    <a:pt x="3888" y="16515"/>
                    <a:pt x="3846" y="15879"/>
                    <a:pt x="3868" y="15118"/>
                  </a:cubicBezTo>
                  <a:lnTo>
                    <a:pt x="3889" y="14554"/>
                  </a:lnTo>
                  <a:cubicBezTo>
                    <a:pt x="3916" y="14076"/>
                    <a:pt x="3964" y="13596"/>
                    <a:pt x="4012" y="13107"/>
                  </a:cubicBezTo>
                  <a:cubicBezTo>
                    <a:pt x="4019" y="13038"/>
                    <a:pt x="4026" y="12967"/>
                    <a:pt x="4032" y="12895"/>
                  </a:cubicBezTo>
                  <a:lnTo>
                    <a:pt x="4047" y="12755"/>
                  </a:lnTo>
                  <a:cubicBezTo>
                    <a:pt x="4086" y="12360"/>
                    <a:pt x="4125" y="11962"/>
                    <a:pt x="4160" y="11559"/>
                  </a:cubicBezTo>
                  <a:cubicBezTo>
                    <a:pt x="4373" y="8897"/>
                    <a:pt x="5391" y="7001"/>
                    <a:pt x="7274" y="5768"/>
                  </a:cubicBezTo>
                  <a:cubicBezTo>
                    <a:pt x="7781" y="5436"/>
                    <a:pt x="8341" y="5145"/>
                    <a:pt x="8948" y="4901"/>
                  </a:cubicBezTo>
                  <a:cubicBezTo>
                    <a:pt x="9382" y="4722"/>
                    <a:pt x="9835" y="4568"/>
                    <a:pt x="10299" y="4441"/>
                  </a:cubicBezTo>
                  <a:cubicBezTo>
                    <a:pt x="10872" y="4283"/>
                    <a:pt x="11474" y="4161"/>
                    <a:pt x="12156" y="4065"/>
                  </a:cubicBezTo>
                  <a:cubicBezTo>
                    <a:pt x="12386" y="4032"/>
                    <a:pt x="12631" y="4003"/>
                    <a:pt x="12904" y="3977"/>
                  </a:cubicBezTo>
                  <a:cubicBezTo>
                    <a:pt x="13731" y="3898"/>
                    <a:pt x="14706" y="3837"/>
                    <a:pt x="15755" y="3837"/>
                  </a:cubicBezTo>
                  <a:close/>
                  <a:moveTo>
                    <a:pt x="15738" y="0"/>
                  </a:moveTo>
                  <a:cubicBezTo>
                    <a:pt x="14555" y="0"/>
                    <a:pt x="13464" y="67"/>
                    <a:pt x="12539" y="155"/>
                  </a:cubicBezTo>
                  <a:cubicBezTo>
                    <a:pt x="12200" y="187"/>
                    <a:pt x="11891" y="225"/>
                    <a:pt x="11609" y="266"/>
                  </a:cubicBezTo>
                  <a:cubicBezTo>
                    <a:pt x="10774" y="382"/>
                    <a:pt x="10009" y="539"/>
                    <a:pt x="9278" y="741"/>
                  </a:cubicBezTo>
                  <a:cubicBezTo>
                    <a:pt x="8672" y="906"/>
                    <a:pt x="8071" y="1111"/>
                    <a:pt x="7500" y="1343"/>
                  </a:cubicBezTo>
                  <a:cubicBezTo>
                    <a:pt x="6669" y="1681"/>
                    <a:pt x="5884" y="2088"/>
                    <a:pt x="5168" y="2557"/>
                  </a:cubicBezTo>
                  <a:cubicBezTo>
                    <a:pt x="2269" y="4458"/>
                    <a:pt x="643" y="7383"/>
                    <a:pt x="333" y="11242"/>
                  </a:cubicBezTo>
                  <a:cubicBezTo>
                    <a:pt x="301" y="11616"/>
                    <a:pt x="263" y="11995"/>
                    <a:pt x="226" y="12365"/>
                  </a:cubicBezTo>
                  <a:lnTo>
                    <a:pt x="193" y="12713"/>
                  </a:lnTo>
                  <a:cubicBezTo>
                    <a:pt x="142" y="13238"/>
                    <a:pt x="89" y="13780"/>
                    <a:pt x="57" y="14338"/>
                  </a:cubicBezTo>
                  <a:cubicBezTo>
                    <a:pt x="53" y="14411"/>
                    <a:pt x="49" y="14484"/>
                    <a:pt x="47" y="14561"/>
                  </a:cubicBezTo>
                  <a:lnTo>
                    <a:pt x="31" y="14983"/>
                  </a:lnTo>
                  <a:cubicBezTo>
                    <a:pt x="0" y="16038"/>
                    <a:pt x="66" y="16962"/>
                    <a:pt x="230" y="17811"/>
                  </a:cubicBezTo>
                  <a:cubicBezTo>
                    <a:pt x="241" y="17873"/>
                    <a:pt x="252" y="17933"/>
                    <a:pt x="266" y="17994"/>
                  </a:cubicBezTo>
                  <a:cubicBezTo>
                    <a:pt x="718" y="20109"/>
                    <a:pt x="2207" y="22979"/>
                    <a:pt x="6726" y="24687"/>
                  </a:cubicBezTo>
                  <a:cubicBezTo>
                    <a:pt x="9254" y="25639"/>
                    <a:pt x="12400" y="26143"/>
                    <a:pt x="16343" y="26226"/>
                  </a:cubicBezTo>
                  <a:cubicBezTo>
                    <a:pt x="16878" y="26239"/>
                    <a:pt x="17428" y="26249"/>
                    <a:pt x="17985" y="26249"/>
                  </a:cubicBezTo>
                  <a:cubicBezTo>
                    <a:pt x="18694" y="26249"/>
                    <a:pt x="19414" y="26232"/>
                    <a:pt x="20132" y="26181"/>
                  </a:cubicBezTo>
                  <a:cubicBezTo>
                    <a:pt x="22161" y="26037"/>
                    <a:pt x="25149" y="25590"/>
                    <a:pt x="27650" y="23366"/>
                  </a:cubicBezTo>
                  <a:cubicBezTo>
                    <a:pt x="28447" y="22656"/>
                    <a:pt x="29130" y="21819"/>
                    <a:pt x="29680" y="20877"/>
                  </a:cubicBezTo>
                  <a:cubicBezTo>
                    <a:pt x="29719" y="20811"/>
                    <a:pt x="29757" y="20744"/>
                    <a:pt x="29793" y="20676"/>
                  </a:cubicBezTo>
                  <a:lnTo>
                    <a:pt x="29878" y="20518"/>
                  </a:lnTo>
                  <a:cubicBezTo>
                    <a:pt x="30294" y="19751"/>
                    <a:pt x="30637" y="18895"/>
                    <a:pt x="30902" y="17972"/>
                  </a:cubicBezTo>
                  <a:cubicBezTo>
                    <a:pt x="30920" y="17912"/>
                    <a:pt x="30950" y="17817"/>
                    <a:pt x="30977" y="17702"/>
                  </a:cubicBezTo>
                  <a:cubicBezTo>
                    <a:pt x="31063" y="17386"/>
                    <a:pt x="31137" y="17083"/>
                    <a:pt x="31202" y="16778"/>
                  </a:cubicBezTo>
                  <a:cubicBezTo>
                    <a:pt x="31254" y="16531"/>
                    <a:pt x="31301" y="16280"/>
                    <a:pt x="31341" y="16034"/>
                  </a:cubicBezTo>
                  <a:cubicBezTo>
                    <a:pt x="31363" y="15905"/>
                    <a:pt x="31384" y="15776"/>
                    <a:pt x="31403" y="15648"/>
                  </a:cubicBezTo>
                  <a:cubicBezTo>
                    <a:pt x="32026" y="11494"/>
                    <a:pt x="31163" y="7719"/>
                    <a:pt x="28972" y="5015"/>
                  </a:cubicBezTo>
                  <a:cubicBezTo>
                    <a:pt x="28512" y="4449"/>
                    <a:pt x="27998" y="3928"/>
                    <a:pt x="27454" y="3477"/>
                  </a:cubicBezTo>
                  <a:cubicBezTo>
                    <a:pt x="27051" y="3136"/>
                    <a:pt x="26619" y="2823"/>
                    <a:pt x="26134" y="2516"/>
                  </a:cubicBezTo>
                  <a:cubicBezTo>
                    <a:pt x="24986" y="1794"/>
                    <a:pt x="23655" y="1215"/>
                    <a:pt x="22173" y="797"/>
                  </a:cubicBezTo>
                  <a:cubicBezTo>
                    <a:pt x="20008" y="192"/>
                    <a:pt x="17742" y="0"/>
                    <a:pt x="157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3" name="Google Shape;2363;p38"/>
            <p:cNvSpPr/>
            <p:nvPr/>
          </p:nvSpPr>
          <p:spPr>
            <a:xfrm>
              <a:off x="3466225" y="1139900"/>
              <a:ext cx="276825" cy="313575"/>
            </a:xfrm>
            <a:custGeom>
              <a:avLst/>
              <a:gdLst/>
              <a:ahLst/>
              <a:cxnLst/>
              <a:rect l="l" t="t" r="r" b="b"/>
              <a:pathLst>
                <a:path w="11073" h="12543" extrusionOk="0">
                  <a:moveTo>
                    <a:pt x="4211" y="3838"/>
                  </a:moveTo>
                  <a:cubicBezTo>
                    <a:pt x="4245" y="3838"/>
                    <a:pt x="4280" y="3838"/>
                    <a:pt x="4315" y="3840"/>
                  </a:cubicBezTo>
                  <a:cubicBezTo>
                    <a:pt x="5910" y="3897"/>
                    <a:pt x="7160" y="5240"/>
                    <a:pt x="7104" y="6833"/>
                  </a:cubicBezTo>
                  <a:lnTo>
                    <a:pt x="7104" y="6835"/>
                  </a:lnTo>
                  <a:cubicBezTo>
                    <a:pt x="7091" y="7241"/>
                    <a:pt x="6995" y="7630"/>
                    <a:pt x="6826" y="7984"/>
                  </a:cubicBezTo>
                  <a:cubicBezTo>
                    <a:pt x="5234" y="7138"/>
                    <a:pt x="4310" y="6033"/>
                    <a:pt x="4016" y="4627"/>
                  </a:cubicBezTo>
                  <a:lnTo>
                    <a:pt x="4010" y="4596"/>
                  </a:lnTo>
                  <a:lnTo>
                    <a:pt x="3999" y="4542"/>
                  </a:lnTo>
                  <a:cubicBezTo>
                    <a:pt x="3956" y="4323"/>
                    <a:pt x="3923" y="4095"/>
                    <a:pt x="3900" y="3855"/>
                  </a:cubicBezTo>
                  <a:cubicBezTo>
                    <a:pt x="4003" y="3843"/>
                    <a:pt x="4106" y="3838"/>
                    <a:pt x="4211" y="3838"/>
                  </a:cubicBezTo>
                  <a:close/>
                  <a:moveTo>
                    <a:pt x="4218" y="1"/>
                  </a:moveTo>
                  <a:cubicBezTo>
                    <a:pt x="3108" y="1"/>
                    <a:pt x="2014" y="276"/>
                    <a:pt x="1042" y="797"/>
                  </a:cubicBezTo>
                  <a:lnTo>
                    <a:pt x="63" y="1321"/>
                  </a:lnTo>
                  <a:lnTo>
                    <a:pt x="31" y="2431"/>
                  </a:lnTo>
                  <a:cubicBezTo>
                    <a:pt x="0" y="3486"/>
                    <a:pt x="66" y="4410"/>
                    <a:pt x="230" y="5259"/>
                  </a:cubicBezTo>
                  <a:cubicBezTo>
                    <a:pt x="241" y="5321"/>
                    <a:pt x="252" y="5381"/>
                    <a:pt x="266" y="5441"/>
                  </a:cubicBezTo>
                  <a:cubicBezTo>
                    <a:pt x="718" y="7558"/>
                    <a:pt x="2207" y="10427"/>
                    <a:pt x="6725" y="12135"/>
                  </a:cubicBezTo>
                  <a:lnTo>
                    <a:pt x="7807" y="12543"/>
                  </a:lnTo>
                  <a:lnTo>
                    <a:pt x="8676" y="11776"/>
                  </a:lnTo>
                  <a:cubicBezTo>
                    <a:pt x="10050" y="10558"/>
                    <a:pt x="10876" y="8807"/>
                    <a:pt x="10940" y="6969"/>
                  </a:cubicBezTo>
                  <a:cubicBezTo>
                    <a:pt x="11072" y="3262"/>
                    <a:pt x="8162" y="137"/>
                    <a:pt x="4450" y="5"/>
                  </a:cubicBezTo>
                  <a:cubicBezTo>
                    <a:pt x="4372" y="2"/>
                    <a:pt x="4295" y="1"/>
                    <a:pt x="421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4" name="Google Shape;2364;p38"/>
            <p:cNvSpPr/>
            <p:nvPr/>
          </p:nvSpPr>
          <p:spPr>
            <a:xfrm>
              <a:off x="3886900" y="1185250"/>
              <a:ext cx="336050" cy="297075"/>
            </a:xfrm>
            <a:custGeom>
              <a:avLst/>
              <a:gdLst/>
              <a:ahLst/>
              <a:cxnLst/>
              <a:rect l="l" t="t" r="r" b="b"/>
              <a:pathLst>
                <a:path w="13442" h="11883" extrusionOk="0">
                  <a:moveTo>
                    <a:pt x="6784" y="3837"/>
                  </a:moveTo>
                  <a:cubicBezTo>
                    <a:pt x="6820" y="3837"/>
                    <a:pt x="6856" y="3838"/>
                    <a:pt x="6890" y="3838"/>
                  </a:cubicBezTo>
                  <a:cubicBezTo>
                    <a:pt x="7829" y="3872"/>
                    <a:pt x="8679" y="4361"/>
                    <a:pt x="9188" y="5116"/>
                  </a:cubicBezTo>
                  <a:cubicBezTo>
                    <a:pt x="8916" y="5489"/>
                    <a:pt x="8610" y="5830"/>
                    <a:pt x="8271" y="6132"/>
                  </a:cubicBezTo>
                  <a:cubicBezTo>
                    <a:pt x="7221" y="7067"/>
                    <a:pt x="5916" y="7620"/>
                    <a:pt x="4130" y="7873"/>
                  </a:cubicBezTo>
                  <a:cubicBezTo>
                    <a:pt x="3961" y="7484"/>
                    <a:pt x="3879" y="7058"/>
                    <a:pt x="3894" y="6626"/>
                  </a:cubicBezTo>
                  <a:cubicBezTo>
                    <a:pt x="3921" y="5854"/>
                    <a:pt x="4248" y="5139"/>
                    <a:pt x="4812" y="4614"/>
                  </a:cubicBezTo>
                  <a:cubicBezTo>
                    <a:pt x="5351" y="4111"/>
                    <a:pt x="6046" y="3837"/>
                    <a:pt x="6784" y="3837"/>
                  </a:cubicBezTo>
                  <a:close/>
                  <a:moveTo>
                    <a:pt x="6768" y="1"/>
                  </a:moveTo>
                  <a:cubicBezTo>
                    <a:pt x="5062" y="1"/>
                    <a:pt x="3450" y="638"/>
                    <a:pt x="2196" y="1806"/>
                  </a:cubicBezTo>
                  <a:cubicBezTo>
                    <a:pt x="880" y="3033"/>
                    <a:pt x="121" y="4696"/>
                    <a:pt x="59" y="6492"/>
                  </a:cubicBezTo>
                  <a:cubicBezTo>
                    <a:pt x="1" y="8208"/>
                    <a:pt x="591" y="9868"/>
                    <a:pt x="1724" y="11164"/>
                  </a:cubicBezTo>
                  <a:lnTo>
                    <a:pt x="2351" y="11882"/>
                  </a:lnTo>
                  <a:lnTo>
                    <a:pt x="3302" y="11816"/>
                  </a:lnTo>
                  <a:cubicBezTo>
                    <a:pt x="5330" y="11673"/>
                    <a:pt x="8318" y="11225"/>
                    <a:pt x="10819" y="9001"/>
                  </a:cubicBezTo>
                  <a:cubicBezTo>
                    <a:pt x="11616" y="8291"/>
                    <a:pt x="12299" y="7454"/>
                    <a:pt x="12848" y="6512"/>
                  </a:cubicBezTo>
                  <a:cubicBezTo>
                    <a:pt x="12889" y="6446"/>
                    <a:pt x="12926" y="6378"/>
                    <a:pt x="12962" y="6311"/>
                  </a:cubicBezTo>
                  <a:lnTo>
                    <a:pt x="13442" y="5443"/>
                  </a:lnTo>
                  <a:lnTo>
                    <a:pt x="13185" y="4649"/>
                  </a:lnTo>
                  <a:cubicBezTo>
                    <a:pt x="12316" y="1967"/>
                    <a:pt x="9839" y="102"/>
                    <a:pt x="7023" y="5"/>
                  </a:cubicBezTo>
                  <a:cubicBezTo>
                    <a:pt x="6938" y="2"/>
                    <a:pt x="6853" y="1"/>
                    <a:pt x="676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5" name="Google Shape;2365;p38"/>
            <p:cNvSpPr/>
            <p:nvPr/>
          </p:nvSpPr>
          <p:spPr>
            <a:xfrm>
              <a:off x="3462050" y="792425"/>
              <a:ext cx="804875" cy="535375"/>
            </a:xfrm>
            <a:custGeom>
              <a:avLst/>
              <a:gdLst/>
              <a:ahLst/>
              <a:cxnLst/>
              <a:rect l="l" t="t" r="r" b="b"/>
              <a:pathLst>
                <a:path w="32195" h="21415" extrusionOk="0">
                  <a:moveTo>
                    <a:pt x="15241" y="5193"/>
                  </a:moveTo>
                  <a:lnTo>
                    <a:pt x="14600" y="6006"/>
                  </a:lnTo>
                  <a:cubicBezTo>
                    <a:pt x="14506" y="6126"/>
                    <a:pt x="14429" y="6219"/>
                    <a:pt x="14366" y="6290"/>
                  </a:cubicBezTo>
                  <a:cubicBezTo>
                    <a:pt x="14192" y="6073"/>
                    <a:pt x="14053" y="5741"/>
                    <a:pt x="13986" y="5368"/>
                  </a:cubicBezTo>
                  <a:cubicBezTo>
                    <a:pt x="13978" y="5329"/>
                    <a:pt x="13971" y="5292"/>
                    <a:pt x="13966" y="5252"/>
                  </a:cubicBezTo>
                  <a:cubicBezTo>
                    <a:pt x="14371" y="5225"/>
                    <a:pt x="14798" y="5204"/>
                    <a:pt x="15241" y="5193"/>
                  </a:cubicBezTo>
                  <a:close/>
                  <a:moveTo>
                    <a:pt x="17858" y="5258"/>
                  </a:moveTo>
                  <a:lnTo>
                    <a:pt x="17858" y="5258"/>
                  </a:lnTo>
                  <a:cubicBezTo>
                    <a:pt x="18768" y="5329"/>
                    <a:pt x="19697" y="5456"/>
                    <a:pt x="20607" y="5664"/>
                  </a:cubicBezTo>
                  <a:cubicBezTo>
                    <a:pt x="21007" y="6489"/>
                    <a:pt x="21129" y="7642"/>
                    <a:pt x="20966" y="9095"/>
                  </a:cubicBezTo>
                  <a:cubicBezTo>
                    <a:pt x="20924" y="9462"/>
                    <a:pt x="20869" y="9671"/>
                    <a:pt x="20828" y="9784"/>
                  </a:cubicBezTo>
                  <a:cubicBezTo>
                    <a:pt x="20767" y="9779"/>
                    <a:pt x="20684" y="9768"/>
                    <a:pt x="20582" y="9743"/>
                  </a:cubicBezTo>
                  <a:cubicBezTo>
                    <a:pt x="19277" y="9437"/>
                    <a:pt x="18127" y="8215"/>
                    <a:pt x="18018" y="7020"/>
                  </a:cubicBezTo>
                  <a:lnTo>
                    <a:pt x="17858" y="5258"/>
                  </a:lnTo>
                  <a:close/>
                  <a:moveTo>
                    <a:pt x="14152" y="1"/>
                  </a:moveTo>
                  <a:lnTo>
                    <a:pt x="11938" y="1591"/>
                  </a:lnTo>
                  <a:cubicBezTo>
                    <a:pt x="11883" y="1599"/>
                    <a:pt x="11831" y="1606"/>
                    <a:pt x="11779" y="1614"/>
                  </a:cubicBezTo>
                  <a:cubicBezTo>
                    <a:pt x="10943" y="1732"/>
                    <a:pt x="10180" y="1887"/>
                    <a:pt x="9444" y="2090"/>
                  </a:cubicBezTo>
                  <a:cubicBezTo>
                    <a:pt x="9192" y="2161"/>
                    <a:pt x="8926" y="2242"/>
                    <a:pt x="8631" y="2340"/>
                  </a:cubicBezTo>
                  <a:lnTo>
                    <a:pt x="8504" y="2382"/>
                  </a:lnTo>
                  <a:cubicBezTo>
                    <a:pt x="8247" y="2469"/>
                    <a:pt x="7984" y="2567"/>
                    <a:pt x="7722" y="2673"/>
                  </a:cubicBezTo>
                  <a:lnTo>
                    <a:pt x="2170" y="4893"/>
                  </a:lnTo>
                  <a:lnTo>
                    <a:pt x="3655" y="5265"/>
                  </a:lnTo>
                  <a:cubicBezTo>
                    <a:pt x="1807" y="7099"/>
                    <a:pt x="748" y="9556"/>
                    <a:pt x="505" y="12590"/>
                  </a:cubicBezTo>
                  <a:cubicBezTo>
                    <a:pt x="473" y="12965"/>
                    <a:pt x="436" y="13343"/>
                    <a:pt x="397" y="13721"/>
                  </a:cubicBezTo>
                  <a:lnTo>
                    <a:pt x="0" y="17686"/>
                  </a:lnTo>
                  <a:lnTo>
                    <a:pt x="3347" y="15523"/>
                  </a:lnTo>
                  <a:cubicBezTo>
                    <a:pt x="4116" y="15027"/>
                    <a:pt x="4586" y="14308"/>
                    <a:pt x="4977" y="13610"/>
                  </a:cubicBezTo>
                  <a:cubicBezTo>
                    <a:pt x="5504" y="12677"/>
                    <a:pt x="6123" y="11578"/>
                    <a:pt x="6440" y="10317"/>
                  </a:cubicBezTo>
                  <a:cubicBezTo>
                    <a:pt x="7784" y="9877"/>
                    <a:pt x="9079" y="9069"/>
                    <a:pt x="10135" y="7993"/>
                  </a:cubicBezTo>
                  <a:cubicBezTo>
                    <a:pt x="10313" y="7813"/>
                    <a:pt x="10475" y="7629"/>
                    <a:pt x="10627" y="7441"/>
                  </a:cubicBezTo>
                  <a:cubicBezTo>
                    <a:pt x="11019" y="8349"/>
                    <a:pt x="11616" y="9102"/>
                    <a:pt x="12374" y="9624"/>
                  </a:cubicBezTo>
                  <a:cubicBezTo>
                    <a:pt x="13008" y="10062"/>
                    <a:pt x="13701" y="10294"/>
                    <a:pt x="14380" y="10294"/>
                  </a:cubicBezTo>
                  <a:cubicBezTo>
                    <a:pt x="14398" y="10294"/>
                    <a:pt x="14417" y="10294"/>
                    <a:pt x="14436" y="10293"/>
                  </a:cubicBezTo>
                  <a:cubicBezTo>
                    <a:pt x="14696" y="10290"/>
                    <a:pt x="14939" y="10256"/>
                    <a:pt x="15170" y="10199"/>
                  </a:cubicBezTo>
                  <a:cubicBezTo>
                    <a:pt x="16159" y="11794"/>
                    <a:pt x="17803" y="13032"/>
                    <a:pt x="19703" y="13477"/>
                  </a:cubicBezTo>
                  <a:cubicBezTo>
                    <a:pt x="20115" y="13575"/>
                    <a:pt x="20515" y="13624"/>
                    <a:pt x="20898" y="13624"/>
                  </a:cubicBezTo>
                  <a:cubicBezTo>
                    <a:pt x="21631" y="13624"/>
                    <a:pt x="22303" y="13445"/>
                    <a:pt x="22883" y="13090"/>
                  </a:cubicBezTo>
                  <a:cubicBezTo>
                    <a:pt x="23899" y="12458"/>
                    <a:pt x="24360" y="11450"/>
                    <a:pt x="24580" y="10636"/>
                  </a:cubicBezTo>
                  <a:cubicBezTo>
                    <a:pt x="24617" y="10679"/>
                    <a:pt x="24657" y="10722"/>
                    <a:pt x="24696" y="10764"/>
                  </a:cubicBezTo>
                  <a:cubicBezTo>
                    <a:pt x="25009" y="11094"/>
                    <a:pt x="25379" y="11381"/>
                    <a:pt x="25797" y="11619"/>
                  </a:cubicBezTo>
                  <a:cubicBezTo>
                    <a:pt x="25964" y="13957"/>
                    <a:pt x="26782" y="16151"/>
                    <a:pt x="28158" y="17909"/>
                  </a:cubicBezTo>
                  <a:lnTo>
                    <a:pt x="30902" y="21415"/>
                  </a:lnTo>
                  <a:lnTo>
                    <a:pt x="31568" y="17010"/>
                  </a:lnTo>
                  <a:cubicBezTo>
                    <a:pt x="32195" y="12851"/>
                    <a:pt x="31334" y="9071"/>
                    <a:pt x="29143" y="6366"/>
                  </a:cubicBezTo>
                  <a:cubicBezTo>
                    <a:pt x="28832" y="5982"/>
                    <a:pt x="28496" y="5621"/>
                    <a:pt x="28122" y="5271"/>
                  </a:cubicBezTo>
                  <a:lnTo>
                    <a:pt x="28115" y="5241"/>
                  </a:lnTo>
                  <a:lnTo>
                    <a:pt x="27622" y="4824"/>
                  </a:lnTo>
                  <a:cubicBezTo>
                    <a:pt x="27542" y="4756"/>
                    <a:pt x="27460" y="4691"/>
                    <a:pt x="27376" y="4628"/>
                  </a:cubicBezTo>
                  <a:lnTo>
                    <a:pt x="27241" y="4522"/>
                  </a:lnTo>
                  <a:cubicBezTo>
                    <a:pt x="27169" y="4466"/>
                    <a:pt x="27098" y="4409"/>
                    <a:pt x="27025" y="4356"/>
                  </a:cubicBezTo>
                  <a:cubicBezTo>
                    <a:pt x="26779" y="4175"/>
                    <a:pt x="26543" y="4013"/>
                    <a:pt x="26304" y="3863"/>
                  </a:cubicBezTo>
                  <a:cubicBezTo>
                    <a:pt x="25155" y="3139"/>
                    <a:pt x="23825" y="2562"/>
                    <a:pt x="22343" y="2144"/>
                  </a:cubicBezTo>
                  <a:cubicBezTo>
                    <a:pt x="20178" y="1540"/>
                    <a:pt x="17913" y="1348"/>
                    <a:pt x="15909" y="1348"/>
                  </a:cubicBezTo>
                  <a:cubicBezTo>
                    <a:pt x="15267" y="1348"/>
                    <a:pt x="14652" y="1367"/>
                    <a:pt x="14075" y="1399"/>
                  </a:cubicBezTo>
                  <a:lnTo>
                    <a:pt x="14152"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6" name="Google Shape;2366;p38"/>
            <p:cNvSpPr/>
            <p:nvPr/>
          </p:nvSpPr>
          <p:spPr>
            <a:xfrm>
              <a:off x="3592350" y="1110250"/>
              <a:ext cx="178600" cy="164475"/>
            </a:xfrm>
            <a:custGeom>
              <a:avLst/>
              <a:gdLst/>
              <a:ahLst/>
              <a:cxnLst/>
              <a:rect l="l" t="t" r="r" b="b"/>
              <a:pathLst>
                <a:path w="7144" h="6579" extrusionOk="0">
                  <a:moveTo>
                    <a:pt x="3393" y="2742"/>
                  </a:moveTo>
                  <a:cubicBezTo>
                    <a:pt x="3474" y="2742"/>
                    <a:pt x="3557" y="2760"/>
                    <a:pt x="3635" y="2798"/>
                  </a:cubicBezTo>
                  <a:cubicBezTo>
                    <a:pt x="3764" y="2861"/>
                    <a:pt x="3866" y="2975"/>
                    <a:pt x="3914" y="3112"/>
                  </a:cubicBezTo>
                  <a:cubicBezTo>
                    <a:pt x="3961" y="3248"/>
                    <a:pt x="3952" y="3401"/>
                    <a:pt x="3889" y="3531"/>
                  </a:cubicBezTo>
                  <a:cubicBezTo>
                    <a:pt x="3825" y="3662"/>
                    <a:pt x="3710" y="3762"/>
                    <a:pt x="3574" y="3811"/>
                  </a:cubicBezTo>
                  <a:cubicBezTo>
                    <a:pt x="3516" y="3831"/>
                    <a:pt x="3456" y="3841"/>
                    <a:pt x="3395" y="3841"/>
                  </a:cubicBezTo>
                  <a:cubicBezTo>
                    <a:pt x="3312" y="3841"/>
                    <a:pt x="3230" y="3822"/>
                    <a:pt x="3154" y="3786"/>
                  </a:cubicBezTo>
                  <a:cubicBezTo>
                    <a:pt x="2882" y="3653"/>
                    <a:pt x="2768" y="3324"/>
                    <a:pt x="2900" y="3052"/>
                  </a:cubicBezTo>
                  <a:cubicBezTo>
                    <a:pt x="2995" y="2856"/>
                    <a:pt x="3190" y="2742"/>
                    <a:pt x="3393" y="2742"/>
                  </a:cubicBezTo>
                  <a:close/>
                  <a:moveTo>
                    <a:pt x="3395" y="1"/>
                  </a:moveTo>
                  <a:cubicBezTo>
                    <a:pt x="3033" y="1"/>
                    <a:pt x="2669" y="61"/>
                    <a:pt x="2316" y="184"/>
                  </a:cubicBezTo>
                  <a:cubicBezTo>
                    <a:pt x="1487" y="473"/>
                    <a:pt x="819" y="1066"/>
                    <a:pt x="437" y="1855"/>
                  </a:cubicBezTo>
                  <a:cubicBezTo>
                    <a:pt x="53" y="2646"/>
                    <a:pt x="1" y="3539"/>
                    <a:pt x="289" y="4368"/>
                  </a:cubicBezTo>
                  <a:cubicBezTo>
                    <a:pt x="577" y="5199"/>
                    <a:pt x="1169" y="5866"/>
                    <a:pt x="1960" y="6250"/>
                  </a:cubicBezTo>
                  <a:cubicBezTo>
                    <a:pt x="2421" y="6473"/>
                    <a:pt x="2908" y="6579"/>
                    <a:pt x="3389" y="6579"/>
                  </a:cubicBezTo>
                  <a:cubicBezTo>
                    <a:pt x="4610" y="6579"/>
                    <a:pt x="5786" y="5896"/>
                    <a:pt x="6351" y="4725"/>
                  </a:cubicBezTo>
                  <a:cubicBezTo>
                    <a:pt x="7143" y="3094"/>
                    <a:pt x="6459" y="1123"/>
                    <a:pt x="4828" y="332"/>
                  </a:cubicBezTo>
                  <a:cubicBezTo>
                    <a:pt x="4374" y="112"/>
                    <a:pt x="3886" y="1"/>
                    <a:pt x="339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7" name="Google Shape;2367;p38"/>
            <p:cNvSpPr/>
            <p:nvPr/>
          </p:nvSpPr>
          <p:spPr>
            <a:xfrm>
              <a:off x="3899650" y="1153225"/>
              <a:ext cx="178625" cy="164450"/>
            </a:xfrm>
            <a:custGeom>
              <a:avLst/>
              <a:gdLst/>
              <a:ahLst/>
              <a:cxnLst/>
              <a:rect l="l" t="t" r="r" b="b"/>
              <a:pathLst>
                <a:path w="7145" h="6578" extrusionOk="0">
                  <a:moveTo>
                    <a:pt x="3751" y="2739"/>
                  </a:moveTo>
                  <a:cubicBezTo>
                    <a:pt x="3834" y="2739"/>
                    <a:pt x="3916" y="2757"/>
                    <a:pt x="3991" y="2793"/>
                  </a:cubicBezTo>
                  <a:cubicBezTo>
                    <a:pt x="4264" y="2926"/>
                    <a:pt x="4378" y="3255"/>
                    <a:pt x="4245" y="3528"/>
                  </a:cubicBezTo>
                  <a:cubicBezTo>
                    <a:pt x="4151" y="3723"/>
                    <a:pt x="3955" y="3837"/>
                    <a:pt x="3751" y="3837"/>
                  </a:cubicBezTo>
                  <a:cubicBezTo>
                    <a:pt x="3670" y="3837"/>
                    <a:pt x="3589" y="3819"/>
                    <a:pt x="3512" y="3782"/>
                  </a:cubicBezTo>
                  <a:cubicBezTo>
                    <a:pt x="3381" y="3719"/>
                    <a:pt x="3280" y="3605"/>
                    <a:pt x="3232" y="3468"/>
                  </a:cubicBezTo>
                  <a:cubicBezTo>
                    <a:pt x="3185" y="3332"/>
                    <a:pt x="3194" y="3179"/>
                    <a:pt x="3257" y="3049"/>
                  </a:cubicBezTo>
                  <a:cubicBezTo>
                    <a:pt x="3319" y="2920"/>
                    <a:pt x="3433" y="2817"/>
                    <a:pt x="3571" y="2769"/>
                  </a:cubicBezTo>
                  <a:cubicBezTo>
                    <a:pt x="3629" y="2749"/>
                    <a:pt x="3690" y="2739"/>
                    <a:pt x="3751" y="2739"/>
                  </a:cubicBezTo>
                  <a:close/>
                  <a:moveTo>
                    <a:pt x="3756" y="0"/>
                  </a:moveTo>
                  <a:cubicBezTo>
                    <a:pt x="2535" y="0"/>
                    <a:pt x="1361" y="683"/>
                    <a:pt x="793" y="1853"/>
                  </a:cubicBezTo>
                  <a:cubicBezTo>
                    <a:pt x="1" y="3486"/>
                    <a:pt x="685" y="5456"/>
                    <a:pt x="2316" y="6247"/>
                  </a:cubicBezTo>
                  <a:cubicBezTo>
                    <a:pt x="2771" y="6467"/>
                    <a:pt x="3258" y="6578"/>
                    <a:pt x="3748" y="6578"/>
                  </a:cubicBezTo>
                  <a:cubicBezTo>
                    <a:pt x="4111" y="6578"/>
                    <a:pt x="4476" y="6517"/>
                    <a:pt x="4828" y="6395"/>
                  </a:cubicBezTo>
                  <a:cubicBezTo>
                    <a:pt x="5658" y="6106"/>
                    <a:pt x="6326" y="5513"/>
                    <a:pt x="6709" y="4722"/>
                  </a:cubicBezTo>
                  <a:cubicBezTo>
                    <a:pt x="7092" y="3933"/>
                    <a:pt x="7145" y="3040"/>
                    <a:pt x="6857" y="2211"/>
                  </a:cubicBezTo>
                  <a:cubicBezTo>
                    <a:pt x="6569" y="1380"/>
                    <a:pt x="5976" y="713"/>
                    <a:pt x="5185" y="330"/>
                  </a:cubicBezTo>
                  <a:cubicBezTo>
                    <a:pt x="4725" y="106"/>
                    <a:pt x="4237" y="0"/>
                    <a:pt x="375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8" name="Google Shape;2368;p38"/>
            <p:cNvSpPr/>
            <p:nvPr/>
          </p:nvSpPr>
          <p:spPr>
            <a:xfrm>
              <a:off x="3578475" y="1032050"/>
              <a:ext cx="166725" cy="145625"/>
            </a:xfrm>
            <a:custGeom>
              <a:avLst/>
              <a:gdLst/>
              <a:ahLst/>
              <a:cxnLst/>
              <a:rect l="l" t="t" r="r" b="b"/>
              <a:pathLst>
                <a:path w="6669" h="5825" extrusionOk="0">
                  <a:moveTo>
                    <a:pt x="2732" y="2817"/>
                  </a:moveTo>
                  <a:cubicBezTo>
                    <a:pt x="2732" y="2817"/>
                    <a:pt x="2732" y="2818"/>
                    <a:pt x="2732" y="2818"/>
                  </a:cubicBezTo>
                  <a:lnTo>
                    <a:pt x="2732" y="2818"/>
                  </a:lnTo>
                  <a:lnTo>
                    <a:pt x="3041" y="3156"/>
                  </a:lnTo>
                  <a:lnTo>
                    <a:pt x="2732" y="2817"/>
                  </a:lnTo>
                  <a:close/>
                  <a:moveTo>
                    <a:pt x="2934" y="1989"/>
                  </a:moveTo>
                  <a:cubicBezTo>
                    <a:pt x="2971" y="1989"/>
                    <a:pt x="3029" y="1993"/>
                    <a:pt x="3099" y="2008"/>
                  </a:cubicBezTo>
                  <a:cubicBezTo>
                    <a:pt x="3596" y="2126"/>
                    <a:pt x="3864" y="2593"/>
                    <a:pt x="3907" y="3004"/>
                  </a:cubicBezTo>
                  <a:cubicBezTo>
                    <a:pt x="3946" y="3383"/>
                    <a:pt x="3810" y="3698"/>
                    <a:pt x="3665" y="3833"/>
                  </a:cubicBezTo>
                  <a:lnTo>
                    <a:pt x="3660" y="3833"/>
                  </a:lnTo>
                  <a:lnTo>
                    <a:pt x="3041" y="3156"/>
                  </a:lnTo>
                  <a:lnTo>
                    <a:pt x="3658" y="3833"/>
                  </a:lnTo>
                  <a:cubicBezTo>
                    <a:pt x="3568" y="3832"/>
                    <a:pt x="3379" y="3799"/>
                    <a:pt x="3182" y="3649"/>
                  </a:cubicBezTo>
                  <a:cubicBezTo>
                    <a:pt x="2999" y="3510"/>
                    <a:pt x="2782" y="3217"/>
                    <a:pt x="2732" y="2818"/>
                  </a:cubicBezTo>
                  <a:lnTo>
                    <a:pt x="2732" y="2818"/>
                  </a:lnTo>
                  <a:lnTo>
                    <a:pt x="2731" y="2817"/>
                  </a:lnTo>
                  <a:cubicBezTo>
                    <a:pt x="2727" y="2780"/>
                    <a:pt x="2724" y="2743"/>
                    <a:pt x="2722" y="2704"/>
                  </a:cubicBezTo>
                  <a:cubicBezTo>
                    <a:pt x="2706" y="2301"/>
                    <a:pt x="2874" y="2043"/>
                    <a:pt x="2921" y="1989"/>
                  </a:cubicBezTo>
                  <a:cubicBezTo>
                    <a:pt x="2925" y="1989"/>
                    <a:pt x="2930" y="1989"/>
                    <a:pt x="2934" y="1989"/>
                  </a:cubicBezTo>
                  <a:close/>
                  <a:moveTo>
                    <a:pt x="3669" y="0"/>
                  </a:moveTo>
                  <a:cubicBezTo>
                    <a:pt x="2708" y="0"/>
                    <a:pt x="1741" y="396"/>
                    <a:pt x="1078" y="1000"/>
                  </a:cubicBezTo>
                  <a:lnTo>
                    <a:pt x="1076" y="1001"/>
                  </a:lnTo>
                  <a:cubicBezTo>
                    <a:pt x="359" y="1657"/>
                    <a:pt x="0" y="2531"/>
                    <a:pt x="92" y="3402"/>
                  </a:cubicBezTo>
                  <a:cubicBezTo>
                    <a:pt x="210" y="4532"/>
                    <a:pt x="1066" y="5473"/>
                    <a:pt x="2225" y="5743"/>
                  </a:cubicBezTo>
                  <a:cubicBezTo>
                    <a:pt x="2454" y="5798"/>
                    <a:pt x="2690" y="5825"/>
                    <a:pt x="2933" y="5825"/>
                  </a:cubicBezTo>
                  <a:cubicBezTo>
                    <a:pt x="3378" y="5825"/>
                    <a:pt x="3842" y="5733"/>
                    <a:pt x="4325" y="5552"/>
                  </a:cubicBezTo>
                  <a:cubicBezTo>
                    <a:pt x="5294" y="5188"/>
                    <a:pt x="6352" y="4262"/>
                    <a:pt x="6533" y="3015"/>
                  </a:cubicBezTo>
                  <a:cubicBezTo>
                    <a:pt x="6669" y="2090"/>
                    <a:pt x="6281" y="1183"/>
                    <a:pt x="5498" y="590"/>
                  </a:cubicBezTo>
                  <a:cubicBezTo>
                    <a:pt x="4953" y="178"/>
                    <a:pt x="4312" y="0"/>
                    <a:pt x="3669"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69" name="Google Shape;2369;p38"/>
            <p:cNvSpPr/>
            <p:nvPr/>
          </p:nvSpPr>
          <p:spPr>
            <a:xfrm>
              <a:off x="3941275" y="1063850"/>
              <a:ext cx="163850" cy="149050"/>
            </a:xfrm>
            <a:custGeom>
              <a:avLst/>
              <a:gdLst/>
              <a:ahLst/>
              <a:cxnLst/>
              <a:rect l="l" t="t" r="r" b="b"/>
              <a:pathLst>
                <a:path w="6554" h="5962" extrusionOk="0">
                  <a:moveTo>
                    <a:pt x="3639" y="2124"/>
                  </a:moveTo>
                  <a:cubicBezTo>
                    <a:pt x="3692" y="2124"/>
                    <a:pt x="3735" y="2131"/>
                    <a:pt x="3765" y="2136"/>
                  </a:cubicBezTo>
                  <a:cubicBezTo>
                    <a:pt x="3814" y="2221"/>
                    <a:pt x="3925" y="2495"/>
                    <a:pt x="3842" y="2876"/>
                  </a:cubicBezTo>
                  <a:cubicBezTo>
                    <a:pt x="3834" y="2915"/>
                    <a:pt x="3825" y="2951"/>
                    <a:pt x="3813" y="2987"/>
                  </a:cubicBezTo>
                  <a:lnTo>
                    <a:pt x="3813" y="2987"/>
                  </a:lnTo>
                  <a:lnTo>
                    <a:pt x="3813" y="2987"/>
                  </a:lnTo>
                  <a:cubicBezTo>
                    <a:pt x="3696" y="3371"/>
                    <a:pt x="3434" y="3625"/>
                    <a:pt x="3230" y="3730"/>
                  </a:cubicBezTo>
                  <a:cubicBezTo>
                    <a:pt x="3067" y="3813"/>
                    <a:pt x="2920" y="3835"/>
                    <a:pt x="2819" y="3835"/>
                  </a:cubicBezTo>
                  <a:cubicBezTo>
                    <a:pt x="2782" y="3835"/>
                    <a:pt x="2751" y="3832"/>
                    <a:pt x="2727" y="3828"/>
                  </a:cubicBezTo>
                  <a:cubicBezTo>
                    <a:pt x="2724" y="3828"/>
                    <a:pt x="2723" y="3827"/>
                    <a:pt x="2720" y="3827"/>
                  </a:cubicBezTo>
                  <a:cubicBezTo>
                    <a:pt x="2601" y="3669"/>
                    <a:pt x="2520" y="3335"/>
                    <a:pt x="2624" y="2970"/>
                  </a:cubicBezTo>
                  <a:cubicBezTo>
                    <a:pt x="2737" y="2571"/>
                    <a:pt x="3079" y="2156"/>
                    <a:pt x="3591" y="2126"/>
                  </a:cubicBezTo>
                  <a:cubicBezTo>
                    <a:pt x="3608" y="2125"/>
                    <a:pt x="3624" y="2124"/>
                    <a:pt x="3639" y="2124"/>
                  </a:cubicBezTo>
                  <a:close/>
                  <a:moveTo>
                    <a:pt x="2805" y="1"/>
                  </a:moveTo>
                  <a:cubicBezTo>
                    <a:pt x="2351" y="1"/>
                    <a:pt x="1896" y="99"/>
                    <a:pt x="1468" y="320"/>
                  </a:cubicBezTo>
                  <a:cubicBezTo>
                    <a:pt x="597" y="771"/>
                    <a:pt x="60" y="1598"/>
                    <a:pt x="34" y="2532"/>
                  </a:cubicBezTo>
                  <a:cubicBezTo>
                    <a:pt x="0" y="3791"/>
                    <a:pt x="885" y="4885"/>
                    <a:pt x="1778" y="5411"/>
                  </a:cubicBezTo>
                  <a:cubicBezTo>
                    <a:pt x="2400" y="5777"/>
                    <a:pt x="3025" y="5962"/>
                    <a:pt x="3638" y="5962"/>
                  </a:cubicBezTo>
                  <a:cubicBezTo>
                    <a:pt x="3696" y="5962"/>
                    <a:pt x="3756" y="5960"/>
                    <a:pt x="3813" y="5956"/>
                  </a:cubicBezTo>
                  <a:cubicBezTo>
                    <a:pt x="5000" y="5886"/>
                    <a:pt x="6005" y="5106"/>
                    <a:pt x="6314" y="4015"/>
                  </a:cubicBezTo>
                  <a:cubicBezTo>
                    <a:pt x="6554" y="3171"/>
                    <a:pt x="6349" y="2247"/>
                    <a:pt x="5753" y="1480"/>
                  </a:cubicBezTo>
                  <a:cubicBezTo>
                    <a:pt x="5095" y="631"/>
                    <a:pt x="3955" y="1"/>
                    <a:pt x="280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0" name="Google Shape;2370;p38"/>
            <p:cNvSpPr/>
            <p:nvPr/>
          </p:nvSpPr>
          <p:spPr>
            <a:xfrm>
              <a:off x="3742425" y="1234100"/>
              <a:ext cx="163400" cy="83575"/>
            </a:xfrm>
            <a:custGeom>
              <a:avLst/>
              <a:gdLst/>
              <a:ahLst/>
              <a:cxnLst/>
              <a:rect l="l" t="t" r="r" b="b"/>
              <a:pathLst>
                <a:path w="6536" h="3343" extrusionOk="0">
                  <a:moveTo>
                    <a:pt x="3831" y="1"/>
                  </a:moveTo>
                  <a:lnTo>
                    <a:pt x="3831" y="1"/>
                  </a:lnTo>
                  <a:cubicBezTo>
                    <a:pt x="3832" y="7"/>
                    <a:pt x="3832" y="12"/>
                    <a:pt x="3832" y="19"/>
                  </a:cubicBezTo>
                  <a:lnTo>
                    <a:pt x="1" y="202"/>
                  </a:lnTo>
                  <a:cubicBezTo>
                    <a:pt x="77" y="1786"/>
                    <a:pt x="1393" y="3157"/>
                    <a:pt x="2997" y="3324"/>
                  </a:cubicBezTo>
                  <a:cubicBezTo>
                    <a:pt x="3109" y="3337"/>
                    <a:pt x="3221" y="3343"/>
                    <a:pt x="3334" y="3343"/>
                  </a:cubicBezTo>
                  <a:cubicBezTo>
                    <a:pt x="4654" y="3343"/>
                    <a:pt x="5938" y="2551"/>
                    <a:pt x="6536" y="1329"/>
                  </a:cubicBezTo>
                  <a:lnTo>
                    <a:pt x="3831"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1" name="Google Shape;2371;p38"/>
            <p:cNvSpPr/>
            <p:nvPr/>
          </p:nvSpPr>
          <p:spPr>
            <a:xfrm>
              <a:off x="3058750" y="756175"/>
              <a:ext cx="329325" cy="349575"/>
            </a:xfrm>
            <a:custGeom>
              <a:avLst/>
              <a:gdLst/>
              <a:ahLst/>
              <a:cxnLst/>
              <a:rect l="l" t="t" r="r" b="b"/>
              <a:pathLst>
                <a:path w="13173" h="13983" extrusionOk="0">
                  <a:moveTo>
                    <a:pt x="8194" y="4116"/>
                  </a:moveTo>
                  <a:lnTo>
                    <a:pt x="8646" y="4335"/>
                  </a:lnTo>
                  <a:lnTo>
                    <a:pt x="8711" y="4295"/>
                  </a:lnTo>
                  <a:lnTo>
                    <a:pt x="8711" y="4295"/>
                  </a:lnTo>
                  <a:cubicBezTo>
                    <a:pt x="8675" y="4443"/>
                    <a:pt x="8634" y="4587"/>
                    <a:pt x="8588" y="4715"/>
                  </a:cubicBezTo>
                  <a:lnTo>
                    <a:pt x="7274" y="8352"/>
                  </a:lnTo>
                  <a:lnTo>
                    <a:pt x="7274" y="8352"/>
                  </a:lnTo>
                  <a:lnTo>
                    <a:pt x="9185" y="7754"/>
                  </a:lnTo>
                  <a:lnTo>
                    <a:pt x="9185" y="7754"/>
                  </a:lnTo>
                  <a:cubicBezTo>
                    <a:pt x="9129" y="8045"/>
                    <a:pt x="9062" y="8343"/>
                    <a:pt x="8988" y="8628"/>
                  </a:cubicBezTo>
                  <a:lnTo>
                    <a:pt x="4516" y="9469"/>
                  </a:lnTo>
                  <a:cubicBezTo>
                    <a:pt x="4438" y="7930"/>
                    <a:pt x="4552" y="6307"/>
                    <a:pt x="5024" y="5669"/>
                  </a:cubicBezTo>
                  <a:cubicBezTo>
                    <a:pt x="5087" y="5584"/>
                    <a:pt x="5103" y="5581"/>
                    <a:pt x="5144" y="5575"/>
                  </a:cubicBezTo>
                  <a:lnTo>
                    <a:pt x="6516" y="5404"/>
                  </a:lnTo>
                  <a:lnTo>
                    <a:pt x="6633" y="4815"/>
                  </a:lnTo>
                  <a:lnTo>
                    <a:pt x="7727" y="5048"/>
                  </a:lnTo>
                  <a:lnTo>
                    <a:pt x="8194" y="4116"/>
                  </a:lnTo>
                  <a:close/>
                  <a:moveTo>
                    <a:pt x="9442" y="0"/>
                  </a:moveTo>
                  <a:cubicBezTo>
                    <a:pt x="9075" y="0"/>
                    <a:pt x="8710" y="56"/>
                    <a:pt x="8367" y="156"/>
                  </a:cubicBezTo>
                  <a:cubicBezTo>
                    <a:pt x="8229" y="140"/>
                    <a:pt x="8092" y="132"/>
                    <a:pt x="7958" y="132"/>
                  </a:cubicBezTo>
                  <a:cubicBezTo>
                    <a:pt x="7142" y="132"/>
                    <a:pt x="6412" y="432"/>
                    <a:pt x="5847" y="897"/>
                  </a:cubicBezTo>
                  <a:cubicBezTo>
                    <a:pt x="5173" y="953"/>
                    <a:pt x="4668" y="1183"/>
                    <a:pt x="4324" y="1409"/>
                  </a:cubicBezTo>
                  <a:cubicBezTo>
                    <a:pt x="4028" y="1602"/>
                    <a:pt x="3801" y="1822"/>
                    <a:pt x="3622" y="2044"/>
                  </a:cubicBezTo>
                  <a:cubicBezTo>
                    <a:pt x="2963" y="2320"/>
                    <a:pt x="2391" y="2774"/>
                    <a:pt x="1935" y="3391"/>
                  </a:cubicBezTo>
                  <a:cubicBezTo>
                    <a:pt x="0" y="6013"/>
                    <a:pt x="768" y="11080"/>
                    <a:pt x="941" y="12068"/>
                  </a:cubicBezTo>
                  <a:lnTo>
                    <a:pt x="1277" y="13983"/>
                  </a:lnTo>
                  <a:lnTo>
                    <a:pt x="11943" y="11976"/>
                  </a:lnTo>
                  <a:lnTo>
                    <a:pt x="12307" y="10921"/>
                  </a:lnTo>
                  <a:cubicBezTo>
                    <a:pt x="12395" y="10664"/>
                    <a:pt x="13173" y="8352"/>
                    <a:pt x="13144" y="6573"/>
                  </a:cubicBezTo>
                  <a:cubicBezTo>
                    <a:pt x="13130" y="5737"/>
                    <a:pt x="12940" y="5054"/>
                    <a:pt x="12578" y="4527"/>
                  </a:cubicBezTo>
                  <a:cubicBezTo>
                    <a:pt x="12742" y="3485"/>
                    <a:pt x="12725" y="2164"/>
                    <a:pt x="11941" y="1184"/>
                  </a:cubicBezTo>
                  <a:cubicBezTo>
                    <a:pt x="11262" y="336"/>
                    <a:pt x="10342" y="0"/>
                    <a:pt x="9442"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2" name="Google Shape;2372;p38"/>
            <p:cNvSpPr/>
            <p:nvPr/>
          </p:nvSpPr>
          <p:spPr>
            <a:xfrm>
              <a:off x="3191925" y="842975"/>
              <a:ext cx="141225" cy="159675"/>
            </a:xfrm>
            <a:custGeom>
              <a:avLst/>
              <a:gdLst/>
              <a:ahLst/>
              <a:cxnLst/>
              <a:rect l="l" t="t" r="r" b="b"/>
              <a:pathLst>
                <a:path w="5649" h="6387" extrusionOk="0">
                  <a:moveTo>
                    <a:pt x="4580" y="1"/>
                  </a:moveTo>
                  <a:cubicBezTo>
                    <a:pt x="1468" y="901"/>
                    <a:pt x="1" y="2400"/>
                    <a:pt x="444" y="4220"/>
                  </a:cubicBezTo>
                  <a:cubicBezTo>
                    <a:pt x="776" y="5581"/>
                    <a:pt x="2026" y="6387"/>
                    <a:pt x="3649" y="6387"/>
                  </a:cubicBezTo>
                  <a:cubicBezTo>
                    <a:pt x="4042" y="6387"/>
                    <a:pt x="4455" y="6339"/>
                    <a:pt x="4880" y="6243"/>
                  </a:cubicBezTo>
                  <a:lnTo>
                    <a:pt x="4415" y="4160"/>
                  </a:lnTo>
                  <a:cubicBezTo>
                    <a:pt x="4768" y="3991"/>
                    <a:pt x="5238" y="3806"/>
                    <a:pt x="5649" y="3686"/>
                  </a:cubicBezTo>
                  <a:lnTo>
                    <a:pt x="4580"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3" name="Google Shape;2373;p38"/>
            <p:cNvSpPr/>
            <p:nvPr/>
          </p:nvSpPr>
          <p:spPr>
            <a:xfrm>
              <a:off x="3189725" y="918075"/>
              <a:ext cx="106475" cy="88100"/>
            </a:xfrm>
            <a:custGeom>
              <a:avLst/>
              <a:gdLst/>
              <a:ahLst/>
              <a:cxnLst/>
              <a:rect l="l" t="t" r="r" b="b"/>
              <a:pathLst>
                <a:path w="4259" h="3524" extrusionOk="0">
                  <a:moveTo>
                    <a:pt x="1515" y="0"/>
                  </a:moveTo>
                  <a:cubicBezTo>
                    <a:pt x="989" y="539"/>
                    <a:pt x="341" y="1288"/>
                    <a:pt x="0" y="2308"/>
                  </a:cubicBezTo>
                  <a:lnTo>
                    <a:pt x="3638" y="3524"/>
                  </a:lnTo>
                  <a:cubicBezTo>
                    <a:pt x="3742" y="3210"/>
                    <a:pt x="4131" y="2814"/>
                    <a:pt x="4259" y="2684"/>
                  </a:cubicBezTo>
                  <a:lnTo>
                    <a:pt x="1515"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4" name="Google Shape;2374;p38"/>
            <p:cNvSpPr/>
            <p:nvPr/>
          </p:nvSpPr>
          <p:spPr>
            <a:xfrm>
              <a:off x="3241200" y="769000"/>
              <a:ext cx="103875" cy="135250"/>
            </a:xfrm>
            <a:custGeom>
              <a:avLst/>
              <a:gdLst/>
              <a:ahLst/>
              <a:cxnLst/>
              <a:rect l="l" t="t" r="r" b="b"/>
              <a:pathLst>
                <a:path w="4155" h="5410" extrusionOk="0">
                  <a:moveTo>
                    <a:pt x="0" y="3025"/>
                  </a:moveTo>
                  <a:cubicBezTo>
                    <a:pt x="1" y="3027"/>
                    <a:pt x="3" y="3029"/>
                    <a:pt x="4" y="3031"/>
                  </a:cubicBezTo>
                  <a:lnTo>
                    <a:pt x="4" y="3031"/>
                  </a:lnTo>
                  <a:cubicBezTo>
                    <a:pt x="2" y="3027"/>
                    <a:pt x="1" y="3025"/>
                    <a:pt x="0" y="3025"/>
                  </a:cubicBezTo>
                  <a:close/>
                  <a:moveTo>
                    <a:pt x="2261" y="0"/>
                  </a:moveTo>
                  <a:lnTo>
                    <a:pt x="259" y="3273"/>
                  </a:lnTo>
                  <a:cubicBezTo>
                    <a:pt x="111" y="3181"/>
                    <a:pt x="29" y="3073"/>
                    <a:pt x="4" y="3031"/>
                  </a:cubicBezTo>
                  <a:lnTo>
                    <a:pt x="4" y="3031"/>
                  </a:lnTo>
                  <a:cubicBezTo>
                    <a:pt x="12" y="3048"/>
                    <a:pt x="32" y="3096"/>
                    <a:pt x="60" y="3196"/>
                  </a:cubicBezTo>
                  <a:cubicBezTo>
                    <a:pt x="235" y="3820"/>
                    <a:pt x="283" y="4367"/>
                    <a:pt x="211" y="4915"/>
                  </a:cubicBezTo>
                  <a:lnTo>
                    <a:pt x="4016" y="5409"/>
                  </a:lnTo>
                  <a:cubicBezTo>
                    <a:pt x="4154" y="4345"/>
                    <a:pt x="4068" y="3283"/>
                    <a:pt x="3753" y="2162"/>
                  </a:cubicBezTo>
                  <a:cubicBezTo>
                    <a:pt x="3648" y="1788"/>
                    <a:pt x="3331" y="655"/>
                    <a:pt x="226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5" name="Google Shape;2375;p38"/>
            <p:cNvSpPr/>
            <p:nvPr/>
          </p:nvSpPr>
          <p:spPr>
            <a:xfrm>
              <a:off x="3196150" y="783825"/>
              <a:ext cx="108950" cy="136125"/>
            </a:xfrm>
            <a:custGeom>
              <a:avLst/>
              <a:gdLst/>
              <a:ahLst/>
              <a:cxnLst/>
              <a:rect l="l" t="t" r="r" b="b"/>
              <a:pathLst>
                <a:path w="4358" h="5445" extrusionOk="0">
                  <a:moveTo>
                    <a:pt x="0" y="3156"/>
                  </a:moveTo>
                  <a:lnTo>
                    <a:pt x="0" y="3156"/>
                  </a:lnTo>
                  <a:cubicBezTo>
                    <a:pt x="0" y="3156"/>
                    <a:pt x="1" y="3157"/>
                    <a:pt x="2" y="3159"/>
                  </a:cubicBezTo>
                  <a:lnTo>
                    <a:pt x="2" y="3159"/>
                  </a:lnTo>
                  <a:cubicBezTo>
                    <a:pt x="1" y="3157"/>
                    <a:pt x="1" y="3156"/>
                    <a:pt x="0" y="3156"/>
                  </a:cubicBezTo>
                  <a:close/>
                  <a:moveTo>
                    <a:pt x="2078" y="1"/>
                  </a:moveTo>
                  <a:lnTo>
                    <a:pt x="296" y="3400"/>
                  </a:lnTo>
                  <a:cubicBezTo>
                    <a:pt x="106" y="3300"/>
                    <a:pt x="17" y="3179"/>
                    <a:pt x="2" y="3159"/>
                  </a:cubicBezTo>
                  <a:lnTo>
                    <a:pt x="2" y="3159"/>
                  </a:lnTo>
                  <a:cubicBezTo>
                    <a:pt x="8" y="3168"/>
                    <a:pt x="24" y="3197"/>
                    <a:pt x="55" y="3262"/>
                  </a:cubicBezTo>
                  <a:cubicBezTo>
                    <a:pt x="357" y="3903"/>
                    <a:pt x="504" y="4614"/>
                    <a:pt x="482" y="5323"/>
                  </a:cubicBezTo>
                  <a:lnTo>
                    <a:pt x="4316" y="5445"/>
                  </a:lnTo>
                  <a:cubicBezTo>
                    <a:pt x="4358" y="4135"/>
                    <a:pt x="4085" y="2816"/>
                    <a:pt x="3526" y="1629"/>
                  </a:cubicBezTo>
                  <a:cubicBezTo>
                    <a:pt x="3294" y="1135"/>
                    <a:pt x="2891" y="427"/>
                    <a:pt x="207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6" name="Google Shape;2376;p38"/>
            <p:cNvSpPr/>
            <p:nvPr/>
          </p:nvSpPr>
          <p:spPr>
            <a:xfrm>
              <a:off x="3115575" y="811050"/>
              <a:ext cx="139925" cy="191075"/>
            </a:xfrm>
            <a:custGeom>
              <a:avLst/>
              <a:gdLst/>
              <a:ahLst/>
              <a:cxnLst/>
              <a:rect l="l" t="t" r="r" b="b"/>
              <a:pathLst>
                <a:path w="5597" h="7643" extrusionOk="0">
                  <a:moveTo>
                    <a:pt x="3836" y="0"/>
                  </a:moveTo>
                  <a:lnTo>
                    <a:pt x="1375" y="2943"/>
                  </a:lnTo>
                  <a:cubicBezTo>
                    <a:pt x="1493" y="3042"/>
                    <a:pt x="1596" y="3230"/>
                    <a:pt x="1650" y="3446"/>
                  </a:cubicBezTo>
                  <a:cubicBezTo>
                    <a:pt x="1658" y="3474"/>
                    <a:pt x="1664" y="3504"/>
                    <a:pt x="1671" y="3535"/>
                  </a:cubicBezTo>
                  <a:lnTo>
                    <a:pt x="42" y="4844"/>
                  </a:lnTo>
                  <a:cubicBezTo>
                    <a:pt x="14" y="4808"/>
                    <a:pt x="1" y="4784"/>
                    <a:pt x="0" y="4783"/>
                  </a:cubicBezTo>
                  <a:lnTo>
                    <a:pt x="0" y="4783"/>
                  </a:lnTo>
                  <a:cubicBezTo>
                    <a:pt x="27" y="4837"/>
                    <a:pt x="78" y="5005"/>
                    <a:pt x="114" y="5127"/>
                  </a:cubicBezTo>
                  <a:cubicBezTo>
                    <a:pt x="179" y="5349"/>
                    <a:pt x="262" y="5624"/>
                    <a:pt x="390" y="5916"/>
                  </a:cubicBezTo>
                  <a:cubicBezTo>
                    <a:pt x="852" y="6965"/>
                    <a:pt x="1734" y="7609"/>
                    <a:pt x="2751" y="7640"/>
                  </a:cubicBezTo>
                  <a:cubicBezTo>
                    <a:pt x="2776" y="7642"/>
                    <a:pt x="2798" y="7642"/>
                    <a:pt x="2823" y="7642"/>
                  </a:cubicBezTo>
                  <a:cubicBezTo>
                    <a:pt x="3679" y="7642"/>
                    <a:pt x="4502" y="7177"/>
                    <a:pt x="4981" y="6420"/>
                  </a:cubicBezTo>
                  <a:cubicBezTo>
                    <a:pt x="5295" y="5924"/>
                    <a:pt x="5402" y="5421"/>
                    <a:pt x="5459" y="5037"/>
                  </a:cubicBezTo>
                  <a:cubicBezTo>
                    <a:pt x="5596" y="4132"/>
                    <a:pt x="5565" y="3283"/>
                    <a:pt x="5371" y="2510"/>
                  </a:cubicBezTo>
                  <a:cubicBezTo>
                    <a:pt x="5119" y="1508"/>
                    <a:pt x="4574" y="617"/>
                    <a:pt x="383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7" name="Google Shape;2377;p38"/>
            <p:cNvSpPr/>
            <p:nvPr/>
          </p:nvSpPr>
          <p:spPr>
            <a:xfrm>
              <a:off x="3160450" y="902475"/>
              <a:ext cx="133075" cy="85825"/>
            </a:xfrm>
            <a:custGeom>
              <a:avLst/>
              <a:gdLst/>
              <a:ahLst/>
              <a:cxnLst/>
              <a:rect l="l" t="t" r="r" b="b"/>
              <a:pathLst>
                <a:path w="5323" h="3433" extrusionOk="0">
                  <a:moveTo>
                    <a:pt x="3723" y="0"/>
                  </a:moveTo>
                  <a:lnTo>
                    <a:pt x="3679" y="11"/>
                  </a:lnTo>
                  <a:cubicBezTo>
                    <a:pt x="3745" y="102"/>
                    <a:pt x="3768" y="169"/>
                    <a:pt x="3769" y="171"/>
                  </a:cubicBezTo>
                  <a:cubicBezTo>
                    <a:pt x="3750" y="115"/>
                    <a:pt x="3738" y="58"/>
                    <a:pt x="3723" y="0"/>
                  </a:cubicBezTo>
                  <a:close/>
                  <a:moveTo>
                    <a:pt x="2020" y="427"/>
                  </a:moveTo>
                  <a:lnTo>
                    <a:pt x="0" y="933"/>
                  </a:lnTo>
                  <a:cubicBezTo>
                    <a:pt x="81" y="1251"/>
                    <a:pt x="212" y="1783"/>
                    <a:pt x="591" y="2289"/>
                  </a:cubicBezTo>
                  <a:cubicBezTo>
                    <a:pt x="1133" y="3016"/>
                    <a:pt x="1987" y="3433"/>
                    <a:pt x="2874" y="3433"/>
                  </a:cubicBezTo>
                  <a:cubicBezTo>
                    <a:pt x="3074" y="3433"/>
                    <a:pt x="3276" y="3411"/>
                    <a:pt x="3475" y="3368"/>
                  </a:cubicBezTo>
                  <a:cubicBezTo>
                    <a:pt x="4301" y="3189"/>
                    <a:pt x="4992" y="2639"/>
                    <a:pt x="5323" y="1896"/>
                  </a:cubicBezTo>
                  <a:lnTo>
                    <a:pt x="2020" y="427"/>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8" name="Google Shape;2378;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79" name="Google Shape;2379;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0" name="Google Shape;2380;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1" name="Google Shape;2381;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2" name="Google Shape;2382;p38"/>
            <p:cNvSpPr/>
            <p:nvPr/>
          </p:nvSpPr>
          <p:spPr>
            <a:xfrm>
              <a:off x="3505575" y="1506075"/>
              <a:ext cx="309650" cy="252975"/>
            </a:xfrm>
            <a:custGeom>
              <a:avLst/>
              <a:gdLst/>
              <a:ahLst/>
              <a:cxnLst/>
              <a:rect l="l" t="t" r="r" b="b"/>
              <a:pathLst>
                <a:path w="12386" h="10119" extrusionOk="0">
                  <a:moveTo>
                    <a:pt x="1051" y="4839"/>
                  </a:moveTo>
                  <a:cubicBezTo>
                    <a:pt x="1050" y="4840"/>
                    <a:pt x="1049" y="4840"/>
                    <a:pt x="1048" y="4840"/>
                  </a:cubicBezTo>
                  <a:cubicBezTo>
                    <a:pt x="1049" y="4840"/>
                    <a:pt x="1050" y="4840"/>
                    <a:pt x="1051" y="4839"/>
                  </a:cubicBezTo>
                  <a:close/>
                  <a:moveTo>
                    <a:pt x="7852" y="3840"/>
                  </a:moveTo>
                  <a:cubicBezTo>
                    <a:pt x="8115" y="3840"/>
                    <a:pt x="8357" y="3899"/>
                    <a:pt x="8520" y="4013"/>
                  </a:cubicBezTo>
                  <a:cubicBezTo>
                    <a:pt x="8501" y="4336"/>
                    <a:pt x="8193" y="5086"/>
                    <a:pt x="7694" y="5552"/>
                  </a:cubicBezTo>
                  <a:cubicBezTo>
                    <a:pt x="7192" y="6021"/>
                    <a:pt x="6404" y="6281"/>
                    <a:pt x="5530" y="6281"/>
                  </a:cubicBezTo>
                  <a:cubicBezTo>
                    <a:pt x="5382" y="6281"/>
                    <a:pt x="5231" y="6274"/>
                    <a:pt x="5079" y="6259"/>
                  </a:cubicBezTo>
                  <a:cubicBezTo>
                    <a:pt x="5025" y="6254"/>
                    <a:pt x="4971" y="6248"/>
                    <a:pt x="4918" y="6241"/>
                  </a:cubicBezTo>
                  <a:cubicBezTo>
                    <a:pt x="4971" y="6164"/>
                    <a:pt x="5023" y="6088"/>
                    <a:pt x="5072" y="6012"/>
                  </a:cubicBezTo>
                  <a:cubicBezTo>
                    <a:pt x="5138" y="5915"/>
                    <a:pt x="5204" y="5819"/>
                    <a:pt x="5271" y="5723"/>
                  </a:cubicBezTo>
                  <a:cubicBezTo>
                    <a:pt x="5909" y="4807"/>
                    <a:pt x="6559" y="4215"/>
                    <a:pt x="7199" y="3962"/>
                  </a:cubicBezTo>
                  <a:cubicBezTo>
                    <a:pt x="7409" y="3880"/>
                    <a:pt x="7637" y="3840"/>
                    <a:pt x="7852" y="3840"/>
                  </a:cubicBezTo>
                  <a:close/>
                  <a:moveTo>
                    <a:pt x="7846" y="0"/>
                  </a:moveTo>
                  <a:cubicBezTo>
                    <a:pt x="7164" y="0"/>
                    <a:pt x="6466" y="128"/>
                    <a:pt x="5795" y="391"/>
                  </a:cubicBezTo>
                  <a:cubicBezTo>
                    <a:pt x="4419" y="931"/>
                    <a:pt x="3219" y="1958"/>
                    <a:pt x="2124" y="3528"/>
                  </a:cubicBezTo>
                  <a:cubicBezTo>
                    <a:pt x="2048" y="3637"/>
                    <a:pt x="1973" y="3749"/>
                    <a:pt x="1897" y="3861"/>
                  </a:cubicBezTo>
                  <a:cubicBezTo>
                    <a:pt x="1671" y="4191"/>
                    <a:pt x="1461" y="4504"/>
                    <a:pt x="1256" y="4697"/>
                  </a:cubicBezTo>
                  <a:cubicBezTo>
                    <a:pt x="1157" y="4790"/>
                    <a:pt x="1077" y="4831"/>
                    <a:pt x="1051" y="4839"/>
                  </a:cubicBezTo>
                  <a:lnTo>
                    <a:pt x="1051" y="4839"/>
                  </a:lnTo>
                  <a:cubicBezTo>
                    <a:pt x="1060" y="4837"/>
                    <a:pt x="1078" y="4834"/>
                    <a:pt x="1104" y="4834"/>
                  </a:cubicBezTo>
                  <a:cubicBezTo>
                    <a:pt x="1120" y="4834"/>
                    <a:pt x="1139" y="4835"/>
                    <a:pt x="1160" y="4838"/>
                  </a:cubicBezTo>
                  <a:lnTo>
                    <a:pt x="1" y="8430"/>
                  </a:lnTo>
                  <a:cubicBezTo>
                    <a:pt x="1363" y="9161"/>
                    <a:pt x="2845" y="9890"/>
                    <a:pt x="4695" y="10076"/>
                  </a:cubicBezTo>
                  <a:cubicBezTo>
                    <a:pt x="4978" y="10105"/>
                    <a:pt x="5257" y="10118"/>
                    <a:pt x="5535" y="10118"/>
                  </a:cubicBezTo>
                  <a:cubicBezTo>
                    <a:pt x="7384" y="10118"/>
                    <a:pt x="9091" y="9497"/>
                    <a:pt x="10312" y="8356"/>
                  </a:cubicBezTo>
                  <a:cubicBezTo>
                    <a:pt x="11218" y="7510"/>
                    <a:pt x="12297" y="5889"/>
                    <a:pt x="12354" y="4106"/>
                  </a:cubicBezTo>
                  <a:cubicBezTo>
                    <a:pt x="12386" y="3069"/>
                    <a:pt x="12056" y="2151"/>
                    <a:pt x="11397" y="1455"/>
                  </a:cubicBezTo>
                  <a:cubicBezTo>
                    <a:pt x="10501" y="507"/>
                    <a:pt x="9204" y="0"/>
                    <a:pt x="784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3" name="Google Shape;2383;p38"/>
            <p:cNvSpPr/>
            <p:nvPr/>
          </p:nvSpPr>
          <p:spPr>
            <a:xfrm>
              <a:off x="3702825" y="1517850"/>
              <a:ext cx="289675" cy="265775"/>
            </a:xfrm>
            <a:custGeom>
              <a:avLst/>
              <a:gdLst/>
              <a:ahLst/>
              <a:cxnLst/>
              <a:rect l="l" t="t" r="r" b="b"/>
              <a:pathLst>
                <a:path w="11587" h="10631" extrusionOk="0">
                  <a:moveTo>
                    <a:pt x="4459" y="3839"/>
                  </a:moveTo>
                  <a:cubicBezTo>
                    <a:pt x="4752" y="3839"/>
                    <a:pt x="5092" y="3934"/>
                    <a:pt x="5373" y="4114"/>
                  </a:cubicBezTo>
                  <a:cubicBezTo>
                    <a:pt x="5954" y="4482"/>
                    <a:pt x="6478" y="5189"/>
                    <a:pt x="6931" y="6211"/>
                  </a:cubicBezTo>
                  <a:cubicBezTo>
                    <a:pt x="6978" y="6318"/>
                    <a:pt x="7023" y="6426"/>
                    <a:pt x="7069" y="6534"/>
                  </a:cubicBezTo>
                  <a:cubicBezTo>
                    <a:pt x="7103" y="6615"/>
                    <a:pt x="7139" y="6699"/>
                    <a:pt x="7178" y="6785"/>
                  </a:cubicBezTo>
                  <a:cubicBezTo>
                    <a:pt x="7124" y="6780"/>
                    <a:pt x="7071" y="6776"/>
                    <a:pt x="7016" y="6771"/>
                  </a:cubicBezTo>
                  <a:cubicBezTo>
                    <a:pt x="5965" y="6676"/>
                    <a:pt x="5055" y="6229"/>
                    <a:pt x="4583" y="5578"/>
                  </a:cubicBezTo>
                  <a:cubicBezTo>
                    <a:pt x="4184" y="5027"/>
                    <a:pt x="4025" y="4232"/>
                    <a:pt x="4067" y="3912"/>
                  </a:cubicBezTo>
                  <a:cubicBezTo>
                    <a:pt x="4177" y="3863"/>
                    <a:pt x="4312" y="3839"/>
                    <a:pt x="4459" y="3839"/>
                  </a:cubicBezTo>
                  <a:close/>
                  <a:moveTo>
                    <a:pt x="4475" y="0"/>
                  </a:moveTo>
                  <a:cubicBezTo>
                    <a:pt x="3484" y="0"/>
                    <a:pt x="2522" y="283"/>
                    <a:pt x="1732" y="849"/>
                  </a:cubicBezTo>
                  <a:cubicBezTo>
                    <a:pt x="952" y="1407"/>
                    <a:pt x="452" y="2244"/>
                    <a:pt x="287" y="3269"/>
                  </a:cubicBezTo>
                  <a:cubicBezTo>
                    <a:pt x="1" y="5028"/>
                    <a:pt x="751" y="6826"/>
                    <a:pt x="1479" y="7830"/>
                  </a:cubicBezTo>
                  <a:cubicBezTo>
                    <a:pt x="2606" y="9386"/>
                    <a:pt x="4496" y="10392"/>
                    <a:pt x="6664" y="10592"/>
                  </a:cubicBezTo>
                  <a:cubicBezTo>
                    <a:pt x="6946" y="10618"/>
                    <a:pt x="7222" y="10631"/>
                    <a:pt x="7493" y="10631"/>
                  </a:cubicBezTo>
                  <a:cubicBezTo>
                    <a:pt x="8999" y="10631"/>
                    <a:pt x="10335" y="10261"/>
                    <a:pt x="11586" y="9871"/>
                  </a:cubicBezTo>
                  <a:lnTo>
                    <a:pt x="11134" y="6123"/>
                  </a:lnTo>
                  <a:lnTo>
                    <a:pt x="11134" y="6123"/>
                  </a:lnTo>
                  <a:cubicBezTo>
                    <a:pt x="11192" y="6127"/>
                    <a:pt x="11233" y="6143"/>
                    <a:pt x="11244" y="6148"/>
                  </a:cubicBezTo>
                  <a:cubicBezTo>
                    <a:pt x="11225" y="6138"/>
                    <a:pt x="11149" y="6084"/>
                    <a:pt x="11068" y="5969"/>
                  </a:cubicBezTo>
                  <a:cubicBezTo>
                    <a:pt x="10904" y="5740"/>
                    <a:pt x="10757" y="5393"/>
                    <a:pt x="10600" y="5027"/>
                  </a:cubicBezTo>
                  <a:cubicBezTo>
                    <a:pt x="10547" y="4903"/>
                    <a:pt x="10493" y="4779"/>
                    <a:pt x="10439" y="4655"/>
                  </a:cubicBezTo>
                  <a:cubicBezTo>
                    <a:pt x="9664" y="2906"/>
                    <a:pt x="8681" y="1668"/>
                    <a:pt x="7435" y="875"/>
                  </a:cubicBezTo>
                  <a:cubicBezTo>
                    <a:pt x="6518" y="292"/>
                    <a:pt x="5481" y="0"/>
                    <a:pt x="447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4" name="Google Shape;2384;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5" name="Google Shape;2385;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6" name="Google Shape;2386;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7" name="Google Shape;2387;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8" name="Google Shape;2388;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89" name="Google Shape;2389;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0" name="Google Shape;2390;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1" name="Google Shape;2391;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2" name="Google Shape;2392;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3" name="Google Shape;2393;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4" name="Google Shape;2394;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5" name="Google Shape;2395;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6" name="Google Shape;2396;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7" name="Google Shape;2397;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8" name="Google Shape;2398;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99" name="Google Shape;2399;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0" name="Google Shape;2400;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1" name="Google Shape;2401;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2" name="Google Shape;2402;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3" name="Google Shape;2403;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4" name="Google Shape;2404;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5" name="Google Shape;2405;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6" name="Google Shape;2406;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7" name="Google Shape;2407;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8" name="Google Shape;2408;p38"/>
            <p:cNvSpPr/>
            <p:nvPr/>
          </p:nvSpPr>
          <p:spPr>
            <a:xfrm>
              <a:off x="3826250" y="615675"/>
              <a:ext cx="126050" cy="172900"/>
            </a:xfrm>
            <a:custGeom>
              <a:avLst/>
              <a:gdLst/>
              <a:ahLst/>
              <a:cxnLst/>
              <a:rect l="l" t="t" r="r" b="b"/>
              <a:pathLst>
                <a:path w="5042" h="6916" extrusionOk="0">
                  <a:moveTo>
                    <a:pt x="2363" y="3079"/>
                  </a:moveTo>
                  <a:cubicBezTo>
                    <a:pt x="2452" y="3079"/>
                    <a:pt x="2539" y="3086"/>
                    <a:pt x="2625" y="3101"/>
                  </a:cubicBezTo>
                  <a:lnTo>
                    <a:pt x="2485" y="3809"/>
                  </a:lnTo>
                  <a:cubicBezTo>
                    <a:pt x="2154" y="3733"/>
                    <a:pt x="1834" y="3535"/>
                    <a:pt x="1593" y="3260"/>
                  </a:cubicBezTo>
                  <a:cubicBezTo>
                    <a:pt x="1839" y="3141"/>
                    <a:pt x="2105" y="3079"/>
                    <a:pt x="2363" y="3079"/>
                  </a:cubicBezTo>
                  <a:close/>
                  <a:moveTo>
                    <a:pt x="2506" y="3813"/>
                  </a:moveTo>
                  <a:lnTo>
                    <a:pt x="2508" y="3813"/>
                  </a:lnTo>
                  <a:lnTo>
                    <a:pt x="2508" y="3813"/>
                  </a:lnTo>
                  <a:cubicBezTo>
                    <a:pt x="2507" y="3813"/>
                    <a:pt x="2507" y="3813"/>
                    <a:pt x="2506" y="3813"/>
                  </a:cubicBezTo>
                  <a:close/>
                  <a:moveTo>
                    <a:pt x="2627" y="3101"/>
                  </a:moveTo>
                  <a:cubicBezTo>
                    <a:pt x="2632" y="3103"/>
                    <a:pt x="2638" y="3103"/>
                    <a:pt x="2643" y="3104"/>
                  </a:cubicBezTo>
                  <a:cubicBezTo>
                    <a:pt x="2648" y="3105"/>
                    <a:pt x="2653" y="3106"/>
                    <a:pt x="2658" y="3107"/>
                  </a:cubicBezTo>
                  <a:lnTo>
                    <a:pt x="2658" y="3107"/>
                  </a:lnTo>
                  <a:cubicBezTo>
                    <a:pt x="2658" y="3108"/>
                    <a:pt x="2658" y="3108"/>
                    <a:pt x="2659" y="3108"/>
                  </a:cubicBezTo>
                  <a:cubicBezTo>
                    <a:pt x="2659" y="3108"/>
                    <a:pt x="2659" y="3108"/>
                    <a:pt x="2659" y="3108"/>
                  </a:cubicBezTo>
                  <a:lnTo>
                    <a:pt x="2659" y="3108"/>
                  </a:lnTo>
                  <a:cubicBezTo>
                    <a:pt x="2994" y="3182"/>
                    <a:pt x="3314" y="3376"/>
                    <a:pt x="3558" y="3654"/>
                  </a:cubicBezTo>
                  <a:cubicBezTo>
                    <a:pt x="3312" y="3776"/>
                    <a:pt x="3042" y="3839"/>
                    <a:pt x="2784" y="3839"/>
                  </a:cubicBezTo>
                  <a:cubicBezTo>
                    <a:pt x="2694" y="3839"/>
                    <a:pt x="2606" y="3832"/>
                    <a:pt x="2521" y="3816"/>
                  </a:cubicBezTo>
                  <a:lnTo>
                    <a:pt x="2508" y="3813"/>
                  </a:lnTo>
                  <a:lnTo>
                    <a:pt x="2508" y="3813"/>
                  </a:lnTo>
                  <a:cubicBezTo>
                    <a:pt x="2512" y="3814"/>
                    <a:pt x="2515" y="3814"/>
                    <a:pt x="2519" y="3815"/>
                  </a:cubicBezTo>
                  <a:lnTo>
                    <a:pt x="2499" y="3811"/>
                  </a:lnTo>
                  <a:lnTo>
                    <a:pt x="2499" y="3811"/>
                  </a:lnTo>
                  <a:cubicBezTo>
                    <a:pt x="2501" y="3812"/>
                    <a:pt x="2503" y="3812"/>
                    <a:pt x="2506" y="3813"/>
                  </a:cubicBezTo>
                  <a:lnTo>
                    <a:pt x="2506" y="3813"/>
                  </a:lnTo>
                  <a:lnTo>
                    <a:pt x="2486" y="3809"/>
                  </a:lnTo>
                  <a:lnTo>
                    <a:pt x="2627" y="3101"/>
                  </a:lnTo>
                  <a:close/>
                  <a:moveTo>
                    <a:pt x="2788" y="0"/>
                  </a:moveTo>
                  <a:cubicBezTo>
                    <a:pt x="2247" y="0"/>
                    <a:pt x="1852" y="201"/>
                    <a:pt x="1641" y="342"/>
                  </a:cubicBezTo>
                  <a:cubicBezTo>
                    <a:pt x="1196" y="638"/>
                    <a:pt x="894" y="1093"/>
                    <a:pt x="792" y="1613"/>
                  </a:cubicBezTo>
                  <a:lnTo>
                    <a:pt x="217" y="4483"/>
                  </a:lnTo>
                  <a:cubicBezTo>
                    <a:pt x="0" y="5590"/>
                    <a:pt x="730" y="6636"/>
                    <a:pt x="1880" y="6865"/>
                  </a:cubicBezTo>
                  <a:lnTo>
                    <a:pt x="1913" y="6871"/>
                  </a:lnTo>
                  <a:cubicBezTo>
                    <a:pt x="2063" y="6901"/>
                    <a:pt x="2211" y="6915"/>
                    <a:pt x="2356" y="6915"/>
                  </a:cubicBezTo>
                  <a:cubicBezTo>
                    <a:pt x="3329" y="6915"/>
                    <a:pt x="4169" y="6269"/>
                    <a:pt x="4365" y="5305"/>
                  </a:cubicBezTo>
                  <a:lnTo>
                    <a:pt x="4937" y="2442"/>
                  </a:lnTo>
                  <a:cubicBezTo>
                    <a:pt x="5042" y="1917"/>
                    <a:pt x="4937" y="1383"/>
                    <a:pt x="4640" y="940"/>
                  </a:cubicBezTo>
                  <a:cubicBezTo>
                    <a:pt x="4464" y="674"/>
                    <a:pt x="4052" y="208"/>
                    <a:pt x="3267" y="51"/>
                  </a:cubicBezTo>
                  <a:lnTo>
                    <a:pt x="3245" y="47"/>
                  </a:lnTo>
                  <a:cubicBezTo>
                    <a:pt x="3083" y="14"/>
                    <a:pt x="2931" y="0"/>
                    <a:pt x="278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09" name="Google Shape;2409;p38"/>
            <p:cNvSpPr/>
            <p:nvPr/>
          </p:nvSpPr>
          <p:spPr>
            <a:xfrm>
              <a:off x="3883175" y="631625"/>
              <a:ext cx="140650" cy="181625"/>
            </a:xfrm>
            <a:custGeom>
              <a:avLst/>
              <a:gdLst/>
              <a:ahLst/>
              <a:cxnLst/>
              <a:rect l="l" t="t" r="r" b="b"/>
              <a:pathLst>
                <a:path w="5626" h="7265" extrusionOk="0">
                  <a:moveTo>
                    <a:pt x="1478" y="1484"/>
                  </a:moveTo>
                  <a:lnTo>
                    <a:pt x="1478" y="1488"/>
                  </a:lnTo>
                  <a:cubicBezTo>
                    <a:pt x="1478" y="1486"/>
                    <a:pt x="1478" y="1485"/>
                    <a:pt x="1478" y="1484"/>
                  </a:cubicBezTo>
                  <a:close/>
                  <a:moveTo>
                    <a:pt x="4745" y="2586"/>
                  </a:moveTo>
                  <a:lnTo>
                    <a:pt x="4745" y="2586"/>
                  </a:lnTo>
                  <a:cubicBezTo>
                    <a:pt x="4744" y="2591"/>
                    <a:pt x="4743" y="2595"/>
                    <a:pt x="4742" y="2597"/>
                  </a:cubicBezTo>
                  <a:lnTo>
                    <a:pt x="4745" y="2586"/>
                  </a:lnTo>
                  <a:close/>
                  <a:moveTo>
                    <a:pt x="2509" y="3757"/>
                  </a:moveTo>
                  <a:lnTo>
                    <a:pt x="2516" y="3759"/>
                  </a:lnTo>
                  <a:cubicBezTo>
                    <a:pt x="2512" y="3758"/>
                    <a:pt x="2511" y="3758"/>
                    <a:pt x="2509" y="3757"/>
                  </a:cubicBezTo>
                  <a:close/>
                  <a:moveTo>
                    <a:pt x="2794" y="3571"/>
                  </a:moveTo>
                  <a:lnTo>
                    <a:pt x="2713" y="3809"/>
                  </a:lnTo>
                  <a:cubicBezTo>
                    <a:pt x="2649" y="3798"/>
                    <a:pt x="2588" y="3782"/>
                    <a:pt x="2527" y="3762"/>
                  </a:cubicBezTo>
                  <a:cubicBezTo>
                    <a:pt x="2510" y="3757"/>
                    <a:pt x="2492" y="3751"/>
                    <a:pt x="2475" y="3744"/>
                  </a:cubicBezTo>
                  <a:cubicBezTo>
                    <a:pt x="2543" y="3696"/>
                    <a:pt x="2615" y="3655"/>
                    <a:pt x="2691" y="3618"/>
                  </a:cubicBezTo>
                  <a:cubicBezTo>
                    <a:pt x="2725" y="3602"/>
                    <a:pt x="2759" y="3584"/>
                    <a:pt x="2794" y="3571"/>
                  </a:cubicBezTo>
                  <a:close/>
                  <a:moveTo>
                    <a:pt x="2969" y="6838"/>
                  </a:moveTo>
                  <a:lnTo>
                    <a:pt x="2974" y="6840"/>
                  </a:lnTo>
                  <a:cubicBezTo>
                    <a:pt x="2972" y="6839"/>
                    <a:pt x="2971" y="6839"/>
                    <a:pt x="2969" y="6838"/>
                  </a:cubicBezTo>
                  <a:close/>
                  <a:moveTo>
                    <a:pt x="3017" y="0"/>
                  </a:moveTo>
                  <a:cubicBezTo>
                    <a:pt x="2616" y="0"/>
                    <a:pt x="2302" y="115"/>
                    <a:pt x="2116" y="207"/>
                  </a:cubicBezTo>
                  <a:cubicBezTo>
                    <a:pt x="1637" y="444"/>
                    <a:pt x="1280" y="853"/>
                    <a:pt x="1109" y="1356"/>
                  </a:cubicBezTo>
                  <a:lnTo>
                    <a:pt x="183" y="4080"/>
                  </a:lnTo>
                  <a:cubicBezTo>
                    <a:pt x="40" y="4503"/>
                    <a:pt x="33" y="4945"/>
                    <a:pt x="161" y="5356"/>
                  </a:cubicBezTo>
                  <a:lnTo>
                    <a:pt x="1" y="5829"/>
                  </a:lnTo>
                  <a:lnTo>
                    <a:pt x="495" y="5996"/>
                  </a:lnTo>
                  <a:cubicBezTo>
                    <a:pt x="739" y="6310"/>
                    <a:pt x="1075" y="6549"/>
                    <a:pt x="1467" y="6682"/>
                  </a:cubicBezTo>
                  <a:lnTo>
                    <a:pt x="2858" y="7156"/>
                  </a:lnTo>
                  <a:cubicBezTo>
                    <a:pt x="3071" y="7229"/>
                    <a:pt x="3291" y="7265"/>
                    <a:pt x="3509" y="7265"/>
                  </a:cubicBezTo>
                  <a:cubicBezTo>
                    <a:pt x="3810" y="7265"/>
                    <a:pt x="4109" y="7197"/>
                    <a:pt x="4386" y="7061"/>
                  </a:cubicBezTo>
                  <a:cubicBezTo>
                    <a:pt x="4872" y="6822"/>
                    <a:pt x="5239" y="6395"/>
                    <a:pt x="5422" y="5862"/>
                  </a:cubicBezTo>
                  <a:lnTo>
                    <a:pt x="5443" y="5799"/>
                  </a:lnTo>
                  <a:cubicBezTo>
                    <a:pt x="5625" y="5264"/>
                    <a:pt x="5594" y="4700"/>
                    <a:pt x="5355" y="4214"/>
                  </a:cubicBezTo>
                  <a:cubicBezTo>
                    <a:pt x="5226" y="3953"/>
                    <a:pt x="5046" y="3728"/>
                    <a:pt x="4828" y="3551"/>
                  </a:cubicBezTo>
                  <a:lnTo>
                    <a:pt x="5110" y="2722"/>
                  </a:lnTo>
                  <a:cubicBezTo>
                    <a:pt x="5284" y="2215"/>
                    <a:pt x="5249" y="1672"/>
                    <a:pt x="5013" y="1193"/>
                  </a:cubicBezTo>
                  <a:cubicBezTo>
                    <a:pt x="4872" y="906"/>
                    <a:pt x="4525" y="388"/>
                    <a:pt x="3776" y="134"/>
                  </a:cubicBezTo>
                  <a:lnTo>
                    <a:pt x="3746" y="125"/>
                  </a:lnTo>
                  <a:cubicBezTo>
                    <a:pt x="3481" y="34"/>
                    <a:pt x="3236" y="0"/>
                    <a:pt x="301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0" name="Google Shape;2410;p38"/>
            <p:cNvSpPr/>
            <p:nvPr/>
          </p:nvSpPr>
          <p:spPr>
            <a:xfrm>
              <a:off x="3934675" y="658550"/>
              <a:ext cx="174875" cy="175400"/>
            </a:xfrm>
            <a:custGeom>
              <a:avLst/>
              <a:gdLst/>
              <a:ahLst/>
              <a:cxnLst/>
              <a:rect l="l" t="t" r="r" b="b"/>
              <a:pathLst>
                <a:path w="6995" h="7016" extrusionOk="0">
                  <a:moveTo>
                    <a:pt x="3465" y="3178"/>
                  </a:moveTo>
                  <a:cubicBezTo>
                    <a:pt x="3543" y="3178"/>
                    <a:pt x="3606" y="3189"/>
                    <a:pt x="3641" y="3202"/>
                  </a:cubicBezTo>
                  <a:cubicBezTo>
                    <a:pt x="3712" y="3246"/>
                    <a:pt x="3861" y="3397"/>
                    <a:pt x="3922" y="3627"/>
                  </a:cubicBezTo>
                  <a:cubicBezTo>
                    <a:pt x="3931" y="3661"/>
                    <a:pt x="3938" y="3693"/>
                    <a:pt x="3942" y="3721"/>
                  </a:cubicBezTo>
                  <a:cubicBezTo>
                    <a:pt x="3909" y="3741"/>
                    <a:pt x="3872" y="3760"/>
                    <a:pt x="3830" y="3778"/>
                  </a:cubicBezTo>
                  <a:cubicBezTo>
                    <a:pt x="3710" y="3827"/>
                    <a:pt x="3592" y="3842"/>
                    <a:pt x="3503" y="3842"/>
                  </a:cubicBezTo>
                  <a:cubicBezTo>
                    <a:pt x="3428" y="3842"/>
                    <a:pt x="3373" y="3832"/>
                    <a:pt x="3352" y="3824"/>
                  </a:cubicBezTo>
                  <a:cubicBezTo>
                    <a:pt x="3348" y="3822"/>
                    <a:pt x="3346" y="3821"/>
                    <a:pt x="3342" y="3818"/>
                  </a:cubicBezTo>
                  <a:cubicBezTo>
                    <a:pt x="3275" y="3771"/>
                    <a:pt x="3137" y="3626"/>
                    <a:pt x="3078" y="3410"/>
                  </a:cubicBezTo>
                  <a:cubicBezTo>
                    <a:pt x="3064" y="3365"/>
                    <a:pt x="3057" y="3324"/>
                    <a:pt x="3053" y="3288"/>
                  </a:cubicBezTo>
                  <a:cubicBezTo>
                    <a:pt x="3078" y="3274"/>
                    <a:pt x="3105" y="3258"/>
                    <a:pt x="3138" y="3246"/>
                  </a:cubicBezTo>
                  <a:cubicBezTo>
                    <a:pt x="3256" y="3194"/>
                    <a:pt x="3372" y="3178"/>
                    <a:pt x="3465" y="3178"/>
                  </a:cubicBezTo>
                  <a:close/>
                  <a:moveTo>
                    <a:pt x="3516" y="0"/>
                  </a:moveTo>
                  <a:cubicBezTo>
                    <a:pt x="3054" y="0"/>
                    <a:pt x="2663" y="106"/>
                    <a:pt x="2364" y="231"/>
                  </a:cubicBezTo>
                  <a:cubicBezTo>
                    <a:pt x="1594" y="550"/>
                    <a:pt x="982" y="1165"/>
                    <a:pt x="544" y="2067"/>
                  </a:cubicBezTo>
                  <a:cubicBezTo>
                    <a:pt x="112" y="2954"/>
                    <a:pt x="1" y="3809"/>
                    <a:pt x="214" y="4610"/>
                  </a:cubicBezTo>
                  <a:cubicBezTo>
                    <a:pt x="379" y="5233"/>
                    <a:pt x="817" y="6092"/>
                    <a:pt x="1964" y="6651"/>
                  </a:cubicBezTo>
                  <a:cubicBezTo>
                    <a:pt x="2514" y="6919"/>
                    <a:pt x="3019" y="7016"/>
                    <a:pt x="3460" y="7016"/>
                  </a:cubicBezTo>
                  <a:cubicBezTo>
                    <a:pt x="3940" y="7016"/>
                    <a:pt x="4345" y="6903"/>
                    <a:pt x="4652" y="6769"/>
                  </a:cubicBezTo>
                  <a:cubicBezTo>
                    <a:pt x="5413" y="6442"/>
                    <a:pt x="6017" y="5826"/>
                    <a:pt x="6449" y="4938"/>
                  </a:cubicBezTo>
                  <a:cubicBezTo>
                    <a:pt x="6887" y="4039"/>
                    <a:pt x="6995" y="3176"/>
                    <a:pt x="6770" y="2376"/>
                  </a:cubicBezTo>
                  <a:cubicBezTo>
                    <a:pt x="6599" y="1764"/>
                    <a:pt x="6156" y="921"/>
                    <a:pt x="5020" y="368"/>
                  </a:cubicBezTo>
                  <a:cubicBezTo>
                    <a:pt x="4465" y="97"/>
                    <a:pt x="3958" y="0"/>
                    <a:pt x="351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1" name="Google Shape;2411;p38"/>
            <p:cNvSpPr/>
            <p:nvPr/>
          </p:nvSpPr>
          <p:spPr>
            <a:xfrm>
              <a:off x="4013100" y="687325"/>
              <a:ext cx="175275" cy="181925"/>
            </a:xfrm>
            <a:custGeom>
              <a:avLst/>
              <a:gdLst/>
              <a:ahLst/>
              <a:cxnLst/>
              <a:rect l="l" t="t" r="r" b="b"/>
              <a:pathLst>
                <a:path w="7011" h="7277" extrusionOk="0">
                  <a:moveTo>
                    <a:pt x="2820" y="0"/>
                  </a:moveTo>
                  <a:cubicBezTo>
                    <a:pt x="2142" y="0"/>
                    <a:pt x="1545" y="351"/>
                    <a:pt x="1207" y="842"/>
                  </a:cubicBezTo>
                  <a:cubicBezTo>
                    <a:pt x="1085" y="1013"/>
                    <a:pt x="993" y="1202"/>
                    <a:pt x="935" y="1392"/>
                  </a:cubicBezTo>
                  <a:lnTo>
                    <a:pt x="110" y="4462"/>
                  </a:lnTo>
                  <a:cubicBezTo>
                    <a:pt x="27" y="4754"/>
                    <a:pt x="16" y="5058"/>
                    <a:pt x="69" y="5351"/>
                  </a:cubicBezTo>
                  <a:lnTo>
                    <a:pt x="0" y="5513"/>
                  </a:lnTo>
                  <a:lnTo>
                    <a:pt x="131" y="5600"/>
                  </a:lnTo>
                  <a:cubicBezTo>
                    <a:pt x="203" y="5831"/>
                    <a:pt x="317" y="6049"/>
                    <a:pt x="468" y="6242"/>
                  </a:cubicBezTo>
                  <a:cubicBezTo>
                    <a:pt x="611" y="6423"/>
                    <a:pt x="784" y="6585"/>
                    <a:pt x="982" y="6720"/>
                  </a:cubicBezTo>
                  <a:lnTo>
                    <a:pt x="1103" y="6802"/>
                  </a:lnTo>
                  <a:cubicBezTo>
                    <a:pt x="1305" y="6940"/>
                    <a:pt x="1522" y="7043"/>
                    <a:pt x="1727" y="7101"/>
                  </a:cubicBezTo>
                  <a:cubicBezTo>
                    <a:pt x="1920" y="7159"/>
                    <a:pt x="2116" y="7188"/>
                    <a:pt x="2312" y="7188"/>
                  </a:cubicBezTo>
                  <a:cubicBezTo>
                    <a:pt x="2366" y="7188"/>
                    <a:pt x="2419" y="7186"/>
                    <a:pt x="2472" y="7181"/>
                  </a:cubicBezTo>
                  <a:lnTo>
                    <a:pt x="2613" y="7276"/>
                  </a:lnTo>
                  <a:lnTo>
                    <a:pt x="2756" y="7136"/>
                  </a:lnTo>
                  <a:cubicBezTo>
                    <a:pt x="3028" y="7075"/>
                    <a:pt x="3286" y="6958"/>
                    <a:pt x="3512" y="6791"/>
                  </a:cubicBezTo>
                  <a:lnTo>
                    <a:pt x="5981" y="4956"/>
                  </a:lnTo>
                  <a:lnTo>
                    <a:pt x="6001" y="4941"/>
                  </a:lnTo>
                  <a:cubicBezTo>
                    <a:pt x="6187" y="4798"/>
                    <a:pt x="6339" y="4641"/>
                    <a:pt x="6469" y="4450"/>
                  </a:cubicBezTo>
                  <a:cubicBezTo>
                    <a:pt x="7010" y="3651"/>
                    <a:pt x="6978" y="2388"/>
                    <a:pt x="5847" y="1618"/>
                  </a:cubicBezTo>
                  <a:lnTo>
                    <a:pt x="5816" y="1598"/>
                  </a:lnTo>
                  <a:cubicBezTo>
                    <a:pt x="5621" y="1466"/>
                    <a:pt x="5411" y="1365"/>
                    <a:pt x="5176" y="1294"/>
                  </a:cubicBezTo>
                  <a:cubicBezTo>
                    <a:pt x="5056" y="1261"/>
                    <a:pt x="4936" y="1237"/>
                    <a:pt x="4814" y="1226"/>
                  </a:cubicBezTo>
                  <a:cubicBezTo>
                    <a:pt x="4757" y="1113"/>
                    <a:pt x="4688" y="1006"/>
                    <a:pt x="4609" y="907"/>
                  </a:cubicBezTo>
                  <a:cubicBezTo>
                    <a:pt x="4464" y="723"/>
                    <a:pt x="4290" y="560"/>
                    <a:pt x="4093" y="428"/>
                  </a:cubicBezTo>
                  <a:lnTo>
                    <a:pt x="4053" y="402"/>
                  </a:lnTo>
                  <a:cubicBezTo>
                    <a:pt x="3639" y="120"/>
                    <a:pt x="3216" y="0"/>
                    <a:pt x="282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2" name="Google Shape;2412;p38"/>
            <p:cNvSpPr/>
            <p:nvPr/>
          </p:nvSpPr>
          <p:spPr>
            <a:xfrm>
              <a:off x="4045750" y="728775"/>
              <a:ext cx="192000" cy="189325"/>
            </a:xfrm>
            <a:custGeom>
              <a:avLst/>
              <a:gdLst/>
              <a:ahLst/>
              <a:cxnLst/>
              <a:rect l="l" t="t" r="r" b="b"/>
              <a:pathLst>
                <a:path w="7680" h="7573" extrusionOk="0">
                  <a:moveTo>
                    <a:pt x="6548" y="2121"/>
                  </a:moveTo>
                  <a:lnTo>
                    <a:pt x="6548" y="2121"/>
                  </a:lnTo>
                  <a:cubicBezTo>
                    <a:pt x="6551" y="2123"/>
                    <a:pt x="6552" y="2125"/>
                    <a:pt x="6553" y="2126"/>
                  </a:cubicBezTo>
                  <a:lnTo>
                    <a:pt x="6548" y="2121"/>
                  </a:lnTo>
                  <a:close/>
                  <a:moveTo>
                    <a:pt x="4154" y="1"/>
                  </a:moveTo>
                  <a:lnTo>
                    <a:pt x="3824" y="374"/>
                  </a:lnTo>
                  <a:cubicBezTo>
                    <a:pt x="3416" y="463"/>
                    <a:pt x="3030" y="683"/>
                    <a:pt x="2726" y="1025"/>
                  </a:cubicBezTo>
                  <a:lnTo>
                    <a:pt x="846" y="3146"/>
                  </a:lnTo>
                  <a:cubicBezTo>
                    <a:pt x="543" y="3489"/>
                    <a:pt x="371" y="3898"/>
                    <a:pt x="332" y="4314"/>
                  </a:cubicBezTo>
                  <a:lnTo>
                    <a:pt x="1" y="4686"/>
                  </a:lnTo>
                  <a:lnTo>
                    <a:pt x="392" y="5032"/>
                  </a:lnTo>
                  <a:cubicBezTo>
                    <a:pt x="492" y="5405"/>
                    <a:pt x="701" y="5755"/>
                    <a:pt x="1018" y="6037"/>
                  </a:cubicBezTo>
                  <a:lnTo>
                    <a:pt x="2183" y="7068"/>
                  </a:lnTo>
                  <a:cubicBezTo>
                    <a:pt x="2565" y="7407"/>
                    <a:pt x="3033" y="7572"/>
                    <a:pt x="3501" y="7572"/>
                  </a:cubicBezTo>
                  <a:cubicBezTo>
                    <a:pt x="4064" y="7572"/>
                    <a:pt x="4629" y="7333"/>
                    <a:pt x="5045" y="6863"/>
                  </a:cubicBezTo>
                  <a:lnTo>
                    <a:pt x="5089" y="6813"/>
                  </a:lnTo>
                  <a:cubicBezTo>
                    <a:pt x="5296" y="6580"/>
                    <a:pt x="5446" y="6312"/>
                    <a:pt x="5534" y="6030"/>
                  </a:cubicBezTo>
                  <a:cubicBezTo>
                    <a:pt x="5658" y="5940"/>
                    <a:pt x="5773" y="5834"/>
                    <a:pt x="5878" y="5716"/>
                  </a:cubicBezTo>
                  <a:lnTo>
                    <a:pt x="5929" y="5659"/>
                  </a:lnTo>
                  <a:cubicBezTo>
                    <a:pt x="6023" y="5551"/>
                    <a:pt x="6108" y="5437"/>
                    <a:pt x="6178" y="5317"/>
                  </a:cubicBezTo>
                  <a:cubicBezTo>
                    <a:pt x="6438" y="5195"/>
                    <a:pt x="6676" y="5018"/>
                    <a:pt x="6874" y="4793"/>
                  </a:cubicBezTo>
                  <a:lnTo>
                    <a:pt x="6917" y="4743"/>
                  </a:lnTo>
                  <a:cubicBezTo>
                    <a:pt x="7679" y="3884"/>
                    <a:pt x="7620" y="2625"/>
                    <a:pt x="6777" y="1876"/>
                  </a:cubicBezTo>
                  <a:lnTo>
                    <a:pt x="5620" y="850"/>
                  </a:lnTo>
                  <a:cubicBezTo>
                    <a:pt x="5302" y="569"/>
                    <a:pt x="4928" y="402"/>
                    <a:pt x="4545" y="346"/>
                  </a:cubicBezTo>
                  <a:lnTo>
                    <a:pt x="4154" y="1"/>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3" name="Google Shape;2413;p38"/>
            <p:cNvSpPr/>
            <p:nvPr/>
          </p:nvSpPr>
          <p:spPr>
            <a:xfrm>
              <a:off x="4116700" y="797750"/>
              <a:ext cx="190600" cy="168675"/>
            </a:xfrm>
            <a:custGeom>
              <a:avLst/>
              <a:gdLst/>
              <a:ahLst/>
              <a:cxnLst/>
              <a:rect l="l" t="t" r="r" b="b"/>
              <a:pathLst>
                <a:path w="7624" h="6747" extrusionOk="0">
                  <a:moveTo>
                    <a:pt x="2366" y="1678"/>
                  </a:moveTo>
                  <a:lnTo>
                    <a:pt x="2359" y="1697"/>
                  </a:lnTo>
                  <a:cubicBezTo>
                    <a:pt x="2361" y="1691"/>
                    <a:pt x="2362" y="1684"/>
                    <a:pt x="2366" y="1678"/>
                  </a:cubicBezTo>
                  <a:close/>
                  <a:moveTo>
                    <a:pt x="3489" y="3283"/>
                  </a:moveTo>
                  <a:cubicBezTo>
                    <a:pt x="3588" y="3358"/>
                    <a:pt x="3678" y="3445"/>
                    <a:pt x="3755" y="3541"/>
                  </a:cubicBezTo>
                  <a:cubicBezTo>
                    <a:pt x="3823" y="3631"/>
                    <a:pt x="3883" y="3731"/>
                    <a:pt x="3930" y="3838"/>
                  </a:cubicBezTo>
                  <a:cubicBezTo>
                    <a:pt x="3767" y="3838"/>
                    <a:pt x="3602" y="3816"/>
                    <a:pt x="3444" y="3771"/>
                  </a:cubicBezTo>
                  <a:cubicBezTo>
                    <a:pt x="3437" y="3609"/>
                    <a:pt x="3452" y="3444"/>
                    <a:pt x="3489" y="3283"/>
                  </a:cubicBezTo>
                  <a:close/>
                  <a:moveTo>
                    <a:pt x="3942" y="1"/>
                  </a:moveTo>
                  <a:cubicBezTo>
                    <a:pt x="3508" y="1"/>
                    <a:pt x="3076" y="143"/>
                    <a:pt x="2716" y="424"/>
                  </a:cubicBezTo>
                  <a:cubicBezTo>
                    <a:pt x="2489" y="604"/>
                    <a:pt x="2188" y="927"/>
                    <a:pt x="2032" y="1447"/>
                  </a:cubicBezTo>
                  <a:lnTo>
                    <a:pt x="1720" y="2437"/>
                  </a:lnTo>
                  <a:lnTo>
                    <a:pt x="999" y="3007"/>
                  </a:lnTo>
                  <a:cubicBezTo>
                    <a:pt x="122" y="3708"/>
                    <a:pt x="1" y="4974"/>
                    <a:pt x="722" y="5892"/>
                  </a:cubicBezTo>
                  <a:lnTo>
                    <a:pt x="747" y="5924"/>
                  </a:lnTo>
                  <a:cubicBezTo>
                    <a:pt x="1174" y="6463"/>
                    <a:pt x="1786" y="6746"/>
                    <a:pt x="2398" y="6746"/>
                  </a:cubicBezTo>
                  <a:cubicBezTo>
                    <a:pt x="2829" y="6746"/>
                    <a:pt x="3261" y="6606"/>
                    <a:pt x="3627" y="6315"/>
                  </a:cubicBezTo>
                  <a:lnTo>
                    <a:pt x="4332" y="5758"/>
                  </a:lnTo>
                  <a:lnTo>
                    <a:pt x="5403" y="5677"/>
                  </a:lnTo>
                  <a:lnTo>
                    <a:pt x="5497" y="5667"/>
                  </a:lnTo>
                  <a:cubicBezTo>
                    <a:pt x="5540" y="5662"/>
                    <a:pt x="5582" y="5656"/>
                    <a:pt x="5637" y="5647"/>
                  </a:cubicBezTo>
                  <a:cubicBezTo>
                    <a:pt x="5972" y="5588"/>
                    <a:pt x="6289" y="5444"/>
                    <a:pt x="6532" y="5248"/>
                  </a:cubicBezTo>
                  <a:cubicBezTo>
                    <a:pt x="7269" y="4664"/>
                    <a:pt x="7624" y="3471"/>
                    <a:pt x="6830" y="2411"/>
                  </a:cubicBezTo>
                  <a:lnTo>
                    <a:pt x="6777" y="2343"/>
                  </a:lnTo>
                  <a:cubicBezTo>
                    <a:pt x="6655" y="2188"/>
                    <a:pt x="6517" y="2052"/>
                    <a:pt x="6374" y="1940"/>
                  </a:cubicBezTo>
                  <a:cubicBezTo>
                    <a:pt x="6273" y="1859"/>
                    <a:pt x="6165" y="1789"/>
                    <a:pt x="6052" y="1731"/>
                  </a:cubicBezTo>
                  <a:cubicBezTo>
                    <a:pt x="6028" y="1634"/>
                    <a:pt x="5997" y="1540"/>
                    <a:pt x="5960" y="1448"/>
                  </a:cubicBezTo>
                  <a:cubicBezTo>
                    <a:pt x="5878" y="1253"/>
                    <a:pt x="5767" y="1066"/>
                    <a:pt x="5629" y="892"/>
                  </a:cubicBezTo>
                  <a:lnTo>
                    <a:pt x="5594" y="847"/>
                  </a:lnTo>
                  <a:cubicBezTo>
                    <a:pt x="5384" y="581"/>
                    <a:pt x="5152" y="382"/>
                    <a:pt x="4900" y="246"/>
                  </a:cubicBezTo>
                  <a:cubicBezTo>
                    <a:pt x="4599" y="82"/>
                    <a:pt x="4270" y="1"/>
                    <a:pt x="3942"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4" name="Google Shape;2414;p38"/>
            <p:cNvSpPr/>
            <p:nvPr/>
          </p:nvSpPr>
          <p:spPr>
            <a:xfrm>
              <a:off x="4151700" y="864250"/>
              <a:ext cx="182600" cy="170600"/>
            </a:xfrm>
            <a:custGeom>
              <a:avLst/>
              <a:gdLst/>
              <a:ahLst/>
              <a:cxnLst/>
              <a:rect l="l" t="t" r="r" b="b"/>
              <a:pathLst>
                <a:path w="7304" h="6824" extrusionOk="0">
                  <a:moveTo>
                    <a:pt x="3409" y="2987"/>
                  </a:moveTo>
                  <a:cubicBezTo>
                    <a:pt x="3437" y="2990"/>
                    <a:pt x="3470" y="2992"/>
                    <a:pt x="3504" y="2999"/>
                  </a:cubicBezTo>
                  <a:cubicBezTo>
                    <a:pt x="3731" y="3038"/>
                    <a:pt x="3892" y="3167"/>
                    <a:pt x="3944" y="3234"/>
                  </a:cubicBezTo>
                  <a:lnTo>
                    <a:pt x="3946" y="3234"/>
                  </a:lnTo>
                  <a:cubicBezTo>
                    <a:pt x="3947" y="3236"/>
                    <a:pt x="3947" y="3237"/>
                    <a:pt x="3949" y="3238"/>
                  </a:cubicBezTo>
                  <a:lnTo>
                    <a:pt x="3950" y="3239"/>
                  </a:lnTo>
                  <a:cubicBezTo>
                    <a:pt x="3985" y="3314"/>
                    <a:pt x="4027" y="3524"/>
                    <a:pt x="3951" y="3748"/>
                  </a:cubicBezTo>
                  <a:cubicBezTo>
                    <a:pt x="3940" y="3781"/>
                    <a:pt x="3928" y="3812"/>
                    <a:pt x="3915" y="3837"/>
                  </a:cubicBezTo>
                  <a:cubicBezTo>
                    <a:pt x="3878" y="3835"/>
                    <a:pt x="3836" y="3832"/>
                    <a:pt x="3791" y="3823"/>
                  </a:cubicBezTo>
                  <a:cubicBezTo>
                    <a:pt x="3558" y="3778"/>
                    <a:pt x="3395" y="3639"/>
                    <a:pt x="3366" y="3599"/>
                  </a:cubicBezTo>
                  <a:cubicBezTo>
                    <a:pt x="3364" y="3597"/>
                    <a:pt x="3362" y="3592"/>
                    <a:pt x="3361" y="3587"/>
                  </a:cubicBezTo>
                  <a:lnTo>
                    <a:pt x="3069" y="3761"/>
                  </a:lnTo>
                  <a:cubicBezTo>
                    <a:pt x="3069" y="3759"/>
                    <a:pt x="3067" y="3758"/>
                    <a:pt x="3067" y="3758"/>
                  </a:cubicBezTo>
                  <a:lnTo>
                    <a:pt x="3358" y="3585"/>
                  </a:lnTo>
                  <a:cubicBezTo>
                    <a:pt x="3327" y="3506"/>
                    <a:pt x="3295" y="3314"/>
                    <a:pt x="3362" y="3102"/>
                  </a:cubicBezTo>
                  <a:cubicBezTo>
                    <a:pt x="3376" y="3058"/>
                    <a:pt x="3391" y="3021"/>
                    <a:pt x="3409" y="2987"/>
                  </a:cubicBezTo>
                  <a:close/>
                  <a:moveTo>
                    <a:pt x="3938" y="0"/>
                  </a:moveTo>
                  <a:cubicBezTo>
                    <a:pt x="3300" y="0"/>
                    <a:pt x="2646" y="198"/>
                    <a:pt x="1986" y="589"/>
                  </a:cubicBezTo>
                  <a:cubicBezTo>
                    <a:pt x="1137" y="1094"/>
                    <a:pt x="575" y="1749"/>
                    <a:pt x="312" y="2533"/>
                  </a:cubicBezTo>
                  <a:cubicBezTo>
                    <a:pt x="108" y="3144"/>
                    <a:pt x="1" y="4102"/>
                    <a:pt x="652" y="5198"/>
                  </a:cubicBezTo>
                  <a:lnTo>
                    <a:pt x="653" y="5201"/>
                  </a:lnTo>
                  <a:cubicBezTo>
                    <a:pt x="1306" y="6298"/>
                    <a:pt x="2199" y="6663"/>
                    <a:pt x="2835" y="6776"/>
                  </a:cubicBezTo>
                  <a:cubicBezTo>
                    <a:pt x="3015" y="6808"/>
                    <a:pt x="3198" y="6824"/>
                    <a:pt x="3380" y="6824"/>
                  </a:cubicBezTo>
                  <a:cubicBezTo>
                    <a:pt x="4024" y="6824"/>
                    <a:pt x="4681" y="6626"/>
                    <a:pt x="5341" y="6235"/>
                  </a:cubicBezTo>
                  <a:cubicBezTo>
                    <a:pt x="6201" y="5723"/>
                    <a:pt x="6766" y="5063"/>
                    <a:pt x="7019" y="4267"/>
                  </a:cubicBezTo>
                  <a:cubicBezTo>
                    <a:pt x="7210" y="3664"/>
                    <a:pt x="7303" y="2716"/>
                    <a:pt x="6658" y="1629"/>
                  </a:cubicBezTo>
                  <a:cubicBezTo>
                    <a:pt x="6013" y="544"/>
                    <a:pt x="5137" y="175"/>
                    <a:pt x="4514" y="55"/>
                  </a:cubicBezTo>
                  <a:cubicBezTo>
                    <a:pt x="4324" y="19"/>
                    <a:pt x="4131" y="0"/>
                    <a:pt x="3938"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5" name="Google Shape;2415;p38"/>
            <p:cNvSpPr/>
            <p:nvPr/>
          </p:nvSpPr>
          <p:spPr>
            <a:xfrm>
              <a:off x="4189550" y="934750"/>
              <a:ext cx="191050" cy="172825"/>
            </a:xfrm>
            <a:custGeom>
              <a:avLst/>
              <a:gdLst/>
              <a:ahLst/>
              <a:cxnLst/>
              <a:rect l="l" t="t" r="r" b="b"/>
              <a:pathLst>
                <a:path w="7642" h="6913" extrusionOk="0">
                  <a:moveTo>
                    <a:pt x="3731" y="3273"/>
                  </a:moveTo>
                  <a:cubicBezTo>
                    <a:pt x="3828" y="3343"/>
                    <a:pt x="3889" y="3415"/>
                    <a:pt x="3918" y="3458"/>
                  </a:cubicBezTo>
                  <a:cubicBezTo>
                    <a:pt x="3926" y="3510"/>
                    <a:pt x="3929" y="3605"/>
                    <a:pt x="3907" y="3724"/>
                  </a:cubicBezTo>
                  <a:cubicBezTo>
                    <a:pt x="3803" y="3684"/>
                    <a:pt x="3703" y="3636"/>
                    <a:pt x="3609" y="3580"/>
                  </a:cubicBezTo>
                  <a:cubicBezTo>
                    <a:pt x="3640" y="3476"/>
                    <a:pt x="3680" y="3373"/>
                    <a:pt x="3731" y="3273"/>
                  </a:cubicBezTo>
                  <a:close/>
                  <a:moveTo>
                    <a:pt x="4548" y="1"/>
                  </a:moveTo>
                  <a:cubicBezTo>
                    <a:pt x="4305" y="1"/>
                    <a:pt x="4059" y="45"/>
                    <a:pt x="3818" y="140"/>
                  </a:cubicBezTo>
                  <a:lnTo>
                    <a:pt x="1940" y="877"/>
                  </a:lnTo>
                  <a:cubicBezTo>
                    <a:pt x="1129" y="1198"/>
                    <a:pt x="530" y="1802"/>
                    <a:pt x="252" y="2582"/>
                  </a:cubicBezTo>
                  <a:cubicBezTo>
                    <a:pt x="1" y="3288"/>
                    <a:pt x="34" y="4054"/>
                    <a:pt x="352" y="4861"/>
                  </a:cubicBezTo>
                  <a:cubicBezTo>
                    <a:pt x="744" y="5860"/>
                    <a:pt x="1370" y="6355"/>
                    <a:pt x="1824" y="6594"/>
                  </a:cubicBezTo>
                  <a:cubicBezTo>
                    <a:pt x="2229" y="6806"/>
                    <a:pt x="2668" y="6913"/>
                    <a:pt x="3119" y="6913"/>
                  </a:cubicBezTo>
                  <a:cubicBezTo>
                    <a:pt x="3486" y="6913"/>
                    <a:pt x="3860" y="6842"/>
                    <a:pt x="4227" y="6698"/>
                  </a:cubicBezTo>
                  <a:lnTo>
                    <a:pt x="6107" y="5958"/>
                  </a:lnTo>
                  <a:cubicBezTo>
                    <a:pt x="7155" y="5545"/>
                    <a:pt x="7642" y="4367"/>
                    <a:pt x="7212" y="3266"/>
                  </a:cubicBezTo>
                  <a:lnTo>
                    <a:pt x="7201" y="3238"/>
                  </a:lnTo>
                  <a:cubicBezTo>
                    <a:pt x="7069" y="2902"/>
                    <a:pt x="6867" y="2618"/>
                    <a:pt x="6620" y="2399"/>
                  </a:cubicBezTo>
                  <a:cubicBezTo>
                    <a:pt x="6652" y="2071"/>
                    <a:pt x="6607" y="1728"/>
                    <a:pt x="6476" y="1394"/>
                  </a:cubicBezTo>
                  <a:lnTo>
                    <a:pt x="6461" y="1354"/>
                  </a:lnTo>
                  <a:cubicBezTo>
                    <a:pt x="6129" y="510"/>
                    <a:pt x="5363" y="1"/>
                    <a:pt x="4548"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6" name="Google Shape;2416;p38"/>
            <p:cNvSpPr/>
            <p:nvPr/>
          </p:nvSpPr>
          <p:spPr>
            <a:xfrm>
              <a:off x="4196150" y="1027400"/>
              <a:ext cx="123200" cy="106725"/>
            </a:xfrm>
            <a:custGeom>
              <a:avLst/>
              <a:gdLst/>
              <a:ahLst/>
              <a:cxnLst/>
              <a:rect l="l" t="t" r="r" b="b"/>
              <a:pathLst>
                <a:path w="4928" h="4269" extrusionOk="0">
                  <a:moveTo>
                    <a:pt x="2425" y="81"/>
                  </a:moveTo>
                  <a:cubicBezTo>
                    <a:pt x="2428" y="81"/>
                    <a:pt x="2429" y="81"/>
                    <a:pt x="2432" y="82"/>
                  </a:cubicBezTo>
                  <a:cubicBezTo>
                    <a:pt x="2430" y="82"/>
                    <a:pt x="2428" y="81"/>
                    <a:pt x="2425" y="81"/>
                  </a:cubicBezTo>
                  <a:close/>
                  <a:moveTo>
                    <a:pt x="1102" y="2584"/>
                  </a:moveTo>
                  <a:lnTo>
                    <a:pt x="1105" y="2593"/>
                  </a:lnTo>
                  <a:cubicBezTo>
                    <a:pt x="1103" y="2590"/>
                    <a:pt x="1103" y="2587"/>
                    <a:pt x="1102" y="2584"/>
                  </a:cubicBezTo>
                  <a:close/>
                  <a:moveTo>
                    <a:pt x="3294" y="3767"/>
                  </a:moveTo>
                  <a:cubicBezTo>
                    <a:pt x="3287" y="3769"/>
                    <a:pt x="3277" y="3772"/>
                    <a:pt x="3268" y="3774"/>
                  </a:cubicBezTo>
                  <a:cubicBezTo>
                    <a:pt x="3277" y="3772"/>
                    <a:pt x="3285" y="3769"/>
                    <a:pt x="3294" y="3767"/>
                  </a:cubicBezTo>
                  <a:close/>
                  <a:moveTo>
                    <a:pt x="2557" y="430"/>
                  </a:moveTo>
                  <a:cubicBezTo>
                    <a:pt x="2561" y="430"/>
                    <a:pt x="2564" y="430"/>
                    <a:pt x="2568" y="430"/>
                  </a:cubicBezTo>
                  <a:cubicBezTo>
                    <a:pt x="2600" y="431"/>
                    <a:pt x="2686" y="436"/>
                    <a:pt x="2800" y="472"/>
                  </a:cubicBezTo>
                  <a:cubicBezTo>
                    <a:pt x="2867" y="493"/>
                    <a:pt x="3003" y="546"/>
                    <a:pt x="3163" y="665"/>
                  </a:cubicBezTo>
                  <a:cubicBezTo>
                    <a:pt x="3445" y="873"/>
                    <a:pt x="3665" y="1201"/>
                    <a:pt x="3771" y="1565"/>
                  </a:cubicBezTo>
                  <a:cubicBezTo>
                    <a:pt x="3814" y="1712"/>
                    <a:pt x="3837" y="1868"/>
                    <a:pt x="3837" y="2029"/>
                  </a:cubicBezTo>
                  <a:cubicBezTo>
                    <a:pt x="3831" y="2835"/>
                    <a:pt x="3283" y="3560"/>
                    <a:pt x="2506" y="3793"/>
                  </a:cubicBezTo>
                  <a:lnTo>
                    <a:pt x="1957" y="1956"/>
                  </a:lnTo>
                  <a:lnTo>
                    <a:pt x="2408" y="3792"/>
                  </a:lnTo>
                  <a:cubicBezTo>
                    <a:pt x="2214" y="3748"/>
                    <a:pt x="2027" y="3672"/>
                    <a:pt x="1854" y="3564"/>
                  </a:cubicBezTo>
                  <a:cubicBezTo>
                    <a:pt x="1494" y="3339"/>
                    <a:pt x="1222" y="2987"/>
                    <a:pt x="1108" y="2604"/>
                  </a:cubicBezTo>
                  <a:cubicBezTo>
                    <a:pt x="1085" y="2523"/>
                    <a:pt x="1070" y="2437"/>
                    <a:pt x="1061" y="2353"/>
                  </a:cubicBezTo>
                  <a:lnTo>
                    <a:pt x="1927" y="2097"/>
                  </a:lnTo>
                  <a:lnTo>
                    <a:pt x="1060" y="2339"/>
                  </a:lnTo>
                  <a:cubicBezTo>
                    <a:pt x="1035" y="2089"/>
                    <a:pt x="1067" y="1829"/>
                    <a:pt x="1154" y="1582"/>
                  </a:cubicBezTo>
                  <a:cubicBezTo>
                    <a:pt x="1350" y="1033"/>
                    <a:pt x="1801" y="610"/>
                    <a:pt x="2359" y="452"/>
                  </a:cubicBezTo>
                  <a:cubicBezTo>
                    <a:pt x="2384" y="445"/>
                    <a:pt x="2451" y="430"/>
                    <a:pt x="2557" y="430"/>
                  </a:cubicBezTo>
                  <a:close/>
                  <a:moveTo>
                    <a:pt x="2800" y="0"/>
                  </a:moveTo>
                  <a:cubicBezTo>
                    <a:pt x="2636" y="0"/>
                    <a:pt x="2471" y="20"/>
                    <a:pt x="2309" y="60"/>
                  </a:cubicBezTo>
                  <a:cubicBezTo>
                    <a:pt x="2199" y="43"/>
                    <a:pt x="2090" y="34"/>
                    <a:pt x="1981" y="34"/>
                  </a:cubicBezTo>
                  <a:cubicBezTo>
                    <a:pt x="1818" y="34"/>
                    <a:pt x="1658" y="53"/>
                    <a:pt x="1499" y="92"/>
                  </a:cubicBezTo>
                  <a:lnTo>
                    <a:pt x="1408" y="118"/>
                  </a:lnTo>
                  <a:cubicBezTo>
                    <a:pt x="572" y="367"/>
                    <a:pt x="6" y="1125"/>
                    <a:pt x="0" y="2015"/>
                  </a:cubicBezTo>
                  <a:cubicBezTo>
                    <a:pt x="0" y="2228"/>
                    <a:pt x="30" y="2435"/>
                    <a:pt x="87" y="2632"/>
                  </a:cubicBezTo>
                  <a:cubicBezTo>
                    <a:pt x="176" y="2943"/>
                    <a:pt x="387" y="3383"/>
                    <a:pt x="882" y="3751"/>
                  </a:cubicBezTo>
                  <a:cubicBezTo>
                    <a:pt x="1107" y="3916"/>
                    <a:pt x="1370" y="4047"/>
                    <a:pt x="1661" y="4137"/>
                  </a:cubicBezTo>
                  <a:cubicBezTo>
                    <a:pt x="1920" y="4219"/>
                    <a:pt x="2198" y="4262"/>
                    <a:pt x="2495" y="4268"/>
                  </a:cubicBezTo>
                  <a:lnTo>
                    <a:pt x="2546" y="4268"/>
                  </a:lnTo>
                  <a:cubicBezTo>
                    <a:pt x="2830" y="4268"/>
                    <a:pt x="3122" y="4226"/>
                    <a:pt x="3410" y="4144"/>
                  </a:cubicBezTo>
                  <a:cubicBezTo>
                    <a:pt x="4042" y="3965"/>
                    <a:pt x="4548" y="3489"/>
                    <a:pt x="4769" y="2871"/>
                  </a:cubicBezTo>
                  <a:cubicBezTo>
                    <a:pt x="4916" y="2458"/>
                    <a:pt x="4927" y="2009"/>
                    <a:pt x="4803" y="1567"/>
                  </a:cubicBezTo>
                  <a:lnTo>
                    <a:pt x="4794" y="1535"/>
                  </a:lnTo>
                  <a:cubicBezTo>
                    <a:pt x="4649" y="1021"/>
                    <a:pt x="4327" y="586"/>
                    <a:pt x="3890" y="313"/>
                  </a:cubicBezTo>
                  <a:cubicBezTo>
                    <a:pt x="3561" y="107"/>
                    <a:pt x="3182" y="0"/>
                    <a:pt x="2800"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7" name="Google Shape;2417;p38"/>
            <p:cNvSpPr/>
            <p:nvPr/>
          </p:nvSpPr>
          <p:spPr>
            <a:xfrm>
              <a:off x="4221050" y="1069000"/>
              <a:ext cx="177850" cy="160375"/>
            </a:xfrm>
            <a:custGeom>
              <a:avLst/>
              <a:gdLst/>
              <a:ahLst/>
              <a:cxnLst/>
              <a:rect l="l" t="t" r="r" b="b"/>
              <a:pathLst>
                <a:path w="7114" h="6415" extrusionOk="0">
                  <a:moveTo>
                    <a:pt x="4911" y="0"/>
                  </a:moveTo>
                  <a:cubicBezTo>
                    <a:pt x="4822" y="0"/>
                    <a:pt x="4732" y="6"/>
                    <a:pt x="4642" y="17"/>
                  </a:cubicBezTo>
                  <a:lnTo>
                    <a:pt x="1832" y="371"/>
                  </a:lnTo>
                  <a:cubicBezTo>
                    <a:pt x="1388" y="428"/>
                    <a:pt x="986" y="615"/>
                    <a:pt x="675" y="910"/>
                  </a:cubicBezTo>
                  <a:lnTo>
                    <a:pt x="178" y="973"/>
                  </a:lnTo>
                  <a:lnTo>
                    <a:pt x="244" y="1492"/>
                  </a:lnTo>
                  <a:cubicBezTo>
                    <a:pt x="68" y="1848"/>
                    <a:pt x="1" y="2253"/>
                    <a:pt x="52" y="2664"/>
                  </a:cubicBezTo>
                  <a:lnTo>
                    <a:pt x="163" y="3549"/>
                  </a:lnTo>
                  <a:cubicBezTo>
                    <a:pt x="214" y="3942"/>
                    <a:pt x="321" y="4315"/>
                    <a:pt x="482" y="4654"/>
                  </a:cubicBezTo>
                  <a:cubicBezTo>
                    <a:pt x="682" y="5073"/>
                    <a:pt x="966" y="5433"/>
                    <a:pt x="1324" y="5721"/>
                  </a:cubicBezTo>
                  <a:cubicBezTo>
                    <a:pt x="1690" y="6017"/>
                    <a:pt x="2128" y="6223"/>
                    <a:pt x="2627" y="6332"/>
                  </a:cubicBezTo>
                  <a:cubicBezTo>
                    <a:pt x="2877" y="6387"/>
                    <a:pt x="3143" y="6414"/>
                    <a:pt x="3423" y="6414"/>
                  </a:cubicBezTo>
                  <a:cubicBezTo>
                    <a:pt x="3615" y="6414"/>
                    <a:pt x="3812" y="6402"/>
                    <a:pt x="4018" y="6374"/>
                  </a:cubicBezTo>
                  <a:cubicBezTo>
                    <a:pt x="4725" y="6286"/>
                    <a:pt x="5301" y="6076"/>
                    <a:pt x="5780" y="5733"/>
                  </a:cubicBezTo>
                  <a:cubicBezTo>
                    <a:pt x="6314" y="5350"/>
                    <a:pt x="6700" y="4830"/>
                    <a:pt x="6901" y="4231"/>
                  </a:cubicBezTo>
                  <a:cubicBezTo>
                    <a:pt x="7065" y="3741"/>
                    <a:pt x="7114" y="3219"/>
                    <a:pt x="7045" y="2681"/>
                  </a:cubicBezTo>
                  <a:lnTo>
                    <a:pt x="6934" y="1797"/>
                  </a:lnTo>
                  <a:cubicBezTo>
                    <a:pt x="6881" y="1384"/>
                    <a:pt x="6716" y="1009"/>
                    <a:pt x="6457" y="706"/>
                  </a:cubicBezTo>
                  <a:lnTo>
                    <a:pt x="6391" y="188"/>
                  </a:lnTo>
                  <a:lnTo>
                    <a:pt x="5896" y="252"/>
                  </a:lnTo>
                  <a:cubicBezTo>
                    <a:pt x="5597" y="86"/>
                    <a:pt x="5260" y="0"/>
                    <a:pt x="4911"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8" name="Google Shape;2418;p38"/>
            <p:cNvSpPr/>
            <p:nvPr/>
          </p:nvSpPr>
          <p:spPr>
            <a:xfrm>
              <a:off x="4227650" y="1141525"/>
              <a:ext cx="174950" cy="162175"/>
            </a:xfrm>
            <a:custGeom>
              <a:avLst/>
              <a:gdLst/>
              <a:ahLst/>
              <a:cxnLst/>
              <a:rect l="l" t="t" r="r" b="b"/>
              <a:pathLst>
                <a:path w="6998" h="6487" extrusionOk="0">
                  <a:moveTo>
                    <a:pt x="2687" y="546"/>
                  </a:moveTo>
                  <a:cubicBezTo>
                    <a:pt x="2696" y="549"/>
                    <a:pt x="2705" y="552"/>
                    <a:pt x="2713" y="555"/>
                  </a:cubicBezTo>
                  <a:lnTo>
                    <a:pt x="2687" y="546"/>
                  </a:lnTo>
                  <a:close/>
                  <a:moveTo>
                    <a:pt x="1228" y="0"/>
                  </a:moveTo>
                  <a:lnTo>
                    <a:pt x="1224" y="226"/>
                  </a:lnTo>
                  <a:cubicBezTo>
                    <a:pt x="589" y="519"/>
                    <a:pt x="77" y="1157"/>
                    <a:pt x="58" y="2109"/>
                  </a:cubicBezTo>
                  <a:lnTo>
                    <a:pt x="57" y="2140"/>
                  </a:lnTo>
                  <a:cubicBezTo>
                    <a:pt x="53" y="2386"/>
                    <a:pt x="85" y="2622"/>
                    <a:pt x="148" y="2830"/>
                  </a:cubicBezTo>
                  <a:cubicBezTo>
                    <a:pt x="188" y="2969"/>
                    <a:pt x="244" y="3102"/>
                    <a:pt x="313" y="3226"/>
                  </a:cubicBezTo>
                  <a:cubicBezTo>
                    <a:pt x="242" y="3347"/>
                    <a:pt x="184" y="3472"/>
                    <a:pt x="140" y="3605"/>
                  </a:cubicBezTo>
                  <a:cubicBezTo>
                    <a:pt x="64" y="3826"/>
                    <a:pt x="23" y="4063"/>
                    <a:pt x="20" y="4300"/>
                  </a:cubicBezTo>
                  <a:lnTo>
                    <a:pt x="18" y="4342"/>
                  </a:lnTo>
                  <a:cubicBezTo>
                    <a:pt x="0" y="5297"/>
                    <a:pt x="491" y="5955"/>
                    <a:pt x="1116" y="6271"/>
                  </a:cubicBezTo>
                  <a:lnTo>
                    <a:pt x="1112" y="6479"/>
                  </a:lnTo>
                  <a:lnTo>
                    <a:pt x="1112" y="6479"/>
                  </a:lnTo>
                  <a:lnTo>
                    <a:pt x="1391" y="6386"/>
                  </a:lnTo>
                  <a:cubicBezTo>
                    <a:pt x="1578" y="6449"/>
                    <a:pt x="1772" y="6482"/>
                    <a:pt x="1964" y="6486"/>
                  </a:cubicBezTo>
                  <a:lnTo>
                    <a:pt x="2007" y="6486"/>
                  </a:lnTo>
                  <a:cubicBezTo>
                    <a:pt x="2246" y="6486"/>
                    <a:pt x="2481" y="6445"/>
                    <a:pt x="2709" y="6362"/>
                  </a:cubicBezTo>
                  <a:lnTo>
                    <a:pt x="5594" y="5379"/>
                  </a:lnTo>
                  <a:cubicBezTo>
                    <a:pt x="5820" y="5305"/>
                    <a:pt x="6024" y="5196"/>
                    <a:pt x="6203" y="5056"/>
                  </a:cubicBezTo>
                  <a:lnTo>
                    <a:pt x="6533" y="5015"/>
                  </a:lnTo>
                  <a:lnTo>
                    <a:pt x="6540" y="4716"/>
                  </a:lnTo>
                  <a:cubicBezTo>
                    <a:pt x="6816" y="4363"/>
                    <a:pt x="6975" y="3911"/>
                    <a:pt x="6985" y="3414"/>
                  </a:cubicBezTo>
                  <a:lnTo>
                    <a:pt x="6987" y="3289"/>
                  </a:lnTo>
                  <a:cubicBezTo>
                    <a:pt x="6997" y="2809"/>
                    <a:pt x="6862" y="2365"/>
                    <a:pt x="6617" y="2008"/>
                  </a:cubicBezTo>
                  <a:lnTo>
                    <a:pt x="6624" y="1790"/>
                  </a:lnTo>
                  <a:lnTo>
                    <a:pt x="6392" y="1736"/>
                  </a:lnTo>
                  <a:cubicBezTo>
                    <a:pt x="6193" y="1536"/>
                    <a:pt x="5948" y="1378"/>
                    <a:pt x="5669" y="1275"/>
                  </a:cubicBezTo>
                  <a:lnTo>
                    <a:pt x="2797" y="181"/>
                  </a:lnTo>
                  <a:lnTo>
                    <a:pt x="2614" y="123"/>
                  </a:lnTo>
                  <a:cubicBezTo>
                    <a:pt x="2449" y="75"/>
                    <a:pt x="2279" y="48"/>
                    <a:pt x="2087" y="43"/>
                  </a:cubicBezTo>
                  <a:cubicBezTo>
                    <a:pt x="2074" y="42"/>
                    <a:pt x="2061" y="42"/>
                    <a:pt x="2047" y="42"/>
                  </a:cubicBezTo>
                  <a:cubicBezTo>
                    <a:pt x="1873" y="42"/>
                    <a:pt x="1700" y="67"/>
                    <a:pt x="1530" y="114"/>
                  </a:cubicBezTo>
                  <a:lnTo>
                    <a:pt x="1228"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19" name="Google Shape;2419;p38"/>
            <p:cNvSpPr/>
            <p:nvPr/>
          </p:nvSpPr>
          <p:spPr>
            <a:xfrm>
              <a:off x="4221925" y="1217600"/>
              <a:ext cx="178000" cy="161600"/>
            </a:xfrm>
            <a:custGeom>
              <a:avLst/>
              <a:gdLst/>
              <a:ahLst/>
              <a:cxnLst/>
              <a:rect l="l" t="t" r="r" b="b"/>
              <a:pathLst>
                <a:path w="7120" h="6464" extrusionOk="0">
                  <a:moveTo>
                    <a:pt x="2213" y="0"/>
                  </a:moveTo>
                  <a:cubicBezTo>
                    <a:pt x="1883" y="0"/>
                    <a:pt x="1568" y="78"/>
                    <a:pt x="1290" y="220"/>
                  </a:cubicBezTo>
                  <a:lnTo>
                    <a:pt x="797" y="142"/>
                  </a:lnTo>
                  <a:lnTo>
                    <a:pt x="715" y="657"/>
                  </a:lnTo>
                  <a:cubicBezTo>
                    <a:pt x="453" y="944"/>
                    <a:pt x="271" y="1310"/>
                    <a:pt x="205" y="1729"/>
                  </a:cubicBezTo>
                  <a:lnTo>
                    <a:pt x="65" y="2614"/>
                  </a:lnTo>
                  <a:cubicBezTo>
                    <a:pt x="3" y="3005"/>
                    <a:pt x="1" y="3392"/>
                    <a:pt x="62" y="3763"/>
                  </a:cubicBezTo>
                  <a:cubicBezTo>
                    <a:pt x="135" y="4221"/>
                    <a:pt x="307" y="4644"/>
                    <a:pt x="571" y="5023"/>
                  </a:cubicBezTo>
                  <a:cubicBezTo>
                    <a:pt x="840" y="5409"/>
                    <a:pt x="1203" y="5730"/>
                    <a:pt x="1654" y="5975"/>
                  </a:cubicBezTo>
                  <a:cubicBezTo>
                    <a:pt x="2031" y="6180"/>
                    <a:pt x="2475" y="6324"/>
                    <a:pt x="2972" y="6403"/>
                  </a:cubicBezTo>
                  <a:cubicBezTo>
                    <a:pt x="3225" y="6443"/>
                    <a:pt x="3469" y="6463"/>
                    <a:pt x="3705" y="6463"/>
                  </a:cubicBezTo>
                  <a:cubicBezTo>
                    <a:pt x="4114" y="6463"/>
                    <a:pt x="4497" y="6401"/>
                    <a:pt x="4845" y="6278"/>
                  </a:cubicBezTo>
                  <a:cubicBezTo>
                    <a:pt x="5465" y="6060"/>
                    <a:pt x="5981" y="5669"/>
                    <a:pt x="6341" y="5150"/>
                  </a:cubicBezTo>
                  <a:cubicBezTo>
                    <a:pt x="6636" y="4724"/>
                    <a:pt x="6828" y="4236"/>
                    <a:pt x="6912" y="3702"/>
                  </a:cubicBezTo>
                  <a:lnTo>
                    <a:pt x="7054" y="2817"/>
                  </a:lnTo>
                  <a:cubicBezTo>
                    <a:pt x="7119" y="2399"/>
                    <a:pt x="7059" y="1994"/>
                    <a:pt x="6900" y="1642"/>
                  </a:cubicBezTo>
                  <a:lnTo>
                    <a:pt x="6982" y="1125"/>
                  </a:lnTo>
                  <a:lnTo>
                    <a:pt x="6490" y="1047"/>
                  </a:lnTo>
                  <a:cubicBezTo>
                    <a:pt x="6193" y="753"/>
                    <a:pt x="5802" y="544"/>
                    <a:pt x="5350" y="472"/>
                  </a:cubicBezTo>
                  <a:lnTo>
                    <a:pt x="2555" y="28"/>
                  </a:lnTo>
                  <a:cubicBezTo>
                    <a:pt x="2440" y="9"/>
                    <a:pt x="2326" y="0"/>
                    <a:pt x="2213"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0" name="Google Shape;2420;p38"/>
            <p:cNvSpPr/>
            <p:nvPr/>
          </p:nvSpPr>
          <p:spPr>
            <a:xfrm>
              <a:off x="3792975" y="687250"/>
              <a:ext cx="215650" cy="214600"/>
            </a:xfrm>
            <a:custGeom>
              <a:avLst/>
              <a:gdLst/>
              <a:ahLst/>
              <a:cxnLst/>
              <a:rect l="l" t="t" r="r" b="b"/>
              <a:pathLst>
                <a:path w="8626" h="8584" extrusionOk="0">
                  <a:moveTo>
                    <a:pt x="5922" y="2364"/>
                  </a:moveTo>
                  <a:cubicBezTo>
                    <a:pt x="6292" y="2848"/>
                    <a:pt x="6345" y="3398"/>
                    <a:pt x="6283" y="3763"/>
                  </a:cubicBezTo>
                  <a:cubicBezTo>
                    <a:pt x="6173" y="3821"/>
                    <a:pt x="6040" y="3838"/>
                    <a:pt x="5922" y="3838"/>
                  </a:cubicBezTo>
                  <a:cubicBezTo>
                    <a:pt x="5763" y="3838"/>
                    <a:pt x="5632" y="3807"/>
                    <a:pt x="5621" y="3804"/>
                  </a:cubicBezTo>
                  <a:cubicBezTo>
                    <a:pt x="5374" y="3746"/>
                    <a:pt x="5166" y="3625"/>
                    <a:pt x="5003" y="3477"/>
                  </a:cubicBezTo>
                  <a:lnTo>
                    <a:pt x="5922" y="2364"/>
                  </a:lnTo>
                  <a:close/>
                  <a:moveTo>
                    <a:pt x="5907" y="1"/>
                  </a:moveTo>
                  <a:cubicBezTo>
                    <a:pt x="5186" y="1"/>
                    <a:pt x="4510" y="297"/>
                    <a:pt x="3984" y="709"/>
                  </a:cubicBezTo>
                  <a:cubicBezTo>
                    <a:pt x="3634" y="546"/>
                    <a:pt x="3253" y="438"/>
                    <a:pt x="2847" y="423"/>
                  </a:cubicBezTo>
                  <a:cubicBezTo>
                    <a:pt x="2819" y="422"/>
                    <a:pt x="2790" y="422"/>
                    <a:pt x="2761" y="422"/>
                  </a:cubicBezTo>
                  <a:cubicBezTo>
                    <a:pt x="2037" y="422"/>
                    <a:pt x="1364" y="722"/>
                    <a:pt x="871" y="1276"/>
                  </a:cubicBezTo>
                  <a:cubicBezTo>
                    <a:pt x="0" y="2253"/>
                    <a:pt x="80" y="3577"/>
                    <a:pt x="1109" y="5209"/>
                  </a:cubicBezTo>
                  <a:cubicBezTo>
                    <a:pt x="1461" y="5770"/>
                    <a:pt x="1938" y="6405"/>
                    <a:pt x="2527" y="7098"/>
                  </a:cubicBezTo>
                  <a:cubicBezTo>
                    <a:pt x="3239" y="7936"/>
                    <a:pt x="3788" y="8583"/>
                    <a:pt x="4644" y="8583"/>
                  </a:cubicBezTo>
                  <a:cubicBezTo>
                    <a:pt x="4824" y="8583"/>
                    <a:pt x="5018" y="8555"/>
                    <a:pt x="5230" y="8493"/>
                  </a:cubicBezTo>
                  <a:lnTo>
                    <a:pt x="5975" y="8279"/>
                  </a:lnTo>
                  <a:lnTo>
                    <a:pt x="6361" y="7605"/>
                  </a:lnTo>
                  <a:cubicBezTo>
                    <a:pt x="6683" y="7043"/>
                    <a:pt x="6992" y="6454"/>
                    <a:pt x="7305" y="5802"/>
                  </a:cubicBezTo>
                  <a:cubicBezTo>
                    <a:pt x="7362" y="5684"/>
                    <a:pt x="7460" y="5522"/>
                    <a:pt x="7563" y="5349"/>
                  </a:cubicBezTo>
                  <a:cubicBezTo>
                    <a:pt x="7985" y="4644"/>
                    <a:pt x="8625" y="3576"/>
                    <a:pt x="8416" y="2239"/>
                  </a:cubicBezTo>
                  <a:cubicBezTo>
                    <a:pt x="8244" y="1141"/>
                    <a:pt x="7513" y="310"/>
                    <a:pt x="6508" y="71"/>
                  </a:cubicBezTo>
                  <a:cubicBezTo>
                    <a:pt x="6306" y="23"/>
                    <a:pt x="6105" y="1"/>
                    <a:pt x="590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1" name="Google Shape;2421;p38"/>
            <p:cNvSpPr/>
            <p:nvPr/>
          </p:nvSpPr>
          <p:spPr>
            <a:xfrm>
              <a:off x="3304475" y="914050"/>
              <a:ext cx="230125" cy="245825"/>
            </a:xfrm>
            <a:custGeom>
              <a:avLst/>
              <a:gdLst/>
              <a:ahLst/>
              <a:cxnLst/>
              <a:rect l="l" t="t" r="r" b="b"/>
              <a:pathLst>
                <a:path w="9205" h="9833" extrusionOk="0">
                  <a:moveTo>
                    <a:pt x="6515" y="2365"/>
                  </a:moveTo>
                  <a:cubicBezTo>
                    <a:pt x="6879" y="2850"/>
                    <a:pt x="6927" y="3402"/>
                    <a:pt x="6861" y="3766"/>
                  </a:cubicBezTo>
                  <a:cubicBezTo>
                    <a:pt x="6755" y="3820"/>
                    <a:pt x="6627" y="3836"/>
                    <a:pt x="6513" y="3836"/>
                  </a:cubicBezTo>
                  <a:cubicBezTo>
                    <a:pt x="6348" y="3836"/>
                    <a:pt x="6210" y="3802"/>
                    <a:pt x="6199" y="3799"/>
                  </a:cubicBezTo>
                  <a:cubicBezTo>
                    <a:pt x="5956" y="3739"/>
                    <a:pt x="5750" y="3618"/>
                    <a:pt x="5591" y="3472"/>
                  </a:cubicBezTo>
                  <a:lnTo>
                    <a:pt x="6515" y="2365"/>
                  </a:lnTo>
                  <a:close/>
                  <a:moveTo>
                    <a:pt x="6497" y="1"/>
                  </a:moveTo>
                  <a:cubicBezTo>
                    <a:pt x="5785" y="1"/>
                    <a:pt x="5116" y="287"/>
                    <a:pt x="4593" y="689"/>
                  </a:cubicBezTo>
                  <a:cubicBezTo>
                    <a:pt x="4244" y="520"/>
                    <a:pt x="3863" y="408"/>
                    <a:pt x="3459" y="391"/>
                  </a:cubicBezTo>
                  <a:cubicBezTo>
                    <a:pt x="3419" y="389"/>
                    <a:pt x="3379" y="388"/>
                    <a:pt x="3339" y="388"/>
                  </a:cubicBezTo>
                  <a:cubicBezTo>
                    <a:pt x="2624" y="388"/>
                    <a:pt x="1964" y="682"/>
                    <a:pt x="1474" y="1223"/>
                  </a:cubicBezTo>
                  <a:cubicBezTo>
                    <a:pt x="652" y="2128"/>
                    <a:pt x="1" y="3808"/>
                    <a:pt x="3838" y="7942"/>
                  </a:cubicBezTo>
                  <a:lnTo>
                    <a:pt x="5594" y="9833"/>
                  </a:lnTo>
                  <a:lnTo>
                    <a:pt x="6897" y="7608"/>
                  </a:lnTo>
                  <a:cubicBezTo>
                    <a:pt x="7225" y="7050"/>
                    <a:pt x="7540" y="6464"/>
                    <a:pt x="7860" y="5816"/>
                  </a:cubicBezTo>
                  <a:cubicBezTo>
                    <a:pt x="7918" y="5698"/>
                    <a:pt x="8017" y="5536"/>
                    <a:pt x="8122" y="5365"/>
                  </a:cubicBezTo>
                  <a:cubicBezTo>
                    <a:pt x="8553" y="4664"/>
                    <a:pt x="9204" y="3604"/>
                    <a:pt x="9009" y="2264"/>
                  </a:cubicBezTo>
                  <a:cubicBezTo>
                    <a:pt x="8847" y="1164"/>
                    <a:pt x="8126" y="326"/>
                    <a:pt x="7123" y="77"/>
                  </a:cubicBezTo>
                  <a:cubicBezTo>
                    <a:pt x="6913" y="25"/>
                    <a:pt x="6703" y="1"/>
                    <a:pt x="649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2" name="Google Shape;2422;p38"/>
            <p:cNvSpPr/>
            <p:nvPr/>
          </p:nvSpPr>
          <p:spPr>
            <a:xfrm>
              <a:off x="3224850" y="1405800"/>
              <a:ext cx="230075" cy="245800"/>
            </a:xfrm>
            <a:custGeom>
              <a:avLst/>
              <a:gdLst/>
              <a:ahLst/>
              <a:cxnLst/>
              <a:rect l="l" t="t" r="r" b="b"/>
              <a:pathLst>
                <a:path w="9203" h="9832" extrusionOk="0">
                  <a:moveTo>
                    <a:pt x="6514" y="2365"/>
                  </a:moveTo>
                  <a:cubicBezTo>
                    <a:pt x="6716" y="2633"/>
                    <a:pt x="6821" y="2924"/>
                    <a:pt x="6862" y="3191"/>
                  </a:cubicBezTo>
                  <a:cubicBezTo>
                    <a:pt x="6804" y="2911"/>
                    <a:pt x="6672" y="2636"/>
                    <a:pt x="6498" y="2376"/>
                  </a:cubicBezTo>
                  <a:lnTo>
                    <a:pt x="6514" y="2365"/>
                  </a:lnTo>
                  <a:close/>
                  <a:moveTo>
                    <a:pt x="6497" y="0"/>
                  </a:moveTo>
                  <a:cubicBezTo>
                    <a:pt x="5783" y="0"/>
                    <a:pt x="5110" y="289"/>
                    <a:pt x="4585" y="693"/>
                  </a:cubicBezTo>
                  <a:cubicBezTo>
                    <a:pt x="4493" y="646"/>
                    <a:pt x="4415" y="607"/>
                    <a:pt x="4349" y="583"/>
                  </a:cubicBezTo>
                  <a:cubicBezTo>
                    <a:pt x="4015" y="454"/>
                    <a:pt x="3675" y="390"/>
                    <a:pt x="3343" y="390"/>
                  </a:cubicBezTo>
                  <a:cubicBezTo>
                    <a:pt x="2637" y="390"/>
                    <a:pt x="1968" y="677"/>
                    <a:pt x="1473" y="1222"/>
                  </a:cubicBezTo>
                  <a:cubicBezTo>
                    <a:pt x="650" y="2127"/>
                    <a:pt x="0" y="3808"/>
                    <a:pt x="3837" y="7941"/>
                  </a:cubicBezTo>
                  <a:lnTo>
                    <a:pt x="5592" y="9832"/>
                  </a:lnTo>
                  <a:lnTo>
                    <a:pt x="6348" y="8542"/>
                  </a:lnTo>
                  <a:lnTo>
                    <a:pt x="6896" y="9273"/>
                  </a:lnTo>
                  <a:lnTo>
                    <a:pt x="6896" y="7609"/>
                  </a:lnTo>
                  <a:lnTo>
                    <a:pt x="6896" y="7607"/>
                  </a:lnTo>
                  <a:cubicBezTo>
                    <a:pt x="7223" y="7049"/>
                    <a:pt x="7539" y="6463"/>
                    <a:pt x="7859" y="5815"/>
                  </a:cubicBezTo>
                  <a:cubicBezTo>
                    <a:pt x="7917" y="5696"/>
                    <a:pt x="8017" y="5536"/>
                    <a:pt x="8121" y="5364"/>
                  </a:cubicBezTo>
                  <a:cubicBezTo>
                    <a:pt x="8552" y="4663"/>
                    <a:pt x="9202" y="3603"/>
                    <a:pt x="9007" y="2263"/>
                  </a:cubicBezTo>
                  <a:cubicBezTo>
                    <a:pt x="8847" y="1164"/>
                    <a:pt x="8123" y="326"/>
                    <a:pt x="7123" y="76"/>
                  </a:cubicBezTo>
                  <a:cubicBezTo>
                    <a:pt x="6912" y="24"/>
                    <a:pt x="6703" y="0"/>
                    <a:pt x="6497"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3" name="Google Shape;2423;p38"/>
            <p:cNvSpPr/>
            <p:nvPr/>
          </p:nvSpPr>
          <p:spPr>
            <a:xfrm>
              <a:off x="4020800" y="1471600"/>
              <a:ext cx="218700" cy="236750"/>
            </a:xfrm>
            <a:custGeom>
              <a:avLst/>
              <a:gdLst/>
              <a:ahLst/>
              <a:cxnLst/>
              <a:rect l="l" t="t" r="r" b="b"/>
              <a:pathLst>
                <a:path w="8748" h="9470" extrusionOk="0">
                  <a:moveTo>
                    <a:pt x="6149" y="3962"/>
                  </a:moveTo>
                  <a:cubicBezTo>
                    <a:pt x="6149" y="4546"/>
                    <a:pt x="5876" y="5003"/>
                    <a:pt x="5620" y="5255"/>
                  </a:cubicBezTo>
                  <a:cubicBezTo>
                    <a:pt x="5333" y="5212"/>
                    <a:pt x="5074" y="4914"/>
                    <a:pt x="5061" y="4900"/>
                  </a:cubicBezTo>
                  <a:cubicBezTo>
                    <a:pt x="4819" y="4619"/>
                    <a:pt x="4721" y="4278"/>
                    <a:pt x="4724" y="3981"/>
                  </a:cubicBezTo>
                  <a:lnTo>
                    <a:pt x="6149" y="3962"/>
                  </a:lnTo>
                  <a:close/>
                  <a:moveTo>
                    <a:pt x="3265" y="0"/>
                  </a:moveTo>
                  <a:cubicBezTo>
                    <a:pt x="3078" y="0"/>
                    <a:pt x="2888" y="21"/>
                    <a:pt x="2698" y="63"/>
                  </a:cubicBezTo>
                  <a:cubicBezTo>
                    <a:pt x="1503" y="325"/>
                    <a:pt x="1" y="1322"/>
                    <a:pt x="740" y="6913"/>
                  </a:cubicBezTo>
                  <a:lnTo>
                    <a:pt x="1079" y="9470"/>
                  </a:lnTo>
                  <a:lnTo>
                    <a:pt x="3430" y="8410"/>
                  </a:lnTo>
                  <a:cubicBezTo>
                    <a:pt x="4018" y="8145"/>
                    <a:pt x="4614" y="7849"/>
                    <a:pt x="5251" y="7504"/>
                  </a:cubicBezTo>
                  <a:cubicBezTo>
                    <a:pt x="5367" y="7441"/>
                    <a:pt x="5542" y="7366"/>
                    <a:pt x="5725" y="7288"/>
                  </a:cubicBezTo>
                  <a:cubicBezTo>
                    <a:pt x="6483" y="6965"/>
                    <a:pt x="7627" y="6476"/>
                    <a:pt x="8242" y="5271"/>
                  </a:cubicBezTo>
                  <a:cubicBezTo>
                    <a:pt x="8747" y="4280"/>
                    <a:pt x="8644" y="3179"/>
                    <a:pt x="7970" y="2396"/>
                  </a:cubicBezTo>
                  <a:cubicBezTo>
                    <a:pt x="7372" y="1701"/>
                    <a:pt x="6498" y="1428"/>
                    <a:pt x="5686" y="1428"/>
                  </a:cubicBezTo>
                  <a:cubicBezTo>
                    <a:pt x="5640" y="1428"/>
                    <a:pt x="5595" y="1429"/>
                    <a:pt x="5549" y="1431"/>
                  </a:cubicBezTo>
                  <a:cubicBezTo>
                    <a:pt x="5369" y="1106"/>
                    <a:pt x="5136" y="802"/>
                    <a:pt x="4830" y="559"/>
                  </a:cubicBezTo>
                  <a:cubicBezTo>
                    <a:pt x="4374" y="191"/>
                    <a:pt x="3833" y="0"/>
                    <a:pt x="326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4" name="Google Shape;2424;p38"/>
            <p:cNvSpPr/>
            <p:nvPr/>
          </p:nvSpPr>
          <p:spPr>
            <a:xfrm>
              <a:off x="3124325" y="586275"/>
              <a:ext cx="1262825" cy="1262875"/>
            </a:xfrm>
            <a:custGeom>
              <a:avLst/>
              <a:gdLst/>
              <a:ahLst/>
              <a:cxnLst/>
              <a:rect l="l" t="t" r="r" b="b"/>
              <a:pathLst>
                <a:path w="50513" h="50515" extrusionOk="0">
                  <a:moveTo>
                    <a:pt x="25169" y="1"/>
                  </a:moveTo>
                  <a:cubicBezTo>
                    <a:pt x="20193" y="18"/>
                    <a:pt x="15558" y="1474"/>
                    <a:pt x="11653" y="3979"/>
                  </a:cubicBezTo>
                  <a:lnTo>
                    <a:pt x="11650" y="3979"/>
                  </a:lnTo>
                  <a:cubicBezTo>
                    <a:pt x="11646" y="3979"/>
                    <a:pt x="11643" y="3985"/>
                    <a:pt x="11643" y="3985"/>
                  </a:cubicBezTo>
                  <a:cubicBezTo>
                    <a:pt x="9531" y="5336"/>
                    <a:pt x="7636" y="6994"/>
                    <a:pt x="6017" y="8899"/>
                  </a:cubicBezTo>
                  <a:cubicBezTo>
                    <a:pt x="5636" y="9344"/>
                    <a:pt x="5271" y="9802"/>
                    <a:pt x="4926" y="10274"/>
                  </a:cubicBezTo>
                  <a:cubicBezTo>
                    <a:pt x="4428" y="10948"/>
                    <a:pt x="3965" y="11646"/>
                    <a:pt x="3536" y="12371"/>
                  </a:cubicBezTo>
                  <a:lnTo>
                    <a:pt x="3536" y="12373"/>
                  </a:lnTo>
                  <a:cubicBezTo>
                    <a:pt x="3115" y="13077"/>
                    <a:pt x="2727" y="13802"/>
                    <a:pt x="2380" y="14548"/>
                  </a:cubicBezTo>
                  <a:cubicBezTo>
                    <a:pt x="1807" y="15770"/>
                    <a:pt x="1328" y="17041"/>
                    <a:pt x="957" y="18357"/>
                  </a:cubicBezTo>
                  <a:cubicBezTo>
                    <a:pt x="946" y="18386"/>
                    <a:pt x="936" y="18420"/>
                    <a:pt x="930" y="18452"/>
                  </a:cubicBezTo>
                  <a:cubicBezTo>
                    <a:pt x="576" y="19717"/>
                    <a:pt x="318" y="21021"/>
                    <a:pt x="166" y="22359"/>
                  </a:cubicBezTo>
                  <a:cubicBezTo>
                    <a:pt x="57" y="23309"/>
                    <a:pt x="0" y="24278"/>
                    <a:pt x="0" y="25257"/>
                  </a:cubicBezTo>
                  <a:cubicBezTo>
                    <a:pt x="0" y="30118"/>
                    <a:pt x="1372" y="34657"/>
                    <a:pt x="3755" y="38510"/>
                  </a:cubicBezTo>
                  <a:cubicBezTo>
                    <a:pt x="6036" y="42208"/>
                    <a:pt x="9246" y="45274"/>
                    <a:pt x="13059" y="47377"/>
                  </a:cubicBezTo>
                  <a:cubicBezTo>
                    <a:pt x="15009" y="48458"/>
                    <a:pt x="17120" y="49284"/>
                    <a:pt x="19342" y="49816"/>
                  </a:cubicBezTo>
                  <a:lnTo>
                    <a:pt x="19344" y="49816"/>
                  </a:lnTo>
                  <a:cubicBezTo>
                    <a:pt x="21240" y="50275"/>
                    <a:pt x="23218" y="50515"/>
                    <a:pt x="25257" y="50515"/>
                  </a:cubicBezTo>
                  <a:cubicBezTo>
                    <a:pt x="25560" y="50515"/>
                    <a:pt x="25863" y="50513"/>
                    <a:pt x="26163" y="50497"/>
                  </a:cubicBezTo>
                  <a:cubicBezTo>
                    <a:pt x="26314" y="50494"/>
                    <a:pt x="26466" y="50488"/>
                    <a:pt x="26617" y="50479"/>
                  </a:cubicBezTo>
                  <a:cubicBezTo>
                    <a:pt x="28096" y="50402"/>
                    <a:pt x="29542" y="50195"/>
                    <a:pt x="30941" y="49874"/>
                  </a:cubicBezTo>
                  <a:cubicBezTo>
                    <a:pt x="31077" y="49844"/>
                    <a:pt x="31214" y="49812"/>
                    <a:pt x="31351" y="49776"/>
                  </a:cubicBezTo>
                  <a:cubicBezTo>
                    <a:pt x="34368" y="49030"/>
                    <a:pt x="37170" y="47740"/>
                    <a:pt x="39650" y="46017"/>
                  </a:cubicBezTo>
                  <a:cubicBezTo>
                    <a:pt x="41353" y="44834"/>
                    <a:pt x="42901" y="43451"/>
                    <a:pt x="44264" y="41894"/>
                  </a:cubicBezTo>
                  <a:lnTo>
                    <a:pt x="44267" y="41894"/>
                  </a:lnTo>
                  <a:cubicBezTo>
                    <a:pt x="44815" y="41267"/>
                    <a:pt x="45335" y="40610"/>
                    <a:pt x="45820" y="39930"/>
                  </a:cubicBezTo>
                  <a:cubicBezTo>
                    <a:pt x="48775" y="35795"/>
                    <a:pt x="50513" y="30731"/>
                    <a:pt x="50513" y="25258"/>
                  </a:cubicBezTo>
                  <a:cubicBezTo>
                    <a:pt x="50513" y="11311"/>
                    <a:pt x="39207" y="1"/>
                    <a:pt x="252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5" name="Google Shape;2425;p38"/>
            <p:cNvSpPr/>
            <p:nvPr/>
          </p:nvSpPr>
          <p:spPr>
            <a:xfrm>
              <a:off x="3332700" y="527700"/>
              <a:ext cx="522500" cy="436125"/>
            </a:xfrm>
            <a:custGeom>
              <a:avLst/>
              <a:gdLst/>
              <a:ahLst/>
              <a:cxnLst/>
              <a:rect l="l" t="t" r="r" b="b"/>
              <a:pathLst>
                <a:path w="20900" h="17445" extrusionOk="0">
                  <a:moveTo>
                    <a:pt x="5856" y="1"/>
                  </a:moveTo>
                  <a:lnTo>
                    <a:pt x="0" y="13007"/>
                  </a:lnTo>
                  <a:cubicBezTo>
                    <a:pt x="124" y="12997"/>
                    <a:pt x="254" y="12992"/>
                    <a:pt x="390" y="12992"/>
                  </a:cubicBezTo>
                  <a:cubicBezTo>
                    <a:pt x="4575" y="12992"/>
                    <a:pt x="14266" y="17444"/>
                    <a:pt x="14266" y="17444"/>
                  </a:cubicBezTo>
                  <a:lnTo>
                    <a:pt x="20899" y="5415"/>
                  </a:lnTo>
                  <a:cubicBezTo>
                    <a:pt x="17180" y="608"/>
                    <a:pt x="5856" y="1"/>
                    <a:pt x="58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6" name="Google Shape;2426;p38"/>
            <p:cNvSpPr/>
            <p:nvPr/>
          </p:nvSpPr>
          <p:spPr>
            <a:xfrm>
              <a:off x="3297125" y="516825"/>
              <a:ext cx="189325" cy="410150"/>
            </a:xfrm>
            <a:custGeom>
              <a:avLst/>
              <a:gdLst/>
              <a:ahLst/>
              <a:cxnLst/>
              <a:rect l="l" t="t" r="r" b="b"/>
              <a:pathLst>
                <a:path w="7573" h="16406" extrusionOk="0">
                  <a:moveTo>
                    <a:pt x="7445" y="0"/>
                  </a:moveTo>
                  <a:cubicBezTo>
                    <a:pt x="7403" y="0"/>
                    <a:pt x="7363" y="24"/>
                    <a:pt x="7344" y="65"/>
                  </a:cubicBezTo>
                  <a:lnTo>
                    <a:pt x="26" y="16248"/>
                  </a:lnTo>
                  <a:cubicBezTo>
                    <a:pt x="1" y="16305"/>
                    <a:pt x="25" y="16369"/>
                    <a:pt x="82" y="16395"/>
                  </a:cubicBezTo>
                  <a:cubicBezTo>
                    <a:pt x="97" y="16403"/>
                    <a:pt x="113" y="16405"/>
                    <a:pt x="128" y="16405"/>
                  </a:cubicBezTo>
                  <a:cubicBezTo>
                    <a:pt x="170" y="16405"/>
                    <a:pt x="211" y="16382"/>
                    <a:pt x="230" y="16341"/>
                  </a:cubicBezTo>
                  <a:lnTo>
                    <a:pt x="7547" y="158"/>
                  </a:lnTo>
                  <a:cubicBezTo>
                    <a:pt x="7573" y="101"/>
                    <a:pt x="7549" y="36"/>
                    <a:pt x="7492" y="11"/>
                  </a:cubicBezTo>
                  <a:cubicBezTo>
                    <a:pt x="7477" y="4"/>
                    <a:pt x="7461" y="0"/>
                    <a:pt x="74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7" name="Google Shape;2427;p38"/>
            <p:cNvSpPr/>
            <p:nvPr/>
          </p:nvSpPr>
          <p:spPr>
            <a:xfrm>
              <a:off x="3436850" y="660025"/>
              <a:ext cx="153425" cy="152125"/>
            </a:xfrm>
            <a:custGeom>
              <a:avLst/>
              <a:gdLst/>
              <a:ahLst/>
              <a:cxnLst/>
              <a:rect l="l" t="t" r="r" b="b"/>
              <a:pathLst>
                <a:path w="6137" h="6085" extrusionOk="0">
                  <a:moveTo>
                    <a:pt x="2915" y="2505"/>
                  </a:moveTo>
                  <a:lnTo>
                    <a:pt x="3604" y="2666"/>
                  </a:lnTo>
                  <a:lnTo>
                    <a:pt x="3125" y="3589"/>
                  </a:lnTo>
                  <a:lnTo>
                    <a:pt x="2436" y="3428"/>
                  </a:lnTo>
                  <a:lnTo>
                    <a:pt x="2915" y="2505"/>
                  </a:lnTo>
                  <a:close/>
                  <a:moveTo>
                    <a:pt x="2837" y="0"/>
                  </a:moveTo>
                  <a:lnTo>
                    <a:pt x="2263" y="1100"/>
                  </a:lnTo>
                  <a:lnTo>
                    <a:pt x="1125" y="835"/>
                  </a:lnTo>
                  <a:lnTo>
                    <a:pt x="849" y="2025"/>
                  </a:lnTo>
                  <a:lnTo>
                    <a:pt x="1684" y="2220"/>
                  </a:lnTo>
                  <a:lnTo>
                    <a:pt x="1206" y="3143"/>
                  </a:lnTo>
                  <a:lnTo>
                    <a:pt x="276" y="2927"/>
                  </a:lnTo>
                  <a:lnTo>
                    <a:pt x="0" y="4118"/>
                  </a:lnTo>
                  <a:lnTo>
                    <a:pt x="626" y="4263"/>
                  </a:lnTo>
                  <a:lnTo>
                    <a:pt x="54" y="5352"/>
                  </a:lnTo>
                  <a:lnTo>
                    <a:pt x="1286" y="5639"/>
                  </a:lnTo>
                  <a:lnTo>
                    <a:pt x="1848" y="4547"/>
                  </a:lnTo>
                  <a:lnTo>
                    <a:pt x="2547" y="4709"/>
                  </a:lnTo>
                  <a:lnTo>
                    <a:pt x="1975" y="5798"/>
                  </a:lnTo>
                  <a:lnTo>
                    <a:pt x="3207" y="6084"/>
                  </a:lnTo>
                  <a:lnTo>
                    <a:pt x="3779" y="4995"/>
                  </a:lnTo>
                  <a:lnTo>
                    <a:pt x="5011" y="5282"/>
                  </a:lnTo>
                  <a:lnTo>
                    <a:pt x="5288" y="4092"/>
                  </a:lnTo>
                  <a:lnTo>
                    <a:pt x="4358" y="3876"/>
                  </a:lnTo>
                  <a:lnTo>
                    <a:pt x="4836" y="2952"/>
                  </a:lnTo>
                  <a:lnTo>
                    <a:pt x="5860" y="3191"/>
                  </a:lnTo>
                  <a:lnTo>
                    <a:pt x="6136" y="2000"/>
                  </a:lnTo>
                  <a:lnTo>
                    <a:pt x="5416" y="1833"/>
                  </a:lnTo>
                  <a:lnTo>
                    <a:pt x="5990" y="733"/>
                  </a:lnTo>
                  <a:lnTo>
                    <a:pt x="4759" y="446"/>
                  </a:lnTo>
                  <a:lnTo>
                    <a:pt x="4195" y="1550"/>
                  </a:lnTo>
                  <a:lnTo>
                    <a:pt x="3496" y="1387"/>
                  </a:lnTo>
                  <a:lnTo>
                    <a:pt x="4071" y="287"/>
                  </a:lnTo>
                  <a:lnTo>
                    <a:pt x="2837"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8" name="Google Shape;2428;p38"/>
            <p:cNvSpPr/>
            <p:nvPr/>
          </p:nvSpPr>
          <p:spPr>
            <a:xfrm>
              <a:off x="3605025" y="654150"/>
              <a:ext cx="90725" cy="189675"/>
            </a:xfrm>
            <a:custGeom>
              <a:avLst/>
              <a:gdLst/>
              <a:ahLst/>
              <a:cxnLst/>
              <a:rect l="l" t="t" r="r" b="b"/>
              <a:pathLst>
                <a:path w="3629" h="7587" extrusionOk="0">
                  <a:moveTo>
                    <a:pt x="2439" y="0"/>
                  </a:moveTo>
                  <a:lnTo>
                    <a:pt x="250" y="987"/>
                  </a:lnTo>
                  <a:lnTo>
                    <a:pt x="1" y="2064"/>
                  </a:lnTo>
                  <a:lnTo>
                    <a:pt x="2090" y="1503"/>
                  </a:lnTo>
                  <a:lnTo>
                    <a:pt x="739" y="7310"/>
                  </a:lnTo>
                  <a:lnTo>
                    <a:pt x="1930" y="7587"/>
                  </a:lnTo>
                  <a:lnTo>
                    <a:pt x="3629" y="276"/>
                  </a:lnTo>
                  <a:lnTo>
                    <a:pt x="2439"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29" name="Google Shape;2429;p38"/>
            <p:cNvSpPr/>
            <p:nvPr/>
          </p:nvSpPr>
          <p:spPr>
            <a:xfrm>
              <a:off x="3120325" y="1013550"/>
              <a:ext cx="1148350" cy="839400"/>
            </a:xfrm>
            <a:custGeom>
              <a:avLst/>
              <a:gdLst/>
              <a:ahLst/>
              <a:cxnLst/>
              <a:rect l="l" t="t" r="r" b="b"/>
              <a:pathLst>
                <a:path w="45934" h="33576" extrusionOk="0">
                  <a:moveTo>
                    <a:pt x="8072" y="1"/>
                  </a:moveTo>
                  <a:lnTo>
                    <a:pt x="823" y="1272"/>
                  </a:lnTo>
                  <a:lnTo>
                    <a:pt x="354" y="1356"/>
                  </a:lnTo>
                  <a:lnTo>
                    <a:pt x="243" y="1374"/>
                  </a:lnTo>
                  <a:cubicBezTo>
                    <a:pt x="243" y="1374"/>
                    <a:pt x="52" y="2922"/>
                    <a:pt x="28" y="5292"/>
                  </a:cubicBezTo>
                  <a:cubicBezTo>
                    <a:pt x="1" y="7965"/>
                    <a:pt x="190" y="11677"/>
                    <a:pt x="1107" y="15393"/>
                  </a:cubicBezTo>
                  <a:cubicBezTo>
                    <a:pt x="1564" y="17238"/>
                    <a:pt x="2501" y="19375"/>
                    <a:pt x="3637" y="21517"/>
                  </a:cubicBezTo>
                  <a:cubicBezTo>
                    <a:pt x="5931" y="25234"/>
                    <a:pt x="9157" y="28313"/>
                    <a:pt x="12993" y="30425"/>
                  </a:cubicBezTo>
                  <a:cubicBezTo>
                    <a:pt x="14955" y="31510"/>
                    <a:pt x="17075" y="32342"/>
                    <a:pt x="19309" y="32875"/>
                  </a:cubicBezTo>
                  <a:lnTo>
                    <a:pt x="19313" y="32875"/>
                  </a:lnTo>
                  <a:cubicBezTo>
                    <a:pt x="21218" y="33334"/>
                    <a:pt x="23207" y="33576"/>
                    <a:pt x="25257" y="33576"/>
                  </a:cubicBezTo>
                  <a:cubicBezTo>
                    <a:pt x="25562" y="33576"/>
                    <a:pt x="25866" y="33573"/>
                    <a:pt x="26169" y="33557"/>
                  </a:cubicBezTo>
                  <a:cubicBezTo>
                    <a:pt x="26320" y="33555"/>
                    <a:pt x="26473" y="33549"/>
                    <a:pt x="26625" y="33540"/>
                  </a:cubicBezTo>
                  <a:cubicBezTo>
                    <a:pt x="28110" y="33463"/>
                    <a:pt x="29564" y="33254"/>
                    <a:pt x="30971" y="32932"/>
                  </a:cubicBezTo>
                  <a:cubicBezTo>
                    <a:pt x="31108" y="32901"/>
                    <a:pt x="31246" y="32868"/>
                    <a:pt x="31384" y="32832"/>
                  </a:cubicBezTo>
                  <a:cubicBezTo>
                    <a:pt x="34419" y="32083"/>
                    <a:pt x="37236" y="30788"/>
                    <a:pt x="39730" y="29057"/>
                  </a:cubicBezTo>
                  <a:cubicBezTo>
                    <a:pt x="41441" y="27871"/>
                    <a:pt x="42998" y="26479"/>
                    <a:pt x="44369" y="24916"/>
                  </a:cubicBezTo>
                  <a:lnTo>
                    <a:pt x="44371" y="24916"/>
                  </a:lnTo>
                  <a:cubicBezTo>
                    <a:pt x="44925" y="24286"/>
                    <a:pt x="45446" y="23626"/>
                    <a:pt x="45934" y="22944"/>
                  </a:cubicBezTo>
                  <a:cubicBezTo>
                    <a:pt x="45384" y="21486"/>
                    <a:pt x="44588" y="20031"/>
                    <a:pt x="43460" y="18692"/>
                  </a:cubicBezTo>
                  <a:cubicBezTo>
                    <a:pt x="42307" y="17329"/>
                    <a:pt x="40603" y="16394"/>
                    <a:pt x="38581" y="15741"/>
                  </a:cubicBezTo>
                  <a:cubicBezTo>
                    <a:pt x="36870" y="15186"/>
                    <a:pt x="34932" y="14829"/>
                    <a:pt x="32906" y="14581"/>
                  </a:cubicBezTo>
                  <a:cubicBezTo>
                    <a:pt x="29477" y="14157"/>
                    <a:pt x="25803" y="14041"/>
                    <a:pt x="22580" y="13779"/>
                  </a:cubicBezTo>
                  <a:cubicBezTo>
                    <a:pt x="20728" y="13629"/>
                    <a:pt x="19026" y="13430"/>
                    <a:pt x="17604" y="13098"/>
                  </a:cubicBezTo>
                  <a:lnTo>
                    <a:pt x="17601" y="13098"/>
                  </a:lnTo>
                  <a:cubicBezTo>
                    <a:pt x="16845" y="12922"/>
                    <a:pt x="16172" y="12707"/>
                    <a:pt x="15596" y="12444"/>
                  </a:cubicBezTo>
                  <a:cubicBezTo>
                    <a:pt x="9598" y="9702"/>
                    <a:pt x="8072" y="1"/>
                    <a:pt x="807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0" name="Google Shape;2430;p38"/>
            <p:cNvSpPr/>
            <p:nvPr/>
          </p:nvSpPr>
          <p:spPr>
            <a:xfrm>
              <a:off x="3672425" y="1400375"/>
              <a:ext cx="274400" cy="85100"/>
            </a:xfrm>
            <a:custGeom>
              <a:avLst/>
              <a:gdLst/>
              <a:ahLst/>
              <a:cxnLst/>
              <a:rect l="l" t="t" r="r" b="b"/>
              <a:pathLst>
                <a:path w="10976" h="3404" extrusionOk="0">
                  <a:moveTo>
                    <a:pt x="1" y="1"/>
                  </a:moveTo>
                  <a:cubicBezTo>
                    <a:pt x="9" y="34"/>
                    <a:pt x="69" y="194"/>
                    <a:pt x="199" y="432"/>
                  </a:cubicBezTo>
                  <a:cubicBezTo>
                    <a:pt x="671" y="1300"/>
                    <a:pt x="2091" y="3189"/>
                    <a:pt x="5514" y="3388"/>
                  </a:cubicBezTo>
                  <a:cubicBezTo>
                    <a:pt x="5696" y="3399"/>
                    <a:pt x="5873" y="3404"/>
                    <a:pt x="6043" y="3404"/>
                  </a:cubicBezTo>
                  <a:cubicBezTo>
                    <a:pt x="8708" y="3404"/>
                    <a:pt x="10031" y="2175"/>
                    <a:pt x="10603" y="1392"/>
                  </a:cubicBezTo>
                  <a:cubicBezTo>
                    <a:pt x="10817" y="1099"/>
                    <a:pt x="10924" y="870"/>
                    <a:pt x="10959" y="791"/>
                  </a:cubicBezTo>
                  <a:cubicBezTo>
                    <a:pt x="10972" y="770"/>
                    <a:pt x="10975" y="759"/>
                    <a:pt x="10975" y="759"/>
                  </a:cubicBezTo>
                  <a:lnTo>
                    <a:pt x="10915" y="756"/>
                  </a:lnTo>
                  <a:lnTo>
                    <a:pt x="1"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1" name="Google Shape;2431;p38"/>
            <p:cNvSpPr/>
            <p:nvPr/>
          </p:nvSpPr>
          <p:spPr>
            <a:xfrm>
              <a:off x="3672450" y="1400425"/>
              <a:ext cx="273975" cy="64125"/>
            </a:xfrm>
            <a:custGeom>
              <a:avLst/>
              <a:gdLst/>
              <a:ahLst/>
              <a:cxnLst/>
              <a:rect l="l" t="t" r="r" b="b"/>
              <a:pathLst>
                <a:path w="10959" h="2565" extrusionOk="0">
                  <a:moveTo>
                    <a:pt x="1" y="1"/>
                  </a:moveTo>
                  <a:lnTo>
                    <a:pt x="1" y="1"/>
                  </a:lnTo>
                  <a:cubicBezTo>
                    <a:pt x="10" y="33"/>
                    <a:pt x="69" y="193"/>
                    <a:pt x="200" y="431"/>
                  </a:cubicBezTo>
                  <a:cubicBezTo>
                    <a:pt x="1144" y="1364"/>
                    <a:pt x="2424" y="1942"/>
                    <a:pt x="3726" y="2264"/>
                  </a:cubicBezTo>
                  <a:cubicBezTo>
                    <a:pt x="4524" y="2461"/>
                    <a:pt x="5354" y="2564"/>
                    <a:pt x="6181" y="2564"/>
                  </a:cubicBezTo>
                  <a:cubicBezTo>
                    <a:pt x="7740" y="2564"/>
                    <a:pt x="9290" y="2196"/>
                    <a:pt x="10602" y="1391"/>
                  </a:cubicBezTo>
                  <a:cubicBezTo>
                    <a:pt x="10816" y="1098"/>
                    <a:pt x="10923" y="869"/>
                    <a:pt x="10959" y="790"/>
                  </a:cubicBezTo>
                  <a:cubicBezTo>
                    <a:pt x="10945" y="774"/>
                    <a:pt x="10929" y="763"/>
                    <a:pt x="10915" y="755"/>
                  </a:cubicBezTo>
                  <a:lnTo>
                    <a:pt x="1"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2" name="Google Shape;2432;p38"/>
            <p:cNvSpPr/>
            <p:nvPr/>
          </p:nvSpPr>
          <p:spPr>
            <a:xfrm>
              <a:off x="4147025" y="1204225"/>
              <a:ext cx="157075" cy="132775"/>
            </a:xfrm>
            <a:custGeom>
              <a:avLst/>
              <a:gdLst/>
              <a:ahLst/>
              <a:cxnLst/>
              <a:rect l="l" t="t" r="r" b="b"/>
              <a:pathLst>
                <a:path w="6283" h="5311" extrusionOk="0">
                  <a:moveTo>
                    <a:pt x="4002" y="1"/>
                  </a:moveTo>
                  <a:cubicBezTo>
                    <a:pt x="3592" y="1"/>
                    <a:pt x="3184" y="120"/>
                    <a:pt x="2806" y="284"/>
                  </a:cubicBezTo>
                  <a:cubicBezTo>
                    <a:pt x="1564" y="824"/>
                    <a:pt x="517" y="1743"/>
                    <a:pt x="111" y="3068"/>
                  </a:cubicBezTo>
                  <a:cubicBezTo>
                    <a:pt x="49" y="3274"/>
                    <a:pt x="0" y="3491"/>
                    <a:pt x="39" y="3701"/>
                  </a:cubicBezTo>
                  <a:cubicBezTo>
                    <a:pt x="101" y="4046"/>
                    <a:pt x="376" y="4311"/>
                    <a:pt x="664" y="4510"/>
                  </a:cubicBezTo>
                  <a:cubicBezTo>
                    <a:pt x="1188" y="4870"/>
                    <a:pt x="1801" y="5094"/>
                    <a:pt x="2425" y="5214"/>
                  </a:cubicBezTo>
                  <a:cubicBezTo>
                    <a:pt x="2737" y="5275"/>
                    <a:pt x="3056" y="5310"/>
                    <a:pt x="3374" y="5310"/>
                  </a:cubicBezTo>
                  <a:cubicBezTo>
                    <a:pt x="3732" y="5310"/>
                    <a:pt x="4089" y="5266"/>
                    <a:pt x="4431" y="5162"/>
                  </a:cubicBezTo>
                  <a:cubicBezTo>
                    <a:pt x="5078" y="4967"/>
                    <a:pt x="5670" y="4544"/>
                    <a:pt x="5983" y="3945"/>
                  </a:cubicBezTo>
                  <a:cubicBezTo>
                    <a:pt x="6214" y="3504"/>
                    <a:pt x="6282" y="2992"/>
                    <a:pt x="6250" y="2494"/>
                  </a:cubicBezTo>
                  <a:cubicBezTo>
                    <a:pt x="6219" y="2031"/>
                    <a:pt x="6096" y="1571"/>
                    <a:pt x="5869" y="1169"/>
                  </a:cubicBezTo>
                  <a:cubicBezTo>
                    <a:pt x="5847" y="1126"/>
                    <a:pt x="5823" y="1087"/>
                    <a:pt x="5797" y="1047"/>
                  </a:cubicBezTo>
                  <a:cubicBezTo>
                    <a:pt x="5765" y="996"/>
                    <a:pt x="5730" y="948"/>
                    <a:pt x="5694" y="897"/>
                  </a:cubicBezTo>
                  <a:cubicBezTo>
                    <a:pt x="5351" y="436"/>
                    <a:pt x="4839" y="97"/>
                    <a:pt x="4271" y="19"/>
                  </a:cubicBezTo>
                  <a:cubicBezTo>
                    <a:pt x="4182" y="7"/>
                    <a:pt x="4092" y="1"/>
                    <a:pt x="400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3" name="Google Shape;2433;p38"/>
            <p:cNvSpPr/>
            <p:nvPr/>
          </p:nvSpPr>
          <p:spPr>
            <a:xfrm>
              <a:off x="4161475" y="1228600"/>
              <a:ext cx="132275" cy="66475"/>
            </a:xfrm>
            <a:custGeom>
              <a:avLst/>
              <a:gdLst/>
              <a:ahLst/>
              <a:cxnLst/>
              <a:rect l="l" t="t" r="r" b="b"/>
              <a:pathLst>
                <a:path w="5291" h="2659" extrusionOk="0">
                  <a:moveTo>
                    <a:pt x="4407" y="0"/>
                  </a:moveTo>
                  <a:cubicBezTo>
                    <a:pt x="3790" y="0"/>
                    <a:pt x="3159" y="127"/>
                    <a:pt x="2565" y="381"/>
                  </a:cubicBezTo>
                  <a:cubicBezTo>
                    <a:pt x="1572" y="803"/>
                    <a:pt x="668" y="1583"/>
                    <a:pt x="18" y="2580"/>
                  </a:cubicBezTo>
                  <a:cubicBezTo>
                    <a:pt x="1" y="2603"/>
                    <a:pt x="9" y="2636"/>
                    <a:pt x="31" y="2649"/>
                  </a:cubicBezTo>
                  <a:cubicBezTo>
                    <a:pt x="34" y="2653"/>
                    <a:pt x="39" y="2654"/>
                    <a:pt x="42" y="2656"/>
                  </a:cubicBezTo>
                  <a:cubicBezTo>
                    <a:pt x="47" y="2658"/>
                    <a:pt x="52" y="2659"/>
                    <a:pt x="57" y="2659"/>
                  </a:cubicBezTo>
                  <a:cubicBezTo>
                    <a:pt x="75" y="2659"/>
                    <a:pt x="91" y="2650"/>
                    <a:pt x="101" y="2636"/>
                  </a:cubicBezTo>
                  <a:cubicBezTo>
                    <a:pt x="741" y="1654"/>
                    <a:pt x="1630" y="888"/>
                    <a:pt x="2602" y="474"/>
                  </a:cubicBezTo>
                  <a:cubicBezTo>
                    <a:pt x="3184" y="226"/>
                    <a:pt x="3801" y="102"/>
                    <a:pt x="4404" y="102"/>
                  </a:cubicBezTo>
                  <a:cubicBezTo>
                    <a:pt x="4705" y="102"/>
                    <a:pt x="5003" y="133"/>
                    <a:pt x="5291" y="195"/>
                  </a:cubicBezTo>
                  <a:cubicBezTo>
                    <a:pt x="5269" y="153"/>
                    <a:pt x="5245" y="114"/>
                    <a:pt x="5219" y="75"/>
                  </a:cubicBezTo>
                  <a:cubicBezTo>
                    <a:pt x="4954" y="25"/>
                    <a:pt x="4682" y="0"/>
                    <a:pt x="44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4" name="Google Shape;2434;p38"/>
            <p:cNvSpPr/>
            <p:nvPr/>
          </p:nvSpPr>
          <p:spPr>
            <a:xfrm>
              <a:off x="3399000" y="1121300"/>
              <a:ext cx="157925" cy="144175"/>
            </a:xfrm>
            <a:custGeom>
              <a:avLst/>
              <a:gdLst/>
              <a:ahLst/>
              <a:cxnLst/>
              <a:rect l="l" t="t" r="r" b="b"/>
              <a:pathLst>
                <a:path w="6317" h="5767" extrusionOk="0">
                  <a:moveTo>
                    <a:pt x="2648" y="0"/>
                  </a:moveTo>
                  <a:cubicBezTo>
                    <a:pt x="2125" y="0"/>
                    <a:pt x="1605" y="204"/>
                    <a:pt x="1199" y="538"/>
                  </a:cubicBezTo>
                  <a:cubicBezTo>
                    <a:pt x="1149" y="579"/>
                    <a:pt x="1101" y="618"/>
                    <a:pt x="1057" y="665"/>
                  </a:cubicBezTo>
                  <a:cubicBezTo>
                    <a:pt x="1021" y="699"/>
                    <a:pt x="985" y="731"/>
                    <a:pt x="952" y="767"/>
                  </a:cubicBezTo>
                  <a:cubicBezTo>
                    <a:pt x="616" y="1117"/>
                    <a:pt x="376" y="1554"/>
                    <a:pt x="224" y="2014"/>
                  </a:cubicBezTo>
                  <a:cubicBezTo>
                    <a:pt x="64" y="2511"/>
                    <a:pt x="0" y="3048"/>
                    <a:pt x="123" y="3554"/>
                  </a:cubicBezTo>
                  <a:cubicBezTo>
                    <a:pt x="286" y="4243"/>
                    <a:pt x="780" y="4825"/>
                    <a:pt x="1386" y="5190"/>
                  </a:cubicBezTo>
                  <a:cubicBezTo>
                    <a:pt x="1989" y="5556"/>
                    <a:pt x="2700" y="5719"/>
                    <a:pt x="3405" y="5757"/>
                  </a:cubicBezTo>
                  <a:cubicBezTo>
                    <a:pt x="3518" y="5764"/>
                    <a:pt x="3631" y="5767"/>
                    <a:pt x="3745" y="5767"/>
                  </a:cubicBezTo>
                  <a:cubicBezTo>
                    <a:pt x="4102" y="5767"/>
                    <a:pt x="4459" y="5734"/>
                    <a:pt x="4807" y="5659"/>
                  </a:cubicBezTo>
                  <a:cubicBezTo>
                    <a:pt x="4999" y="5621"/>
                    <a:pt x="5190" y="5565"/>
                    <a:pt x="5374" y="5496"/>
                  </a:cubicBezTo>
                  <a:cubicBezTo>
                    <a:pt x="5718" y="5369"/>
                    <a:pt x="6063" y="5170"/>
                    <a:pt x="6215" y="4837"/>
                  </a:cubicBezTo>
                  <a:cubicBezTo>
                    <a:pt x="6308" y="4635"/>
                    <a:pt x="6316" y="4404"/>
                    <a:pt x="6305" y="4173"/>
                  </a:cubicBezTo>
                  <a:cubicBezTo>
                    <a:pt x="6246" y="2955"/>
                    <a:pt x="5652" y="1909"/>
                    <a:pt x="4793" y="1092"/>
                  </a:cubicBezTo>
                  <a:cubicBezTo>
                    <a:pt x="4719" y="1021"/>
                    <a:pt x="4643" y="953"/>
                    <a:pt x="4566" y="888"/>
                  </a:cubicBezTo>
                  <a:cubicBezTo>
                    <a:pt x="4531" y="856"/>
                    <a:pt x="4493" y="825"/>
                    <a:pt x="4457" y="793"/>
                  </a:cubicBezTo>
                  <a:cubicBezTo>
                    <a:pt x="4401" y="749"/>
                    <a:pt x="4344" y="701"/>
                    <a:pt x="4284" y="656"/>
                  </a:cubicBezTo>
                  <a:cubicBezTo>
                    <a:pt x="3870" y="336"/>
                    <a:pt x="3392" y="71"/>
                    <a:pt x="2865" y="12"/>
                  </a:cubicBezTo>
                  <a:cubicBezTo>
                    <a:pt x="2793" y="4"/>
                    <a:pt x="2720" y="0"/>
                    <a:pt x="2648"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5" name="Google Shape;2435;p38"/>
            <p:cNvSpPr/>
            <p:nvPr/>
          </p:nvSpPr>
          <p:spPr>
            <a:xfrm>
              <a:off x="3422750" y="1137900"/>
              <a:ext cx="118800" cy="98750"/>
            </a:xfrm>
            <a:custGeom>
              <a:avLst/>
              <a:gdLst/>
              <a:ahLst/>
              <a:cxnLst/>
              <a:rect l="l" t="t" r="r" b="b"/>
              <a:pathLst>
                <a:path w="4752" h="3950" extrusionOk="0">
                  <a:moveTo>
                    <a:pt x="107" y="0"/>
                  </a:moveTo>
                  <a:cubicBezTo>
                    <a:pt x="69" y="33"/>
                    <a:pt x="33" y="67"/>
                    <a:pt x="1" y="104"/>
                  </a:cubicBezTo>
                  <a:cubicBezTo>
                    <a:pt x="927" y="138"/>
                    <a:pt x="1867" y="478"/>
                    <a:pt x="2658" y="1077"/>
                  </a:cubicBezTo>
                  <a:cubicBezTo>
                    <a:pt x="3537" y="1747"/>
                    <a:pt x="4243" y="2754"/>
                    <a:pt x="4640" y="3912"/>
                  </a:cubicBezTo>
                  <a:cubicBezTo>
                    <a:pt x="4649" y="3935"/>
                    <a:pt x="4669" y="3949"/>
                    <a:pt x="4693" y="3949"/>
                  </a:cubicBezTo>
                  <a:cubicBezTo>
                    <a:pt x="4694" y="3949"/>
                    <a:pt x="4695" y="3949"/>
                    <a:pt x="4695" y="3949"/>
                  </a:cubicBezTo>
                  <a:cubicBezTo>
                    <a:pt x="4700" y="3949"/>
                    <a:pt x="4705" y="3947"/>
                    <a:pt x="4708" y="3945"/>
                  </a:cubicBezTo>
                  <a:cubicBezTo>
                    <a:pt x="4736" y="3936"/>
                    <a:pt x="4752" y="3906"/>
                    <a:pt x="4741" y="3878"/>
                  </a:cubicBezTo>
                  <a:cubicBezTo>
                    <a:pt x="4336" y="2701"/>
                    <a:pt x="3619" y="1675"/>
                    <a:pt x="2721" y="993"/>
                  </a:cubicBezTo>
                  <a:cubicBezTo>
                    <a:pt x="1945" y="401"/>
                    <a:pt x="1020" y="55"/>
                    <a:pt x="107"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6" name="Google Shape;2436;p38"/>
            <p:cNvSpPr/>
            <p:nvPr/>
          </p:nvSpPr>
          <p:spPr>
            <a:xfrm>
              <a:off x="3514325" y="873950"/>
              <a:ext cx="701500" cy="560375"/>
            </a:xfrm>
            <a:custGeom>
              <a:avLst/>
              <a:gdLst/>
              <a:ahLst/>
              <a:cxnLst/>
              <a:rect l="l" t="t" r="r" b="b"/>
              <a:pathLst>
                <a:path w="28060" h="22415" extrusionOk="0">
                  <a:moveTo>
                    <a:pt x="13833" y="0"/>
                  </a:moveTo>
                  <a:cubicBezTo>
                    <a:pt x="12786" y="0"/>
                    <a:pt x="11761" y="57"/>
                    <a:pt x="10795" y="149"/>
                  </a:cubicBezTo>
                  <a:cubicBezTo>
                    <a:pt x="10513" y="176"/>
                    <a:pt x="10231" y="210"/>
                    <a:pt x="9949" y="251"/>
                  </a:cubicBezTo>
                  <a:cubicBezTo>
                    <a:pt x="9246" y="349"/>
                    <a:pt x="8548" y="485"/>
                    <a:pt x="7861" y="675"/>
                  </a:cubicBezTo>
                  <a:cubicBezTo>
                    <a:pt x="7329" y="822"/>
                    <a:pt x="6803" y="999"/>
                    <a:pt x="6295" y="1208"/>
                  </a:cubicBezTo>
                  <a:cubicBezTo>
                    <a:pt x="5596" y="1491"/>
                    <a:pt x="4926" y="1835"/>
                    <a:pt x="4295" y="2248"/>
                  </a:cubicBezTo>
                  <a:cubicBezTo>
                    <a:pt x="1717" y="3939"/>
                    <a:pt x="561" y="6493"/>
                    <a:pt x="321" y="9491"/>
                  </a:cubicBezTo>
                  <a:cubicBezTo>
                    <a:pt x="289" y="9874"/>
                    <a:pt x="251" y="10263"/>
                    <a:pt x="212" y="10649"/>
                  </a:cubicBezTo>
                  <a:cubicBezTo>
                    <a:pt x="200" y="10762"/>
                    <a:pt x="191" y="10875"/>
                    <a:pt x="180" y="10985"/>
                  </a:cubicBezTo>
                  <a:cubicBezTo>
                    <a:pt x="128" y="11498"/>
                    <a:pt x="78" y="12012"/>
                    <a:pt x="48" y="12529"/>
                  </a:cubicBezTo>
                  <a:cubicBezTo>
                    <a:pt x="45" y="12583"/>
                    <a:pt x="42" y="12636"/>
                    <a:pt x="42" y="12693"/>
                  </a:cubicBezTo>
                  <a:cubicBezTo>
                    <a:pt x="36" y="12835"/>
                    <a:pt x="30" y="12981"/>
                    <a:pt x="24" y="13123"/>
                  </a:cubicBezTo>
                  <a:cubicBezTo>
                    <a:pt x="1" y="13941"/>
                    <a:pt x="37" y="14752"/>
                    <a:pt x="194" y="15550"/>
                  </a:cubicBezTo>
                  <a:cubicBezTo>
                    <a:pt x="199" y="15586"/>
                    <a:pt x="205" y="15621"/>
                    <a:pt x="215" y="15657"/>
                  </a:cubicBezTo>
                  <a:cubicBezTo>
                    <a:pt x="786" y="18376"/>
                    <a:pt x="2900" y="20001"/>
                    <a:pt x="5478" y="20975"/>
                  </a:cubicBezTo>
                  <a:cubicBezTo>
                    <a:pt x="8411" y="22080"/>
                    <a:pt x="11934" y="22338"/>
                    <a:pt x="14462" y="22393"/>
                  </a:cubicBezTo>
                  <a:cubicBezTo>
                    <a:pt x="14992" y="22405"/>
                    <a:pt x="15527" y="22415"/>
                    <a:pt x="16063" y="22415"/>
                  </a:cubicBezTo>
                  <a:cubicBezTo>
                    <a:pt x="16733" y="22415"/>
                    <a:pt x="17405" y="22399"/>
                    <a:pt x="18072" y="22352"/>
                  </a:cubicBezTo>
                  <a:cubicBezTo>
                    <a:pt x="20384" y="22188"/>
                    <a:pt x="22625" y="21638"/>
                    <a:pt x="24450" y="20017"/>
                  </a:cubicBezTo>
                  <a:cubicBezTo>
                    <a:pt x="25124" y="19416"/>
                    <a:pt x="25668" y="18733"/>
                    <a:pt x="26102" y="17987"/>
                  </a:cubicBezTo>
                  <a:cubicBezTo>
                    <a:pt x="26128" y="17942"/>
                    <a:pt x="26153" y="17899"/>
                    <a:pt x="26176" y="17854"/>
                  </a:cubicBezTo>
                  <a:cubicBezTo>
                    <a:pt x="26205" y="17800"/>
                    <a:pt x="26235" y="17745"/>
                    <a:pt x="26265" y="17690"/>
                  </a:cubicBezTo>
                  <a:cubicBezTo>
                    <a:pt x="26636" y="17005"/>
                    <a:pt x="26920" y="16268"/>
                    <a:pt x="27137" y="15504"/>
                  </a:cubicBezTo>
                  <a:cubicBezTo>
                    <a:pt x="27156" y="15448"/>
                    <a:pt x="27173" y="15395"/>
                    <a:pt x="27186" y="15338"/>
                  </a:cubicBezTo>
                  <a:lnTo>
                    <a:pt x="27186" y="15336"/>
                  </a:lnTo>
                  <a:cubicBezTo>
                    <a:pt x="27265" y="15048"/>
                    <a:pt x="27336" y="14760"/>
                    <a:pt x="27399" y="14465"/>
                  </a:cubicBezTo>
                  <a:cubicBezTo>
                    <a:pt x="27446" y="14243"/>
                    <a:pt x="27487" y="14021"/>
                    <a:pt x="27523" y="13794"/>
                  </a:cubicBezTo>
                  <a:cubicBezTo>
                    <a:pt x="27546" y="13685"/>
                    <a:pt x="27562" y="13574"/>
                    <a:pt x="27578" y="13465"/>
                  </a:cubicBezTo>
                  <a:cubicBezTo>
                    <a:pt x="28059" y="10274"/>
                    <a:pt x="27639" y="6882"/>
                    <a:pt x="25557" y="4309"/>
                  </a:cubicBezTo>
                  <a:cubicBezTo>
                    <a:pt x="25171" y="3833"/>
                    <a:pt x="24747" y="3406"/>
                    <a:pt x="24289" y="3026"/>
                  </a:cubicBezTo>
                  <a:cubicBezTo>
                    <a:pt x="23941" y="2731"/>
                    <a:pt x="23572" y="2466"/>
                    <a:pt x="23186" y="2223"/>
                  </a:cubicBezTo>
                  <a:cubicBezTo>
                    <a:pt x="22135" y="1561"/>
                    <a:pt x="20964" y="1076"/>
                    <a:pt x="19731" y="730"/>
                  </a:cubicBezTo>
                  <a:cubicBezTo>
                    <a:pt x="17833" y="198"/>
                    <a:pt x="15792" y="0"/>
                    <a:pt x="13833"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7" name="Google Shape;2437;p38"/>
            <p:cNvSpPr/>
            <p:nvPr/>
          </p:nvSpPr>
          <p:spPr>
            <a:xfrm>
              <a:off x="3514325" y="1187900"/>
              <a:ext cx="179825" cy="210525"/>
            </a:xfrm>
            <a:custGeom>
              <a:avLst/>
              <a:gdLst/>
              <a:ahLst/>
              <a:cxnLst/>
              <a:rect l="l" t="t" r="r" b="b"/>
              <a:pathLst>
                <a:path w="7193" h="8421" extrusionOk="0">
                  <a:moveTo>
                    <a:pt x="2297" y="0"/>
                  </a:moveTo>
                  <a:cubicBezTo>
                    <a:pt x="1478" y="0"/>
                    <a:pt x="704" y="202"/>
                    <a:pt x="24" y="568"/>
                  </a:cubicBezTo>
                  <a:cubicBezTo>
                    <a:pt x="1" y="1386"/>
                    <a:pt x="37" y="2197"/>
                    <a:pt x="194" y="2995"/>
                  </a:cubicBezTo>
                  <a:cubicBezTo>
                    <a:pt x="199" y="3031"/>
                    <a:pt x="205" y="3066"/>
                    <a:pt x="215" y="3102"/>
                  </a:cubicBezTo>
                  <a:cubicBezTo>
                    <a:pt x="786" y="5820"/>
                    <a:pt x="2900" y="7445"/>
                    <a:pt x="5478" y="8421"/>
                  </a:cubicBezTo>
                  <a:cubicBezTo>
                    <a:pt x="6432" y="7577"/>
                    <a:pt x="7050" y="6355"/>
                    <a:pt x="7097" y="4984"/>
                  </a:cubicBezTo>
                  <a:cubicBezTo>
                    <a:pt x="7193" y="2327"/>
                    <a:pt x="5116" y="99"/>
                    <a:pt x="2461" y="3"/>
                  </a:cubicBezTo>
                  <a:cubicBezTo>
                    <a:pt x="2406" y="1"/>
                    <a:pt x="2352" y="0"/>
                    <a:pt x="229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8" name="Google Shape;2438;p38"/>
            <p:cNvSpPr/>
            <p:nvPr/>
          </p:nvSpPr>
          <p:spPr>
            <a:xfrm>
              <a:off x="3935225" y="1233225"/>
              <a:ext cx="235750" cy="199550"/>
            </a:xfrm>
            <a:custGeom>
              <a:avLst/>
              <a:gdLst/>
              <a:ahLst/>
              <a:cxnLst/>
              <a:rect l="l" t="t" r="r" b="b"/>
              <a:pathLst>
                <a:path w="9430" h="7982" extrusionOk="0">
                  <a:moveTo>
                    <a:pt x="4847" y="0"/>
                  </a:moveTo>
                  <a:cubicBezTo>
                    <a:pt x="2270" y="0"/>
                    <a:pt x="135" y="2044"/>
                    <a:pt x="45" y="4640"/>
                  </a:cubicBezTo>
                  <a:cubicBezTo>
                    <a:pt x="1" y="5914"/>
                    <a:pt x="458" y="7091"/>
                    <a:pt x="1236" y="7982"/>
                  </a:cubicBezTo>
                  <a:cubicBezTo>
                    <a:pt x="3549" y="7818"/>
                    <a:pt x="5789" y="7268"/>
                    <a:pt x="7614" y="5647"/>
                  </a:cubicBezTo>
                  <a:cubicBezTo>
                    <a:pt x="8288" y="5046"/>
                    <a:pt x="8832" y="4364"/>
                    <a:pt x="9266" y="3618"/>
                  </a:cubicBezTo>
                  <a:cubicBezTo>
                    <a:pt x="9292" y="3573"/>
                    <a:pt x="9317" y="3529"/>
                    <a:pt x="9341" y="3485"/>
                  </a:cubicBezTo>
                  <a:cubicBezTo>
                    <a:pt x="9369" y="3430"/>
                    <a:pt x="9399" y="3375"/>
                    <a:pt x="9429" y="3321"/>
                  </a:cubicBezTo>
                  <a:cubicBezTo>
                    <a:pt x="8822" y="1453"/>
                    <a:pt x="7099" y="75"/>
                    <a:pt x="5023" y="4"/>
                  </a:cubicBezTo>
                  <a:cubicBezTo>
                    <a:pt x="4964" y="2"/>
                    <a:pt x="4906" y="0"/>
                    <a:pt x="484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39" name="Google Shape;2439;p38"/>
            <p:cNvSpPr/>
            <p:nvPr/>
          </p:nvSpPr>
          <p:spPr>
            <a:xfrm>
              <a:off x="3519600" y="874075"/>
              <a:ext cx="696225" cy="336525"/>
            </a:xfrm>
            <a:custGeom>
              <a:avLst/>
              <a:gdLst/>
              <a:ahLst/>
              <a:cxnLst/>
              <a:rect l="l" t="t" r="r" b="b"/>
              <a:pathLst>
                <a:path w="27849" h="13461" extrusionOk="0">
                  <a:moveTo>
                    <a:pt x="13621" y="1"/>
                  </a:moveTo>
                  <a:cubicBezTo>
                    <a:pt x="12574" y="1"/>
                    <a:pt x="11550" y="57"/>
                    <a:pt x="10584" y="149"/>
                  </a:cubicBezTo>
                  <a:cubicBezTo>
                    <a:pt x="10301" y="175"/>
                    <a:pt x="10020" y="207"/>
                    <a:pt x="9739" y="250"/>
                  </a:cubicBezTo>
                  <a:cubicBezTo>
                    <a:pt x="9034" y="348"/>
                    <a:pt x="8336" y="485"/>
                    <a:pt x="7651" y="674"/>
                  </a:cubicBezTo>
                  <a:cubicBezTo>
                    <a:pt x="7409" y="741"/>
                    <a:pt x="7169" y="816"/>
                    <a:pt x="6932" y="894"/>
                  </a:cubicBezTo>
                  <a:cubicBezTo>
                    <a:pt x="6892" y="907"/>
                    <a:pt x="6855" y="918"/>
                    <a:pt x="6817" y="931"/>
                  </a:cubicBezTo>
                  <a:cubicBezTo>
                    <a:pt x="6576" y="1014"/>
                    <a:pt x="6336" y="1103"/>
                    <a:pt x="6099" y="1200"/>
                  </a:cubicBezTo>
                  <a:cubicBezTo>
                    <a:pt x="6094" y="1203"/>
                    <a:pt x="6089" y="1204"/>
                    <a:pt x="6084" y="1205"/>
                  </a:cubicBezTo>
                  <a:lnTo>
                    <a:pt x="6085" y="1205"/>
                  </a:lnTo>
                  <a:cubicBezTo>
                    <a:pt x="5389" y="1489"/>
                    <a:pt x="4716" y="1831"/>
                    <a:pt x="4084" y="2246"/>
                  </a:cubicBezTo>
                  <a:cubicBezTo>
                    <a:pt x="1506" y="3936"/>
                    <a:pt x="350" y="6491"/>
                    <a:pt x="111" y="9489"/>
                  </a:cubicBezTo>
                  <a:cubicBezTo>
                    <a:pt x="78" y="9871"/>
                    <a:pt x="40" y="10261"/>
                    <a:pt x="1" y="10647"/>
                  </a:cubicBezTo>
                  <a:cubicBezTo>
                    <a:pt x="438" y="10365"/>
                    <a:pt x="740" y="9869"/>
                    <a:pt x="1002" y="9402"/>
                  </a:cubicBezTo>
                  <a:cubicBezTo>
                    <a:pt x="1695" y="8175"/>
                    <a:pt x="2406" y="6883"/>
                    <a:pt x="2426" y="5478"/>
                  </a:cubicBezTo>
                  <a:cubicBezTo>
                    <a:pt x="3944" y="5299"/>
                    <a:pt x="5394" y="4474"/>
                    <a:pt x="6464" y="3384"/>
                  </a:cubicBezTo>
                  <a:cubicBezTo>
                    <a:pt x="7020" y="2817"/>
                    <a:pt x="7487" y="2115"/>
                    <a:pt x="7625" y="1343"/>
                  </a:cubicBezTo>
                  <a:cubicBezTo>
                    <a:pt x="8371" y="1311"/>
                    <a:pt x="9109" y="1065"/>
                    <a:pt x="9716" y="631"/>
                  </a:cubicBezTo>
                  <a:lnTo>
                    <a:pt x="9716" y="631"/>
                  </a:lnTo>
                  <a:cubicBezTo>
                    <a:pt x="9684" y="1236"/>
                    <a:pt x="9689" y="1843"/>
                    <a:pt x="9796" y="2439"/>
                  </a:cubicBezTo>
                  <a:cubicBezTo>
                    <a:pt x="9960" y="3355"/>
                    <a:pt x="10399" y="4255"/>
                    <a:pt x="11163" y="4781"/>
                  </a:cubicBezTo>
                  <a:cubicBezTo>
                    <a:pt x="11435" y="4969"/>
                    <a:pt x="11753" y="5110"/>
                    <a:pt x="12086" y="5110"/>
                  </a:cubicBezTo>
                  <a:cubicBezTo>
                    <a:pt x="12094" y="5110"/>
                    <a:pt x="12103" y="5110"/>
                    <a:pt x="12111" y="5110"/>
                  </a:cubicBezTo>
                  <a:cubicBezTo>
                    <a:pt x="12823" y="5102"/>
                    <a:pt x="13365" y="4489"/>
                    <a:pt x="13807" y="3927"/>
                  </a:cubicBezTo>
                  <a:cubicBezTo>
                    <a:pt x="13997" y="6018"/>
                    <a:pt x="15800" y="7867"/>
                    <a:pt x="17844" y="8345"/>
                  </a:cubicBezTo>
                  <a:cubicBezTo>
                    <a:pt x="18089" y="8403"/>
                    <a:pt x="18345" y="8440"/>
                    <a:pt x="18598" y="8440"/>
                  </a:cubicBezTo>
                  <a:cubicBezTo>
                    <a:pt x="18942" y="8440"/>
                    <a:pt x="19279" y="8371"/>
                    <a:pt x="19569" y="8194"/>
                  </a:cubicBezTo>
                  <a:cubicBezTo>
                    <a:pt x="20265" y="7763"/>
                    <a:pt x="20479" y="6856"/>
                    <a:pt x="20571" y="6046"/>
                  </a:cubicBezTo>
                  <a:cubicBezTo>
                    <a:pt x="20762" y="4341"/>
                    <a:pt x="20675" y="2514"/>
                    <a:pt x="19760" y="1072"/>
                  </a:cubicBezTo>
                  <a:lnTo>
                    <a:pt x="19760" y="1072"/>
                  </a:lnTo>
                  <a:cubicBezTo>
                    <a:pt x="20651" y="1844"/>
                    <a:pt x="21694" y="2455"/>
                    <a:pt x="22806" y="2842"/>
                  </a:cubicBezTo>
                  <a:cubicBezTo>
                    <a:pt x="22780" y="3108"/>
                    <a:pt x="22799" y="3384"/>
                    <a:pt x="22829" y="3648"/>
                  </a:cubicBezTo>
                  <a:cubicBezTo>
                    <a:pt x="22933" y="4559"/>
                    <a:pt x="23155" y="5514"/>
                    <a:pt x="23788" y="6179"/>
                  </a:cubicBezTo>
                  <a:cubicBezTo>
                    <a:pt x="24213" y="6627"/>
                    <a:pt x="24793" y="6907"/>
                    <a:pt x="25390" y="7061"/>
                  </a:cubicBezTo>
                  <a:cubicBezTo>
                    <a:pt x="25305" y="9371"/>
                    <a:pt x="25945" y="11642"/>
                    <a:pt x="27368" y="13460"/>
                  </a:cubicBezTo>
                  <a:cubicBezTo>
                    <a:pt x="27848" y="10269"/>
                    <a:pt x="27428" y="6877"/>
                    <a:pt x="25346" y="4308"/>
                  </a:cubicBezTo>
                  <a:cubicBezTo>
                    <a:pt x="24964" y="3833"/>
                    <a:pt x="24537" y="3414"/>
                    <a:pt x="24079" y="3031"/>
                  </a:cubicBezTo>
                  <a:cubicBezTo>
                    <a:pt x="24079" y="3029"/>
                    <a:pt x="24078" y="3027"/>
                    <a:pt x="24078" y="3025"/>
                  </a:cubicBezTo>
                  <a:cubicBezTo>
                    <a:pt x="23994" y="2954"/>
                    <a:pt x="23905" y="2891"/>
                    <a:pt x="23821" y="2823"/>
                  </a:cubicBezTo>
                  <a:cubicBezTo>
                    <a:pt x="23742" y="2761"/>
                    <a:pt x="23665" y="2697"/>
                    <a:pt x="23585" y="2639"/>
                  </a:cubicBezTo>
                  <a:cubicBezTo>
                    <a:pt x="23387" y="2494"/>
                    <a:pt x="23185" y="2355"/>
                    <a:pt x="22975" y="2222"/>
                  </a:cubicBezTo>
                  <a:cubicBezTo>
                    <a:pt x="21924" y="1560"/>
                    <a:pt x="20753" y="1075"/>
                    <a:pt x="19521" y="728"/>
                  </a:cubicBezTo>
                  <a:cubicBezTo>
                    <a:pt x="17622" y="198"/>
                    <a:pt x="15580" y="1"/>
                    <a:pt x="1362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0" name="Google Shape;2440;p38"/>
            <p:cNvSpPr/>
            <p:nvPr/>
          </p:nvSpPr>
          <p:spPr>
            <a:xfrm>
              <a:off x="3638125" y="1158275"/>
              <a:ext cx="78150" cy="68500"/>
            </a:xfrm>
            <a:custGeom>
              <a:avLst/>
              <a:gdLst/>
              <a:ahLst/>
              <a:cxnLst/>
              <a:rect l="l" t="t" r="r" b="b"/>
              <a:pathLst>
                <a:path w="3126" h="2740" extrusionOk="0">
                  <a:moveTo>
                    <a:pt x="1564" y="1"/>
                  </a:moveTo>
                  <a:cubicBezTo>
                    <a:pt x="1056" y="1"/>
                    <a:pt x="567" y="285"/>
                    <a:pt x="330" y="774"/>
                  </a:cubicBezTo>
                  <a:cubicBezTo>
                    <a:pt x="1" y="1454"/>
                    <a:pt x="284" y="2272"/>
                    <a:pt x="965" y="2603"/>
                  </a:cubicBezTo>
                  <a:cubicBezTo>
                    <a:pt x="1158" y="2696"/>
                    <a:pt x="1361" y="2740"/>
                    <a:pt x="1561" y="2740"/>
                  </a:cubicBezTo>
                  <a:cubicBezTo>
                    <a:pt x="2069" y="2740"/>
                    <a:pt x="2557" y="2456"/>
                    <a:pt x="2794" y="1968"/>
                  </a:cubicBezTo>
                  <a:cubicBezTo>
                    <a:pt x="3126" y="1288"/>
                    <a:pt x="2841" y="468"/>
                    <a:pt x="2160" y="138"/>
                  </a:cubicBezTo>
                  <a:cubicBezTo>
                    <a:pt x="1968" y="45"/>
                    <a:pt x="1764" y="1"/>
                    <a:pt x="156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1" name="Google Shape;2441;p38"/>
            <p:cNvSpPr/>
            <p:nvPr/>
          </p:nvSpPr>
          <p:spPr>
            <a:xfrm>
              <a:off x="3954375" y="1201200"/>
              <a:ext cx="78100" cy="68500"/>
            </a:xfrm>
            <a:custGeom>
              <a:avLst/>
              <a:gdLst/>
              <a:ahLst/>
              <a:cxnLst/>
              <a:rect l="l" t="t" r="r" b="b"/>
              <a:pathLst>
                <a:path w="3124" h="2740" extrusionOk="0">
                  <a:moveTo>
                    <a:pt x="1563" y="1"/>
                  </a:moveTo>
                  <a:cubicBezTo>
                    <a:pt x="1055" y="1"/>
                    <a:pt x="567" y="285"/>
                    <a:pt x="330" y="772"/>
                  </a:cubicBezTo>
                  <a:cubicBezTo>
                    <a:pt x="1" y="1453"/>
                    <a:pt x="285" y="2272"/>
                    <a:pt x="965" y="2602"/>
                  </a:cubicBezTo>
                  <a:cubicBezTo>
                    <a:pt x="1157" y="2695"/>
                    <a:pt x="1360" y="2739"/>
                    <a:pt x="1560" y="2739"/>
                  </a:cubicBezTo>
                  <a:cubicBezTo>
                    <a:pt x="2068" y="2739"/>
                    <a:pt x="2557" y="2455"/>
                    <a:pt x="2795" y="1968"/>
                  </a:cubicBezTo>
                  <a:cubicBezTo>
                    <a:pt x="3124" y="1286"/>
                    <a:pt x="2839" y="467"/>
                    <a:pt x="2159" y="138"/>
                  </a:cubicBezTo>
                  <a:cubicBezTo>
                    <a:pt x="1967" y="45"/>
                    <a:pt x="1764" y="1"/>
                    <a:pt x="156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2" name="Google Shape;2442;p38"/>
            <p:cNvSpPr/>
            <p:nvPr/>
          </p:nvSpPr>
          <p:spPr>
            <a:xfrm>
              <a:off x="3627650" y="1079900"/>
              <a:ext cx="78200" cy="49825"/>
            </a:xfrm>
            <a:custGeom>
              <a:avLst/>
              <a:gdLst/>
              <a:ahLst/>
              <a:cxnLst/>
              <a:rect l="l" t="t" r="r" b="b"/>
              <a:pathLst>
                <a:path w="3128" h="1993" extrusionOk="0">
                  <a:moveTo>
                    <a:pt x="1699" y="0"/>
                  </a:moveTo>
                  <a:cubicBezTo>
                    <a:pt x="1223" y="0"/>
                    <a:pt x="707" y="227"/>
                    <a:pt x="402" y="505"/>
                  </a:cubicBezTo>
                  <a:cubicBezTo>
                    <a:pt x="181" y="706"/>
                    <a:pt x="1" y="990"/>
                    <a:pt x="32" y="1289"/>
                  </a:cubicBezTo>
                  <a:cubicBezTo>
                    <a:pt x="66" y="1623"/>
                    <a:pt x="367" y="1885"/>
                    <a:pt x="693" y="1961"/>
                  </a:cubicBezTo>
                  <a:cubicBezTo>
                    <a:pt x="784" y="1983"/>
                    <a:pt x="877" y="1992"/>
                    <a:pt x="969" y="1992"/>
                  </a:cubicBezTo>
                  <a:cubicBezTo>
                    <a:pt x="1210" y="1992"/>
                    <a:pt x="1452" y="1928"/>
                    <a:pt x="1679" y="1843"/>
                  </a:cubicBezTo>
                  <a:cubicBezTo>
                    <a:pt x="2292" y="1612"/>
                    <a:pt x="3128" y="779"/>
                    <a:pt x="2370" y="205"/>
                  </a:cubicBezTo>
                  <a:cubicBezTo>
                    <a:pt x="2180" y="61"/>
                    <a:pt x="1944" y="0"/>
                    <a:pt x="169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3" name="Google Shape;2443;p38"/>
            <p:cNvSpPr/>
            <p:nvPr/>
          </p:nvSpPr>
          <p:spPr>
            <a:xfrm>
              <a:off x="3978900" y="1111775"/>
              <a:ext cx="76150" cy="53175"/>
            </a:xfrm>
            <a:custGeom>
              <a:avLst/>
              <a:gdLst/>
              <a:ahLst/>
              <a:cxnLst/>
              <a:rect l="l" t="t" r="r" b="b"/>
              <a:pathLst>
                <a:path w="3046" h="2127" extrusionOk="0">
                  <a:moveTo>
                    <a:pt x="1313" y="0"/>
                  </a:moveTo>
                  <a:cubicBezTo>
                    <a:pt x="1149" y="0"/>
                    <a:pt x="990" y="33"/>
                    <a:pt x="845" y="108"/>
                  </a:cubicBezTo>
                  <a:cubicBezTo>
                    <a:pt x="0" y="543"/>
                    <a:pt x="682" y="1508"/>
                    <a:pt x="1246" y="1839"/>
                  </a:cubicBezTo>
                  <a:cubicBezTo>
                    <a:pt x="1518" y="1999"/>
                    <a:pt x="1821" y="2126"/>
                    <a:pt x="2134" y="2126"/>
                  </a:cubicBezTo>
                  <a:cubicBezTo>
                    <a:pt x="2155" y="2126"/>
                    <a:pt x="2175" y="2126"/>
                    <a:pt x="2196" y="2124"/>
                  </a:cubicBezTo>
                  <a:cubicBezTo>
                    <a:pt x="2532" y="2105"/>
                    <a:pt x="2873" y="1898"/>
                    <a:pt x="2964" y="1575"/>
                  </a:cubicBezTo>
                  <a:cubicBezTo>
                    <a:pt x="3046" y="1287"/>
                    <a:pt x="2917" y="975"/>
                    <a:pt x="2734" y="739"/>
                  </a:cubicBezTo>
                  <a:cubicBezTo>
                    <a:pt x="2439" y="358"/>
                    <a:pt x="1852" y="0"/>
                    <a:pt x="1313"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4" name="Google Shape;2444;p38"/>
            <p:cNvSpPr/>
            <p:nvPr/>
          </p:nvSpPr>
          <p:spPr>
            <a:xfrm>
              <a:off x="3787000" y="1233575"/>
              <a:ext cx="79600" cy="39400"/>
            </a:xfrm>
            <a:custGeom>
              <a:avLst/>
              <a:gdLst/>
              <a:ahLst/>
              <a:cxnLst/>
              <a:rect l="l" t="t" r="r" b="b"/>
              <a:pathLst>
                <a:path w="3184" h="1576" extrusionOk="0">
                  <a:moveTo>
                    <a:pt x="137" y="1"/>
                  </a:moveTo>
                  <a:cubicBezTo>
                    <a:pt x="134" y="1"/>
                    <a:pt x="132" y="1"/>
                    <a:pt x="129" y="1"/>
                  </a:cubicBezTo>
                  <a:cubicBezTo>
                    <a:pt x="57" y="5"/>
                    <a:pt x="0" y="67"/>
                    <a:pt x="5" y="139"/>
                  </a:cubicBezTo>
                  <a:cubicBezTo>
                    <a:pt x="37" y="851"/>
                    <a:pt x="664" y="1493"/>
                    <a:pt x="1399" y="1569"/>
                  </a:cubicBezTo>
                  <a:cubicBezTo>
                    <a:pt x="1453" y="1574"/>
                    <a:pt x="1507" y="1576"/>
                    <a:pt x="1561" y="1576"/>
                  </a:cubicBezTo>
                  <a:cubicBezTo>
                    <a:pt x="2211" y="1576"/>
                    <a:pt x="2848" y="1178"/>
                    <a:pt x="3150" y="562"/>
                  </a:cubicBezTo>
                  <a:cubicBezTo>
                    <a:pt x="3183" y="496"/>
                    <a:pt x="3157" y="418"/>
                    <a:pt x="3091" y="386"/>
                  </a:cubicBezTo>
                  <a:cubicBezTo>
                    <a:pt x="3073" y="377"/>
                    <a:pt x="3053" y="373"/>
                    <a:pt x="3034" y="373"/>
                  </a:cubicBezTo>
                  <a:cubicBezTo>
                    <a:pt x="2985" y="373"/>
                    <a:pt x="2938" y="399"/>
                    <a:pt x="2916" y="446"/>
                  </a:cubicBezTo>
                  <a:cubicBezTo>
                    <a:pt x="2660" y="964"/>
                    <a:pt x="2102" y="1313"/>
                    <a:pt x="1556" y="1313"/>
                  </a:cubicBezTo>
                  <a:cubicBezTo>
                    <a:pt x="1513" y="1313"/>
                    <a:pt x="1470" y="1311"/>
                    <a:pt x="1427" y="1306"/>
                  </a:cubicBezTo>
                  <a:cubicBezTo>
                    <a:pt x="815" y="1244"/>
                    <a:pt x="295" y="714"/>
                    <a:pt x="267" y="125"/>
                  </a:cubicBezTo>
                  <a:cubicBezTo>
                    <a:pt x="263" y="56"/>
                    <a:pt x="207" y="1"/>
                    <a:pt x="13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5" name="Google Shape;2445;p38"/>
            <p:cNvSpPr/>
            <p:nvPr/>
          </p:nvSpPr>
          <p:spPr>
            <a:xfrm>
              <a:off x="3096025" y="804175"/>
              <a:ext cx="243975" cy="245425"/>
            </a:xfrm>
            <a:custGeom>
              <a:avLst/>
              <a:gdLst/>
              <a:ahLst/>
              <a:cxnLst/>
              <a:rect l="l" t="t" r="r" b="b"/>
              <a:pathLst>
                <a:path w="9759" h="9817" extrusionOk="0">
                  <a:moveTo>
                    <a:pt x="7961" y="0"/>
                  </a:moveTo>
                  <a:cubicBezTo>
                    <a:pt x="7461" y="0"/>
                    <a:pt x="7027" y="235"/>
                    <a:pt x="7027" y="235"/>
                  </a:cubicBezTo>
                  <a:cubicBezTo>
                    <a:pt x="6821" y="161"/>
                    <a:pt x="6633" y="130"/>
                    <a:pt x="6463" y="130"/>
                  </a:cubicBezTo>
                  <a:cubicBezTo>
                    <a:pt x="5590" y="130"/>
                    <a:pt x="5183" y="944"/>
                    <a:pt x="5183" y="944"/>
                  </a:cubicBezTo>
                  <a:cubicBezTo>
                    <a:pt x="4988" y="902"/>
                    <a:pt x="4814" y="884"/>
                    <a:pt x="4659" y="884"/>
                  </a:cubicBezTo>
                  <a:cubicBezTo>
                    <a:pt x="3587" y="884"/>
                    <a:pt x="3414" y="1752"/>
                    <a:pt x="3414" y="1752"/>
                  </a:cubicBezTo>
                  <a:cubicBezTo>
                    <a:pt x="1" y="2182"/>
                    <a:pt x="1341" y="9817"/>
                    <a:pt x="1341" y="9817"/>
                  </a:cubicBezTo>
                  <a:lnTo>
                    <a:pt x="9000" y="8376"/>
                  </a:lnTo>
                  <a:cubicBezTo>
                    <a:pt x="9000" y="8376"/>
                    <a:pt x="9758" y="6176"/>
                    <a:pt x="9733" y="4684"/>
                  </a:cubicBezTo>
                  <a:cubicBezTo>
                    <a:pt x="9714" y="3570"/>
                    <a:pt x="9258" y="3429"/>
                    <a:pt x="9028" y="3429"/>
                  </a:cubicBezTo>
                  <a:cubicBezTo>
                    <a:pt x="8950" y="3429"/>
                    <a:pt x="8898" y="3446"/>
                    <a:pt x="8898" y="3446"/>
                  </a:cubicBezTo>
                  <a:cubicBezTo>
                    <a:pt x="8898" y="3446"/>
                    <a:pt x="9658" y="1347"/>
                    <a:pt x="8949" y="462"/>
                  </a:cubicBezTo>
                  <a:cubicBezTo>
                    <a:pt x="8664" y="107"/>
                    <a:pt x="8298" y="0"/>
                    <a:pt x="7961"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6" name="Google Shape;2446;p38"/>
            <p:cNvSpPr/>
            <p:nvPr/>
          </p:nvSpPr>
          <p:spPr>
            <a:xfrm>
              <a:off x="3241175" y="887225"/>
              <a:ext cx="80700" cy="69175"/>
            </a:xfrm>
            <a:custGeom>
              <a:avLst/>
              <a:gdLst/>
              <a:ahLst/>
              <a:cxnLst/>
              <a:rect l="l" t="t" r="r" b="b"/>
              <a:pathLst>
                <a:path w="3228" h="2767" extrusionOk="0">
                  <a:moveTo>
                    <a:pt x="3145" y="0"/>
                  </a:moveTo>
                  <a:cubicBezTo>
                    <a:pt x="3138" y="0"/>
                    <a:pt x="3131" y="1"/>
                    <a:pt x="3123" y="3"/>
                  </a:cubicBezTo>
                  <a:cubicBezTo>
                    <a:pt x="2996" y="39"/>
                    <a:pt x="0" y="920"/>
                    <a:pt x="267" y="2013"/>
                  </a:cubicBezTo>
                  <a:cubicBezTo>
                    <a:pt x="417" y="2627"/>
                    <a:pt x="1079" y="2766"/>
                    <a:pt x="1645" y="2766"/>
                  </a:cubicBezTo>
                  <a:cubicBezTo>
                    <a:pt x="2085" y="2766"/>
                    <a:pt x="2468" y="2683"/>
                    <a:pt x="2504" y="2674"/>
                  </a:cubicBezTo>
                  <a:cubicBezTo>
                    <a:pt x="2545" y="2664"/>
                    <a:pt x="2569" y="2625"/>
                    <a:pt x="2561" y="2585"/>
                  </a:cubicBezTo>
                  <a:cubicBezTo>
                    <a:pt x="2553" y="2550"/>
                    <a:pt x="2522" y="2527"/>
                    <a:pt x="2488" y="2527"/>
                  </a:cubicBezTo>
                  <a:cubicBezTo>
                    <a:pt x="2483" y="2527"/>
                    <a:pt x="2477" y="2527"/>
                    <a:pt x="2471" y="2529"/>
                  </a:cubicBezTo>
                  <a:cubicBezTo>
                    <a:pt x="2463" y="2530"/>
                    <a:pt x="2081" y="2614"/>
                    <a:pt x="1647" y="2614"/>
                  </a:cubicBezTo>
                  <a:cubicBezTo>
                    <a:pt x="1130" y="2614"/>
                    <a:pt x="538" y="2495"/>
                    <a:pt x="412" y="1977"/>
                  </a:cubicBezTo>
                  <a:cubicBezTo>
                    <a:pt x="217" y="1183"/>
                    <a:pt x="2334" y="385"/>
                    <a:pt x="3166" y="144"/>
                  </a:cubicBezTo>
                  <a:cubicBezTo>
                    <a:pt x="3205" y="134"/>
                    <a:pt x="3227" y="93"/>
                    <a:pt x="3216" y="54"/>
                  </a:cubicBezTo>
                  <a:cubicBezTo>
                    <a:pt x="3207" y="21"/>
                    <a:pt x="3178" y="0"/>
                    <a:pt x="314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7" name="Google Shape;2447;p38"/>
            <p:cNvSpPr/>
            <p:nvPr/>
          </p:nvSpPr>
          <p:spPr>
            <a:xfrm>
              <a:off x="3233100" y="949750"/>
              <a:ext cx="30850" cy="43100"/>
            </a:xfrm>
            <a:custGeom>
              <a:avLst/>
              <a:gdLst/>
              <a:ahLst/>
              <a:cxnLst/>
              <a:rect l="l" t="t" r="r" b="b"/>
              <a:pathLst>
                <a:path w="1234" h="1724" extrusionOk="0">
                  <a:moveTo>
                    <a:pt x="1151" y="1"/>
                  </a:moveTo>
                  <a:cubicBezTo>
                    <a:pt x="1132" y="1"/>
                    <a:pt x="1113" y="8"/>
                    <a:pt x="1099" y="23"/>
                  </a:cubicBezTo>
                  <a:cubicBezTo>
                    <a:pt x="709" y="420"/>
                    <a:pt x="235" y="963"/>
                    <a:pt x="14" y="1625"/>
                  </a:cubicBezTo>
                  <a:cubicBezTo>
                    <a:pt x="0" y="1664"/>
                    <a:pt x="22" y="1706"/>
                    <a:pt x="61" y="1720"/>
                  </a:cubicBezTo>
                  <a:cubicBezTo>
                    <a:pt x="68" y="1722"/>
                    <a:pt x="77" y="1724"/>
                    <a:pt x="84" y="1724"/>
                  </a:cubicBezTo>
                  <a:cubicBezTo>
                    <a:pt x="115" y="1724"/>
                    <a:pt x="143" y="1704"/>
                    <a:pt x="155" y="1671"/>
                  </a:cubicBezTo>
                  <a:cubicBezTo>
                    <a:pt x="367" y="1038"/>
                    <a:pt x="827" y="513"/>
                    <a:pt x="1205" y="127"/>
                  </a:cubicBezTo>
                  <a:cubicBezTo>
                    <a:pt x="1234" y="98"/>
                    <a:pt x="1234" y="50"/>
                    <a:pt x="1204" y="22"/>
                  </a:cubicBezTo>
                  <a:cubicBezTo>
                    <a:pt x="1189" y="8"/>
                    <a:pt x="1170" y="1"/>
                    <a:pt x="1151"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8" name="Google Shape;2448;p38"/>
            <p:cNvSpPr/>
            <p:nvPr/>
          </p:nvSpPr>
          <p:spPr>
            <a:xfrm>
              <a:off x="3270600" y="808075"/>
              <a:ext cx="27950" cy="91875"/>
            </a:xfrm>
            <a:custGeom>
              <a:avLst/>
              <a:gdLst/>
              <a:ahLst/>
              <a:cxnLst/>
              <a:rect l="l" t="t" r="r" b="b"/>
              <a:pathLst>
                <a:path w="1118" h="3675" extrusionOk="0">
                  <a:moveTo>
                    <a:pt x="85" y="0"/>
                  </a:moveTo>
                  <a:cubicBezTo>
                    <a:pt x="60" y="0"/>
                    <a:pt x="36" y="13"/>
                    <a:pt x="22" y="36"/>
                  </a:cubicBezTo>
                  <a:cubicBezTo>
                    <a:pt x="0" y="70"/>
                    <a:pt x="11" y="115"/>
                    <a:pt x="46" y="137"/>
                  </a:cubicBezTo>
                  <a:cubicBezTo>
                    <a:pt x="407" y="357"/>
                    <a:pt x="568" y="814"/>
                    <a:pt x="660" y="1137"/>
                  </a:cubicBezTo>
                  <a:cubicBezTo>
                    <a:pt x="900" y="1996"/>
                    <a:pt x="967" y="2798"/>
                    <a:pt x="864" y="3591"/>
                  </a:cubicBezTo>
                  <a:cubicBezTo>
                    <a:pt x="859" y="3632"/>
                    <a:pt x="887" y="3669"/>
                    <a:pt x="928" y="3674"/>
                  </a:cubicBezTo>
                  <a:lnTo>
                    <a:pt x="937" y="3674"/>
                  </a:lnTo>
                  <a:cubicBezTo>
                    <a:pt x="974" y="3674"/>
                    <a:pt x="1005" y="3646"/>
                    <a:pt x="1011" y="3610"/>
                  </a:cubicBezTo>
                  <a:cubicBezTo>
                    <a:pt x="1117" y="2796"/>
                    <a:pt x="1049" y="1975"/>
                    <a:pt x="802" y="1096"/>
                  </a:cubicBezTo>
                  <a:cubicBezTo>
                    <a:pt x="705" y="749"/>
                    <a:pt x="528" y="259"/>
                    <a:pt x="124" y="11"/>
                  </a:cubicBezTo>
                  <a:cubicBezTo>
                    <a:pt x="112" y="4"/>
                    <a:pt x="98" y="0"/>
                    <a:pt x="8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49" name="Google Shape;2449;p38"/>
            <p:cNvSpPr/>
            <p:nvPr/>
          </p:nvSpPr>
          <p:spPr>
            <a:xfrm>
              <a:off x="3223700" y="824450"/>
              <a:ext cx="35100" cy="95825"/>
            </a:xfrm>
            <a:custGeom>
              <a:avLst/>
              <a:gdLst/>
              <a:ahLst/>
              <a:cxnLst/>
              <a:rect l="l" t="t" r="r" b="b"/>
              <a:pathLst>
                <a:path w="1404" h="3833" extrusionOk="0">
                  <a:moveTo>
                    <a:pt x="86" y="1"/>
                  </a:moveTo>
                  <a:cubicBezTo>
                    <a:pt x="60" y="1"/>
                    <a:pt x="34" y="15"/>
                    <a:pt x="20" y="40"/>
                  </a:cubicBezTo>
                  <a:cubicBezTo>
                    <a:pt x="1" y="76"/>
                    <a:pt x="15" y="122"/>
                    <a:pt x="51" y="140"/>
                  </a:cubicBezTo>
                  <a:cubicBezTo>
                    <a:pt x="328" y="284"/>
                    <a:pt x="495" y="581"/>
                    <a:pt x="622" y="851"/>
                  </a:cubicBezTo>
                  <a:cubicBezTo>
                    <a:pt x="1046" y="1754"/>
                    <a:pt x="1254" y="2758"/>
                    <a:pt x="1223" y="3756"/>
                  </a:cubicBezTo>
                  <a:cubicBezTo>
                    <a:pt x="1221" y="3797"/>
                    <a:pt x="1254" y="3832"/>
                    <a:pt x="1295" y="3833"/>
                  </a:cubicBezTo>
                  <a:lnTo>
                    <a:pt x="1297" y="3833"/>
                  </a:lnTo>
                  <a:cubicBezTo>
                    <a:pt x="1337" y="3833"/>
                    <a:pt x="1370" y="3802"/>
                    <a:pt x="1372" y="3760"/>
                  </a:cubicBezTo>
                  <a:cubicBezTo>
                    <a:pt x="1404" y="2740"/>
                    <a:pt x="1192" y="1712"/>
                    <a:pt x="757" y="788"/>
                  </a:cubicBezTo>
                  <a:cubicBezTo>
                    <a:pt x="619" y="497"/>
                    <a:pt x="436" y="174"/>
                    <a:pt x="120" y="9"/>
                  </a:cubicBezTo>
                  <a:cubicBezTo>
                    <a:pt x="109" y="3"/>
                    <a:pt x="98" y="1"/>
                    <a:pt x="86"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0" name="Google Shape;2450;p38"/>
            <p:cNvSpPr/>
            <p:nvPr/>
          </p:nvSpPr>
          <p:spPr>
            <a:xfrm>
              <a:off x="3151900" y="846000"/>
              <a:ext cx="57075" cy="110000"/>
            </a:xfrm>
            <a:custGeom>
              <a:avLst/>
              <a:gdLst/>
              <a:ahLst/>
              <a:cxnLst/>
              <a:rect l="l" t="t" r="r" b="b"/>
              <a:pathLst>
                <a:path w="2283" h="4400" extrusionOk="0">
                  <a:moveTo>
                    <a:pt x="1154" y="0"/>
                  </a:moveTo>
                  <a:cubicBezTo>
                    <a:pt x="1132" y="0"/>
                    <a:pt x="1111" y="10"/>
                    <a:pt x="1096" y="27"/>
                  </a:cubicBezTo>
                  <a:cubicBezTo>
                    <a:pt x="1069" y="58"/>
                    <a:pt x="1074" y="105"/>
                    <a:pt x="1105" y="131"/>
                  </a:cubicBezTo>
                  <a:cubicBezTo>
                    <a:pt x="1523" y="480"/>
                    <a:pt x="1835" y="1001"/>
                    <a:pt x="1986" y="1598"/>
                  </a:cubicBezTo>
                  <a:cubicBezTo>
                    <a:pt x="2116" y="2114"/>
                    <a:pt x="2133" y="2701"/>
                    <a:pt x="2038" y="3343"/>
                  </a:cubicBezTo>
                  <a:cubicBezTo>
                    <a:pt x="2007" y="3554"/>
                    <a:pt x="1961" y="3775"/>
                    <a:pt x="1847" y="3953"/>
                  </a:cubicBezTo>
                  <a:cubicBezTo>
                    <a:pt x="1732" y="4133"/>
                    <a:pt x="1551" y="4251"/>
                    <a:pt x="1374" y="4251"/>
                  </a:cubicBezTo>
                  <a:cubicBezTo>
                    <a:pt x="1369" y="4251"/>
                    <a:pt x="1364" y="4251"/>
                    <a:pt x="1359" y="4251"/>
                  </a:cubicBezTo>
                  <a:cubicBezTo>
                    <a:pt x="1017" y="4240"/>
                    <a:pt x="815" y="3838"/>
                    <a:pt x="760" y="3716"/>
                  </a:cubicBezTo>
                  <a:cubicBezTo>
                    <a:pt x="683" y="3540"/>
                    <a:pt x="625" y="3346"/>
                    <a:pt x="570" y="3160"/>
                  </a:cubicBezTo>
                  <a:cubicBezTo>
                    <a:pt x="471" y="2826"/>
                    <a:pt x="367" y="2479"/>
                    <a:pt x="142" y="2198"/>
                  </a:cubicBezTo>
                  <a:cubicBezTo>
                    <a:pt x="127" y="2180"/>
                    <a:pt x="106" y="2171"/>
                    <a:pt x="84" y="2171"/>
                  </a:cubicBezTo>
                  <a:cubicBezTo>
                    <a:pt x="68" y="2171"/>
                    <a:pt x="52" y="2176"/>
                    <a:pt x="38" y="2187"/>
                  </a:cubicBezTo>
                  <a:cubicBezTo>
                    <a:pt x="5" y="2213"/>
                    <a:pt x="1" y="2259"/>
                    <a:pt x="27" y="2291"/>
                  </a:cubicBezTo>
                  <a:cubicBezTo>
                    <a:pt x="233" y="2549"/>
                    <a:pt x="328" y="2867"/>
                    <a:pt x="429" y="3202"/>
                  </a:cubicBezTo>
                  <a:cubicBezTo>
                    <a:pt x="485" y="3393"/>
                    <a:pt x="544" y="3591"/>
                    <a:pt x="625" y="3776"/>
                  </a:cubicBezTo>
                  <a:cubicBezTo>
                    <a:pt x="707" y="3960"/>
                    <a:pt x="939" y="4386"/>
                    <a:pt x="1355" y="4400"/>
                  </a:cubicBezTo>
                  <a:lnTo>
                    <a:pt x="1371" y="4400"/>
                  </a:lnTo>
                  <a:cubicBezTo>
                    <a:pt x="1598" y="4400"/>
                    <a:pt x="1828" y="4260"/>
                    <a:pt x="1972" y="4036"/>
                  </a:cubicBezTo>
                  <a:cubicBezTo>
                    <a:pt x="2100" y="3833"/>
                    <a:pt x="2149" y="3595"/>
                    <a:pt x="2184" y="3367"/>
                  </a:cubicBezTo>
                  <a:cubicBezTo>
                    <a:pt x="2282" y="2706"/>
                    <a:pt x="2265" y="2099"/>
                    <a:pt x="2130" y="1564"/>
                  </a:cubicBezTo>
                  <a:cubicBezTo>
                    <a:pt x="1972" y="936"/>
                    <a:pt x="1642" y="387"/>
                    <a:pt x="1200" y="18"/>
                  </a:cubicBezTo>
                  <a:cubicBezTo>
                    <a:pt x="1187" y="6"/>
                    <a:pt x="1170" y="0"/>
                    <a:pt x="115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1" name="Google Shape;2451;p38"/>
            <p:cNvSpPr/>
            <p:nvPr/>
          </p:nvSpPr>
          <p:spPr>
            <a:xfrm>
              <a:off x="3204950" y="912300"/>
              <a:ext cx="46850" cy="29875"/>
            </a:xfrm>
            <a:custGeom>
              <a:avLst/>
              <a:gdLst/>
              <a:ahLst/>
              <a:cxnLst/>
              <a:rect l="l" t="t" r="r" b="b"/>
              <a:pathLst>
                <a:path w="1874" h="1195" extrusionOk="0">
                  <a:moveTo>
                    <a:pt x="83" y="1"/>
                  </a:moveTo>
                  <a:cubicBezTo>
                    <a:pt x="77" y="1"/>
                    <a:pt x="71" y="2"/>
                    <a:pt x="65" y="3"/>
                  </a:cubicBezTo>
                  <a:cubicBezTo>
                    <a:pt x="25" y="13"/>
                    <a:pt x="0" y="54"/>
                    <a:pt x="10" y="93"/>
                  </a:cubicBezTo>
                  <a:cubicBezTo>
                    <a:pt x="68" y="323"/>
                    <a:pt x="134" y="584"/>
                    <a:pt x="291" y="794"/>
                  </a:cubicBezTo>
                  <a:cubicBezTo>
                    <a:pt x="478" y="1047"/>
                    <a:pt x="787" y="1194"/>
                    <a:pt x="1100" y="1194"/>
                  </a:cubicBezTo>
                  <a:cubicBezTo>
                    <a:pt x="1168" y="1194"/>
                    <a:pt x="1237" y="1187"/>
                    <a:pt x="1302" y="1172"/>
                  </a:cubicBezTo>
                  <a:cubicBezTo>
                    <a:pt x="1557" y="1116"/>
                    <a:pt x="1764" y="961"/>
                    <a:pt x="1857" y="754"/>
                  </a:cubicBezTo>
                  <a:cubicBezTo>
                    <a:pt x="1873" y="716"/>
                    <a:pt x="1857" y="673"/>
                    <a:pt x="1820" y="656"/>
                  </a:cubicBezTo>
                  <a:cubicBezTo>
                    <a:pt x="1810" y="652"/>
                    <a:pt x="1800" y="650"/>
                    <a:pt x="1790" y="650"/>
                  </a:cubicBezTo>
                  <a:cubicBezTo>
                    <a:pt x="1762" y="650"/>
                    <a:pt x="1734" y="666"/>
                    <a:pt x="1722" y="693"/>
                  </a:cubicBezTo>
                  <a:cubicBezTo>
                    <a:pt x="1651" y="855"/>
                    <a:pt x="1479" y="982"/>
                    <a:pt x="1273" y="1028"/>
                  </a:cubicBezTo>
                  <a:cubicBezTo>
                    <a:pt x="1218" y="1040"/>
                    <a:pt x="1161" y="1045"/>
                    <a:pt x="1104" y="1045"/>
                  </a:cubicBezTo>
                  <a:cubicBezTo>
                    <a:pt x="837" y="1045"/>
                    <a:pt x="568" y="919"/>
                    <a:pt x="409" y="705"/>
                  </a:cubicBezTo>
                  <a:cubicBezTo>
                    <a:pt x="271" y="518"/>
                    <a:pt x="209" y="273"/>
                    <a:pt x="154" y="57"/>
                  </a:cubicBezTo>
                  <a:cubicBezTo>
                    <a:pt x="146" y="24"/>
                    <a:pt x="115" y="1"/>
                    <a:pt x="8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2" name="Google Shape;2452;p38"/>
            <p:cNvSpPr/>
            <p:nvPr/>
          </p:nvSpPr>
          <p:spPr>
            <a:xfrm>
              <a:off x="3528300" y="1554125"/>
              <a:ext cx="252675" cy="156975"/>
            </a:xfrm>
            <a:custGeom>
              <a:avLst/>
              <a:gdLst/>
              <a:ahLst/>
              <a:cxnLst/>
              <a:rect l="l" t="t" r="r" b="b"/>
              <a:pathLst>
                <a:path w="10107" h="6279" extrusionOk="0">
                  <a:moveTo>
                    <a:pt x="6941" y="1"/>
                  </a:moveTo>
                  <a:cubicBezTo>
                    <a:pt x="6479" y="1"/>
                    <a:pt x="6014" y="89"/>
                    <a:pt x="5588" y="256"/>
                  </a:cubicBezTo>
                  <a:cubicBezTo>
                    <a:pt x="4416" y="716"/>
                    <a:pt x="3508" y="1673"/>
                    <a:pt x="2788" y="2704"/>
                  </a:cubicBezTo>
                  <a:cubicBezTo>
                    <a:pt x="2435" y="3209"/>
                    <a:pt x="2114" y="3745"/>
                    <a:pt x="1667" y="4170"/>
                  </a:cubicBezTo>
                  <a:cubicBezTo>
                    <a:pt x="1268" y="4548"/>
                    <a:pt x="741" y="4832"/>
                    <a:pt x="199" y="4832"/>
                  </a:cubicBezTo>
                  <a:cubicBezTo>
                    <a:pt x="133" y="4832"/>
                    <a:pt x="67" y="4828"/>
                    <a:pt x="0" y="4819"/>
                  </a:cubicBezTo>
                  <a:lnTo>
                    <a:pt x="0" y="4819"/>
                  </a:lnTo>
                  <a:cubicBezTo>
                    <a:pt x="1300" y="5518"/>
                    <a:pt x="2510" y="6099"/>
                    <a:pt x="3977" y="6246"/>
                  </a:cubicBezTo>
                  <a:cubicBezTo>
                    <a:pt x="4188" y="6267"/>
                    <a:pt x="4402" y="6278"/>
                    <a:pt x="4616" y="6278"/>
                  </a:cubicBezTo>
                  <a:cubicBezTo>
                    <a:pt x="5887" y="6278"/>
                    <a:pt x="7171" y="5894"/>
                    <a:pt x="8094" y="5032"/>
                  </a:cubicBezTo>
                  <a:cubicBezTo>
                    <a:pt x="9172" y="4026"/>
                    <a:pt x="10107" y="1924"/>
                    <a:pt x="9093" y="851"/>
                  </a:cubicBezTo>
                  <a:cubicBezTo>
                    <a:pt x="8544" y="270"/>
                    <a:pt x="7748" y="1"/>
                    <a:pt x="694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3" name="Google Shape;2453;p38"/>
            <p:cNvSpPr/>
            <p:nvPr/>
          </p:nvSpPr>
          <p:spPr>
            <a:xfrm>
              <a:off x="3744050" y="1565875"/>
              <a:ext cx="234225" cy="169775"/>
            </a:xfrm>
            <a:custGeom>
              <a:avLst/>
              <a:gdLst/>
              <a:ahLst/>
              <a:cxnLst/>
              <a:rect l="l" t="t" r="r" b="b"/>
              <a:pathLst>
                <a:path w="9369" h="6791" extrusionOk="0">
                  <a:moveTo>
                    <a:pt x="2811" y="0"/>
                  </a:moveTo>
                  <a:cubicBezTo>
                    <a:pt x="2234" y="0"/>
                    <a:pt x="1670" y="152"/>
                    <a:pt x="1199" y="489"/>
                  </a:cubicBezTo>
                  <a:cubicBezTo>
                    <a:pt x="1" y="1347"/>
                    <a:pt x="516" y="3589"/>
                    <a:pt x="1384" y="4782"/>
                  </a:cubicBezTo>
                  <a:cubicBezTo>
                    <a:pt x="2249" y="5977"/>
                    <a:pt x="3724" y="6625"/>
                    <a:pt x="5192" y="6760"/>
                  </a:cubicBezTo>
                  <a:cubicBezTo>
                    <a:pt x="5415" y="6781"/>
                    <a:pt x="5635" y="6791"/>
                    <a:pt x="5851" y="6791"/>
                  </a:cubicBezTo>
                  <a:cubicBezTo>
                    <a:pt x="7058" y="6791"/>
                    <a:pt x="8173" y="6490"/>
                    <a:pt x="9368" y="6120"/>
                  </a:cubicBezTo>
                  <a:cubicBezTo>
                    <a:pt x="8753" y="6083"/>
                    <a:pt x="8215" y="5666"/>
                    <a:pt x="7856" y="5164"/>
                  </a:cubicBezTo>
                  <a:cubicBezTo>
                    <a:pt x="7497" y="4663"/>
                    <a:pt x="7284" y="4076"/>
                    <a:pt x="7034" y="3512"/>
                  </a:cubicBezTo>
                  <a:cubicBezTo>
                    <a:pt x="6525" y="2363"/>
                    <a:pt x="5817" y="1249"/>
                    <a:pt x="4754" y="574"/>
                  </a:cubicBezTo>
                  <a:cubicBezTo>
                    <a:pt x="4180" y="210"/>
                    <a:pt x="3487" y="0"/>
                    <a:pt x="281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4" name="Google Shape;2454;p38"/>
            <p:cNvSpPr/>
            <p:nvPr/>
          </p:nvSpPr>
          <p:spPr>
            <a:xfrm>
              <a:off x="3878400" y="663650"/>
              <a:ext cx="24525" cy="77000"/>
            </a:xfrm>
            <a:custGeom>
              <a:avLst/>
              <a:gdLst/>
              <a:ahLst/>
              <a:cxnLst/>
              <a:rect l="l" t="t" r="r" b="b"/>
              <a:pathLst>
                <a:path w="981" h="3080" extrusionOk="0">
                  <a:moveTo>
                    <a:pt x="699" y="0"/>
                  </a:moveTo>
                  <a:cubicBezTo>
                    <a:pt x="633" y="0"/>
                    <a:pt x="596" y="24"/>
                    <a:pt x="587" y="70"/>
                  </a:cubicBezTo>
                  <a:lnTo>
                    <a:pt x="13" y="2934"/>
                  </a:lnTo>
                  <a:cubicBezTo>
                    <a:pt x="0" y="2996"/>
                    <a:pt x="52" y="3041"/>
                    <a:pt x="167" y="3063"/>
                  </a:cubicBezTo>
                  <a:lnTo>
                    <a:pt x="203" y="3070"/>
                  </a:lnTo>
                  <a:cubicBezTo>
                    <a:pt x="235" y="3076"/>
                    <a:pt x="262" y="3079"/>
                    <a:pt x="286" y="3079"/>
                  </a:cubicBezTo>
                  <a:cubicBezTo>
                    <a:pt x="350" y="3079"/>
                    <a:pt x="387" y="3056"/>
                    <a:pt x="396" y="3010"/>
                  </a:cubicBezTo>
                  <a:lnTo>
                    <a:pt x="968" y="146"/>
                  </a:lnTo>
                  <a:cubicBezTo>
                    <a:pt x="981" y="83"/>
                    <a:pt x="929" y="39"/>
                    <a:pt x="814" y="16"/>
                  </a:cubicBezTo>
                  <a:lnTo>
                    <a:pt x="779" y="9"/>
                  </a:lnTo>
                  <a:cubicBezTo>
                    <a:pt x="749" y="3"/>
                    <a:pt x="722" y="0"/>
                    <a:pt x="69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5" name="Google Shape;2455;p38"/>
            <p:cNvSpPr/>
            <p:nvPr/>
          </p:nvSpPr>
          <p:spPr>
            <a:xfrm>
              <a:off x="3932450" y="679550"/>
              <a:ext cx="42175" cy="85750"/>
            </a:xfrm>
            <a:custGeom>
              <a:avLst/>
              <a:gdLst/>
              <a:ahLst/>
              <a:cxnLst/>
              <a:rect l="l" t="t" r="r" b="b"/>
              <a:pathLst>
                <a:path w="1687" h="3430" extrusionOk="0">
                  <a:moveTo>
                    <a:pt x="1046" y="1"/>
                  </a:moveTo>
                  <a:cubicBezTo>
                    <a:pt x="999" y="1"/>
                    <a:pt x="969" y="20"/>
                    <a:pt x="956" y="57"/>
                  </a:cubicBezTo>
                  <a:lnTo>
                    <a:pt x="29" y="2781"/>
                  </a:lnTo>
                  <a:cubicBezTo>
                    <a:pt x="0" y="2865"/>
                    <a:pt x="29" y="2921"/>
                    <a:pt x="113" y="2950"/>
                  </a:cubicBezTo>
                  <a:lnTo>
                    <a:pt x="1508" y="3424"/>
                  </a:lnTo>
                  <a:cubicBezTo>
                    <a:pt x="1519" y="3428"/>
                    <a:pt x="1529" y="3430"/>
                    <a:pt x="1538" y="3430"/>
                  </a:cubicBezTo>
                  <a:cubicBezTo>
                    <a:pt x="1579" y="3430"/>
                    <a:pt x="1612" y="3395"/>
                    <a:pt x="1635" y="3327"/>
                  </a:cubicBezTo>
                  <a:lnTo>
                    <a:pt x="1658" y="3261"/>
                  </a:lnTo>
                  <a:cubicBezTo>
                    <a:pt x="1686" y="3177"/>
                    <a:pt x="1673" y="3126"/>
                    <a:pt x="1616" y="3106"/>
                  </a:cubicBezTo>
                  <a:lnTo>
                    <a:pt x="464" y="2714"/>
                  </a:lnTo>
                  <a:lnTo>
                    <a:pt x="1325" y="184"/>
                  </a:lnTo>
                  <a:cubicBezTo>
                    <a:pt x="1346" y="122"/>
                    <a:pt x="1301" y="72"/>
                    <a:pt x="1189" y="35"/>
                  </a:cubicBezTo>
                  <a:lnTo>
                    <a:pt x="1156" y="23"/>
                  </a:lnTo>
                  <a:cubicBezTo>
                    <a:pt x="1112" y="8"/>
                    <a:pt x="1075" y="1"/>
                    <a:pt x="10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6" name="Google Shape;2456;p38"/>
            <p:cNvSpPr/>
            <p:nvPr/>
          </p:nvSpPr>
          <p:spPr>
            <a:xfrm>
              <a:off x="3984075" y="706575"/>
              <a:ext cx="76075" cy="79400"/>
            </a:xfrm>
            <a:custGeom>
              <a:avLst/>
              <a:gdLst/>
              <a:ahLst/>
              <a:cxnLst/>
              <a:rect l="l" t="t" r="r" b="b"/>
              <a:pathLst>
                <a:path w="3043" h="3176" extrusionOk="0">
                  <a:moveTo>
                    <a:pt x="1619" y="363"/>
                  </a:moveTo>
                  <a:cubicBezTo>
                    <a:pt x="1759" y="363"/>
                    <a:pt x="1906" y="401"/>
                    <a:pt x="2059" y="475"/>
                  </a:cubicBezTo>
                  <a:cubicBezTo>
                    <a:pt x="2341" y="611"/>
                    <a:pt x="2511" y="809"/>
                    <a:pt x="2568" y="1067"/>
                  </a:cubicBezTo>
                  <a:cubicBezTo>
                    <a:pt x="2626" y="1325"/>
                    <a:pt x="2567" y="1635"/>
                    <a:pt x="2388" y="2003"/>
                  </a:cubicBezTo>
                  <a:cubicBezTo>
                    <a:pt x="2209" y="2369"/>
                    <a:pt x="2000" y="2612"/>
                    <a:pt x="1758" y="2730"/>
                  </a:cubicBezTo>
                  <a:cubicBezTo>
                    <a:pt x="1646" y="2785"/>
                    <a:pt x="1529" y="2812"/>
                    <a:pt x="1409" y="2812"/>
                  </a:cubicBezTo>
                  <a:cubicBezTo>
                    <a:pt x="1270" y="2812"/>
                    <a:pt x="1125" y="2776"/>
                    <a:pt x="974" y="2703"/>
                  </a:cubicBezTo>
                  <a:cubicBezTo>
                    <a:pt x="692" y="2565"/>
                    <a:pt x="526" y="2366"/>
                    <a:pt x="472" y="2105"/>
                  </a:cubicBezTo>
                  <a:cubicBezTo>
                    <a:pt x="417" y="1841"/>
                    <a:pt x="479" y="1527"/>
                    <a:pt x="657" y="1161"/>
                  </a:cubicBezTo>
                  <a:cubicBezTo>
                    <a:pt x="836" y="795"/>
                    <a:pt x="1043" y="555"/>
                    <a:pt x="1282" y="441"/>
                  </a:cubicBezTo>
                  <a:cubicBezTo>
                    <a:pt x="1389" y="389"/>
                    <a:pt x="1502" y="363"/>
                    <a:pt x="1619" y="363"/>
                  </a:cubicBezTo>
                  <a:close/>
                  <a:moveTo>
                    <a:pt x="1537" y="0"/>
                  </a:moveTo>
                  <a:cubicBezTo>
                    <a:pt x="1392" y="0"/>
                    <a:pt x="1253" y="27"/>
                    <a:pt x="1120" y="82"/>
                  </a:cubicBezTo>
                  <a:cubicBezTo>
                    <a:pt x="796" y="216"/>
                    <a:pt x="521" y="517"/>
                    <a:pt x="294" y="984"/>
                  </a:cubicBezTo>
                  <a:cubicBezTo>
                    <a:pt x="68" y="1448"/>
                    <a:pt x="1" y="1853"/>
                    <a:pt x="91" y="2198"/>
                  </a:cubicBezTo>
                  <a:cubicBezTo>
                    <a:pt x="183" y="2543"/>
                    <a:pt x="429" y="2812"/>
                    <a:pt x="826" y="3006"/>
                  </a:cubicBezTo>
                  <a:cubicBezTo>
                    <a:pt x="1058" y="3119"/>
                    <a:pt x="1278" y="3175"/>
                    <a:pt x="1486" y="3175"/>
                  </a:cubicBezTo>
                  <a:cubicBezTo>
                    <a:pt x="1637" y="3175"/>
                    <a:pt x="1781" y="3146"/>
                    <a:pt x="1918" y="3086"/>
                  </a:cubicBezTo>
                  <a:cubicBezTo>
                    <a:pt x="2246" y="2945"/>
                    <a:pt x="2523" y="2642"/>
                    <a:pt x="2749" y="2179"/>
                  </a:cubicBezTo>
                  <a:cubicBezTo>
                    <a:pt x="2976" y="1712"/>
                    <a:pt x="3043" y="1309"/>
                    <a:pt x="2947" y="971"/>
                  </a:cubicBezTo>
                  <a:cubicBezTo>
                    <a:pt x="2852" y="632"/>
                    <a:pt x="2604" y="367"/>
                    <a:pt x="2204" y="172"/>
                  </a:cubicBezTo>
                  <a:cubicBezTo>
                    <a:pt x="1968" y="57"/>
                    <a:pt x="1746" y="0"/>
                    <a:pt x="153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7" name="Google Shape;2457;p38"/>
            <p:cNvSpPr/>
            <p:nvPr/>
          </p:nvSpPr>
          <p:spPr>
            <a:xfrm>
              <a:off x="4061800" y="735375"/>
              <a:ext cx="74025" cy="83700"/>
            </a:xfrm>
            <a:custGeom>
              <a:avLst/>
              <a:gdLst/>
              <a:ahLst/>
              <a:cxnLst/>
              <a:rect l="l" t="t" r="r" b="b"/>
              <a:pathLst>
                <a:path w="2961" h="3348" extrusionOk="0">
                  <a:moveTo>
                    <a:pt x="875" y="1"/>
                  </a:moveTo>
                  <a:cubicBezTo>
                    <a:pt x="854" y="1"/>
                    <a:pt x="839" y="8"/>
                    <a:pt x="829" y="24"/>
                  </a:cubicBezTo>
                  <a:cubicBezTo>
                    <a:pt x="823" y="31"/>
                    <a:pt x="819" y="39"/>
                    <a:pt x="817" y="48"/>
                  </a:cubicBezTo>
                  <a:cubicBezTo>
                    <a:pt x="814" y="57"/>
                    <a:pt x="810" y="67"/>
                    <a:pt x="807" y="79"/>
                  </a:cubicBezTo>
                  <a:lnTo>
                    <a:pt x="8" y="3057"/>
                  </a:lnTo>
                  <a:cubicBezTo>
                    <a:pt x="1" y="3084"/>
                    <a:pt x="8" y="3111"/>
                    <a:pt x="29" y="3137"/>
                  </a:cubicBezTo>
                  <a:cubicBezTo>
                    <a:pt x="50" y="3163"/>
                    <a:pt x="78" y="3189"/>
                    <a:pt x="115" y="3214"/>
                  </a:cubicBezTo>
                  <a:lnTo>
                    <a:pt x="230" y="3291"/>
                  </a:lnTo>
                  <a:cubicBezTo>
                    <a:pt x="267" y="3315"/>
                    <a:pt x="302" y="3333"/>
                    <a:pt x="334" y="3342"/>
                  </a:cubicBezTo>
                  <a:cubicBezTo>
                    <a:pt x="345" y="3346"/>
                    <a:pt x="357" y="3348"/>
                    <a:pt x="367" y="3348"/>
                  </a:cubicBezTo>
                  <a:cubicBezTo>
                    <a:pt x="385" y="3348"/>
                    <a:pt x="402" y="3342"/>
                    <a:pt x="416" y="3332"/>
                  </a:cubicBezTo>
                  <a:lnTo>
                    <a:pt x="2887" y="1497"/>
                  </a:lnTo>
                  <a:cubicBezTo>
                    <a:pt x="2911" y="1480"/>
                    <a:pt x="2925" y="1466"/>
                    <a:pt x="2933" y="1453"/>
                  </a:cubicBezTo>
                  <a:cubicBezTo>
                    <a:pt x="2961" y="1411"/>
                    <a:pt x="2922" y="1355"/>
                    <a:pt x="2818" y="1284"/>
                  </a:cubicBezTo>
                  <a:lnTo>
                    <a:pt x="2796" y="1268"/>
                  </a:lnTo>
                  <a:cubicBezTo>
                    <a:pt x="2758" y="1244"/>
                    <a:pt x="2724" y="1227"/>
                    <a:pt x="2691" y="1217"/>
                  </a:cubicBezTo>
                  <a:cubicBezTo>
                    <a:pt x="2680" y="1214"/>
                    <a:pt x="2669" y="1212"/>
                    <a:pt x="2659" y="1212"/>
                  </a:cubicBezTo>
                  <a:cubicBezTo>
                    <a:pt x="2640" y="1212"/>
                    <a:pt x="2624" y="1217"/>
                    <a:pt x="2609" y="1228"/>
                  </a:cubicBezTo>
                  <a:lnTo>
                    <a:pt x="781" y="2596"/>
                  </a:lnTo>
                  <a:cubicBezTo>
                    <a:pt x="727" y="2638"/>
                    <a:pt x="670" y="2685"/>
                    <a:pt x="612" y="2735"/>
                  </a:cubicBezTo>
                  <a:cubicBezTo>
                    <a:pt x="552" y="2786"/>
                    <a:pt x="495" y="2837"/>
                    <a:pt x="442" y="2889"/>
                  </a:cubicBezTo>
                  <a:lnTo>
                    <a:pt x="432" y="2882"/>
                  </a:lnTo>
                  <a:cubicBezTo>
                    <a:pt x="455" y="2824"/>
                    <a:pt x="481" y="2760"/>
                    <a:pt x="509" y="2689"/>
                  </a:cubicBezTo>
                  <a:cubicBezTo>
                    <a:pt x="535" y="2618"/>
                    <a:pt x="560" y="2544"/>
                    <a:pt x="581" y="2466"/>
                  </a:cubicBezTo>
                  <a:lnTo>
                    <a:pt x="1170" y="251"/>
                  </a:lnTo>
                  <a:cubicBezTo>
                    <a:pt x="1178" y="224"/>
                    <a:pt x="1170" y="197"/>
                    <a:pt x="1150" y="170"/>
                  </a:cubicBezTo>
                  <a:cubicBezTo>
                    <a:pt x="1129" y="144"/>
                    <a:pt x="1101" y="117"/>
                    <a:pt x="1064" y="93"/>
                  </a:cubicBezTo>
                  <a:lnTo>
                    <a:pt x="1028" y="69"/>
                  </a:lnTo>
                  <a:cubicBezTo>
                    <a:pt x="962" y="23"/>
                    <a:pt x="911" y="1"/>
                    <a:pt x="87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8" name="Google Shape;2458;p38"/>
            <p:cNvSpPr/>
            <p:nvPr/>
          </p:nvSpPr>
          <p:spPr>
            <a:xfrm>
              <a:off x="4101350" y="784875"/>
              <a:ext cx="83125" cy="85225"/>
            </a:xfrm>
            <a:custGeom>
              <a:avLst/>
              <a:gdLst/>
              <a:ahLst/>
              <a:cxnLst/>
              <a:rect l="l" t="t" r="r" b="b"/>
              <a:pathLst>
                <a:path w="3325" h="3409" extrusionOk="0">
                  <a:moveTo>
                    <a:pt x="2034" y="1"/>
                  </a:moveTo>
                  <a:cubicBezTo>
                    <a:pt x="2001" y="1"/>
                    <a:pt x="1968" y="18"/>
                    <a:pt x="1936" y="54"/>
                  </a:cubicBezTo>
                  <a:lnTo>
                    <a:pt x="58" y="2173"/>
                  </a:lnTo>
                  <a:cubicBezTo>
                    <a:pt x="1" y="2239"/>
                    <a:pt x="4" y="2301"/>
                    <a:pt x="69" y="2360"/>
                  </a:cubicBezTo>
                  <a:lnTo>
                    <a:pt x="1228" y="3387"/>
                  </a:lnTo>
                  <a:cubicBezTo>
                    <a:pt x="1244" y="3402"/>
                    <a:pt x="1262" y="3409"/>
                    <a:pt x="1280" y="3409"/>
                  </a:cubicBezTo>
                  <a:cubicBezTo>
                    <a:pt x="1311" y="3409"/>
                    <a:pt x="1345" y="3388"/>
                    <a:pt x="1382" y="3346"/>
                  </a:cubicBezTo>
                  <a:lnTo>
                    <a:pt x="1429" y="3293"/>
                  </a:lnTo>
                  <a:cubicBezTo>
                    <a:pt x="1489" y="3226"/>
                    <a:pt x="1495" y="3173"/>
                    <a:pt x="1452" y="3135"/>
                  </a:cubicBezTo>
                  <a:lnTo>
                    <a:pt x="485" y="2279"/>
                  </a:lnTo>
                  <a:lnTo>
                    <a:pt x="1201" y="1471"/>
                  </a:lnTo>
                  <a:lnTo>
                    <a:pt x="2065" y="2237"/>
                  </a:lnTo>
                  <a:cubicBezTo>
                    <a:pt x="2081" y="2252"/>
                    <a:pt x="2098" y="2259"/>
                    <a:pt x="2117" y="2259"/>
                  </a:cubicBezTo>
                  <a:cubicBezTo>
                    <a:pt x="2148" y="2259"/>
                    <a:pt x="2182" y="2238"/>
                    <a:pt x="2219" y="2196"/>
                  </a:cubicBezTo>
                  <a:lnTo>
                    <a:pt x="2267" y="2144"/>
                  </a:lnTo>
                  <a:cubicBezTo>
                    <a:pt x="2326" y="2077"/>
                    <a:pt x="2333" y="2024"/>
                    <a:pt x="2289" y="1985"/>
                  </a:cubicBezTo>
                  <a:lnTo>
                    <a:pt x="1425" y="1219"/>
                  </a:lnTo>
                  <a:lnTo>
                    <a:pt x="2094" y="465"/>
                  </a:lnTo>
                  <a:lnTo>
                    <a:pt x="3057" y="1319"/>
                  </a:lnTo>
                  <a:cubicBezTo>
                    <a:pt x="3074" y="1333"/>
                    <a:pt x="3091" y="1340"/>
                    <a:pt x="3110" y="1340"/>
                  </a:cubicBezTo>
                  <a:cubicBezTo>
                    <a:pt x="3141" y="1340"/>
                    <a:pt x="3175" y="1320"/>
                    <a:pt x="3211" y="1278"/>
                  </a:cubicBezTo>
                  <a:lnTo>
                    <a:pt x="3258" y="1224"/>
                  </a:lnTo>
                  <a:cubicBezTo>
                    <a:pt x="3318" y="1157"/>
                    <a:pt x="3324" y="1105"/>
                    <a:pt x="3280" y="1067"/>
                  </a:cubicBezTo>
                  <a:lnTo>
                    <a:pt x="2125" y="41"/>
                  </a:lnTo>
                  <a:cubicBezTo>
                    <a:pt x="2094" y="14"/>
                    <a:pt x="2063" y="1"/>
                    <a:pt x="203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59" name="Google Shape;2459;p38"/>
            <p:cNvSpPr/>
            <p:nvPr/>
          </p:nvSpPr>
          <p:spPr>
            <a:xfrm>
              <a:off x="4170325" y="845700"/>
              <a:ext cx="80900" cy="72850"/>
            </a:xfrm>
            <a:custGeom>
              <a:avLst/>
              <a:gdLst/>
              <a:ahLst/>
              <a:cxnLst/>
              <a:rect l="l" t="t" r="r" b="b"/>
              <a:pathLst>
                <a:path w="3236" h="2914" extrusionOk="0">
                  <a:moveTo>
                    <a:pt x="1794" y="0"/>
                  </a:moveTo>
                  <a:cubicBezTo>
                    <a:pt x="1783" y="0"/>
                    <a:pt x="1773" y="4"/>
                    <a:pt x="1763" y="10"/>
                  </a:cubicBezTo>
                  <a:cubicBezTo>
                    <a:pt x="1748" y="23"/>
                    <a:pt x="1734" y="49"/>
                    <a:pt x="1723" y="87"/>
                  </a:cubicBezTo>
                  <a:lnTo>
                    <a:pt x="1229" y="1658"/>
                  </a:lnTo>
                  <a:lnTo>
                    <a:pt x="52" y="2589"/>
                  </a:lnTo>
                  <a:cubicBezTo>
                    <a:pt x="0" y="2628"/>
                    <a:pt x="12" y="2695"/>
                    <a:pt x="86" y="2787"/>
                  </a:cubicBezTo>
                  <a:lnTo>
                    <a:pt x="107" y="2817"/>
                  </a:lnTo>
                  <a:cubicBezTo>
                    <a:pt x="158" y="2882"/>
                    <a:pt x="204" y="2914"/>
                    <a:pt x="244" y="2914"/>
                  </a:cubicBezTo>
                  <a:cubicBezTo>
                    <a:pt x="261" y="2914"/>
                    <a:pt x="278" y="2908"/>
                    <a:pt x="294" y="2895"/>
                  </a:cubicBezTo>
                  <a:lnTo>
                    <a:pt x="1460" y="1974"/>
                  </a:lnTo>
                  <a:lnTo>
                    <a:pt x="3116" y="1848"/>
                  </a:lnTo>
                  <a:cubicBezTo>
                    <a:pt x="3133" y="1846"/>
                    <a:pt x="3148" y="1844"/>
                    <a:pt x="3163" y="1841"/>
                  </a:cubicBezTo>
                  <a:cubicBezTo>
                    <a:pt x="3178" y="1839"/>
                    <a:pt x="3190" y="1835"/>
                    <a:pt x="3199" y="1828"/>
                  </a:cubicBezTo>
                  <a:cubicBezTo>
                    <a:pt x="3235" y="1798"/>
                    <a:pt x="3220" y="1737"/>
                    <a:pt x="3150" y="1645"/>
                  </a:cubicBezTo>
                  <a:lnTo>
                    <a:pt x="3132" y="1620"/>
                  </a:lnTo>
                  <a:cubicBezTo>
                    <a:pt x="3103" y="1586"/>
                    <a:pt x="3075" y="1556"/>
                    <a:pt x="3045" y="1533"/>
                  </a:cubicBezTo>
                  <a:cubicBezTo>
                    <a:pt x="3018" y="1512"/>
                    <a:pt x="2991" y="1501"/>
                    <a:pt x="2966" y="1501"/>
                  </a:cubicBezTo>
                  <a:cubicBezTo>
                    <a:pt x="2963" y="1501"/>
                    <a:pt x="2961" y="1501"/>
                    <a:pt x="2959" y="1502"/>
                  </a:cubicBezTo>
                  <a:lnTo>
                    <a:pt x="1641" y="1597"/>
                  </a:lnTo>
                  <a:lnTo>
                    <a:pt x="2044" y="353"/>
                  </a:lnTo>
                  <a:cubicBezTo>
                    <a:pt x="2054" y="323"/>
                    <a:pt x="2054" y="292"/>
                    <a:pt x="2041" y="262"/>
                  </a:cubicBezTo>
                  <a:cubicBezTo>
                    <a:pt x="2028" y="233"/>
                    <a:pt x="2007" y="199"/>
                    <a:pt x="1977" y="162"/>
                  </a:cubicBezTo>
                  <a:lnTo>
                    <a:pt x="1949" y="123"/>
                  </a:lnTo>
                  <a:cubicBezTo>
                    <a:pt x="1902" y="66"/>
                    <a:pt x="1864" y="29"/>
                    <a:pt x="1836" y="13"/>
                  </a:cubicBezTo>
                  <a:cubicBezTo>
                    <a:pt x="1820" y="5"/>
                    <a:pt x="1806" y="0"/>
                    <a:pt x="17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0" name="Google Shape;2460;p38"/>
            <p:cNvSpPr/>
            <p:nvPr/>
          </p:nvSpPr>
          <p:spPr>
            <a:xfrm>
              <a:off x="4202125" y="912250"/>
              <a:ext cx="82025" cy="74675"/>
            </a:xfrm>
            <a:custGeom>
              <a:avLst/>
              <a:gdLst/>
              <a:ahLst/>
              <a:cxnLst/>
              <a:rect l="l" t="t" r="r" b="b"/>
              <a:pathLst>
                <a:path w="3281" h="2987" extrusionOk="0">
                  <a:moveTo>
                    <a:pt x="1957" y="398"/>
                  </a:moveTo>
                  <a:cubicBezTo>
                    <a:pt x="1997" y="398"/>
                    <a:pt x="2035" y="400"/>
                    <a:pt x="2073" y="405"/>
                  </a:cubicBezTo>
                  <a:cubicBezTo>
                    <a:pt x="2334" y="439"/>
                    <a:pt x="2545" y="592"/>
                    <a:pt x="2704" y="861"/>
                  </a:cubicBezTo>
                  <a:cubicBezTo>
                    <a:pt x="2864" y="1130"/>
                    <a:pt x="2898" y="1388"/>
                    <a:pt x="2804" y="1636"/>
                  </a:cubicBezTo>
                  <a:cubicBezTo>
                    <a:pt x="2710" y="1882"/>
                    <a:pt x="2489" y="2110"/>
                    <a:pt x="2139" y="2319"/>
                  </a:cubicBezTo>
                  <a:cubicBezTo>
                    <a:pt x="1837" y="2498"/>
                    <a:pt x="1566" y="2588"/>
                    <a:pt x="1326" y="2588"/>
                  </a:cubicBezTo>
                  <a:cubicBezTo>
                    <a:pt x="1288" y="2588"/>
                    <a:pt x="1250" y="2585"/>
                    <a:pt x="1214" y="2581"/>
                  </a:cubicBezTo>
                  <a:cubicBezTo>
                    <a:pt x="946" y="2546"/>
                    <a:pt x="733" y="2396"/>
                    <a:pt x="574" y="2126"/>
                  </a:cubicBezTo>
                  <a:cubicBezTo>
                    <a:pt x="412" y="1858"/>
                    <a:pt x="383" y="1600"/>
                    <a:pt x="482" y="1350"/>
                  </a:cubicBezTo>
                  <a:cubicBezTo>
                    <a:pt x="581" y="1101"/>
                    <a:pt x="806" y="873"/>
                    <a:pt x="1156" y="664"/>
                  </a:cubicBezTo>
                  <a:cubicBezTo>
                    <a:pt x="1455" y="487"/>
                    <a:pt x="1723" y="398"/>
                    <a:pt x="1957" y="398"/>
                  </a:cubicBezTo>
                  <a:close/>
                  <a:moveTo>
                    <a:pt x="1922" y="0"/>
                  </a:moveTo>
                  <a:cubicBezTo>
                    <a:pt x="1630" y="0"/>
                    <a:pt x="1305" y="107"/>
                    <a:pt x="949" y="319"/>
                  </a:cubicBezTo>
                  <a:cubicBezTo>
                    <a:pt x="505" y="582"/>
                    <a:pt x="227" y="883"/>
                    <a:pt x="114" y="1221"/>
                  </a:cubicBezTo>
                  <a:cubicBezTo>
                    <a:pt x="1" y="1559"/>
                    <a:pt x="57" y="1918"/>
                    <a:pt x="284" y="2299"/>
                  </a:cubicBezTo>
                  <a:cubicBezTo>
                    <a:pt x="512" y="2681"/>
                    <a:pt x="801" y="2903"/>
                    <a:pt x="1152" y="2969"/>
                  </a:cubicBezTo>
                  <a:cubicBezTo>
                    <a:pt x="1219" y="2980"/>
                    <a:pt x="1287" y="2986"/>
                    <a:pt x="1358" y="2986"/>
                  </a:cubicBezTo>
                  <a:cubicBezTo>
                    <a:pt x="1656" y="2986"/>
                    <a:pt x="1985" y="2880"/>
                    <a:pt x="2344" y="2666"/>
                  </a:cubicBezTo>
                  <a:cubicBezTo>
                    <a:pt x="2791" y="2401"/>
                    <a:pt x="3066" y="2100"/>
                    <a:pt x="3173" y="1766"/>
                  </a:cubicBezTo>
                  <a:cubicBezTo>
                    <a:pt x="3280" y="1432"/>
                    <a:pt x="3219" y="1074"/>
                    <a:pt x="2992" y="690"/>
                  </a:cubicBezTo>
                  <a:cubicBezTo>
                    <a:pt x="2766" y="310"/>
                    <a:pt x="2480" y="86"/>
                    <a:pt x="2135" y="21"/>
                  </a:cubicBezTo>
                  <a:cubicBezTo>
                    <a:pt x="2066" y="7"/>
                    <a:pt x="1995" y="0"/>
                    <a:pt x="192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1" name="Google Shape;2461;p38"/>
            <p:cNvSpPr/>
            <p:nvPr/>
          </p:nvSpPr>
          <p:spPr>
            <a:xfrm>
              <a:off x="4238700" y="982700"/>
              <a:ext cx="87725" cy="76900"/>
            </a:xfrm>
            <a:custGeom>
              <a:avLst/>
              <a:gdLst/>
              <a:ahLst/>
              <a:cxnLst/>
              <a:rect l="l" t="t" r="r" b="b"/>
              <a:pathLst>
                <a:path w="3509" h="3076" extrusionOk="0">
                  <a:moveTo>
                    <a:pt x="2585" y="1"/>
                  </a:moveTo>
                  <a:cubicBezTo>
                    <a:pt x="2575" y="1"/>
                    <a:pt x="2564" y="3"/>
                    <a:pt x="2554" y="7"/>
                  </a:cubicBezTo>
                  <a:lnTo>
                    <a:pt x="675" y="745"/>
                  </a:lnTo>
                  <a:cubicBezTo>
                    <a:pt x="380" y="861"/>
                    <a:pt x="185" y="1049"/>
                    <a:pt x="93" y="1307"/>
                  </a:cubicBezTo>
                  <a:cubicBezTo>
                    <a:pt x="1" y="1565"/>
                    <a:pt x="26" y="1876"/>
                    <a:pt x="170" y="2242"/>
                  </a:cubicBezTo>
                  <a:cubicBezTo>
                    <a:pt x="312" y="2604"/>
                    <a:pt x="506" y="2850"/>
                    <a:pt x="753" y="2975"/>
                  </a:cubicBezTo>
                  <a:cubicBezTo>
                    <a:pt x="880" y="3042"/>
                    <a:pt x="1015" y="3076"/>
                    <a:pt x="1157" y="3076"/>
                  </a:cubicBezTo>
                  <a:cubicBezTo>
                    <a:pt x="1286" y="3076"/>
                    <a:pt x="1422" y="3048"/>
                    <a:pt x="1563" y="2993"/>
                  </a:cubicBezTo>
                  <a:lnTo>
                    <a:pt x="3440" y="2254"/>
                  </a:lnTo>
                  <a:cubicBezTo>
                    <a:pt x="3500" y="2230"/>
                    <a:pt x="3508" y="2163"/>
                    <a:pt x="3466" y="2054"/>
                  </a:cubicBezTo>
                  <a:lnTo>
                    <a:pt x="3453" y="2022"/>
                  </a:lnTo>
                  <a:cubicBezTo>
                    <a:pt x="3417" y="1932"/>
                    <a:pt x="3376" y="1887"/>
                    <a:pt x="3329" y="1887"/>
                  </a:cubicBezTo>
                  <a:cubicBezTo>
                    <a:pt x="3319" y="1887"/>
                    <a:pt x="3308" y="1889"/>
                    <a:pt x="3297" y="1893"/>
                  </a:cubicBezTo>
                  <a:lnTo>
                    <a:pt x="1407" y="2636"/>
                  </a:lnTo>
                  <a:cubicBezTo>
                    <a:pt x="1332" y="2666"/>
                    <a:pt x="1258" y="2680"/>
                    <a:pt x="1184" y="2680"/>
                  </a:cubicBezTo>
                  <a:cubicBezTo>
                    <a:pt x="1138" y="2680"/>
                    <a:pt x="1092" y="2675"/>
                    <a:pt x="1047" y="2664"/>
                  </a:cubicBezTo>
                  <a:cubicBezTo>
                    <a:pt x="927" y="2635"/>
                    <a:pt x="818" y="2573"/>
                    <a:pt x="721" y="2481"/>
                  </a:cubicBezTo>
                  <a:cubicBezTo>
                    <a:pt x="622" y="2388"/>
                    <a:pt x="543" y="2268"/>
                    <a:pt x="485" y="2119"/>
                  </a:cubicBezTo>
                  <a:cubicBezTo>
                    <a:pt x="427" y="1974"/>
                    <a:pt x="403" y="1832"/>
                    <a:pt x="409" y="1698"/>
                  </a:cubicBezTo>
                  <a:cubicBezTo>
                    <a:pt x="416" y="1561"/>
                    <a:pt x="453" y="1442"/>
                    <a:pt x="522" y="1339"/>
                  </a:cubicBezTo>
                  <a:cubicBezTo>
                    <a:pt x="591" y="1235"/>
                    <a:pt x="686" y="1160"/>
                    <a:pt x="807" y="1112"/>
                  </a:cubicBezTo>
                  <a:lnTo>
                    <a:pt x="2697" y="370"/>
                  </a:lnTo>
                  <a:cubicBezTo>
                    <a:pt x="2757" y="345"/>
                    <a:pt x="2767" y="278"/>
                    <a:pt x="2722" y="169"/>
                  </a:cubicBezTo>
                  <a:lnTo>
                    <a:pt x="2710" y="135"/>
                  </a:lnTo>
                  <a:cubicBezTo>
                    <a:pt x="2673" y="45"/>
                    <a:pt x="2632" y="1"/>
                    <a:pt x="25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2" name="Google Shape;2462;p38"/>
            <p:cNvSpPr/>
            <p:nvPr/>
          </p:nvSpPr>
          <p:spPr>
            <a:xfrm>
              <a:off x="4244075" y="1075350"/>
              <a:ext cx="26425" cy="10825"/>
            </a:xfrm>
            <a:custGeom>
              <a:avLst/>
              <a:gdLst/>
              <a:ahLst/>
              <a:cxnLst/>
              <a:rect l="l" t="t" r="r" b="b"/>
              <a:pathLst>
                <a:path w="1057" h="433" extrusionOk="0">
                  <a:moveTo>
                    <a:pt x="887" y="0"/>
                  </a:moveTo>
                  <a:cubicBezTo>
                    <a:pt x="873" y="0"/>
                    <a:pt x="860" y="2"/>
                    <a:pt x="845" y="7"/>
                  </a:cubicBezTo>
                  <a:cubicBezTo>
                    <a:pt x="713" y="44"/>
                    <a:pt x="593" y="64"/>
                    <a:pt x="481" y="71"/>
                  </a:cubicBezTo>
                  <a:cubicBezTo>
                    <a:pt x="455" y="72"/>
                    <a:pt x="430" y="73"/>
                    <a:pt x="404" y="73"/>
                  </a:cubicBezTo>
                  <a:cubicBezTo>
                    <a:pt x="319" y="73"/>
                    <a:pt x="235" y="65"/>
                    <a:pt x="152" y="48"/>
                  </a:cubicBezTo>
                  <a:cubicBezTo>
                    <a:pt x="132" y="44"/>
                    <a:pt x="112" y="41"/>
                    <a:pt x="91" y="38"/>
                  </a:cubicBezTo>
                  <a:cubicBezTo>
                    <a:pt x="82" y="36"/>
                    <a:pt x="73" y="36"/>
                    <a:pt x="64" y="36"/>
                  </a:cubicBezTo>
                  <a:cubicBezTo>
                    <a:pt x="55" y="36"/>
                    <a:pt x="46" y="37"/>
                    <a:pt x="39" y="39"/>
                  </a:cubicBezTo>
                  <a:cubicBezTo>
                    <a:pt x="13" y="46"/>
                    <a:pt x="1" y="65"/>
                    <a:pt x="1" y="97"/>
                  </a:cubicBezTo>
                  <a:cubicBezTo>
                    <a:pt x="1" y="130"/>
                    <a:pt x="4" y="157"/>
                    <a:pt x="11" y="180"/>
                  </a:cubicBezTo>
                  <a:cubicBezTo>
                    <a:pt x="20" y="214"/>
                    <a:pt x="52" y="250"/>
                    <a:pt x="104" y="290"/>
                  </a:cubicBezTo>
                  <a:cubicBezTo>
                    <a:pt x="156" y="328"/>
                    <a:pt x="227" y="362"/>
                    <a:pt x="314" y="388"/>
                  </a:cubicBezTo>
                  <a:cubicBezTo>
                    <a:pt x="402" y="415"/>
                    <a:pt x="502" y="430"/>
                    <a:pt x="613" y="432"/>
                  </a:cubicBezTo>
                  <a:cubicBezTo>
                    <a:pt x="621" y="432"/>
                    <a:pt x="628" y="432"/>
                    <a:pt x="636" y="432"/>
                  </a:cubicBezTo>
                  <a:cubicBezTo>
                    <a:pt x="740" y="432"/>
                    <a:pt x="851" y="414"/>
                    <a:pt x="970" y="380"/>
                  </a:cubicBezTo>
                  <a:cubicBezTo>
                    <a:pt x="1007" y="370"/>
                    <a:pt x="1031" y="347"/>
                    <a:pt x="1045" y="311"/>
                  </a:cubicBezTo>
                  <a:cubicBezTo>
                    <a:pt x="1057" y="275"/>
                    <a:pt x="1056" y="230"/>
                    <a:pt x="1041" y="177"/>
                  </a:cubicBezTo>
                  <a:lnTo>
                    <a:pt x="1029" y="138"/>
                  </a:lnTo>
                  <a:cubicBezTo>
                    <a:pt x="1014" y="81"/>
                    <a:pt x="988" y="41"/>
                    <a:pt x="954" y="20"/>
                  </a:cubicBezTo>
                  <a:cubicBezTo>
                    <a:pt x="933" y="7"/>
                    <a:pt x="911" y="0"/>
                    <a:pt x="88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3" name="Google Shape;2463;p38"/>
            <p:cNvSpPr/>
            <p:nvPr/>
          </p:nvSpPr>
          <p:spPr>
            <a:xfrm>
              <a:off x="4269625" y="1116950"/>
              <a:ext cx="80725" cy="64475"/>
            </a:xfrm>
            <a:custGeom>
              <a:avLst/>
              <a:gdLst/>
              <a:ahLst/>
              <a:cxnLst/>
              <a:rect l="l" t="t" r="r" b="b"/>
              <a:pathLst>
                <a:path w="3229" h="2579" extrusionOk="0">
                  <a:moveTo>
                    <a:pt x="2781" y="416"/>
                  </a:moveTo>
                  <a:lnTo>
                    <a:pt x="2858" y="1017"/>
                  </a:lnTo>
                  <a:cubicBezTo>
                    <a:pt x="2880" y="1200"/>
                    <a:pt x="2863" y="1373"/>
                    <a:pt x="2802" y="1533"/>
                  </a:cubicBezTo>
                  <a:cubicBezTo>
                    <a:pt x="2741" y="1692"/>
                    <a:pt x="2629" y="1827"/>
                    <a:pt x="2466" y="1936"/>
                  </a:cubicBezTo>
                  <a:cubicBezTo>
                    <a:pt x="2301" y="2046"/>
                    <a:pt x="2073" y="2119"/>
                    <a:pt x="1780" y="2156"/>
                  </a:cubicBezTo>
                  <a:cubicBezTo>
                    <a:pt x="1675" y="2169"/>
                    <a:pt x="1577" y="2176"/>
                    <a:pt x="1487" y="2176"/>
                  </a:cubicBezTo>
                  <a:cubicBezTo>
                    <a:pt x="1323" y="2176"/>
                    <a:pt x="1181" y="2155"/>
                    <a:pt x="1062" y="2113"/>
                  </a:cubicBezTo>
                  <a:cubicBezTo>
                    <a:pt x="874" y="2047"/>
                    <a:pt x="732" y="1944"/>
                    <a:pt x="635" y="1805"/>
                  </a:cubicBezTo>
                  <a:cubicBezTo>
                    <a:pt x="537" y="1665"/>
                    <a:pt x="476" y="1503"/>
                    <a:pt x="453" y="1319"/>
                  </a:cubicBezTo>
                  <a:lnTo>
                    <a:pt x="378" y="717"/>
                  </a:lnTo>
                  <a:lnTo>
                    <a:pt x="2781" y="416"/>
                  </a:lnTo>
                  <a:close/>
                  <a:moveTo>
                    <a:pt x="2965" y="0"/>
                  </a:moveTo>
                  <a:cubicBezTo>
                    <a:pt x="2956" y="0"/>
                    <a:pt x="2947" y="1"/>
                    <a:pt x="2937" y="2"/>
                  </a:cubicBezTo>
                  <a:lnTo>
                    <a:pt x="128" y="356"/>
                  </a:lnTo>
                  <a:cubicBezTo>
                    <a:pt x="39" y="366"/>
                    <a:pt x="0" y="417"/>
                    <a:pt x="12" y="504"/>
                  </a:cubicBezTo>
                  <a:lnTo>
                    <a:pt x="125" y="1393"/>
                  </a:lnTo>
                  <a:cubicBezTo>
                    <a:pt x="148" y="1583"/>
                    <a:pt x="199" y="1756"/>
                    <a:pt x="273" y="1913"/>
                  </a:cubicBezTo>
                  <a:cubicBezTo>
                    <a:pt x="346" y="2070"/>
                    <a:pt x="452" y="2202"/>
                    <a:pt x="585" y="2310"/>
                  </a:cubicBezTo>
                  <a:cubicBezTo>
                    <a:pt x="719" y="2418"/>
                    <a:pt x="890" y="2496"/>
                    <a:pt x="1096" y="2541"/>
                  </a:cubicBezTo>
                  <a:cubicBezTo>
                    <a:pt x="1212" y="2566"/>
                    <a:pt x="1340" y="2579"/>
                    <a:pt x="1479" y="2579"/>
                  </a:cubicBezTo>
                  <a:cubicBezTo>
                    <a:pt x="1589" y="2579"/>
                    <a:pt x="1706" y="2571"/>
                    <a:pt x="1831" y="2555"/>
                  </a:cubicBezTo>
                  <a:cubicBezTo>
                    <a:pt x="2212" y="2506"/>
                    <a:pt x="2507" y="2407"/>
                    <a:pt x="2715" y="2258"/>
                  </a:cubicBezTo>
                  <a:cubicBezTo>
                    <a:pt x="2923" y="2109"/>
                    <a:pt x="3064" y="1925"/>
                    <a:pt x="3136" y="1708"/>
                  </a:cubicBezTo>
                  <a:cubicBezTo>
                    <a:pt x="3208" y="1491"/>
                    <a:pt x="3229" y="1256"/>
                    <a:pt x="3197" y="1004"/>
                  </a:cubicBezTo>
                  <a:lnTo>
                    <a:pt x="3085" y="117"/>
                  </a:lnTo>
                  <a:cubicBezTo>
                    <a:pt x="3076" y="40"/>
                    <a:pt x="3035" y="0"/>
                    <a:pt x="296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4" name="Google Shape;2464;p38"/>
            <p:cNvSpPr/>
            <p:nvPr/>
          </p:nvSpPr>
          <p:spPr>
            <a:xfrm>
              <a:off x="4275925" y="1190525"/>
              <a:ext cx="78500" cy="65225"/>
            </a:xfrm>
            <a:custGeom>
              <a:avLst/>
              <a:gdLst/>
              <a:ahLst/>
              <a:cxnLst/>
              <a:rect l="l" t="t" r="r" b="b"/>
              <a:pathLst>
                <a:path w="3140" h="2609" extrusionOk="0">
                  <a:moveTo>
                    <a:pt x="1163" y="786"/>
                  </a:moveTo>
                  <a:lnTo>
                    <a:pt x="2474" y="1274"/>
                  </a:lnTo>
                  <a:cubicBezTo>
                    <a:pt x="2514" y="1290"/>
                    <a:pt x="2558" y="1302"/>
                    <a:pt x="2601" y="1315"/>
                  </a:cubicBezTo>
                  <a:cubicBezTo>
                    <a:pt x="2646" y="1326"/>
                    <a:pt x="2688" y="1336"/>
                    <a:pt x="2729" y="1345"/>
                  </a:cubicBezTo>
                  <a:lnTo>
                    <a:pt x="2729" y="1354"/>
                  </a:lnTo>
                  <a:cubicBezTo>
                    <a:pt x="2688" y="1359"/>
                    <a:pt x="2646" y="1366"/>
                    <a:pt x="2600" y="1373"/>
                  </a:cubicBezTo>
                  <a:cubicBezTo>
                    <a:pt x="2556" y="1381"/>
                    <a:pt x="2513" y="1390"/>
                    <a:pt x="2472" y="1402"/>
                  </a:cubicBezTo>
                  <a:lnTo>
                    <a:pt x="1145" y="1842"/>
                  </a:lnTo>
                  <a:lnTo>
                    <a:pt x="1163" y="786"/>
                  </a:lnTo>
                  <a:close/>
                  <a:moveTo>
                    <a:pt x="119" y="1"/>
                  </a:moveTo>
                  <a:cubicBezTo>
                    <a:pt x="70" y="1"/>
                    <a:pt x="44" y="66"/>
                    <a:pt x="41" y="190"/>
                  </a:cubicBezTo>
                  <a:lnTo>
                    <a:pt x="42" y="213"/>
                  </a:lnTo>
                  <a:cubicBezTo>
                    <a:pt x="42" y="258"/>
                    <a:pt x="46" y="296"/>
                    <a:pt x="57" y="329"/>
                  </a:cubicBezTo>
                  <a:cubicBezTo>
                    <a:pt x="66" y="361"/>
                    <a:pt x="83" y="384"/>
                    <a:pt x="111" y="392"/>
                  </a:cubicBezTo>
                  <a:lnTo>
                    <a:pt x="832" y="657"/>
                  </a:lnTo>
                  <a:lnTo>
                    <a:pt x="809" y="1959"/>
                  </a:lnTo>
                  <a:lnTo>
                    <a:pt x="79" y="2206"/>
                  </a:lnTo>
                  <a:cubicBezTo>
                    <a:pt x="51" y="2214"/>
                    <a:pt x="32" y="2234"/>
                    <a:pt x="23" y="2267"/>
                  </a:cubicBezTo>
                  <a:cubicBezTo>
                    <a:pt x="10" y="2299"/>
                    <a:pt x="5" y="2337"/>
                    <a:pt x="4" y="2381"/>
                  </a:cubicBezTo>
                  <a:lnTo>
                    <a:pt x="3" y="2417"/>
                  </a:lnTo>
                  <a:cubicBezTo>
                    <a:pt x="0" y="2545"/>
                    <a:pt x="25" y="2608"/>
                    <a:pt x="75" y="2609"/>
                  </a:cubicBezTo>
                  <a:cubicBezTo>
                    <a:pt x="93" y="2609"/>
                    <a:pt x="112" y="2605"/>
                    <a:pt x="133" y="2596"/>
                  </a:cubicBezTo>
                  <a:lnTo>
                    <a:pt x="3062" y="1598"/>
                  </a:lnTo>
                  <a:cubicBezTo>
                    <a:pt x="3110" y="1584"/>
                    <a:pt x="3134" y="1525"/>
                    <a:pt x="3135" y="1423"/>
                  </a:cubicBezTo>
                  <a:lnTo>
                    <a:pt x="3137" y="1294"/>
                  </a:lnTo>
                  <a:cubicBezTo>
                    <a:pt x="3139" y="1189"/>
                    <a:pt x="3117" y="1130"/>
                    <a:pt x="3069" y="1115"/>
                  </a:cubicBezTo>
                  <a:lnTo>
                    <a:pt x="182" y="15"/>
                  </a:lnTo>
                  <a:cubicBezTo>
                    <a:pt x="170" y="13"/>
                    <a:pt x="158" y="9"/>
                    <a:pt x="148" y="6"/>
                  </a:cubicBezTo>
                  <a:cubicBezTo>
                    <a:pt x="138" y="3"/>
                    <a:pt x="129" y="1"/>
                    <a:pt x="120" y="1"/>
                  </a:cubicBezTo>
                  <a:cubicBezTo>
                    <a:pt x="120" y="1"/>
                    <a:pt x="120" y="1"/>
                    <a:pt x="11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5" name="Google Shape;2465;p38"/>
            <p:cNvSpPr/>
            <p:nvPr/>
          </p:nvSpPr>
          <p:spPr>
            <a:xfrm>
              <a:off x="4270175" y="1265575"/>
              <a:ext cx="81075" cy="65700"/>
            </a:xfrm>
            <a:custGeom>
              <a:avLst/>
              <a:gdLst/>
              <a:ahLst/>
              <a:cxnLst/>
              <a:rect l="l" t="t" r="r" b="b"/>
              <a:pathLst>
                <a:path w="3243" h="2628" extrusionOk="0">
                  <a:moveTo>
                    <a:pt x="461" y="419"/>
                  </a:moveTo>
                  <a:lnTo>
                    <a:pt x="2856" y="800"/>
                  </a:lnTo>
                  <a:lnTo>
                    <a:pt x="2760" y="1400"/>
                  </a:lnTo>
                  <a:cubicBezTo>
                    <a:pt x="2733" y="1583"/>
                    <a:pt x="2667" y="1743"/>
                    <a:pt x="2564" y="1879"/>
                  </a:cubicBezTo>
                  <a:cubicBezTo>
                    <a:pt x="2462" y="2016"/>
                    <a:pt x="2317" y="2113"/>
                    <a:pt x="2128" y="2172"/>
                  </a:cubicBezTo>
                  <a:cubicBezTo>
                    <a:pt x="2022" y="2206"/>
                    <a:pt x="1900" y="2222"/>
                    <a:pt x="1762" y="2222"/>
                  </a:cubicBezTo>
                  <a:cubicBezTo>
                    <a:pt x="1654" y="2222"/>
                    <a:pt x="1536" y="2212"/>
                    <a:pt x="1408" y="2192"/>
                  </a:cubicBezTo>
                  <a:cubicBezTo>
                    <a:pt x="1117" y="2145"/>
                    <a:pt x="890" y="2064"/>
                    <a:pt x="729" y="1950"/>
                  </a:cubicBezTo>
                  <a:cubicBezTo>
                    <a:pt x="568" y="1836"/>
                    <a:pt x="460" y="1697"/>
                    <a:pt x="405" y="1535"/>
                  </a:cubicBezTo>
                  <a:cubicBezTo>
                    <a:pt x="350" y="1375"/>
                    <a:pt x="337" y="1203"/>
                    <a:pt x="367" y="1019"/>
                  </a:cubicBezTo>
                  <a:lnTo>
                    <a:pt x="461" y="419"/>
                  </a:lnTo>
                  <a:close/>
                  <a:moveTo>
                    <a:pt x="289" y="0"/>
                  </a:moveTo>
                  <a:cubicBezTo>
                    <a:pt x="221" y="0"/>
                    <a:pt x="182" y="38"/>
                    <a:pt x="170" y="114"/>
                  </a:cubicBezTo>
                  <a:lnTo>
                    <a:pt x="33" y="997"/>
                  </a:lnTo>
                  <a:cubicBezTo>
                    <a:pt x="2" y="1186"/>
                    <a:pt x="1" y="1366"/>
                    <a:pt x="28" y="1538"/>
                  </a:cubicBezTo>
                  <a:cubicBezTo>
                    <a:pt x="55" y="1710"/>
                    <a:pt x="119" y="1866"/>
                    <a:pt x="218" y="2007"/>
                  </a:cubicBezTo>
                  <a:cubicBezTo>
                    <a:pt x="315" y="2148"/>
                    <a:pt x="458" y="2270"/>
                    <a:pt x="644" y="2372"/>
                  </a:cubicBezTo>
                  <a:cubicBezTo>
                    <a:pt x="829" y="2471"/>
                    <a:pt x="1062" y="2545"/>
                    <a:pt x="1345" y="2590"/>
                  </a:cubicBezTo>
                  <a:cubicBezTo>
                    <a:pt x="1502" y="2615"/>
                    <a:pt x="1646" y="2627"/>
                    <a:pt x="1780" y="2627"/>
                  </a:cubicBezTo>
                  <a:cubicBezTo>
                    <a:pt x="1969" y="2627"/>
                    <a:pt x="2134" y="2602"/>
                    <a:pt x="2276" y="2553"/>
                  </a:cubicBezTo>
                  <a:cubicBezTo>
                    <a:pt x="2518" y="2466"/>
                    <a:pt x="2704" y="2328"/>
                    <a:pt x="2835" y="2141"/>
                  </a:cubicBezTo>
                  <a:cubicBezTo>
                    <a:pt x="2964" y="1954"/>
                    <a:pt x="3049" y="1734"/>
                    <a:pt x="3089" y="1483"/>
                  </a:cubicBezTo>
                  <a:lnTo>
                    <a:pt x="3229" y="599"/>
                  </a:lnTo>
                  <a:cubicBezTo>
                    <a:pt x="3243" y="512"/>
                    <a:pt x="3206" y="462"/>
                    <a:pt x="3118" y="448"/>
                  </a:cubicBezTo>
                  <a:lnTo>
                    <a:pt x="322" y="3"/>
                  </a:lnTo>
                  <a:cubicBezTo>
                    <a:pt x="310" y="1"/>
                    <a:pt x="299" y="0"/>
                    <a:pt x="28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6" name="Google Shape;2466;p38"/>
            <p:cNvSpPr/>
            <p:nvPr/>
          </p:nvSpPr>
          <p:spPr>
            <a:xfrm>
              <a:off x="3798475" y="757975"/>
              <a:ext cx="127000" cy="118250"/>
            </a:xfrm>
            <a:custGeom>
              <a:avLst/>
              <a:gdLst/>
              <a:ahLst/>
              <a:cxnLst/>
              <a:rect l="l" t="t" r="r" b="b"/>
              <a:pathLst>
                <a:path w="5080" h="4730" extrusionOk="0">
                  <a:moveTo>
                    <a:pt x="4332" y="0"/>
                  </a:moveTo>
                  <a:cubicBezTo>
                    <a:pt x="3963" y="0"/>
                    <a:pt x="3524" y="273"/>
                    <a:pt x="3288" y="601"/>
                  </a:cubicBezTo>
                  <a:cubicBezTo>
                    <a:pt x="3214" y="706"/>
                    <a:pt x="2717" y="1477"/>
                    <a:pt x="2819" y="1611"/>
                  </a:cubicBezTo>
                  <a:cubicBezTo>
                    <a:pt x="2819" y="1611"/>
                    <a:pt x="1905" y="418"/>
                    <a:pt x="1176" y="418"/>
                  </a:cubicBezTo>
                  <a:cubicBezTo>
                    <a:pt x="1012" y="418"/>
                    <a:pt x="856" y="479"/>
                    <a:pt x="723" y="629"/>
                  </a:cubicBezTo>
                  <a:cubicBezTo>
                    <a:pt x="0" y="1440"/>
                    <a:pt x="3116" y="4730"/>
                    <a:pt x="3116" y="4730"/>
                  </a:cubicBezTo>
                  <a:cubicBezTo>
                    <a:pt x="3430" y="4182"/>
                    <a:pt x="3722" y="3619"/>
                    <a:pt x="3995" y="3050"/>
                  </a:cubicBezTo>
                  <a:cubicBezTo>
                    <a:pt x="4352" y="2305"/>
                    <a:pt x="5080" y="1502"/>
                    <a:pt x="4941" y="615"/>
                  </a:cubicBezTo>
                  <a:cubicBezTo>
                    <a:pt x="4871" y="170"/>
                    <a:pt x="4623" y="0"/>
                    <a:pt x="4332"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7" name="Google Shape;2467;p38"/>
            <p:cNvSpPr/>
            <p:nvPr/>
          </p:nvSpPr>
          <p:spPr>
            <a:xfrm>
              <a:off x="3324550" y="984775"/>
              <a:ext cx="126925" cy="117950"/>
            </a:xfrm>
            <a:custGeom>
              <a:avLst/>
              <a:gdLst/>
              <a:ahLst/>
              <a:cxnLst/>
              <a:rect l="l" t="t" r="r" b="b"/>
              <a:pathLst>
                <a:path w="5077" h="4718" extrusionOk="0">
                  <a:moveTo>
                    <a:pt x="4339" y="1"/>
                  </a:moveTo>
                  <a:cubicBezTo>
                    <a:pt x="3972" y="1"/>
                    <a:pt x="3534" y="268"/>
                    <a:pt x="3297" y="591"/>
                  </a:cubicBezTo>
                  <a:cubicBezTo>
                    <a:pt x="3220" y="693"/>
                    <a:pt x="2715" y="1460"/>
                    <a:pt x="2817" y="1595"/>
                  </a:cubicBezTo>
                  <a:cubicBezTo>
                    <a:pt x="2817" y="1595"/>
                    <a:pt x="1910" y="386"/>
                    <a:pt x="1180" y="386"/>
                  </a:cubicBezTo>
                  <a:cubicBezTo>
                    <a:pt x="1017" y="386"/>
                    <a:pt x="864" y="446"/>
                    <a:pt x="731" y="592"/>
                  </a:cubicBezTo>
                  <a:cubicBezTo>
                    <a:pt x="0" y="1398"/>
                    <a:pt x="3081" y="4717"/>
                    <a:pt x="3081" y="4717"/>
                  </a:cubicBezTo>
                  <a:cubicBezTo>
                    <a:pt x="3402" y="4172"/>
                    <a:pt x="3698" y="3612"/>
                    <a:pt x="3978" y="3047"/>
                  </a:cubicBezTo>
                  <a:cubicBezTo>
                    <a:pt x="4343" y="2306"/>
                    <a:pt x="5077" y="1509"/>
                    <a:pt x="4948" y="622"/>
                  </a:cubicBezTo>
                  <a:cubicBezTo>
                    <a:pt x="4883" y="172"/>
                    <a:pt x="4634" y="1"/>
                    <a:pt x="43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8" name="Google Shape;2468;p38"/>
            <p:cNvSpPr/>
            <p:nvPr/>
          </p:nvSpPr>
          <p:spPr>
            <a:xfrm>
              <a:off x="3244900" y="1476500"/>
              <a:ext cx="126925" cy="117925"/>
            </a:xfrm>
            <a:custGeom>
              <a:avLst/>
              <a:gdLst/>
              <a:ahLst/>
              <a:cxnLst/>
              <a:rect l="l" t="t" r="r" b="b"/>
              <a:pathLst>
                <a:path w="5077" h="4717" extrusionOk="0">
                  <a:moveTo>
                    <a:pt x="4339" y="0"/>
                  </a:moveTo>
                  <a:cubicBezTo>
                    <a:pt x="3972" y="0"/>
                    <a:pt x="3534" y="268"/>
                    <a:pt x="3297" y="591"/>
                  </a:cubicBezTo>
                  <a:cubicBezTo>
                    <a:pt x="3221" y="694"/>
                    <a:pt x="2716" y="1460"/>
                    <a:pt x="2816" y="1595"/>
                  </a:cubicBezTo>
                  <a:cubicBezTo>
                    <a:pt x="2816" y="1595"/>
                    <a:pt x="1910" y="386"/>
                    <a:pt x="1180" y="386"/>
                  </a:cubicBezTo>
                  <a:cubicBezTo>
                    <a:pt x="1017" y="386"/>
                    <a:pt x="864" y="446"/>
                    <a:pt x="731" y="592"/>
                  </a:cubicBezTo>
                  <a:cubicBezTo>
                    <a:pt x="1" y="1396"/>
                    <a:pt x="3081" y="4717"/>
                    <a:pt x="3081" y="4717"/>
                  </a:cubicBezTo>
                  <a:cubicBezTo>
                    <a:pt x="3401" y="4172"/>
                    <a:pt x="3699" y="3613"/>
                    <a:pt x="3977" y="3047"/>
                  </a:cubicBezTo>
                  <a:cubicBezTo>
                    <a:pt x="4342" y="2307"/>
                    <a:pt x="5077" y="1510"/>
                    <a:pt x="4948" y="622"/>
                  </a:cubicBezTo>
                  <a:cubicBezTo>
                    <a:pt x="4882" y="171"/>
                    <a:pt x="4633" y="0"/>
                    <a:pt x="433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69" name="Google Shape;2469;p38"/>
            <p:cNvSpPr/>
            <p:nvPr/>
          </p:nvSpPr>
          <p:spPr>
            <a:xfrm>
              <a:off x="4037975" y="1542300"/>
              <a:ext cx="121300" cy="118550"/>
            </a:xfrm>
            <a:custGeom>
              <a:avLst/>
              <a:gdLst/>
              <a:ahLst/>
              <a:cxnLst/>
              <a:rect l="l" t="t" r="r" b="b"/>
              <a:pathLst>
                <a:path w="4852" h="4742" extrusionOk="0">
                  <a:moveTo>
                    <a:pt x="1211" y="1"/>
                  </a:moveTo>
                  <a:cubicBezTo>
                    <a:pt x="1164" y="1"/>
                    <a:pt x="1114" y="6"/>
                    <a:pt x="1063" y="17"/>
                  </a:cubicBezTo>
                  <a:cubicBezTo>
                    <a:pt x="1" y="252"/>
                    <a:pt x="595" y="4742"/>
                    <a:pt x="595" y="4742"/>
                  </a:cubicBezTo>
                  <a:cubicBezTo>
                    <a:pt x="1171" y="4482"/>
                    <a:pt x="1736" y="4198"/>
                    <a:pt x="2292" y="3897"/>
                  </a:cubicBezTo>
                  <a:cubicBezTo>
                    <a:pt x="3018" y="3504"/>
                    <a:pt x="4078" y="3278"/>
                    <a:pt x="4486" y="2480"/>
                  </a:cubicBezTo>
                  <a:cubicBezTo>
                    <a:pt x="4851" y="1764"/>
                    <a:pt x="4244" y="1427"/>
                    <a:pt x="3634" y="1427"/>
                  </a:cubicBezTo>
                  <a:cubicBezTo>
                    <a:pt x="3468" y="1427"/>
                    <a:pt x="3302" y="1452"/>
                    <a:pt x="3156" y="1501"/>
                  </a:cubicBezTo>
                  <a:cubicBezTo>
                    <a:pt x="3035" y="1540"/>
                    <a:pt x="2179" y="1874"/>
                    <a:pt x="2184" y="2043"/>
                  </a:cubicBezTo>
                  <a:cubicBezTo>
                    <a:pt x="2184" y="2043"/>
                    <a:pt x="2129" y="1"/>
                    <a:pt x="121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470" name="Google Shape;2470;p38"/>
          <p:cNvSpPr/>
          <p:nvPr/>
        </p:nvSpPr>
        <p:spPr>
          <a:xfrm>
            <a:off x="16109981" y="7481873"/>
            <a:ext cx="9989" cy="3155"/>
          </a:xfrm>
          <a:custGeom>
            <a:avLst/>
            <a:gdLst/>
            <a:ahLst/>
            <a:cxnLst/>
            <a:rect l="l" t="t" r="r" b="b"/>
            <a:pathLst>
              <a:path w="57" h="18" extrusionOk="0">
                <a:moveTo>
                  <a:pt x="0" y="1"/>
                </a:moveTo>
                <a:cubicBezTo>
                  <a:pt x="18" y="7"/>
                  <a:pt x="37" y="12"/>
                  <a:pt x="57" y="17"/>
                </a:cubicBezTo>
                <a:cubicBezTo>
                  <a:pt x="38" y="12"/>
                  <a:pt x="20" y="7"/>
                  <a:pt x="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471" name="Google Shape;2471;p38"/>
          <p:cNvGrpSpPr/>
          <p:nvPr/>
        </p:nvGrpSpPr>
        <p:grpSpPr>
          <a:xfrm>
            <a:off x="736102" y="5360840"/>
            <a:ext cx="893828" cy="852920"/>
            <a:chOff x="3061500" y="3213900"/>
            <a:chExt cx="616150" cy="587950"/>
          </a:xfrm>
        </p:grpSpPr>
        <p:sp>
          <p:nvSpPr>
            <p:cNvPr id="2472" name="Google Shape;2472;p38"/>
            <p:cNvSpPr/>
            <p:nvPr/>
          </p:nvSpPr>
          <p:spPr>
            <a:xfrm>
              <a:off x="3061500" y="3213900"/>
              <a:ext cx="616150" cy="587950"/>
            </a:xfrm>
            <a:custGeom>
              <a:avLst/>
              <a:gdLst/>
              <a:ahLst/>
              <a:cxnLst/>
              <a:rect l="l" t="t" r="r" b="b"/>
              <a:pathLst>
                <a:path w="24646" h="23518" extrusionOk="0">
                  <a:moveTo>
                    <a:pt x="7172" y="4310"/>
                  </a:moveTo>
                  <a:lnTo>
                    <a:pt x="11755" y="7561"/>
                  </a:lnTo>
                  <a:lnTo>
                    <a:pt x="15883" y="4643"/>
                  </a:lnTo>
                  <a:lnTo>
                    <a:pt x="15883" y="4643"/>
                  </a:lnTo>
                  <a:lnTo>
                    <a:pt x="14516" y="9261"/>
                  </a:lnTo>
                  <a:lnTo>
                    <a:pt x="18866" y="12152"/>
                  </a:lnTo>
                  <a:lnTo>
                    <a:pt x="13328" y="12102"/>
                  </a:lnTo>
                  <a:lnTo>
                    <a:pt x="11681" y="17610"/>
                  </a:lnTo>
                  <a:lnTo>
                    <a:pt x="10768" y="12143"/>
                  </a:lnTo>
                  <a:lnTo>
                    <a:pt x="5193" y="12980"/>
                  </a:lnTo>
                  <a:lnTo>
                    <a:pt x="8778" y="9519"/>
                  </a:lnTo>
                  <a:lnTo>
                    <a:pt x="7172" y="4310"/>
                  </a:lnTo>
                  <a:close/>
                  <a:moveTo>
                    <a:pt x="4671" y="0"/>
                  </a:moveTo>
                  <a:cubicBezTo>
                    <a:pt x="4145" y="0"/>
                    <a:pt x="3676" y="511"/>
                    <a:pt x="3858" y="1103"/>
                  </a:cubicBezTo>
                  <a:lnTo>
                    <a:pt x="6252" y="8870"/>
                  </a:lnTo>
                  <a:lnTo>
                    <a:pt x="561" y="14364"/>
                  </a:lnTo>
                  <a:cubicBezTo>
                    <a:pt x="1" y="14905"/>
                    <a:pt x="406" y="15824"/>
                    <a:pt x="1138" y="15824"/>
                  </a:cubicBezTo>
                  <a:cubicBezTo>
                    <a:pt x="1183" y="15824"/>
                    <a:pt x="1228" y="15820"/>
                    <a:pt x="1275" y="15813"/>
                  </a:cubicBezTo>
                  <a:lnTo>
                    <a:pt x="8937" y="14664"/>
                  </a:lnTo>
                  <a:lnTo>
                    <a:pt x="10470" y="22827"/>
                  </a:lnTo>
                  <a:cubicBezTo>
                    <a:pt x="10555" y="23281"/>
                    <a:pt x="10930" y="23518"/>
                    <a:pt x="11306" y="23518"/>
                  </a:cubicBezTo>
                  <a:cubicBezTo>
                    <a:pt x="11642" y="23518"/>
                    <a:pt x="11978" y="23329"/>
                    <a:pt x="12110" y="22937"/>
                  </a:cubicBezTo>
                  <a:lnTo>
                    <a:pt x="14978" y="14337"/>
                  </a:lnTo>
                  <a:lnTo>
                    <a:pt x="23468" y="14415"/>
                  </a:lnTo>
                  <a:cubicBezTo>
                    <a:pt x="23471" y="14415"/>
                    <a:pt x="23473" y="14415"/>
                    <a:pt x="23476" y="14415"/>
                  </a:cubicBezTo>
                  <a:cubicBezTo>
                    <a:pt x="24314" y="14415"/>
                    <a:pt x="24645" y="13325"/>
                    <a:pt x="23945" y="12859"/>
                  </a:cubicBezTo>
                  <a:lnTo>
                    <a:pt x="17112" y="8317"/>
                  </a:lnTo>
                  <a:lnTo>
                    <a:pt x="19135" y="1475"/>
                  </a:lnTo>
                  <a:cubicBezTo>
                    <a:pt x="19310" y="886"/>
                    <a:pt x="18843" y="383"/>
                    <a:pt x="18319" y="383"/>
                  </a:cubicBezTo>
                  <a:cubicBezTo>
                    <a:pt x="18156" y="383"/>
                    <a:pt x="17988" y="431"/>
                    <a:pt x="17832" y="542"/>
                  </a:cubicBezTo>
                  <a:lnTo>
                    <a:pt x="11757" y="4838"/>
                  </a:lnTo>
                  <a:lnTo>
                    <a:pt x="5158" y="160"/>
                  </a:lnTo>
                  <a:cubicBezTo>
                    <a:pt x="5002" y="49"/>
                    <a:pt x="4834" y="0"/>
                    <a:pt x="4671" y="0"/>
                  </a:cubicBezTo>
                  <a:close/>
                </a:path>
              </a:pathLst>
            </a:custGeom>
            <a:solidFill>
              <a:srgbClr val="FFFFFF"/>
            </a:solidFill>
            <a:ln w="9525" cap="flat" cmpd="sng">
              <a:solidFill>
                <a:schemeClr val="accent6"/>
              </a:solidFill>
              <a:prstDash val="solid"/>
              <a:round/>
              <a:headEnd type="none" w="sm" len="sm"/>
              <a:tailEnd type="none" w="sm" len="sm"/>
            </a:ln>
            <a:effectLst>
              <a:outerShdw blurRad="128588"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3" name="Google Shape;2473;p38"/>
            <p:cNvSpPr/>
            <p:nvPr/>
          </p:nvSpPr>
          <p:spPr>
            <a:xfrm>
              <a:off x="3109550" y="3251725"/>
              <a:ext cx="516825" cy="525025"/>
            </a:xfrm>
            <a:custGeom>
              <a:avLst/>
              <a:gdLst/>
              <a:ahLst/>
              <a:cxnLst/>
              <a:rect l="l" t="t" r="r" b="b"/>
              <a:pathLst>
                <a:path w="20673" h="21001" extrusionOk="0">
                  <a:moveTo>
                    <a:pt x="3224" y="0"/>
                  </a:moveTo>
                  <a:lnTo>
                    <a:pt x="5592" y="7682"/>
                  </a:lnTo>
                  <a:lnTo>
                    <a:pt x="0" y="13080"/>
                  </a:lnTo>
                  <a:lnTo>
                    <a:pt x="0" y="13080"/>
                  </a:lnTo>
                  <a:lnTo>
                    <a:pt x="7930" y="11892"/>
                  </a:lnTo>
                  <a:lnTo>
                    <a:pt x="9450" y="21000"/>
                  </a:lnTo>
                  <a:lnTo>
                    <a:pt x="12230" y="11707"/>
                  </a:lnTo>
                  <a:lnTo>
                    <a:pt x="20672" y="11783"/>
                  </a:lnTo>
                  <a:lnTo>
                    <a:pt x="13891" y="7277"/>
                  </a:lnTo>
                  <a:lnTo>
                    <a:pt x="15933" y="373"/>
                  </a:lnTo>
                  <a:lnTo>
                    <a:pt x="9833" y="4687"/>
                  </a:lnTo>
                  <a:lnTo>
                    <a:pt x="3224" y="0"/>
                  </a:ln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74" name="Google Shape;2474;p38"/>
          <p:cNvGrpSpPr/>
          <p:nvPr/>
        </p:nvGrpSpPr>
        <p:grpSpPr>
          <a:xfrm rot="-2921225" flipH="1">
            <a:off x="1666236" y="4041602"/>
            <a:ext cx="1009681" cy="1148317"/>
            <a:chOff x="2573375" y="2638075"/>
            <a:chExt cx="639450" cy="727250"/>
          </a:xfrm>
        </p:grpSpPr>
        <p:sp>
          <p:nvSpPr>
            <p:cNvPr id="2475" name="Google Shape;2475;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6" name="Google Shape;2476;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7" name="Google Shape;2477;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8" name="Google Shape;2478;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79" name="Google Shape;2479;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0" name="Google Shape;2480;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1" name="Google Shape;2481;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2" name="Google Shape;2482;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3" name="Google Shape;2483;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4" name="Google Shape;2484;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5" name="Google Shape;2485;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6" name="Google Shape;2486;p38"/>
          <p:cNvGrpSpPr/>
          <p:nvPr/>
        </p:nvGrpSpPr>
        <p:grpSpPr>
          <a:xfrm rot="1034471">
            <a:off x="1460802" y="5855622"/>
            <a:ext cx="539183" cy="541229"/>
            <a:chOff x="2393350" y="3373025"/>
            <a:chExt cx="590725" cy="593025"/>
          </a:xfrm>
        </p:grpSpPr>
        <p:sp>
          <p:nvSpPr>
            <p:cNvPr id="2487" name="Google Shape;2487;p38"/>
            <p:cNvSpPr/>
            <p:nvPr/>
          </p:nvSpPr>
          <p:spPr>
            <a:xfrm>
              <a:off x="2393350" y="3373025"/>
              <a:ext cx="590725" cy="593025"/>
            </a:xfrm>
            <a:custGeom>
              <a:avLst/>
              <a:gdLst/>
              <a:ahLst/>
              <a:cxnLst/>
              <a:rect l="l" t="t" r="r" b="b"/>
              <a:pathLst>
                <a:path w="23629" h="23721" extrusionOk="0">
                  <a:moveTo>
                    <a:pt x="12788" y="1743"/>
                  </a:moveTo>
                  <a:lnTo>
                    <a:pt x="12790" y="1754"/>
                  </a:lnTo>
                  <a:cubicBezTo>
                    <a:pt x="12788" y="1750"/>
                    <a:pt x="12788" y="1748"/>
                    <a:pt x="12788" y="1743"/>
                  </a:cubicBezTo>
                  <a:close/>
                  <a:moveTo>
                    <a:pt x="12989" y="3783"/>
                  </a:moveTo>
                  <a:lnTo>
                    <a:pt x="13655" y="10645"/>
                  </a:lnTo>
                  <a:lnTo>
                    <a:pt x="19654" y="13132"/>
                  </a:lnTo>
                  <a:lnTo>
                    <a:pt x="13278" y="13700"/>
                  </a:lnTo>
                  <a:lnTo>
                    <a:pt x="10611" y="19843"/>
                  </a:lnTo>
                  <a:lnTo>
                    <a:pt x="10112" y="13007"/>
                  </a:lnTo>
                  <a:lnTo>
                    <a:pt x="4083" y="10668"/>
                  </a:lnTo>
                  <a:lnTo>
                    <a:pt x="10231" y="10120"/>
                  </a:lnTo>
                  <a:lnTo>
                    <a:pt x="12989" y="3783"/>
                  </a:lnTo>
                  <a:close/>
                  <a:moveTo>
                    <a:pt x="13300" y="1"/>
                  </a:moveTo>
                  <a:cubicBezTo>
                    <a:pt x="12634" y="1"/>
                    <a:pt x="12039" y="386"/>
                    <a:pt x="11766" y="1019"/>
                  </a:cubicBezTo>
                  <a:lnTo>
                    <a:pt x="8715" y="8027"/>
                  </a:lnTo>
                  <a:lnTo>
                    <a:pt x="1617" y="8661"/>
                  </a:lnTo>
                  <a:cubicBezTo>
                    <a:pt x="835" y="8737"/>
                    <a:pt x="211" y="9334"/>
                    <a:pt x="105" y="10114"/>
                  </a:cubicBezTo>
                  <a:cubicBezTo>
                    <a:pt x="0" y="10894"/>
                    <a:pt x="433" y="11636"/>
                    <a:pt x="1170" y="11923"/>
                  </a:cubicBezTo>
                  <a:lnTo>
                    <a:pt x="8001" y="14574"/>
                  </a:lnTo>
                  <a:lnTo>
                    <a:pt x="8551" y="22147"/>
                  </a:lnTo>
                  <a:cubicBezTo>
                    <a:pt x="8609" y="22936"/>
                    <a:pt x="9173" y="23560"/>
                    <a:pt x="9952" y="23693"/>
                  </a:cubicBezTo>
                  <a:cubicBezTo>
                    <a:pt x="10051" y="23710"/>
                    <a:pt x="10151" y="23720"/>
                    <a:pt x="10252" y="23720"/>
                  </a:cubicBezTo>
                  <a:cubicBezTo>
                    <a:pt x="10917" y="23720"/>
                    <a:pt x="11512" y="23337"/>
                    <a:pt x="11786" y="22701"/>
                  </a:cubicBezTo>
                  <a:lnTo>
                    <a:pt x="14784" y="15795"/>
                  </a:lnTo>
                  <a:lnTo>
                    <a:pt x="21989" y="15157"/>
                  </a:lnTo>
                  <a:cubicBezTo>
                    <a:pt x="22765" y="15089"/>
                    <a:pt x="23392" y="14502"/>
                    <a:pt x="23511" y="13731"/>
                  </a:cubicBezTo>
                  <a:cubicBezTo>
                    <a:pt x="23628" y="12960"/>
                    <a:pt x="23210" y="12211"/>
                    <a:pt x="22490" y="11913"/>
                  </a:cubicBezTo>
                  <a:lnTo>
                    <a:pt x="15730" y="9107"/>
                  </a:lnTo>
                  <a:lnTo>
                    <a:pt x="14993" y="1544"/>
                  </a:lnTo>
                  <a:cubicBezTo>
                    <a:pt x="14927" y="763"/>
                    <a:pt x="14361" y="149"/>
                    <a:pt x="13586" y="24"/>
                  </a:cubicBezTo>
                  <a:cubicBezTo>
                    <a:pt x="13490" y="8"/>
                    <a:pt x="13394" y="1"/>
                    <a:pt x="13300"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88" name="Google Shape;2488;p38"/>
            <p:cNvSpPr/>
            <p:nvPr/>
          </p:nvSpPr>
          <p:spPr>
            <a:xfrm>
              <a:off x="2418275" y="3400700"/>
              <a:ext cx="540825" cy="537450"/>
            </a:xfrm>
            <a:custGeom>
              <a:avLst/>
              <a:gdLst/>
              <a:ahLst/>
              <a:cxnLst/>
              <a:rect l="l" t="t" r="r" b="b"/>
              <a:pathLst>
                <a:path w="21633" h="21498" extrusionOk="0">
                  <a:moveTo>
                    <a:pt x="12317" y="0"/>
                  </a:moveTo>
                  <a:cubicBezTo>
                    <a:pt x="12105" y="0"/>
                    <a:pt x="11892" y="111"/>
                    <a:pt x="11789" y="349"/>
                  </a:cubicBezTo>
                  <a:lnTo>
                    <a:pt x="8475" y="7965"/>
                  </a:lnTo>
                  <a:lnTo>
                    <a:pt x="729" y="8654"/>
                  </a:lnTo>
                  <a:cubicBezTo>
                    <a:pt x="121" y="8714"/>
                    <a:pt x="0" y="9551"/>
                    <a:pt x="573" y="9774"/>
                  </a:cubicBezTo>
                  <a:lnTo>
                    <a:pt x="8061" y="12679"/>
                  </a:lnTo>
                  <a:lnTo>
                    <a:pt x="8662" y="20955"/>
                  </a:lnTo>
                  <a:cubicBezTo>
                    <a:pt x="8688" y="21302"/>
                    <a:pt x="8967" y="21497"/>
                    <a:pt x="9248" y="21497"/>
                  </a:cubicBezTo>
                  <a:cubicBezTo>
                    <a:pt x="9459" y="21497"/>
                    <a:pt x="9670" y="21387"/>
                    <a:pt x="9776" y="21148"/>
                  </a:cubicBezTo>
                  <a:lnTo>
                    <a:pt x="13036" y="13639"/>
                  </a:lnTo>
                  <a:lnTo>
                    <a:pt x="20904" y="12942"/>
                  </a:lnTo>
                  <a:cubicBezTo>
                    <a:pt x="21505" y="12891"/>
                    <a:pt x="21632" y="12060"/>
                    <a:pt x="21074" y="11828"/>
                  </a:cubicBezTo>
                  <a:lnTo>
                    <a:pt x="13699" y="8769"/>
                  </a:lnTo>
                  <a:lnTo>
                    <a:pt x="12896" y="528"/>
                  </a:lnTo>
                  <a:cubicBezTo>
                    <a:pt x="12866" y="188"/>
                    <a:pt x="12592" y="0"/>
                    <a:pt x="12317" y="0"/>
                  </a:cubicBezTo>
                  <a:close/>
                </a:path>
              </a:pathLst>
            </a:custGeom>
            <a:solidFill>
              <a:schemeClr val="accent1"/>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89" name="Google Shape;2489;p38"/>
          <p:cNvGrpSpPr/>
          <p:nvPr/>
        </p:nvGrpSpPr>
        <p:grpSpPr>
          <a:xfrm rot="-2966663">
            <a:off x="2651168" y="698677"/>
            <a:ext cx="760937" cy="805076"/>
            <a:chOff x="1881525" y="2974850"/>
            <a:chExt cx="635600" cy="672525"/>
          </a:xfrm>
        </p:grpSpPr>
        <p:sp>
          <p:nvSpPr>
            <p:cNvPr id="2490" name="Google Shape;2490;p38"/>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1" name="Google Shape;2491;p38"/>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492" name="Google Shape;2492;p38"/>
          <p:cNvGrpSpPr/>
          <p:nvPr/>
        </p:nvGrpSpPr>
        <p:grpSpPr>
          <a:xfrm rot="2921225">
            <a:off x="10533237" y="5512046"/>
            <a:ext cx="1147546" cy="1191647"/>
            <a:chOff x="2573375" y="2638075"/>
            <a:chExt cx="639450" cy="727250"/>
          </a:xfrm>
        </p:grpSpPr>
        <p:sp>
          <p:nvSpPr>
            <p:cNvPr id="2493" name="Google Shape;2493;p38"/>
            <p:cNvSpPr/>
            <p:nvPr/>
          </p:nvSpPr>
          <p:spPr>
            <a:xfrm>
              <a:off x="2573375" y="2638075"/>
              <a:ext cx="639450" cy="727250"/>
            </a:xfrm>
            <a:custGeom>
              <a:avLst/>
              <a:gdLst/>
              <a:ahLst/>
              <a:cxnLst/>
              <a:rect l="l" t="t" r="r" b="b"/>
              <a:pathLst>
                <a:path w="25578" h="29090" extrusionOk="0">
                  <a:moveTo>
                    <a:pt x="14807" y="2217"/>
                  </a:moveTo>
                  <a:cubicBezTo>
                    <a:pt x="14909" y="2217"/>
                    <a:pt x="15010" y="2218"/>
                    <a:pt x="15110" y="2220"/>
                  </a:cubicBezTo>
                  <a:lnTo>
                    <a:pt x="15330" y="2230"/>
                  </a:lnTo>
                  <a:cubicBezTo>
                    <a:pt x="16557" y="2280"/>
                    <a:pt x="17660" y="2491"/>
                    <a:pt x="18612" y="2858"/>
                  </a:cubicBezTo>
                  <a:cubicBezTo>
                    <a:pt x="18670" y="2881"/>
                    <a:pt x="18725" y="2901"/>
                    <a:pt x="18782" y="2928"/>
                  </a:cubicBezTo>
                  <a:lnTo>
                    <a:pt x="18848" y="2955"/>
                  </a:lnTo>
                  <a:cubicBezTo>
                    <a:pt x="19903" y="3400"/>
                    <a:pt x="20846" y="4142"/>
                    <a:pt x="21579" y="5107"/>
                  </a:cubicBezTo>
                  <a:lnTo>
                    <a:pt x="21599" y="5133"/>
                  </a:lnTo>
                  <a:cubicBezTo>
                    <a:pt x="21626" y="5164"/>
                    <a:pt x="21649" y="5195"/>
                    <a:pt x="21669" y="5222"/>
                  </a:cubicBezTo>
                  <a:lnTo>
                    <a:pt x="21712" y="5279"/>
                  </a:lnTo>
                  <a:cubicBezTo>
                    <a:pt x="22836" y="6830"/>
                    <a:pt x="23269" y="8676"/>
                    <a:pt x="22908" y="10346"/>
                  </a:cubicBezTo>
                  <a:cubicBezTo>
                    <a:pt x="22498" y="12240"/>
                    <a:pt x="21115" y="14027"/>
                    <a:pt x="19121" y="15246"/>
                  </a:cubicBezTo>
                  <a:cubicBezTo>
                    <a:pt x="17976" y="15939"/>
                    <a:pt x="16628" y="16479"/>
                    <a:pt x="14971" y="16889"/>
                  </a:cubicBezTo>
                  <a:cubicBezTo>
                    <a:pt x="14942" y="16758"/>
                    <a:pt x="14911" y="16631"/>
                    <a:pt x="14880" y="16501"/>
                  </a:cubicBezTo>
                  <a:cubicBezTo>
                    <a:pt x="14807" y="16200"/>
                    <a:pt x="14612" y="15935"/>
                    <a:pt x="14345" y="15773"/>
                  </a:cubicBezTo>
                  <a:cubicBezTo>
                    <a:pt x="14164" y="15665"/>
                    <a:pt x="13955" y="15609"/>
                    <a:pt x="13746" y="15609"/>
                  </a:cubicBezTo>
                  <a:cubicBezTo>
                    <a:pt x="13654" y="15609"/>
                    <a:pt x="13561" y="15620"/>
                    <a:pt x="13471" y="15642"/>
                  </a:cubicBezTo>
                  <a:cubicBezTo>
                    <a:pt x="13171" y="15718"/>
                    <a:pt x="12917" y="15902"/>
                    <a:pt x="12755" y="16163"/>
                  </a:cubicBezTo>
                  <a:cubicBezTo>
                    <a:pt x="12591" y="16427"/>
                    <a:pt x="12542" y="16739"/>
                    <a:pt x="12613" y="17043"/>
                  </a:cubicBezTo>
                  <a:cubicBezTo>
                    <a:pt x="12638" y="17145"/>
                    <a:pt x="12663" y="17248"/>
                    <a:pt x="12683" y="17349"/>
                  </a:cubicBezTo>
                  <a:cubicBezTo>
                    <a:pt x="12675" y="17349"/>
                    <a:pt x="12671" y="17351"/>
                    <a:pt x="12663" y="17351"/>
                  </a:cubicBezTo>
                  <a:cubicBezTo>
                    <a:pt x="11705" y="17502"/>
                    <a:pt x="10589" y="17643"/>
                    <a:pt x="9437" y="17643"/>
                  </a:cubicBezTo>
                  <a:cubicBezTo>
                    <a:pt x="8525" y="17643"/>
                    <a:pt x="7590" y="17555"/>
                    <a:pt x="6695" y="17312"/>
                  </a:cubicBezTo>
                  <a:cubicBezTo>
                    <a:pt x="4768" y="16791"/>
                    <a:pt x="3213" y="15527"/>
                    <a:pt x="2634" y="14015"/>
                  </a:cubicBezTo>
                  <a:cubicBezTo>
                    <a:pt x="2327" y="13204"/>
                    <a:pt x="2241" y="12244"/>
                    <a:pt x="2376" y="11159"/>
                  </a:cubicBezTo>
                  <a:lnTo>
                    <a:pt x="2384" y="11101"/>
                  </a:lnTo>
                  <a:cubicBezTo>
                    <a:pt x="2392" y="11050"/>
                    <a:pt x="2398" y="10995"/>
                    <a:pt x="2407" y="10943"/>
                  </a:cubicBezTo>
                  <a:lnTo>
                    <a:pt x="2415" y="10900"/>
                  </a:lnTo>
                  <a:cubicBezTo>
                    <a:pt x="2630" y="9475"/>
                    <a:pt x="3211" y="8090"/>
                    <a:pt x="4077" y="6910"/>
                  </a:cubicBezTo>
                  <a:cubicBezTo>
                    <a:pt x="4116" y="6859"/>
                    <a:pt x="4155" y="6807"/>
                    <a:pt x="4196" y="6758"/>
                  </a:cubicBezTo>
                  <a:lnTo>
                    <a:pt x="4210" y="6738"/>
                  </a:lnTo>
                  <a:cubicBezTo>
                    <a:pt x="4493" y="6368"/>
                    <a:pt x="4807" y="6020"/>
                    <a:pt x="5144" y="5702"/>
                  </a:cubicBezTo>
                  <a:cubicBezTo>
                    <a:pt x="5710" y="5170"/>
                    <a:pt x="6391" y="4676"/>
                    <a:pt x="7177" y="4222"/>
                  </a:cubicBezTo>
                  <a:cubicBezTo>
                    <a:pt x="7205" y="4204"/>
                    <a:pt x="7234" y="4190"/>
                    <a:pt x="7259" y="4173"/>
                  </a:cubicBezTo>
                  <a:cubicBezTo>
                    <a:pt x="7294" y="4155"/>
                    <a:pt x="7326" y="4134"/>
                    <a:pt x="7359" y="4118"/>
                  </a:cubicBezTo>
                  <a:cubicBezTo>
                    <a:pt x="8371" y="3564"/>
                    <a:pt x="9485" y="3117"/>
                    <a:pt x="10685" y="2792"/>
                  </a:cubicBezTo>
                  <a:lnTo>
                    <a:pt x="10734" y="2778"/>
                  </a:lnTo>
                  <a:cubicBezTo>
                    <a:pt x="10781" y="2766"/>
                    <a:pt x="10824" y="2754"/>
                    <a:pt x="10867" y="2743"/>
                  </a:cubicBezTo>
                  <a:lnTo>
                    <a:pt x="10890" y="2735"/>
                  </a:lnTo>
                  <a:cubicBezTo>
                    <a:pt x="12182" y="2395"/>
                    <a:pt x="13532" y="2217"/>
                    <a:pt x="14807" y="2217"/>
                  </a:cubicBezTo>
                  <a:close/>
                  <a:moveTo>
                    <a:pt x="22194" y="17827"/>
                  </a:moveTo>
                  <a:lnTo>
                    <a:pt x="22194" y="17827"/>
                  </a:lnTo>
                  <a:cubicBezTo>
                    <a:pt x="21731" y="18670"/>
                    <a:pt x="21043" y="19431"/>
                    <a:pt x="20383" y="20098"/>
                  </a:cubicBezTo>
                  <a:cubicBezTo>
                    <a:pt x="19349" y="21138"/>
                    <a:pt x="17982" y="21856"/>
                    <a:pt x="16538" y="22119"/>
                  </a:cubicBezTo>
                  <a:cubicBezTo>
                    <a:pt x="16333" y="22155"/>
                    <a:pt x="16085" y="22182"/>
                    <a:pt x="15834" y="22184"/>
                  </a:cubicBezTo>
                  <a:cubicBezTo>
                    <a:pt x="16333" y="20963"/>
                    <a:pt x="17285" y="19852"/>
                    <a:pt x="18512" y="19084"/>
                  </a:cubicBezTo>
                  <a:cubicBezTo>
                    <a:pt x="19558" y="18432"/>
                    <a:pt x="20809" y="18007"/>
                    <a:pt x="22194" y="17827"/>
                  </a:cubicBezTo>
                  <a:close/>
                  <a:moveTo>
                    <a:pt x="13061" y="19540"/>
                  </a:moveTo>
                  <a:cubicBezTo>
                    <a:pt x="13182" y="20539"/>
                    <a:pt x="13237" y="21544"/>
                    <a:pt x="13229" y="22545"/>
                  </a:cubicBezTo>
                  <a:cubicBezTo>
                    <a:pt x="12849" y="22067"/>
                    <a:pt x="12425" y="21616"/>
                    <a:pt x="11947" y="21187"/>
                  </a:cubicBezTo>
                  <a:cubicBezTo>
                    <a:pt x="11352" y="20652"/>
                    <a:pt x="10634" y="20206"/>
                    <a:pt x="9807" y="19862"/>
                  </a:cubicBezTo>
                  <a:cubicBezTo>
                    <a:pt x="10962" y="19835"/>
                    <a:pt x="12059" y="19694"/>
                    <a:pt x="13013" y="19548"/>
                  </a:cubicBezTo>
                  <a:lnTo>
                    <a:pt x="13061" y="19540"/>
                  </a:lnTo>
                  <a:close/>
                  <a:moveTo>
                    <a:pt x="6368" y="21271"/>
                  </a:moveTo>
                  <a:lnTo>
                    <a:pt x="6368" y="21271"/>
                  </a:lnTo>
                  <a:cubicBezTo>
                    <a:pt x="6881" y="21339"/>
                    <a:pt x="7382" y="21423"/>
                    <a:pt x="7905" y="21560"/>
                  </a:cubicBezTo>
                  <a:cubicBezTo>
                    <a:pt x="8970" y="21842"/>
                    <a:pt x="9831" y="22268"/>
                    <a:pt x="10459" y="22839"/>
                  </a:cubicBezTo>
                  <a:cubicBezTo>
                    <a:pt x="11268" y="23567"/>
                    <a:pt x="11881" y="24347"/>
                    <a:pt x="12357" y="25264"/>
                  </a:cubicBezTo>
                  <a:cubicBezTo>
                    <a:pt x="11678" y="25208"/>
                    <a:pt x="10966" y="25141"/>
                    <a:pt x="10322" y="24970"/>
                  </a:cubicBezTo>
                  <a:cubicBezTo>
                    <a:pt x="9191" y="24667"/>
                    <a:pt x="8153" y="24004"/>
                    <a:pt x="7402" y="23109"/>
                  </a:cubicBezTo>
                  <a:cubicBezTo>
                    <a:pt x="6951" y="22568"/>
                    <a:pt x="6600" y="21940"/>
                    <a:pt x="6368" y="21271"/>
                  </a:cubicBezTo>
                  <a:close/>
                  <a:moveTo>
                    <a:pt x="12714" y="27672"/>
                  </a:moveTo>
                  <a:cubicBezTo>
                    <a:pt x="12714" y="27674"/>
                    <a:pt x="12714" y="27678"/>
                    <a:pt x="12712" y="27678"/>
                  </a:cubicBezTo>
                  <a:cubicBezTo>
                    <a:pt x="12712" y="27674"/>
                    <a:pt x="12714" y="27674"/>
                    <a:pt x="12714" y="27672"/>
                  </a:cubicBezTo>
                  <a:close/>
                  <a:moveTo>
                    <a:pt x="14811" y="0"/>
                  </a:moveTo>
                  <a:cubicBezTo>
                    <a:pt x="13351" y="0"/>
                    <a:pt x="11817" y="203"/>
                    <a:pt x="10346" y="587"/>
                  </a:cubicBezTo>
                  <a:cubicBezTo>
                    <a:pt x="10279" y="603"/>
                    <a:pt x="10209" y="622"/>
                    <a:pt x="10139" y="642"/>
                  </a:cubicBezTo>
                  <a:lnTo>
                    <a:pt x="10100" y="653"/>
                  </a:lnTo>
                  <a:cubicBezTo>
                    <a:pt x="8734" y="1026"/>
                    <a:pt x="7447" y="1539"/>
                    <a:pt x="6282" y="2181"/>
                  </a:cubicBezTo>
                  <a:lnTo>
                    <a:pt x="6251" y="2200"/>
                  </a:lnTo>
                  <a:cubicBezTo>
                    <a:pt x="6223" y="2216"/>
                    <a:pt x="6196" y="2232"/>
                    <a:pt x="6169" y="2247"/>
                  </a:cubicBezTo>
                  <a:cubicBezTo>
                    <a:pt x="6130" y="2271"/>
                    <a:pt x="6093" y="2292"/>
                    <a:pt x="6065" y="2306"/>
                  </a:cubicBezTo>
                  <a:cubicBezTo>
                    <a:pt x="5139" y="2840"/>
                    <a:pt x="4319" y="3437"/>
                    <a:pt x="3627" y="4087"/>
                  </a:cubicBezTo>
                  <a:cubicBezTo>
                    <a:pt x="3205" y="4485"/>
                    <a:pt x="2811" y="4922"/>
                    <a:pt x="2456" y="5386"/>
                  </a:cubicBezTo>
                  <a:cubicBezTo>
                    <a:pt x="2403" y="5453"/>
                    <a:pt x="2353" y="5517"/>
                    <a:pt x="2300" y="5591"/>
                  </a:cubicBezTo>
                  <a:cubicBezTo>
                    <a:pt x="1217" y="7064"/>
                    <a:pt x="503" y="8777"/>
                    <a:pt x="228" y="10552"/>
                  </a:cubicBezTo>
                  <a:cubicBezTo>
                    <a:pt x="205" y="10664"/>
                    <a:pt x="191" y="10771"/>
                    <a:pt x="179" y="10880"/>
                  </a:cubicBezTo>
                  <a:lnTo>
                    <a:pt x="168" y="10954"/>
                  </a:lnTo>
                  <a:lnTo>
                    <a:pt x="168" y="10956"/>
                  </a:lnTo>
                  <a:cubicBezTo>
                    <a:pt x="0" y="12378"/>
                    <a:pt x="129" y="13674"/>
                    <a:pt x="564" y="14811"/>
                  </a:cubicBezTo>
                  <a:cubicBezTo>
                    <a:pt x="1233" y="16563"/>
                    <a:pt x="2684" y="18021"/>
                    <a:pt x="4579" y="18904"/>
                  </a:cubicBezTo>
                  <a:cubicBezTo>
                    <a:pt x="4136" y="19000"/>
                    <a:pt x="3806" y="19412"/>
                    <a:pt x="3849" y="19893"/>
                  </a:cubicBezTo>
                  <a:lnTo>
                    <a:pt x="3869" y="20110"/>
                  </a:lnTo>
                  <a:cubicBezTo>
                    <a:pt x="4007" y="21725"/>
                    <a:pt x="4659" y="23300"/>
                    <a:pt x="5700" y="24541"/>
                  </a:cubicBezTo>
                  <a:cubicBezTo>
                    <a:pt x="6742" y="25785"/>
                    <a:pt x="8178" y="26700"/>
                    <a:pt x="9745" y="27118"/>
                  </a:cubicBezTo>
                  <a:cubicBezTo>
                    <a:pt x="10590" y="27344"/>
                    <a:pt x="11444" y="27424"/>
                    <a:pt x="12242" y="27486"/>
                  </a:cubicBezTo>
                  <a:cubicBezTo>
                    <a:pt x="12375" y="27496"/>
                    <a:pt x="12509" y="27506"/>
                    <a:pt x="12642" y="27514"/>
                  </a:cubicBezTo>
                  <a:cubicBezTo>
                    <a:pt x="12632" y="27561"/>
                    <a:pt x="12622" y="27609"/>
                    <a:pt x="12609" y="27658"/>
                  </a:cubicBezTo>
                  <a:cubicBezTo>
                    <a:pt x="12459" y="28279"/>
                    <a:pt x="12845" y="28909"/>
                    <a:pt x="13463" y="29057"/>
                  </a:cubicBezTo>
                  <a:lnTo>
                    <a:pt x="13606" y="29090"/>
                  </a:lnTo>
                  <a:lnTo>
                    <a:pt x="13740" y="29090"/>
                  </a:lnTo>
                  <a:cubicBezTo>
                    <a:pt x="14281" y="29090"/>
                    <a:pt x="14747" y="28721"/>
                    <a:pt x="14870" y="28197"/>
                  </a:cubicBezTo>
                  <a:cubicBezTo>
                    <a:pt x="15168" y="26950"/>
                    <a:pt x="15371" y="25680"/>
                    <a:pt x="15473" y="24400"/>
                  </a:cubicBezTo>
                  <a:cubicBezTo>
                    <a:pt x="15592" y="24408"/>
                    <a:pt x="15715" y="24412"/>
                    <a:pt x="15838" y="24412"/>
                  </a:cubicBezTo>
                  <a:cubicBezTo>
                    <a:pt x="16185" y="24412"/>
                    <a:pt x="16552" y="24377"/>
                    <a:pt x="16932" y="24308"/>
                  </a:cubicBezTo>
                  <a:cubicBezTo>
                    <a:pt x="18819" y="23967"/>
                    <a:pt x="20604" y="23027"/>
                    <a:pt x="21956" y="21667"/>
                  </a:cubicBezTo>
                  <a:cubicBezTo>
                    <a:pt x="23212" y="20401"/>
                    <a:pt x="24543" y="18838"/>
                    <a:pt x="24894" y="16815"/>
                  </a:cubicBezTo>
                  <a:lnTo>
                    <a:pt x="24923" y="16647"/>
                  </a:lnTo>
                  <a:cubicBezTo>
                    <a:pt x="25025" y="16056"/>
                    <a:pt x="24572" y="15516"/>
                    <a:pt x="23971" y="15514"/>
                  </a:cubicBezTo>
                  <a:lnTo>
                    <a:pt x="23803" y="15514"/>
                  </a:lnTo>
                  <a:cubicBezTo>
                    <a:pt x="23292" y="15514"/>
                    <a:pt x="22791" y="15537"/>
                    <a:pt x="22305" y="15588"/>
                  </a:cubicBezTo>
                  <a:cubicBezTo>
                    <a:pt x="23723" y="14226"/>
                    <a:pt x="24697" y="12570"/>
                    <a:pt x="25077" y="10827"/>
                  </a:cubicBezTo>
                  <a:lnTo>
                    <a:pt x="25077" y="10824"/>
                  </a:lnTo>
                  <a:cubicBezTo>
                    <a:pt x="25577" y="8533"/>
                    <a:pt x="25005" y="6036"/>
                    <a:pt x="23518" y="3974"/>
                  </a:cubicBezTo>
                  <a:lnTo>
                    <a:pt x="23460" y="3896"/>
                  </a:lnTo>
                  <a:cubicBezTo>
                    <a:pt x="23421" y="3849"/>
                    <a:pt x="23384" y="3800"/>
                    <a:pt x="23347" y="3751"/>
                  </a:cubicBezTo>
                  <a:cubicBezTo>
                    <a:pt x="22377" y="2485"/>
                    <a:pt x="21121" y="1500"/>
                    <a:pt x="19712" y="907"/>
                  </a:cubicBezTo>
                  <a:lnTo>
                    <a:pt x="19661" y="887"/>
                  </a:lnTo>
                  <a:cubicBezTo>
                    <a:pt x="19585" y="854"/>
                    <a:pt x="19511" y="823"/>
                    <a:pt x="19429" y="792"/>
                  </a:cubicBezTo>
                  <a:cubicBezTo>
                    <a:pt x="18243" y="335"/>
                    <a:pt x="16897" y="74"/>
                    <a:pt x="15428" y="15"/>
                  </a:cubicBezTo>
                  <a:lnTo>
                    <a:pt x="15176" y="4"/>
                  </a:lnTo>
                  <a:cubicBezTo>
                    <a:pt x="15055" y="2"/>
                    <a:pt x="14933" y="0"/>
                    <a:pt x="14811" y="0"/>
                  </a:cubicBezTo>
                  <a:close/>
                </a:path>
              </a:pathLst>
            </a:custGeom>
            <a:solidFill>
              <a:srgbClr val="FFFFFF"/>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4" name="Google Shape;2494;p38"/>
            <p:cNvSpPr/>
            <p:nvPr/>
          </p:nvSpPr>
          <p:spPr>
            <a:xfrm>
              <a:off x="2915475" y="3056050"/>
              <a:ext cx="24650" cy="281475"/>
            </a:xfrm>
            <a:custGeom>
              <a:avLst/>
              <a:gdLst/>
              <a:ahLst/>
              <a:cxnLst/>
              <a:rect l="l" t="t" r="r" b="b"/>
              <a:pathLst>
                <a:path w="986" h="11259" extrusionOk="0">
                  <a:moveTo>
                    <a:pt x="65" y="1"/>
                  </a:moveTo>
                  <a:cubicBezTo>
                    <a:pt x="62" y="1"/>
                    <a:pt x="58" y="1"/>
                    <a:pt x="54" y="2"/>
                  </a:cubicBezTo>
                  <a:cubicBezTo>
                    <a:pt x="23" y="8"/>
                    <a:pt x="4" y="39"/>
                    <a:pt x="13" y="67"/>
                  </a:cubicBezTo>
                  <a:cubicBezTo>
                    <a:pt x="876" y="3707"/>
                    <a:pt x="874" y="7554"/>
                    <a:pt x="4" y="11191"/>
                  </a:cubicBezTo>
                  <a:cubicBezTo>
                    <a:pt x="0" y="11220"/>
                    <a:pt x="17" y="11249"/>
                    <a:pt x="45" y="11257"/>
                  </a:cubicBezTo>
                  <a:cubicBezTo>
                    <a:pt x="52" y="11259"/>
                    <a:pt x="54" y="11259"/>
                    <a:pt x="58" y="11259"/>
                  </a:cubicBezTo>
                  <a:cubicBezTo>
                    <a:pt x="82" y="11259"/>
                    <a:pt x="103" y="11240"/>
                    <a:pt x="109" y="11218"/>
                  </a:cubicBezTo>
                  <a:cubicBezTo>
                    <a:pt x="981" y="7564"/>
                    <a:pt x="985" y="3701"/>
                    <a:pt x="117" y="45"/>
                  </a:cubicBezTo>
                  <a:cubicBezTo>
                    <a:pt x="110" y="17"/>
                    <a:pt x="89" y="1"/>
                    <a:pt x="65"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5" name="Google Shape;2495;p38"/>
            <p:cNvSpPr/>
            <p:nvPr/>
          </p:nvSpPr>
          <p:spPr>
            <a:xfrm>
              <a:off x="2934450" y="3053625"/>
              <a:ext cx="234000" cy="166900"/>
            </a:xfrm>
            <a:custGeom>
              <a:avLst/>
              <a:gdLst/>
              <a:ahLst/>
              <a:cxnLst/>
              <a:rect l="l" t="t" r="r" b="b"/>
              <a:pathLst>
                <a:path w="9360" h="6676" extrusionOk="0">
                  <a:moveTo>
                    <a:pt x="9305" y="0"/>
                  </a:moveTo>
                  <a:cubicBezTo>
                    <a:pt x="7273" y="0"/>
                    <a:pt x="5210" y="451"/>
                    <a:pt x="3484" y="1523"/>
                  </a:cubicBezTo>
                  <a:cubicBezTo>
                    <a:pt x="1744" y="2606"/>
                    <a:pt x="376" y="4362"/>
                    <a:pt x="0" y="6379"/>
                  </a:cubicBezTo>
                  <a:cubicBezTo>
                    <a:pt x="433" y="6592"/>
                    <a:pt x="913" y="6675"/>
                    <a:pt x="1397" y="6675"/>
                  </a:cubicBezTo>
                  <a:cubicBezTo>
                    <a:pt x="1697" y="6675"/>
                    <a:pt x="1999" y="6643"/>
                    <a:pt x="2292" y="6590"/>
                  </a:cubicBezTo>
                  <a:cubicBezTo>
                    <a:pt x="3962" y="6288"/>
                    <a:pt x="5531" y="5462"/>
                    <a:pt x="6725" y="4259"/>
                  </a:cubicBezTo>
                  <a:cubicBezTo>
                    <a:pt x="7922" y="3057"/>
                    <a:pt x="9070" y="1672"/>
                    <a:pt x="9360" y="0"/>
                  </a:cubicBezTo>
                  <a:cubicBezTo>
                    <a:pt x="9341" y="0"/>
                    <a:pt x="9323" y="0"/>
                    <a:pt x="9305"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6" name="Google Shape;2496;p38"/>
            <p:cNvSpPr/>
            <p:nvPr/>
          </p:nvSpPr>
          <p:spPr>
            <a:xfrm>
              <a:off x="2697750" y="3138250"/>
              <a:ext cx="227025" cy="161900"/>
            </a:xfrm>
            <a:custGeom>
              <a:avLst/>
              <a:gdLst/>
              <a:ahLst/>
              <a:cxnLst/>
              <a:rect l="l" t="t" r="r" b="b"/>
              <a:pathLst>
                <a:path w="9081" h="6476" extrusionOk="0">
                  <a:moveTo>
                    <a:pt x="0" y="0"/>
                  </a:moveTo>
                  <a:cubicBezTo>
                    <a:pt x="119" y="1393"/>
                    <a:pt x="679" y="2743"/>
                    <a:pt x="1576" y="3816"/>
                  </a:cubicBezTo>
                  <a:cubicBezTo>
                    <a:pt x="2475" y="4887"/>
                    <a:pt x="3708" y="5673"/>
                    <a:pt x="5057" y="6034"/>
                  </a:cubicBezTo>
                  <a:cubicBezTo>
                    <a:pt x="5806" y="6233"/>
                    <a:pt x="6580" y="6305"/>
                    <a:pt x="7351" y="6364"/>
                  </a:cubicBezTo>
                  <a:cubicBezTo>
                    <a:pt x="7930" y="6408"/>
                    <a:pt x="8504" y="6445"/>
                    <a:pt x="9081" y="6475"/>
                  </a:cubicBezTo>
                  <a:cubicBezTo>
                    <a:pt x="8506" y="4680"/>
                    <a:pt x="7628" y="3267"/>
                    <a:pt x="6229" y="2005"/>
                  </a:cubicBezTo>
                  <a:cubicBezTo>
                    <a:pt x="5382" y="1244"/>
                    <a:pt x="4311" y="766"/>
                    <a:pt x="3211" y="481"/>
                  </a:cubicBezTo>
                  <a:cubicBezTo>
                    <a:pt x="2109" y="189"/>
                    <a:pt x="1133" y="111"/>
                    <a:pt x="0"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7" name="Google Shape;2497;p38"/>
            <p:cNvSpPr/>
            <p:nvPr/>
          </p:nvSpPr>
          <p:spPr>
            <a:xfrm>
              <a:off x="2601725" y="2665675"/>
              <a:ext cx="582775" cy="441325"/>
            </a:xfrm>
            <a:custGeom>
              <a:avLst/>
              <a:gdLst/>
              <a:ahLst/>
              <a:cxnLst/>
              <a:rect l="l" t="t" r="r" b="b"/>
              <a:pathLst>
                <a:path w="23311" h="17653" extrusionOk="0">
                  <a:moveTo>
                    <a:pt x="13703" y="1"/>
                  </a:moveTo>
                  <a:cubicBezTo>
                    <a:pt x="12309" y="1"/>
                    <a:pt x="10866" y="193"/>
                    <a:pt x="9479" y="556"/>
                  </a:cubicBezTo>
                  <a:cubicBezTo>
                    <a:pt x="9405" y="574"/>
                    <a:pt x="9333" y="597"/>
                    <a:pt x="9260" y="618"/>
                  </a:cubicBezTo>
                  <a:cubicBezTo>
                    <a:pt x="7992" y="964"/>
                    <a:pt x="6773" y="1448"/>
                    <a:pt x="5682" y="2050"/>
                  </a:cubicBezTo>
                  <a:cubicBezTo>
                    <a:pt x="5618" y="2091"/>
                    <a:pt x="5550" y="2125"/>
                    <a:pt x="5485" y="2164"/>
                  </a:cubicBezTo>
                  <a:cubicBezTo>
                    <a:pt x="4654" y="2645"/>
                    <a:pt x="3899" y="3186"/>
                    <a:pt x="3255" y="3791"/>
                  </a:cubicBezTo>
                  <a:cubicBezTo>
                    <a:pt x="2871" y="4152"/>
                    <a:pt x="2518" y="4544"/>
                    <a:pt x="2198" y="4963"/>
                  </a:cubicBezTo>
                  <a:cubicBezTo>
                    <a:pt x="2151" y="5022"/>
                    <a:pt x="2108" y="5080"/>
                    <a:pt x="2061" y="5141"/>
                  </a:cubicBezTo>
                  <a:cubicBezTo>
                    <a:pt x="1088" y="6461"/>
                    <a:pt x="434" y="8012"/>
                    <a:pt x="187" y="9630"/>
                  </a:cubicBezTo>
                  <a:cubicBezTo>
                    <a:pt x="171" y="9723"/>
                    <a:pt x="159" y="9819"/>
                    <a:pt x="144" y="9911"/>
                  </a:cubicBezTo>
                  <a:lnTo>
                    <a:pt x="144" y="9915"/>
                  </a:lnTo>
                  <a:cubicBezTo>
                    <a:pt x="1" y="11052"/>
                    <a:pt x="58" y="12232"/>
                    <a:pt x="466" y="13305"/>
                  </a:cubicBezTo>
                  <a:cubicBezTo>
                    <a:pt x="1236" y="15321"/>
                    <a:pt x="3191" y="16718"/>
                    <a:pt x="5273" y="17281"/>
                  </a:cubicBezTo>
                  <a:cubicBezTo>
                    <a:pt x="6259" y="17548"/>
                    <a:pt x="7272" y="17652"/>
                    <a:pt x="8291" y="17652"/>
                  </a:cubicBezTo>
                  <a:cubicBezTo>
                    <a:pt x="9431" y="17652"/>
                    <a:pt x="10579" y="17522"/>
                    <a:pt x="11705" y="17344"/>
                  </a:cubicBezTo>
                  <a:cubicBezTo>
                    <a:pt x="14099" y="16963"/>
                    <a:pt x="16495" y="16349"/>
                    <a:pt x="18563" y="15090"/>
                  </a:cubicBezTo>
                  <a:cubicBezTo>
                    <a:pt x="20634" y="13828"/>
                    <a:pt x="22347" y="11844"/>
                    <a:pt x="22862" y="9478"/>
                  </a:cubicBezTo>
                  <a:cubicBezTo>
                    <a:pt x="23311" y="7412"/>
                    <a:pt x="22720" y="5234"/>
                    <a:pt x="21477" y="3516"/>
                  </a:cubicBezTo>
                  <a:cubicBezTo>
                    <a:pt x="21430" y="3451"/>
                    <a:pt x="21384" y="3389"/>
                    <a:pt x="21333" y="3326"/>
                  </a:cubicBezTo>
                  <a:cubicBezTo>
                    <a:pt x="20504" y="2238"/>
                    <a:pt x="19405" y="1354"/>
                    <a:pt x="18143" y="821"/>
                  </a:cubicBezTo>
                  <a:cubicBezTo>
                    <a:pt x="18127" y="817"/>
                    <a:pt x="18112" y="810"/>
                    <a:pt x="18096" y="802"/>
                  </a:cubicBezTo>
                  <a:cubicBezTo>
                    <a:pt x="18026" y="771"/>
                    <a:pt x="17958" y="747"/>
                    <a:pt x="17889" y="718"/>
                  </a:cubicBezTo>
                  <a:cubicBezTo>
                    <a:pt x="16783" y="293"/>
                    <a:pt x="15539" y="66"/>
                    <a:pt x="14245" y="14"/>
                  </a:cubicBezTo>
                  <a:cubicBezTo>
                    <a:pt x="14167" y="12"/>
                    <a:pt x="14089" y="8"/>
                    <a:pt x="14013" y="4"/>
                  </a:cubicBezTo>
                  <a:cubicBezTo>
                    <a:pt x="13910" y="2"/>
                    <a:pt x="13807" y="1"/>
                    <a:pt x="13703"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8" name="Google Shape;2498;p38"/>
            <p:cNvSpPr/>
            <p:nvPr/>
          </p:nvSpPr>
          <p:spPr>
            <a:xfrm>
              <a:off x="2605325" y="2748600"/>
              <a:ext cx="533425" cy="304275"/>
            </a:xfrm>
            <a:custGeom>
              <a:avLst/>
              <a:gdLst/>
              <a:ahLst/>
              <a:cxnLst/>
              <a:rect l="l" t="t" r="r" b="b"/>
              <a:pathLst>
                <a:path w="21337" h="12171" extrusionOk="0">
                  <a:moveTo>
                    <a:pt x="21185" y="0"/>
                  </a:moveTo>
                  <a:cubicBezTo>
                    <a:pt x="20436" y="263"/>
                    <a:pt x="19691" y="671"/>
                    <a:pt x="19078" y="1297"/>
                  </a:cubicBezTo>
                  <a:cubicBezTo>
                    <a:pt x="17941" y="2456"/>
                    <a:pt x="17507" y="4081"/>
                    <a:pt x="17158" y="5646"/>
                  </a:cubicBezTo>
                  <a:cubicBezTo>
                    <a:pt x="16926" y="6683"/>
                    <a:pt x="16713" y="7766"/>
                    <a:pt x="16739" y="8831"/>
                  </a:cubicBezTo>
                  <a:lnTo>
                    <a:pt x="16739" y="8839"/>
                  </a:lnTo>
                  <a:cubicBezTo>
                    <a:pt x="16741" y="9025"/>
                    <a:pt x="16754" y="9212"/>
                    <a:pt x="16772" y="9397"/>
                  </a:cubicBezTo>
                  <a:cubicBezTo>
                    <a:pt x="16698" y="9249"/>
                    <a:pt x="16624" y="9097"/>
                    <a:pt x="16536" y="8952"/>
                  </a:cubicBezTo>
                  <a:cubicBezTo>
                    <a:pt x="16536" y="8945"/>
                    <a:pt x="16534" y="8945"/>
                    <a:pt x="16534" y="8943"/>
                  </a:cubicBezTo>
                  <a:cubicBezTo>
                    <a:pt x="15931" y="7838"/>
                    <a:pt x="15139" y="6836"/>
                    <a:pt x="14203" y="5995"/>
                  </a:cubicBezTo>
                  <a:cubicBezTo>
                    <a:pt x="14121" y="5923"/>
                    <a:pt x="14035" y="5845"/>
                    <a:pt x="13939" y="5765"/>
                  </a:cubicBezTo>
                  <a:cubicBezTo>
                    <a:pt x="13871" y="5710"/>
                    <a:pt x="13795" y="5651"/>
                    <a:pt x="13721" y="5589"/>
                  </a:cubicBezTo>
                  <a:cubicBezTo>
                    <a:pt x="13272" y="5250"/>
                    <a:pt x="12706" y="4918"/>
                    <a:pt x="12062" y="4818"/>
                  </a:cubicBezTo>
                  <a:cubicBezTo>
                    <a:pt x="11936" y="4798"/>
                    <a:pt x="11810" y="4788"/>
                    <a:pt x="11682" y="4788"/>
                  </a:cubicBezTo>
                  <a:cubicBezTo>
                    <a:pt x="11610" y="4788"/>
                    <a:pt x="11539" y="4791"/>
                    <a:pt x="11467" y="4797"/>
                  </a:cubicBezTo>
                  <a:cubicBezTo>
                    <a:pt x="11393" y="4801"/>
                    <a:pt x="11321" y="4809"/>
                    <a:pt x="11247" y="4822"/>
                  </a:cubicBezTo>
                  <a:cubicBezTo>
                    <a:pt x="10484" y="4935"/>
                    <a:pt x="9725" y="5355"/>
                    <a:pt x="9173" y="6001"/>
                  </a:cubicBezTo>
                  <a:cubicBezTo>
                    <a:pt x="8933" y="6287"/>
                    <a:pt x="8728" y="6605"/>
                    <a:pt x="8564" y="6962"/>
                  </a:cubicBezTo>
                  <a:cubicBezTo>
                    <a:pt x="8500" y="7089"/>
                    <a:pt x="8445" y="7226"/>
                    <a:pt x="8391" y="7364"/>
                  </a:cubicBezTo>
                  <a:lnTo>
                    <a:pt x="8391" y="7366"/>
                  </a:lnTo>
                  <a:cubicBezTo>
                    <a:pt x="8215" y="7852"/>
                    <a:pt x="8096" y="8385"/>
                    <a:pt x="8043" y="8960"/>
                  </a:cubicBezTo>
                  <a:cubicBezTo>
                    <a:pt x="7981" y="9567"/>
                    <a:pt x="7973" y="10185"/>
                    <a:pt x="8010" y="10878"/>
                  </a:cubicBezTo>
                  <a:lnTo>
                    <a:pt x="8010" y="10880"/>
                  </a:lnTo>
                  <a:cubicBezTo>
                    <a:pt x="8012" y="10894"/>
                    <a:pt x="8012" y="10909"/>
                    <a:pt x="8012" y="10923"/>
                  </a:cubicBezTo>
                  <a:cubicBezTo>
                    <a:pt x="7766" y="10269"/>
                    <a:pt x="7429" y="9643"/>
                    <a:pt x="7015" y="9073"/>
                  </a:cubicBezTo>
                  <a:cubicBezTo>
                    <a:pt x="7015" y="9069"/>
                    <a:pt x="7013" y="9064"/>
                    <a:pt x="7013" y="9062"/>
                  </a:cubicBezTo>
                  <a:cubicBezTo>
                    <a:pt x="6137" y="7848"/>
                    <a:pt x="4926" y="6871"/>
                    <a:pt x="3545" y="6328"/>
                  </a:cubicBezTo>
                  <a:cubicBezTo>
                    <a:pt x="2863" y="6055"/>
                    <a:pt x="2217" y="5921"/>
                    <a:pt x="1620" y="5921"/>
                  </a:cubicBezTo>
                  <a:cubicBezTo>
                    <a:pt x="1389" y="5921"/>
                    <a:pt x="1166" y="5941"/>
                    <a:pt x="950" y="5981"/>
                  </a:cubicBezTo>
                  <a:cubicBezTo>
                    <a:pt x="624" y="6042"/>
                    <a:pt x="318" y="6153"/>
                    <a:pt x="43" y="6307"/>
                  </a:cubicBezTo>
                  <a:cubicBezTo>
                    <a:pt x="27" y="6399"/>
                    <a:pt x="15" y="6498"/>
                    <a:pt x="0" y="6590"/>
                  </a:cubicBezTo>
                  <a:lnTo>
                    <a:pt x="0" y="6592"/>
                  </a:lnTo>
                  <a:cubicBezTo>
                    <a:pt x="290" y="6406"/>
                    <a:pt x="630" y="6274"/>
                    <a:pt x="991" y="6204"/>
                  </a:cubicBezTo>
                  <a:cubicBezTo>
                    <a:pt x="1194" y="6166"/>
                    <a:pt x="1405" y="6147"/>
                    <a:pt x="1623" y="6147"/>
                  </a:cubicBezTo>
                  <a:cubicBezTo>
                    <a:pt x="2190" y="6147"/>
                    <a:pt x="2807" y="6277"/>
                    <a:pt x="3463" y="6539"/>
                  </a:cubicBezTo>
                  <a:cubicBezTo>
                    <a:pt x="5790" y="7456"/>
                    <a:pt x="7612" y="9631"/>
                    <a:pt x="8112" y="12080"/>
                  </a:cubicBezTo>
                  <a:cubicBezTo>
                    <a:pt x="8123" y="12132"/>
                    <a:pt x="8170" y="12171"/>
                    <a:pt x="8223" y="12171"/>
                  </a:cubicBezTo>
                  <a:cubicBezTo>
                    <a:pt x="8227" y="12171"/>
                    <a:pt x="8233" y="12166"/>
                    <a:pt x="8242" y="12166"/>
                  </a:cubicBezTo>
                  <a:cubicBezTo>
                    <a:pt x="8299" y="12160"/>
                    <a:pt x="8340" y="12105"/>
                    <a:pt x="8334" y="12043"/>
                  </a:cubicBezTo>
                  <a:cubicBezTo>
                    <a:pt x="8201" y="10841"/>
                    <a:pt x="8180" y="9897"/>
                    <a:pt x="8264" y="8982"/>
                  </a:cubicBezTo>
                  <a:cubicBezTo>
                    <a:pt x="8315" y="8451"/>
                    <a:pt x="8420" y="7957"/>
                    <a:pt x="8576" y="7509"/>
                  </a:cubicBezTo>
                  <a:cubicBezTo>
                    <a:pt x="8576" y="7509"/>
                    <a:pt x="8580" y="7509"/>
                    <a:pt x="8580" y="7507"/>
                  </a:cubicBezTo>
                  <a:cubicBezTo>
                    <a:pt x="8594" y="7466"/>
                    <a:pt x="8611" y="7427"/>
                    <a:pt x="8625" y="7384"/>
                  </a:cubicBezTo>
                  <a:cubicBezTo>
                    <a:pt x="8808" y="6914"/>
                    <a:pt x="9046" y="6500"/>
                    <a:pt x="9343" y="6151"/>
                  </a:cubicBezTo>
                  <a:cubicBezTo>
                    <a:pt x="9950" y="5437"/>
                    <a:pt x="10831" y="5016"/>
                    <a:pt x="11666" y="5016"/>
                  </a:cubicBezTo>
                  <a:cubicBezTo>
                    <a:pt x="11787" y="5016"/>
                    <a:pt x="11908" y="5025"/>
                    <a:pt x="12027" y="5043"/>
                  </a:cubicBezTo>
                  <a:cubicBezTo>
                    <a:pt x="12872" y="5175"/>
                    <a:pt x="13590" y="5745"/>
                    <a:pt x="14054" y="6166"/>
                  </a:cubicBezTo>
                  <a:cubicBezTo>
                    <a:pt x="15209" y="7206"/>
                    <a:pt x="16136" y="8488"/>
                    <a:pt x="16766" y="9906"/>
                  </a:cubicBezTo>
                  <a:cubicBezTo>
                    <a:pt x="16811" y="10008"/>
                    <a:pt x="16854" y="10113"/>
                    <a:pt x="16897" y="10217"/>
                  </a:cubicBezTo>
                  <a:cubicBezTo>
                    <a:pt x="16930" y="10289"/>
                    <a:pt x="16955" y="10359"/>
                    <a:pt x="16983" y="10431"/>
                  </a:cubicBezTo>
                  <a:cubicBezTo>
                    <a:pt x="17001" y="10476"/>
                    <a:pt x="17045" y="10505"/>
                    <a:pt x="17089" y="10505"/>
                  </a:cubicBezTo>
                  <a:cubicBezTo>
                    <a:pt x="17101" y="10505"/>
                    <a:pt x="17113" y="10503"/>
                    <a:pt x="17125" y="10498"/>
                  </a:cubicBezTo>
                  <a:cubicBezTo>
                    <a:pt x="17180" y="10480"/>
                    <a:pt x="17213" y="10416"/>
                    <a:pt x="17197" y="10359"/>
                  </a:cubicBezTo>
                  <a:cubicBezTo>
                    <a:pt x="16749" y="8855"/>
                    <a:pt x="17043" y="7234"/>
                    <a:pt x="17385" y="5700"/>
                  </a:cubicBezTo>
                  <a:cubicBezTo>
                    <a:pt x="17724" y="4169"/>
                    <a:pt x="18151" y="2579"/>
                    <a:pt x="19242" y="1463"/>
                  </a:cubicBezTo>
                  <a:cubicBezTo>
                    <a:pt x="19847" y="848"/>
                    <a:pt x="20592" y="448"/>
                    <a:pt x="21337" y="199"/>
                  </a:cubicBezTo>
                  <a:cubicBezTo>
                    <a:pt x="21290" y="138"/>
                    <a:pt x="21245" y="74"/>
                    <a:pt x="2118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99" name="Google Shape;2499;p38"/>
            <p:cNvSpPr/>
            <p:nvPr/>
          </p:nvSpPr>
          <p:spPr>
            <a:xfrm>
              <a:off x="2653225" y="2789525"/>
              <a:ext cx="158725" cy="253600"/>
            </a:xfrm>
            <a:custGeom>
              <a:avLst/>
              <a:gdLst/>
              <a:ahLst/>
              <a:cxnLst/>
              <a:rect l="l" t="t" r="r" b="b"/>
              <a:pathLst>
                <a:path w="6349" h="10144" extrusionOk="0">
                  <a:moveTo>
                    <a:pt x="138" y="1"/>
                  </a:moveTo>
                  <a:cubicBezTo>
                    <a:pt x="91" y="60"/>
                    <a:pt x="48" y="120"/>
                    <a:pt x="1" y="181"/>
                  </a:cubicBezTo>
                  <a:cubicBezTo>
                    <a:pt x="1779" y="1580"/>
                    <a:pt x="3068" y="3634"/>
                    <a:pt x="4194" y="5686"/>
                  </a:cubicBezTo>
                  <a:cubicBezTo>
                    <a:pt x="4491" y="6229"/>
                    <a:pt x="4803" y="6812"/>
                    <a:pt x="5099" y="7427"/>
                  </a:cubicBezTo>
                  <a:cubicBezTo>
                    <a:pt x="5497" y="8256"/>
                    <a:pt x="5860" y="9143"/>
                    <a:pt x="6114" y="10062"/>
                  </a:cubicBezTo>
                  <a:cubicBezTo>
                    <a:pt x="6127" y="10111"/>
                    <a:pt x="6174" y="10144"/>
                    <a:pt x="6225" y="10144"/>
                  </a:cubicBezTo>
                  <a:cubicBezTo>
                    <a:pt x="6235" y="10144"/>
                    <a:pt x="6241" y="10144"/>
                    <a:pt x="6256" y="10142"/>
                  </a:cubicBezTo>
                  <a:cubicBezTo>
                    <a:pt x="6315" y="10123"/>
                    <a:pt x="6348" y="10064"/>
                    <a:pt x="6332" y="9998"/>
                  </a:cubicBezTo>
                  <a:cubicBezTo>
                    <a:pt x="6260" y="9744"/>
                    <a:pt x="6184" y="9489"/>
                    <a:pt x="6096" y="9241"/>
                  </a:cubicBezTo>
                  <a:cubicBezTo>
                    <a:pt x="5640" y="7905"/>
                    <a:pt x="4984" y="6664"/>
                    <a:pt x="4389" y="5579"/>
                  </a:cubicBezTo>
                  <a:cubicBezTo>
                    <a:pt x="3250" y="3505"/>
                    <a:pt x="1947" y="1424"/>
                    <a:pt x="13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0" name="Google Shape;2500;p38"/>
            <p:cNvSpPr/>
            <p:nvPr/>
          </p:nvSpPr>
          <p:spPr>
            <a:xfrm>
              <a:off x="2738825" y="2716850"/>
              <a:ext cx="82450" cy="220150"/>
            </a:xfrm>
            <a:custGeom>
              <a:avLst/>
              <a:gdLst/>
              <a:ahLst/>
              <a:cxnLst/>
              <a:rect l="l" t="t" r="r" b="b"/>
              <a:pathLst>
                <a:path w="3298" h="8806" extrusionOk="0">
                  <a:moveTo>
                    <a:pt x="198" y="1"/>
                  </a:moveTo>
                  <a:cubicBezTo>
                    <a:pt x="134" y="42"/>
                    <a:pt x="66" y="76"/>
                    <a:pt x="1" y="115"/>
                  </a:cubicBezTo>
                  <a:cubicBezTo>
                    <a:pt x="40" y="175"/>
                    <a:pt x="74" y="232"/>
                    <a:pt x="107" y="290"/>
                  </a:cubicBezTo>
                  <a:cubicBezTo>
                    <a:pt x="1625" y="2826"/>
                    <a:pt x="2643" y="5714"/>
                    <a:pt x="3049" y="8640"/>
                  </a:cubicBezTo>
                  <a:cubicBezTo>
                    <a:pt x="3053" y="8662"/>
                    <a:pt x="3060" y="8683"/>
                    <a:pt x="3062" y="8710"/>
                  </a:cubicBezTo>
                  <a:cubicBezTo>
                    <a:pt x="3072" y="8763"/>
                    <a:pt x="3121" y="8806"/>
                    <a:pt x="3176" y="8806"/>
                  </a:cubicBezTo>
                  <a:lnTo>
                    <a:pt x="3193" y="8806"/>
                  </a:lnTo>
                  <a:cubicBezTo>
                    <a:pt x="3209" y="8804"/>
                    <a:pt x="3224" y="8798"/>
                    <a:pt x="3240" y="8785"/>
                  </a:cubicBezTo>
                  <a:cubicBezTo>
                    <a:pt x="3275" y="8765"/>
                    <a:pt x="3298" y="8724"/>
                    <a:pt x="3291" y="8679"/>
                  </a:cubicBezTo>
                  <a:cubicBezTo>
                    <a:pt x="3291" y="8671"/>
                    <a:pt x="3287" y="8664"/>
                    <a:pt x="3285" y="8658"/>
                  </a:cubicBezTo>
                  <a:cubicBezTo>
                    <a:pt x="3267" y="8517"/>
                    <a:pt x="3246" y="8377"/>
                    <a:pt x="3222" y="8238"/>
                  </a:cubicBezTo>
                  <a:cubicBezTo>
                    <a:pt x="2774" y="5406"/>
                    <a:pt x="1773" y="2629"/>
                    <a:pt x="302" y="175"/>
                  </a:cubicBezTo>
                  <a:cubicBezTo>
                    <a:pt x="267" y="117"/>
                    <a:pt x="234" y="56"/>
                    <a:pt x="19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1" name="Google Shape;2501;p38"/>
            <p:cNvSpPr/>
            <p:nvPr/>
          </p:nvSpPr>
          <p:spPr>
            <a:xfrm>
              <a:off x="2833300" y="2679500"/>
              <a:ext cx="58750" cy="192025"/>
            </a:xfrm>
            <a:custGeom>
              <a:avLst/>
              <a:gdLst/>
              <a:ahLst/>
              <a:cxnLst/>
              <a:rect l="l" t="t" r="r" b="b"/>
              <a:pathLst>
                <a:path w="2350" h="7681" extrusionOk="0">
                  <a:moveTo>
                    <a:pt x="222" y="1"/>
                  </a:moveTo>
                  <a:cubicBezTo>
                    <a:pt x="148" y="19"/>
                    <a:pt x="77" y="42"/>
                    <a:pt x="1" y="63"/>
                  </a:cubicBezTo>
                  <a:cubicBezTo>
                    <a:pt x="446" y="889"/>
                    <a:pt x="733" y="1802"/>
                    <a:pt x="965" y="2629"/>
                  </a:cubicBezTo>
                  <a:cubicBezTo>
                    <a:pt x="1426" y="4256"/>
                    <a:pt x="1820" y="5922"/>
                    <a:pt x="2128" y="7584"/>
                  </a:cubicBezTo>
                  <a:cubicBezTo>
                    <a:pt x="2128" y="7590"/>
                    <a:pt x="2128" y="7590"/>
                    <a:pt x="2130" y="7592"/>
                  </a:cubicBezTo>
                  <a:cubicBezTo>
                    <a:pt x="2140" y="7643"/>
                    <a:pt x="2186" y="7680"/>
                    <a:pt x="2237" y="7680"/>
                  </a:cubicBezTo>
                  <a:cubicBezTo>
                    <a:pt x="2243" y="7680"/>
                    <a:pt x="2251" y="7676"/>
                    <a:pt x="2257" y="7676"/>
                  </a:cubicBezTo>
                  <a:cubicBezTo>
                    <a:pt x="2313" y="7666"/>
                    <a:pt x="2348" y="7623"/>
                    <a:pt x="2350" y="7569"/>
                  </a:cubicBezTo>
                  <a:lnTo>
                    <a:pt x="2350" y="7539"/>
                  </a:lnTo>
                  <a:cubicBezTo>
                    <a:pt x="2040" y="5871"/>
                    <a:pt x="1646" y="4196"/>
                    <a:pt x="1180" y="2563"/>
                  </a:cubicBezTo>
                  <a:cubicBezTo>
                    <a:pt x="948" y="1743"/>
                    <a:pt x="665" y="834"/>
                    <a:pt x="2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2" name="Google Shape;2502;p38"/>
            <p:cNvSpPr/>
            <p:nvPr/>
          </p:nvSpPr>
          <p:spPr>
            <a:xfrm>
              <a:off x="2939225" y="2665825"/>
              <a:ext cx="18675" cy="228525"/>
            </a:xfrm>
            <a:custGeom>
              <a:avLst/>
              <a:gdLst/>
              <a:ahLst/>
              <a:cxnLst/>
              <a:rect l="l" t="t" r="r" b="b"/>
              <a:pathLst>
                <a:path w="747" h="9141" extrusionOk="0">
                  <a:moveTo>
                    <a:pt x="517" y="0"/>
                  </a:moveTo>
                  <a:cubicBezTo>
                    <a:pt x="51" y="2948"/>
                    <a:pt x="0" y="5935"/>
                    <a:pt x="365" y="8906"/>
                  </a:cubicBezTo>
                  <a:cubicBezTo>
                    <a:pt x="367" y="8951"/>
                    <a:pt x="374" y="8992"/>
                    <a:pt x="380" y="9040"/>
                  </a:cubicBezTo>
                  <a:cubicBezTo>
                    <a:pt x="386" y="9095"/>
                    <a:pt x="435" y="9140"/>
                    <a:pt x="490" y="9140"/>
                  </a:cubicBezTo>
                  <a:lnTo>
                    <a:pt x="507" y="9140"/>
                  </a:lnTo>
                  <a:cubicBezTo>
                    <a:pt x="540" y="9134"/>
                    <a:pt x="571" y="9113"/>
                    <a:pt x="585" y="9085"/>
                  </a:cubicBezTo>
                  <a:cubicBezTo>
                    <a:pt x="601" y="9064"/>
                    <a:pt x="605" y="9042"/>
                    <a:pt x="603" y="9013"/>
                  </a:cubicBezTo>
                  <a:cubicBezTo>
                    <a:pt x="226" y="6013"/>
                    <a:pt x="275" y="2991"/>
                    <a:pt x="747" y="10"/>
                  </a:cubicBezTo>
                  <a:cubicBezTo>
                    <a:pt x="671" y="6"/>
                    <a:pt x="591" y="2"/>
                    <a:pt x="51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03" name="Google Shape;2503;p38"/>
            <p:cNvSpPr/>
            <p:nvPr/>
          </p:nvSpPr>
          <p:spPr>
            <a:xfrm>
              <a:off x="2998825" y="2683575"/>
              <a:ext cx="55350" cy="320725"/>
            </a:xfrm>
            <a:custGeom>
              <a:avLst/>
              <a:gdLst/>
              <a:ahLst/>
              <a:cxnLst/>
              <a:rect l="l" t="t" r="r" b="b"/>
              <a:pathLst>
                <a:path w="2214" h="12829" extrusionOk="0">
                  <a:moveTo>
                    <a:pt x="2007" y="0"/>
                  </a:moveTo>
                  <a:cubicBezTo>
                    <a:pt x="427" y="3605"/>
                    <a:pt x="0" y="7696"/>
                    <a:pt x="796" y="11546"/>
                  </a:cubicBezTo>
                  <a:cubicBezTo>
                    <a:pt x="796" y="11553"/>
                    <a:pt x="798" y="11553"/>
                    <a:pt x="798" y="11555"/>
                  </a:cubicBezTo>
                  <a:cubicBezTo>
                    <a:pt x="866" y="11875"/>
                    <a:pt x="938" y="12193"/>
                    <a:pt x="1026" y="12509"/>
                  </a:cubicBezTo>
                  <a:cubicBezTo>
                    <a:pt x="1042" y="12587"/>
                    <a:pt x="1065" y="12662"/>
                    <a:pt x="1087" y="12743"/>
                  </a:cubicBezTo>
                  <a:cubicBezTo>
                    <a:pt x="1098" y="12784"/>
                    <a:pt x="1124" y="12808"/>
                    <a:pt x="1159" y="12823"/>
                  </a:cubicBezTo>
                  <a:cubicBezTo>
                    <a:pt x="1170" y="12827"/>
                    <a:pt x="1182" y="12829"/>
                    <a:pt x="1194" y="12829"/>
                  </a:cubicBezTo>
                  <a:cubicBezTo>
                    <a:pt x="1204" y="12829"/>
                    <a:pt x="1215" y="12825"/>
                    <a:pt x="1225" y="12823"/>
                  </a:cubicBezTo>
                  <a:cubicBezTo>
                    <a:pt x="1286" y="12806"/>
                    <a:pt x="1321" y="12745"/>
                    <a:pt x="1305" y="12683"/>
                  </a:cubicBezTo>
                  <a:cubicBezTo>
                    <a:pt x="1190" y="12277"/>
                    <a:pt x="1090" y="11860"/>
                    <a:pt x="1003" y="11444"/>
                  </a:cubicBezTo>
                  <a:lnTo>
                    <a:pt x="1003" y="11438"/>
                  </a:lnTo>
                  <a:cubicBezTo>
                    <a:pt x="234" y="7644"/>
                    <a:pt x="663" y="3625"/>
                    <a:pt x="2214" y="84"/>
                  </a:cubicBezTo>
                  <a:cubicBezTo>
                    <a:pt x="2146" y="53"/>
                    <a:pt x="2076" y="27"/>
                    <a:pt x="2007"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91" name="Picture 290">
            <a:extLst>
              <a:ext uri="{FF2B5EF4-FFF2-40B4-BE49-F238E27FC236}">
                <a16:creationId xmlns:a16="http://schemas.microsoft.com/office/drawing/2014/main" xmlns="" id="{B3666659-1379-476A-A2B6-55557EC0AADF}"/>
              </a:ext>
            </a:extLst>
          </p:cNvPr>
          <p:cNvPicPr>
            <a:picLocks noChangeAspect="1"/>
          </p:cNvPicPr>
          <p:nvPr/>
        </p:nvPicPr>
        <p:blipFill rotWithShape="1">
          <a:blip r:embed="rId3"/>
          <a:srcRect b="56381"/>
          <a:stretch/>
        </p:blipFill>
        <p:spPr>
          <a:xfrm>
            <a:off x="3953281" y="690412"/>
            <a:ext cx="4799921" cy="702720"/>
          </a:xfrm>
          <a:prstGeom prst="rect">
            <a:avLst/>
          </a:prstGeom>
        </p:spPr>
      </p:pic>
      <p:pic>
        <p:nvPicPr>
          <p:cNvPr id="8" name="Picture 7">
            <a:extLst>
              <a:ext uri="{FF2B5EF4-FFF2-40B4-BE49-F238E27FC236}">
                <a16:creationId xmlns:a16="http://schemas.microsoft.com/office/drawing/2014/main" xmlns="" id="{F3FE6A8C-D8FF-4E9C-9CD7-3618F2168945}"/>
              </a:ext>
            </a:extLst>
          </p:cNvPr>
          <p:cNvPicPr>
            <a:picLocks noChangeAspect="1"/>
          </p:cNvPicPr>
          <p:nvPr/>
        </p:nvPicPr>
        <p:blipFill>
          <a:blip r:embed="rId4"/>
          <a:stretch>
            <a:fillRect/>
          </a:stretch>
        </p:blipFill>
        <p:spPr>
          <a:xfrm>
            <a:off x="3233774" y="2667666"/>
            <a:ext cx="8224593" cy="2909893"/>
          </a:xfrm>
          <a:prstGeom prst="rect">
            <a:avLst/>
          </a:prstGeom>
        </p:spPr>
      </p:pic>
      <p:pic>
        <p:nvPicPr>
          <p:cNvPr id="2050" name="Picture 2">
            <a:extLst>
              <a:ext uri="{FF2B5EF4-FFF2-40B4-BE49-F238E27FC236}">
                <a16:creationId xmlns:a16="http://schemas.microsoft.com/office/drawing/2014/main" xmlns="" id="{6FC43C51-1C3A-4D80-A29A-13619A44497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92" b="100000" l="0" r="100000">
                        <a14:foregroundMark x1="19361" y1="50459" x2="49378" y2="87339"/>
                        <a14:foregroundMark x1="43517" y1="41651" x2="71226" y2="78899"/>
                        <a14:foregroundMark x1="41385" y1="46055" x2="53641" y2="89358"/>
                        <a14:foregroundMark x1="39964" y1="43486" x2="26643" y2="86055"/>
                        <a14:foregroundMark x1="31794" y1="52844" x2="11190" y2="91743"/>
                        <a14:foregroundMark x1="50977" y1="76697" x2="44050" y2="95046"/>
                        <a14:foregroundMark x1="49201" y1="93028" x2="52575" y2="97982"/>
                        <a14:foregroundMark x1="38899" y1="81835" x2="37833" y2="93028"/>
                        <a14:foregroundMark x1="62345" y1="59266" x2="74778" y2="81835"/>
                        <a14:foregroundMark x1="71226" y1="57615" x2="71226" y2="59083"/>
                        <a14:foregroundMark x1="10124" y1="31743" x2="12433" y2="43853"/>
                        <a14:foregroundMark x1="1421" y1="36330" x2="5329" y2="28807"/>
                      </a14:backgroundRemoval>
                    </a14:imgEffect>
                  </a14:imgLayer>
                </a14:imgProps>
              </a:ext>
              <a:ext uri="{28A0092B-C50C-407E-A947-70E740481C1C}">
                <a14:useLocalDpi xmlns:a14="http://schemas.microsoft.com/office/drawing/2010/main" val="0"/>
              </a:ext>
            </a:extLst>
          </a:blip>
          <a:srcRect/>
          <a:stretch>
            <a:fillRect/>
          </a:stretch>
        </p:blipFill>
        <p:spPr bwMode="auto">
          <a:xfrm>
            <a:off x="-75387" y="1405340"/>
            <a:ext cx="5671060" cy="5489747"/>
          </a:xfrm>
          <a:prstGeom prst="rect">
            <a:avLst/>
          </a:prstGeom>
          <a:noFill/>
          <a:extLst>
            <a:ext uri="{909E8E84-426E-40DD-AFC4-6F175D3DCCD1}">
              <a14:hiddenFill xmlns:a14="http://schemas.microsoft.com/office/drawing/2010/main">
                <a:solidFill>
                  <a:srgbClr val="FFFFFF"/>
                </a:solidFill>
              </a14:hiddenFill>
            </a:ext>
          </a:extLst>
        </p:spPr>
      </p:pic>
      <p:grpSp>
        <p:nvGrpSpPr>
          <p:cNvPr id="299" name="Google Shape;2489;p38">
            <a:extLst>
              <a:ext uri="{FF2B5EF4-FFF2-40B4-BE49-F238E27FC236}">
                <a16:creationId xmlns:a16="http://schemas.microsoft.com/office/drawing/2014/main" xmlns="" id="{F633E1E9-203B-42CF-8B0D-3990651B0EFD}"/>
              </a:ext>
            </a:extLst>
          </p:cNvPr>
          <p:cNvGrpSpPr/>
          <p:nvPr/>
        </p:nvGrpSpPr>
        <p:grpSpPr>
          <a:xfrm rot="289078">
            <a:off x="10735747" y="2273350"/>
            <a:ext cx="760937" cy="805076"/>
            <a:chOff x="1881525" y="2974850"/>
            <a:chExt cx="635600" cy="672525"/>
          </a:xfrm>
        </p:grpSpPr>
        <p:sp>
          <p:nvSpPr>
            <p:cNvPr id="300" name="Google Shape;2490;p38">
              <a:extLst>
                <a:ext uri="{FF2B5EF4-FFF2-40B4-BE49-F238E27FC236}">
                  <a16:creationId xmlns:a16="http://schemas.microsoft.com/office/drawing/2014/main" xmlns="" id="{A3BD999C-59A9-46E8-8F92-414CBBB6E4D5}"/>
                </a:ext>
              </a:extLst>
            </p:cNvPr>
            <p:cNvSpPr/>
            <p:nvPr/>
          </p:nvSpPr>
          <p:spPr>
            <a:xfrm>
              <a:off x="1905825" y="2974850"/>
              <a:ext cx="611300" cy="672525"/>
            </a:xfrm>
            <a:custGeom>
              <a:avLst/>
              <a:gdLst/>
              <a:ahLst/>
              <a:cxnLst/>
              <a:rect l="l" t="t" r="r" b="b"/>
              <a:pathLst>
                <a:path w="24452" h="26901" extrusionOk="0">
                  <a:moveTo>
                    <a:pt x="5263" y="2220"/>
                  </a:moveTo>
                  <a:cubicBezTo>
                    <a:pt x="5706" y="2220"/>
                    <a:pt x="6094" y="2361"/>
                    <a:pt x="6455" y="2649"/>
                  </a:cubicBezTo>
                  <a:cubicBezTo>
                    <a:pt x="8519" y="4280"/>
                    <a:pt x="9083" y="9729"/>
                    <a:pt x="9126" y="11690"/>
                  </a:cubicBezTo>
                  <a:lnTo>
                    <a:pt x="9171" y="13787"/>
                  </a:lnTo>
                  <a:lnTo>
                    <a:pt x="10880" y="12572"/>
                  </a:lnTo>
                  <a:cubicBezTo>
                    <a:pt x="12532" y="11401"/>
                    <a:pt x="15148" y="10108"/>
                    <a:pt x="15620" y="9961"/>
                  </a:cubicBezTo>
                  <a:cubicBezTo>
                    <a:pt x="16275" y="9745"/>
                    <a:pt x="16993" y="9643"/>
                    <a:pt x="17697" y="9643"/>
                  </a:cubicBezTo>
                  <a:cubicBezTo>
                    <a:pt x="19149" y="9643"/>
                    <a:pt x="20539" y="10076"/>
                    <a:pt x="21185" y="10835"/>
                  </a:cubicBezTo>
                  <a:cubicBezTo>
                    <a:pt x="21384" y="11070"/>
                    <a:pt x="21998" y="11786"/>
                    <a:pt x="21122" y="13483"/>
                  </a:cubicBezTo>
                  <a:cubicBezTo>
                    <a:pt x="19626" y="16374"/>
                    <a:pt x="16738" y="17736"/>
                    <a:pt x="13679" y="19176"/>
                  </a:cubicBezTo>
                  <a:cubicBezTo>
                    <a:pt x="12829" y="19576"/>
                    <a:pt x="11953" y="19993"/>
                    <a:pt x="11120" y="20436"/>
                  </a:cubicBezTo>
                  <a:cubicBezTo>
                    <a:pt x="9372" y="21361"/>
                    <a:pt x="7233" y="22213"/>
                    <a:pt x="5163" y="23035"/>
                  </a:cubicBezTo>
                  <a:cubicBezTo>
                    <a:pt x="4383" y="23347"/>
                    <a:pt x="3632" y="23645"/>
                    <a:pt x="2906" y="23944"/>
                  </a:cubicBezTo>
                  <a:cubicBezTo>
                    <a:pt x="2684" y="21856"/>
                    <a:pt x="2325" y="17835"/>
                    <a:pt x="2292" y="13787"/>
                  </a:cubicBezTo>
                  <a:cubicBezTo>
                    <a:pt x="2227" y="5703"/>
                    <a:pt x="3513" y="2544"/>
                    <a:pt x="4742" y="2279"/>
                  </a:cubicBezTo>
                  <a:cubicBezTo>
                    <a:pt x="4925" y="2240"/>
                    <a:pt x="5099" y="2220"/>
                    <a:pt x="5263" y="2220"/>
                  </a:cubicBezTo>
                  <a:close/>
                  <a:moveTo>
                    <a:pt x="5258" y="1"/>
                  </a:moveTo>
                  <a:cubicBezTo>
                    <a:pt x="4938" y="1"/>
                    <a:pt x="4611" y="36"/>
                    <a:pt x="4278" y="107"/>
                  </a:cubicBezTo>
                  <a:cubicBezTo>
                    <a:pt x="1336" y="737"/>
                    <a:pt x="1" y="5094"/>
                    <a:pt x="75" y="13822"/>
                  </a:cubicBezTo>
                  <a:cubicBezTo>
                    <a:pt x="126" y="19761"/>
                    <a:pt x="862" y="25631"/>
                    <a:pt x="869" y="25690"/>
                  </a:cubicBezTo>
                  <a:lnTo>
                    <a:pt x="957" y="26386"/>
                  </a:lnTo>
                  <a:cubicBezTo>
                    <a:pt x="995" y="26692"/>
                    <a:pt x="1256" y="26900"/>
                    <a:pt x="1540" y="26900"/>
                  </a:cubicBezTo>
                  <a:cubicBezTo>
                    <a:pt x="1619" y="26900"/>
                    <a:pt x="1701" y="26884"/>
                    <a:pt x="1780" y="26849"/>
                  </a:cubicBezTo>
                  <a:lnTo>
                    <a:pt x="2422" y="26570"/>
                  </a:lnTo>
                  <a:cubicBezTo>
                    <a:pt x="3515" y="26086"/>
                    <a:pt x="4713" y="25608"/>
                    <a:pt x="5983" y="25103"/>
                  </a:cubicBezTo>
                  <a:cubicBezTo>
                    <a:pt x="8109" y="24260"/>
                    <a:pt x="10310" y="23384"/>
                    <a:pt x="12163" y="22397"/>
                  </a:cubicBezTo>
                  <a:cubicBezTo>
                    <a:pt x="12948" y="21977"/>
                    <a:pt x="13763" y="21593"/>
                    <a:pt x="14624" y="21187"/>
                  </a:cubicBezTo>
                  <a:cubicBezTo>
                    <a:pt x="17884" y="19648"/>
                    <a:pt x="21255" y="18060"/>
                    <a:pt x="23093" y="14505"/>
                  </a:cubicBezTo>
                  <a:cubicBezTo>
                    <a:pt x="24452" y="11873"/>
                    <a:pt x="23539" y="10172"/>
                    <a:pt x="22876" y="9392"/>
                  </a:cubicBezTo>
                  <a:cubicBezTo>
                    <a:pt x="21715" y="8029"/>
                    <a:pt x="19684" y="7423"/>
                    <a:pt x="17706" y="7423"/>
                  </a:cubicBezTo>
                  <a:cubicBezTo>
                    <a:pt x="16734" y="7423"/>
                    <a:pt x="15774" y="7570"/>
                    <a:pt x="14938" y="7845"/>
                  </a:cubicBezTo>
                  <a:cubicBezTo>
                    <a:pt x="14397" y="8016"/>
                    <a:pt x="12758" y="8816"/>
                    <a:pt x="11225" y="9718"/>
                  </a:cubicBezTo>
                  <a:cubicBezTo>
                    <a:pt x="10969" y="7142"/>
                    <a:pt x="10189" y="2772"/>
                    <a:pt x="7834" y="907"/>
                  </a:cubicBezTo>
                  <a:cubicBezTo>
                    <a:pt x="7076" y="305"/>
                    <a:pt x="6198" y="1"/>
                    <a:pt x="5258" y="1"/>
                  </a:cubicBezTo>
                  <a:close/>
                </a:path>
              </a:pathLst>
            </a:custGeom>
            <a:solidFill>
              <a:srgbClr val="FFFFFF"/>
            </a:solidFill>
            <a:ln w="9525" cap="flat" cmpd="sng">
              <a:solidFill>
                <a:schemeClr val="accent6"/>
              </a:solidFill>
              <a:prstDash val="solid"/>
              <a:round/>
              <a:headEnd type="none" w="sm" len="sm"/>
              <a:tailEnd type="none" w="sm" len="sm"/>
            </a:ln>
            <a:effectLst>
              <a:outerShdw blurRad="142875" dist="47625" dir="4800000" algn="bl" rotWithShape="0">
                <a:schemeClr val="lt1">
                  <a:alpha val="25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1" name="Google Shape;2491;p38">
              <a:extLst>
                <a:ext uri="{FF2B5EF4-FFF2-40B4-BE49-F238E27FC236}">
                  <a16:creationId xmlns:a16="http://schemas.microsoft.com/office/drawing/2014/main" xmlns="" id="{827CAD78-E7DA-44F0-B5FD-3C3DE3470477}"/>
                </a:ext>
              </a:extLst>
            </p:cNvPr>
            <p:cNvSpPr/>
            <p:nvPr/>
          </p:nvSpPr>
          <p:spPr>
            <a:xfrm>
              <a:off x="1881525" y="3002625"/>
              <a:ext cx="624775" cy="611050"/>
            </a:xfrm>
            <a:custGeom>
              <a:avLst/>
              <a:gdLst/>
              <a:ahLst/>
              <a:cxnLst/>
              <a:rect l="l" t="t" r="r" b="b"/>
              <a:pathLst>
                <a:path w="24991" h="24442" extrusionOk="0">
                  <a:moveTo>
                    <a:pt x="6235" y="0"/>
                  </a:moveTo>
                  <a:cubicBezTo>
                    <a:pt x="5996" y="0"/>
                    <a:pt x="5745" y="27"/>
                    <a:pt x="5482" y="83"/>
                  </a:cubicBezTo>
                  <a:cubicBezTo>
                    <a:pt x="0" y="1259"/>
                    <a:pt x="2942" y="24442"/>
                    <a:pt x="2942" y="24442"/>
                  </a:cubicBezTo>
                  <a:cubicBezTo>
                    <a:pt x="5919" y="23118"/>
                    <a:pt x="9737" y="21836"/>
                    <a:pt x="12611" y="20304"/>
                  </a:cubicBezTo>
                  <a:cubicBezTo>
                    <a:pt x="16370" y="18299"/>
                    <a:pt x="20955" y="16990"/>
                    <a:pt x="23079" y="12883"/>
                  </a:cubicBezTo>
                  <a:cubicBezTo>
                    <a:pt x="24990" y="9181"/>
                    <a:pt x="21831" y="7425"/>
                    <a:pt x="18671" y="7425"/>
                  </a:cubicBezTo>
                  <a:cubicBezTo>
                    <a:pt x="17830" y="7425"/>
                    <a:pt x="16988" y="7550"/>
                    <a:pt x="16243" y="7795"/>
                  </a:cubicBezTo>
                  <a:cubicBezTo>
                    <a:pt x="15615" y="7992"/>
                    <a:pt x="12874" y="9375"/>
                    <a:pt x="11210" y="10556"/>
                  </a:cubicBezTo>
                  <a:cubicBezTo>
                    <a:pt x="11210" y="10556"/>
                    <a:pt x="10987" y="0"/>
                    <a:pt x="6235" y="0"/>
                  </a:cubicBezTo>
                  <a:close/>
                </a:path>
              </a:pathLst>
            </a:custGeom>
            <a:solidFill>
              <a:schemeClr val="lt2"/>
            </a:solidFill>
            <a:ln w="9525" cap="flat" cmpd="sng">
              <a:solidFill>
                <a:schemeClr val="accent6"/>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5" name="Picture 4">
            <a:extLst>
              <a:ext uri="{FF2B5EF4-FFF2-40B4-BE49-F238E27FC236}">
                <a16:creationId xmlns:a16="http://schemas.microsoft.com/office/drawing/2014/main" xmlns="" id="{8DA103F9-C217-48B6-8BF8-24381E774D30}"/>
              </a:ext>
            </a:extLst>
          </p:cNvPr>
          <p:cNvPicPr>
            <a:picLocks noChangeAspect="1"/>
          </p:cNvPicPr>
          <p:nvPr/>
        </p:nvPicPr>
        <p:blipFill>
          <a:blip r:embed="rId7"/>
          <a:stretch>
            <a:fillRect/>
          </a:stretch>
        </p:blipFill>
        <p:spPr>
          <a:xfrm>
            <a:off x="4911066" y="1964502"/>
            <a:ext cx="4911586" cy="15569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down)">
                                      <p:cBhvr>
                                        <p:cTn id="7" dur="580">
                                          <p:stCondLst>
                                            <p:cond delay="0"/>
                                          </p:stCondLst>
                                        </p:cTn>
                                        <p:tgtEl>
                                          <p:spTgt spid="291"/>
                                        </p:tgtEl>
                                      </p:cBhvr>
                                    </p:animEffect>
                                    <p:anim calcmode="lin" valueType="num">
                                      <p:cBhvr>
                                        <p:cTn id="8" dur="1822" tmFilter="0,0; 0.14,0.36; 0.43,0.73; 0.71,0.91; 1.0,1.0">
                                          <p:stCondLst>
                                            <p:cond delay="0"/>
                                          </p:stCondLst>
                                        </p:cTn>
                                        <p:tgtEl>
                                          <p:spTgt spid="29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9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9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9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91"/>
                                        </p:tgtEl>
                                        <p:attrNameLst>
                                          <p:attrName>ppt_y</p:attrName>
                                        </p:attrNameLst>
                                      </p:cBhvr>
                                      <p:tavLst>
                                        <p:tav tm="0" fmla="#ppt_y-sin(pi*$)/81">
                                          <p:val>
                                            <p:fltVal val="0"/>
                                          </p:val>
                                        </p:tav>
                                        <p:tav tm="100000">
                                          <p:val>
                                            <p:fltVal val="1"/>
                                          </p:val>
                                        </p:tav>
                                      </p:tavLst>
                                    </p:anim>
                                    <p:animScale>
                                      <p:cBhvr>
                                        <p:cTn id="13" dur="26">
                                          <p:stCondLst>
                                            <p:cond delay="650"/>
                                          </p:stCondLst>
                                        </p:cTn>
                                        <p:tgtEl>
                                          <p:spTgt spid="291"/>
                                        </p:tgtEl>
                                      </p:cBhvr>
                                      <p:to x="100000" y="60000"/>
                                    </p:animScale>
                                    <p:animScale>
                                      <p:cBhvr>
                                        <p:cTn id="14" dur="166" decel="50000">
                                          <p:stCondLst>
                                            <p:cond delay="676"/>
                                          </p:stCondLst>
                                        </p:cTn>
                                        <p:tgtEl>
                                          <p:spTgt spid="291"/>
                                        </p:tgtEl>
                                      </p:cBhvr>
                                      <p:to x="100000" y="100000"/>
                                    </p:animScale>
                                    <p:animScale>
                                      <p:cBhvr>
                                        <p:cTn id="15" dur="26">
                                          <p:stCondLst>
                                            <p:cond delay="1312"/>
                                          </p:stCondLst>
                                        </p:cTn>
                                        <p:tgtEl>
                                          <p:spTgt spid="291"/>
                                        </p:tgtEl>
                                      </p:cBhvr>
                                      <p:to x="100000" y="80000"/>
                                    </p:animScale>
                                    <p:animScale>
                                      <p:cBhvr>
                                        <p:cTn id="16" dur="166" decel="50000">
                                          <p:stCondLst>
                                            <p:cond delay="1338"/>
                                          </p:stCondLst>
                                        </p:cTn>
                                        <p:tgtEl>
                                          <p:spTgt spid="291"/>
                                        </p:tgtEl>
                                      </p:cBhvr>
                                      <p:to x="100000" y="100000"/>
                                    </p:animScale>
                                    <p:animScale>
                                      <p:cBhvr>
                                        <p:cTn id="17" dur="26">
                                          <p:stCondLst>
                                            <p:cond delay="1642"/>
                                          </p:stCondLst>
                                        </p:cTn>
                                        <p:tgtEl>
                                          <p:spTgt spid="291"/>
                                        </p:tgtEl>
                                      </p:cBhvr>
                                      <p:to x="100000" y="90000"/>
                                    </p:animScale>
                                    <p:animScale>
                                      <p:cBhvr>
                                        <p:cTn id="18" dur="166" decel="50000">
                                          <p:stCondLst>
                                            <p:cond delay="1668"/>
                                          </p:stCondLst>
                                        </p:cTn>
                                        <p:tgtEl>
                                          <p:spTgt spid="291"/>
                                        </p:tgtEl>
                                      </p:cBhvr>
                                      <p:to x="100000" y="100000"/>
                                    </p:animScale>
                                    <p:animScale>
                                      <p:cBhvr>
                                        <p:cTn id="19" dur="26">
                                          <p:stCondLst>
                                            <p:cond delay="1808"/>
                                          </p:stCondLst>
                                        </p:cTn>
                                        <p:tgtEl>
                                          <p:spTgt spid="291"/>
                                        </p:tgtEl>
                                      </p:cBhvr>
                                      <p:to x="100000" y="95000"/>
                                    </p:animScale>
                                    <p:animScale>
                                      <p:cBhvr>
                                        <p:cTn id="20" dur="166" decel="50000">
                                          <p:stCondLst>
                                            <p:cond delay="1834"/>
                                          </p:stCondLst>
                                        </p:cTn>
                                        <p:tgtEl>
                                          <p:spTgt spid="291"/>
                                        </p:tgtEl>
                                      </p:cBhvr>
                                      <p:to x="100000" y="100000"/>
                                    </p:animScale>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xmlns=""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766393" y="168149"/>
            <a:ext cx="6954077" cy="882996"/>
          </a:xfrm>
          <a:prstGeom prst="rect">
            <a:avLst/>
          </a:prstGeom>
        </p:spPr>
      </p:pic>
      <p:pic>
        <p:nvPicPr>
          <p:cNvPr id="2050" name="Picture 2" descr="Mũi tên đồng Cổ Loa bước ra từ huyền thoại">
            <a:extLst>
              <a:ext uri="{FF2B5EF4-FFF2-40B4-BE49-F238E27FC236}">
                <a16:creationId xmlns:a16="http://schemas.microsoft.com/office/drawing/2014/main" xmlns="" id="{0A9F9B8A-E1A6-49D3-BADD-E5F537F9CD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3293" y="1451569"/>
            <a:ext cx="5126815" cy="3171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10A50647-B0AE-4D33-9AFD-E376EA339A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3567" y="1732764"/>
            <a:ext cx="5093801" cy="339247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xmlns="" id="{93EFB7E5-1AAA-486C-8226-C88BD5110D76}"/>
              </a:ext>
            </a:extLst>
          </p:cNvPr>
          <p:cNvSpPr txBox="1"/>
          <p:nvPr/>
        </p:nvSpPr>
        <p:spPr>
          <a:xfrm>
            <a:off x="4143281" y="272595"/>
            <a:ext cx="6271590" cy="646331"/>
          </a:xfrm>
          <a:prstGeom prst="rect">
            <a:avLst/>
          </a:prstGeom>
          <a:noFill/>
        </p:spPr>
        <p:txBody>
          <a:bodyPr wrap="square">
            <a:spAutoFit/>
          </a:bodyPr>
          <a:lstStyle/>
          <a:p>
            <a:r>
              <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
            </a:r>
            <a:r>
              <a:rPr kumimoji="0" lang="vi-VN" sz="36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cs typeface="Calibri" panose="020F0502020204030204" pitchFamily="34" charset="0"/>
              </a:rPr>
              <a:t>ũi tên đồng Cổ Loa</a:t>
            </a:r>
            <a:endParaRPr lang="en-US" sz="3600" b="1" dirty="0">
              <a:ln>
                <a:solidFill>
                  <a:schemeClr val="tx2">
                    <a:lumMod val="50000"/>
                  </a:schemeClr>
                </a:solidFill>
              </a:ln>
              <a:solidFill>
                <a:schemeClr val="accent6"/>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xmlns="" id="{028223E8-32E1-430C-A5CC-43DBFB90618E}"/>
              </a:ext>
            </a:extLst>
          </p:cNvPr>
          <p:cNvSpPr txBox="1"/>
          <p:nvPr/>
        </p:nvSpPr>
        <p:spPr>
          <a:xfrm>
            <a:off x="1739348" y="5318209"/>
            <a:ext cx="8828641" cy="954107"/>
          </a:xfrm>
          <a:prstGeom prst="rect">
            <a:avLst/>
          </a:prstGeom>
          <a:noFill/>
        </p:spPr>
        <p:txBody>
          <a:bodyPr wrap="square">
            <a:spAutoFit/>
          </a:bodyPr>
          <a:lstStyle/>
          <a:p>
            <a:pPr algn="ctr"/>
            <a:r>
              <a:rPr lang="vi-VN" sz="2800" b="1" i="0" dirty="0">
                <a:solidFill>
                  <a:srgbClr val="002060"/>
                </a:solidFill>
                <a:effectLst/>
                <a:latin typeface="Helvetica Neue"/>
              </a:rPr>
              <a:t>Ðây là loại mũi tên đặc trưng của vùng Cổ Loa vào cuối thời đại đồng thau - sơ kỳ thời đại đồ </a:t>
            </a:r>
            <a:r>
              <a:rPr lang="en-US" sz="2800" b="1" i="0" dirty="0">
                <a:solidFill>
                  <a:srgbClr val="002060"/>
                </a:solidFill>
                <a:effectLst/>
                <a:latin typeface="Helvetica Neue"/>
              </a:rPr>
              <a:t>s</a:t>
            </a:r>
            <a:r>
              <a:rPr lang="vi-VN" sz="2800" b="1" i="0" dirty="0">
                <a:solidFill>
                  <a:srgbClr val="002060"/>
                </a:solidFill>
                <a:effectLst/>
                <a:latin typeface="Helvetica Neue"/>
              </a:rPr>
              <a:t>ắt</a:t>
            </a:r>
            <a:r>
              <a:rPr lang="en-US" sz="2800" b="1" i="0" dirty="0">
                <a:solidFill>
                  <a:srgbClr val="002060"/>
                </a:solidFill>
                <a:effectLst/>
                <a:latin typeface="Helvetica Neue"/>
              </a:rPr>
              <a:t>.</a:t>
            </a:r>
            <a:endParaRPr lang="en-US" sz="2800" b="1" dirty="0">
              <a:solidFill>
                <a:srgbClr val="002060"/>
              </a:solidFill>
            </a:endParaRPr>
          </a:p>
        </p:txBody>
      </p:sp>
    </p:spTree>
    <p:extLst>
      <p:ext uri="{BB962C8B-B14F-4D97-AF65-F5344CB8AC3E}">
        <p14:creationId xmlns:p14="http://schemas.microsoft.com/office/powerpoint/2010/main" val="16695359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xmlns="" id="{5156530C-7AA8-4913-95E2-758444F8AB1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06896" y="4393096"/>
            <a:ext cx="11549269" cy="2464904"/>
          </a:xfrm>
          <a:prstGeom prst="rect">
            <a:avLst/>
          </a:prstGeom>
        </p:spPr>
      </p:pic>
      <p:sp>
        <p:nvSpPr>
          <p:cNvPr id="3" name="TextBox 2">
            <a:extLst>
              <a:ext uri="{FF2B5EF4-FFF2-40B4-BE49-F238E27FC236}">
                <a16:creationId xmlns:a16="http://schemas.microsoft.com/office/drawing/2014/main" xmlns="" id="{BBB95799-FDE4-41E9-8EB9-D1CC763D540A}"/>
              </a:ext>
            </a:extLst>
          </p:cNvPr>
          <p:cNvSpPr txBox="1"/>
          <p:nvPr/>
        </p:nvSpPr>
        <p:spPr>
          <a:xfrm>
            <a:off x="1828801" y="4563405"/>
            <a:ext cx="8746932" cy="19389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2060"/>
                </a:solidFill>
                <a:effectLst/>
                <a:latin typeface="arial" panose="020B0604020202020204" pitchFamily="34" charset="0"/>
              </a:rPr>
              <a:t>Khi bà sinh ra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dân </a:t>
            </a:r>
            <a:r>
              <a:rPr lang="vi-VN" sz="2400" b="1" i="0" dirty="0">
                <a:solidFill>
                  <a:srgbClr val="002060"/>
                </a:solidFill>
                <a:effectLst/>
                <a:latin typeface="arial" panose="020B0604020202020204" pitchFamily="34" charset="0"/>
              </a:rPr>
              <a:t>làng</a:t>
            </a:r>
            <a:r>
              <a:rPr lang="vi-VN" sz="2400" b="0" i="0" dirty="0">
                <a:solidFill>
                  <a:srgbClr val="002060"/>
                </a:solidFill>
                <a:effectLst/>
                <a:latin typeface="arial" panose="020B0604020202020204" pitchFamily="34" charset="0"/>
              </a:rPr>
              <a:t> lấy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cho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vào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tắm, sau đặt lên chõng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để nằm hàng ngày… Như vậy là, thoạt kỳ thủy, Thánh </a:t>
            </a:r>
            <a:r>
              <a:rPr lang="vi-VN" sz="2400" b="1" i="0" dirty="0">
                <a:solidFill>
                  <a:srgbClr val="002060"/>
                </a:solidFill>
                <a:effectLst/>
                <a:latin typeface="arial" panose="020B0604020202020204" pitchFamily="34" charset="0"/>
              </a:rPr>
              <a:t>Gióng</a:t>
            </a:r>
            <a:r>
              <a:rPr lang="vi-VN" sz="2400" b="0" i="0" dirty="0">
                <a:solidFill>
                  <a:srgbClr val="002060"/>
                </a:solidFill>
                <a:effectLst/>
                <a:latin typeface="arial" panose="020B0604020202020204" pitchFamily="34" charset="0"/>
              </a:rPr>
              <a:t> sinh ra đã gắn với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(vết chân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liềm </a:t>
            </a:r>
            <a:r>
              <a:rPr lang="vi-VN" sz="2400" b="1" i="0" dirty="0">
                <a:solidFill>
                  <a:srgbClr val="002060"/>
                </a:solidFill>
                <a:effectLst/>
                <a:latin typeface="arial" panose="020B0604020202020204" pitchFamily="34" charset="0"/>
              </a:rPr>
              <a:t>đá cắt rốn</a:t>
            </a:r>
            <a:r>
              <a:rPr lang="vi-VN" sz="2400" b="0" i="0" dirty="0">
                <a:solidFill>
                  <a:srgbClr val="002060"/>
                </a:solidFill>
                <a:effectLst/>
                <a:latin typeface="arial" panose="020B0604020202020204" pitchFamily="34" charset="0"/>
              </a:rPr>
              <a:t>, được tắm trong thống </a:t>
            </a:r>
            <a:r>
              <a:rPr lang="vi-VN" sz="2400" b="1" i="0" dirty="0">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 nằm chõng </a:t>
            </a:r>
            <a:r>
              <a:rPr lang="vi-VN" sz="2400" b="1" i="0" dirty="0" err="1">
                <a:solidFill>
                  <a:srgbClr val="002060"/>
                </a:solidFill>
                <a:effectLst/>
                <a:latin typeface="arial" panose="020B0604020202020204" pitchFamily="34" charset="0"/>
              </a:rPr>
              <a:t>đá</a:t>
            </a:r>
            <a:r>
              <a:rPr lang="vi-VN" sz="2400" b="0" i="0" dirty="0">
                <a:solidFill>
                  <a:srgbClr val="002060"/>
                </a:solidFill>
                <a:effectLst/>
                <a:latin typeface="arial" panose="020B0604020202020204" pitchFamily="34" charset="0"/>
              </a:rPr>
              <a:t>)</a:t>
            </a:r>
            <a:r>
              <a:rPr lang="en-US" sz="2400" b="0" i="0" dirty="0">
                <a:solidFill>
                  <a:srgbClr val="002060"/>
                </a:solidFill>
                <a:effectLst/>
                <a:latin typeface="arial" panose="020B0604020202020204" pitchFamily="34" charset="0"/>
              </a:rPr>
              <a:t>.</a:t>
            </a:r>
            <a:endParaRPr kumimoji="0" lang="en-US" sz="2400" b="0" i="0" u="none" strike="noStrike" kern="1200" cap="none" spc="0" normalizeH="0" baseline="0" noProof="0" dirty="0">
              <a:ln>
                <a:noFill/>
              </a:ln>
              <a:solidFill>
                <a:srgbClr val="002060"/>
              </a:solidFill>
              <a:effectLst/>
              <a:uLnTx/>
              <a:uFillTx/>
              <a:latin typeface="Arial"/>
              <a:ea typeface="+mn-ea"/>
              <a:cs typeface="+mn-cs"/>
            </a:endParaRPr>
          </a:p>
        </p:txBody>
      </p:sp>
      <p:pic>
        <p:nvPicPr>
          <p:cNvPr id="3078" name="Picture 6" descr="Tranh đông hồ Thánh Gióng | Siêu Thị Tranh VinArt">
            <a:extLst>
              <a:ext uri="{FF2B5EF4-FFF2-40B4-BE49-F238E27FC236}">
                <a16:creationId xmlns:a16="http://schemas.microsoft.com/office/drawing/2014/main" xmlns="" id="{6C28866B-BC42-40BE-885D-2E4637BB0C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6046" y="971760"/>
            <a:ext cx="4303642" cy="31977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3080" name="Picture 8" descr="Truyện kể về Thánh Gióng | Trường Mầm Non Hạnh Phúc">
            <a:extLst>
              <a:ext uri="{FF2B5EF4-FFF2-40B4-BE49-F238E27FC236}">
                <a16:creationId xmlns:a16="http://schemas.microsoft.com/office/drawing/2014/main" xmlns="" id="{0A77BDA1-A451-4EE7-87D7-CDBC71EC63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35454" y="1481153"/>
            <a:ext cx="3796250" cy="275812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4">
            <a:extLst>
              <a:ext uri="{FF2B5EF4-FFF2-40B4-BE49-F238E27FC236}">
                <a16:creationId xmlns:a16="http://schemas.microsoft.com/office/drawing/2014/main" xmlns="" id="{CE2660B4-BA55-430C-8D63-0E643B8F28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96000" y="154759"/>
            <a:ext cx="5605670" cy="882996"/>
          </a:xfrm>
          <a:prstGeom prst="rect">
            <a:avLst/>
          </a:prstGeom>
        </p:spPr>
      </p:pic>
      <p:sp>
        <p:nvSpPr>
          <p:cNvPr id="12" name="TextBox 11">
            <a:extLst>
              <a:ext uri="{FF2B5EF4-FFF2-40B4-BE49-F238E27FC236}">
                <a16:creationId xmlns:a16="http://schemas.microsoft.com/office/drawing/2014/main" xmlns="" id="{18B6E0F6-583E-49CC-A6A4-86A26F7F5BF1}"/>
              </a:ext>
            </a:extLst>
          </p:cNvPr>
          <p:cNvSpPr txBox="1"/>
          <p:nvPr/>
        </p:nvSpPr>
        <p:spPr>
          <a:xfrm>
            <a:off x="6505666" y="261102"/>
            <a:ext cx="50555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Con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dao</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cắt</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rốn</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bằng</a:t>
            </a: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đá</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7895322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p:cTn id="7" dur="500" fill="hold"/>
                                        <p:tgtEl>
                                          <p:spTgt spid="3078"/>
                                        </p:tgtEl>
                                        <p:attrNameLst>
                                          <p:attrName>ppt_w</p:attrName>
                                        </p:attrNameLst>
                                      </p:cBhvr>
                                      <p:tavLst>
                                        <p:tav tm="0">
                                          <p:val>
                                            <p:fltVal val="0"/>
                                          </p:val>
                                        </p:tav>
                                        <p:tav tm="100000">
                                          <p:val>
                                            <p:strVal val="#ppt_w"/>
                                          </p:val>
                                        </p:tav>
                                      </p:tavLst>
                                    </p:anim>
                                    <p:anim calcmode="lin" valueType="num">
                                      <p:cBhvr>
                                        <p:cTn id="8" dur="500" fill="hold"/>
                                        <p:tgtEl>
                                          <p:spTgt spid="3078"/>
                                        </p:tgtEl>
                                        <p:attrNameLst>
                                          <p:attrName>ppt_h</p:attrName>
                                        </p:attrNameLst>
                                      </p:cBhvr>
                                      <p:tavLst>
                                        <p:tav tm="0">
                                          <p:val>
                                            <p:fltVal val="0"/>
                                          </p:val>
                                        </p:tav>
                                        <p:tav tm="100000">
                                          <p:val>
                                            <p:strVal val="#ppt_h"/>
                                          </p:val>
                                        </p:tav>
                                      </p:tavLst>
                                    </p:anim>
                                    <p:animEffect transition="in" filter="fade">
                                      <p:cBhvr>
                                        <p:cTn id="9" dur="500"/>
                                        <p:tgtEl>
                                          <p:spTgt spid="3078"/>
                                        </p:tgtEl>
                                      </p:cBhvr>
                                    </p:animEffect>
                                  </p:childTnLst>
                                </p:cTn>
                              </p:par>
                              <p:par>
                                <p:cTn id="10" presetID="53" presetClass="entr" presetSubtype="16" fill="hold" nodeType="withEffect">
                                  <p:stCondLst>
                                    <p:cond delay="0"/>
                                  </p:stCondLst>
                                  <p:childTnLst>
                                    <p:set>
                                      <p:cBhvr>
                                        <p:cTn id="11" dur="1" fill="hold">
                                          <p:stCondLst>
                                            <p:cond delay="0"/>
                                          </p:stCondLst>
                                        </p:cTn>
                                        <p:tgtEl>
                                          <p:spTgt spid="3080"/>
                                        </p:tgtEl>
                                        <p:attrNameLst>
                                          <p:attrName>style.visibility</p:attrName>
                                        </p:attrNameLst>
                                      </p:cBhvr>
                                      <p:to>
                                        <p:strVal val="visible"/>
                                      </p:to>
                                    </p:set>
                                    <p:anim calcmode="lin" valueType="num">
                                      <p:cBhvr>
                                        <p:cTn id="12" dur="500" fill="hold"/>
                                        <p:tgtEl>
                                          <p:spTgt spid="3080"/>
                                        </p:tgtEl>
                                        <p:attrNameLst>
                                          <p:attrName>ppt_w</p:attrName>
                                        </p:attrNameLst>
                                      </p:cBhvr>
                                      <p:tavLst>
                                        <p:tav tm="0">
                                          <p:val>
                                            <p:fltVal val="0"/>
                                          </p:val>
                                        </p:tav>
                                        <p:tav tm="100000">
                                          <p:val>
                                            <p:strVal val="#ppt_w"/>
                                          </p:val>
                                        </p:tav>
                                      </p:tavLst>
                                    </p:anim>
                                    <p:anim calcmode="lin" valueType="num">
                                      <p:cBhvr>
                                        <p:cTn id="13" dur="500" fill="hold"/>
                                        <p:tgtEl>
                                          <p:spTgt spid="3080"/>
                                        </p:tgtEl>
                                        <p:attrNameLst>
                                          <p:attrName>ppt_h</p:attrName>
                                        </p:attrNameLst>
                                      </p:cBhvr>
                                      <p:tavLst>
                                        <p:tav tm="0">
                                          <p:val>
                                            <p:fltVal val="0"/>
                                          </p:val>
                                        </p:tav>
                                        <p:tav tm="100000">
                                          <p:val>
                                            <p:strVal val="#ppt_h"/>
                                          </p:val>
                                        </p:tav>
                                      </p:tavLst>
                                    </p:anim>
                                    <p:animEffect transition="in" filter="fade">
                                      <p:cBhvr>
                                        <p:cTn id="14" dur="500"/>
                                        <p:tgtEl>
                                          <p:spTgt spid="308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85020" y="99391"/>
            <a:ext cx="9798326" cy="7682130"/>
          </a:xfrm>
          <a:prstGeom prst="rect">
            <a:avLst/>
          </a:prstGeom>
        </p:spPr>
      </p:pic>
      <p:pic>
        <p:nvPicPr>
          <p:cNvPr id="15" name="Picture 4">
            <a:extLst>
              <a:ext uri="{FF2B5EF4-FFF2-40B4-BE49-F238E27FC236}">
                <a16:creationId xmlns:a16="http://schemas.microsoft.com/office/drawing/2014/main" xmlns=""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xmlns="" id="{93EFB7E5-1AAA-486C-8226-C88BD5110D76}"/>
              </a:ext>
            </a:extLst>
          </p:cNvPr>
          <p:cNvSpPr txBox="1"/>
          <p:nvPr/>
        </p:nvSpPr>
        <p:spPr>
          <a:xfrm>
            <a:off x="2875722" y="348037"/>
            <a:ext cx="752258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a:t>
            </a:r>
            <a:r>
              <a:rPr kumimoji="0" lang="vi-VN"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hanh gươm giữ thành Hà Nội của Hoàng Diệu</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xmlns="" id="{028223E8-32E1-430C-A5CC-43DBFB90618E}"/>
              </a:ext>
            </a:extLst>
          </p:cNvPr>
          <p:cNvSpPr txBox="1"/>
          <p:nvPr/>
        </p:nvSpPr>
        <p:spPr>
          <a:xfrm>
            <a:off x="680313" y="5058635"/>
            <a:ext cx="10831374"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000" b="1" i="0" dirty="0">
                <a:solidFill>
                  <a:srgbClr val="002060"/>
                </a:solidFill>
                <a:effectLst/>
                <a:latin typeface="Roboto" panose="02000000000000000000" pitchFamily="2" charset="0"/>
              </a:rPr>
              <a:t>Hoàng Diệu (1829 - 1882) xuất thân trong một gia đình khoa bảng hàng đầu của Quảng Nam. Ông đã hy sinh khi chiến đấu bảo vệ thành Hà Nội, để lại cho đời sau khí phách và lòng yêu nước tuyệt vời cùng với thanh gươm mà ông mang theo khi tuẫn tiết ở </a:t>
            </a:r>
            <a:r>
              <a:rPr lang="vi-VN" sz="2000" b="1" i="0" dirty="0" err="1">
                <a:solidFill>
                  <a:srgbClr val="002060"/>
                </a:solidFill>
                <a:effectLst/>
                <a:latin typeface="Roboto" panose="02000000000000000000" pitchFamily="2" charset="0"/>
              </a:rPr>
              <a:t>Võ</a:t>
            </a:r>
            <a:r>
              <a:rPr lang="vi-VN" sz="2000" b="1" i="0" dirty="0">
                <a:solidFill>
                  <a:srgbClr val="002060"/>
                </a:solidFill>
                <a:effectLst/>
                <a:latin typeface="Roboto" panose="02000000000000000000" pitchFamily="2" charset="0"/>
              </a:rPr>
              <a:t> </a:t>
            </a:r>
            <a:r>
              <a:rPr lang="en-US" sz="2000" b="1" i="0" dirty="0">
                <a:solidFill>
                  <a:srgbClr val="002060"/>
                </a:solidFill>
                <a:effectLst/>
                <a:latin typeface="Roboto" panose="02000000000000000000" pitchFamily="2" charset="0"/>
              </a:rPr>
              <a:t>M</a:t>
            </a:r>
            <a:r>
              <a:rPr lang="vi-VN" sz="2000" b="1" i="0" dirty="0" err="1">
                <a:solidFill>
                  <a:srgbClr val="002060"/>
                </a:solidFill>
                <a:effectLst/>
                <a:latin typeface="Roboto" panose="02000000000000000000" pitchFamily="2" charset="0"/>
              </a:rPr>
              <a:t>iếu</a:t>
            </a:r>
            <a:r>
              <a:rPr lang="vi-VN" sz="2000" b="1" i="0" dirty="0">
                <a:solidFill>
                  <a:srgbClr val="002060"/>
                </a:solidFill>
                <a:effectLst/>
                <a:latin typeface="Roboto" panose="02000000000000000000" pitchFamily="2" charset="0"/>
              </a:rPr>
              <a:t>. Về sau, người chắt nội của ông đã mang thanh gươm báu này đi giành chính quyền ở Hội An trong Cách mạng Tháng Tám năm 1945.</a:t>
            </a:r>
            <a:endParaRPr kumimoji="0" lang="en-US" sz="2000" b="0" i="0" u="none" strike="noStrike" kern="1200" cap="none" spc="0" normalizeH="0" baseline="0" noProof="0" dirty="0">
              <a:ln>
                <a:noFill/>
              </a:ln>
              <a:solidFill>
                <a:srgbClr val="002060"/>
              </a:solidFill>
              <a:effectLst/>
              <a:uLnTx/>
              <a:uFillTx/>
              <a:latin typeface="Arial"/>
              <a:ea typeface="+mn-ea"/>
              <a:cs typeface="+mn-cs"/>
            </a:endParaRPr>
          </a:p>
        </p:txBody>
      </p:sp>
      <p:pic>
        <p:nvPicPr>
          <p:cNvPr id="4098" name="Picture 2">
            <a:extLst>
              <a:ext uri="{FF2B5EF4-FFF2-40B4-BE49-F238E27FC236}">
                <a16:creationId xmlns:a16="http://schemas.microsoft.com/office/drawing/2014/main" xmlns="" id="{29616E0B-8857-466F-8B51-09EE33C0D7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6972" y="1231033"/>
            <a:ext cx="2857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oàng Diệu">
            <a:extLst>
              <a:ext uri="{FF2B5EF4-FFF2-40B4-BE49-F238E27FC236}">
                <a16:creationId xmlns:a16="http://schemas.microsoft.com/office/drawing/2014/main" xmlns="" id="{36E6BF77-B983-4D15-9EAF-B6B1DD6E45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5851" y="1458331"/>
            <a:ext cx="5672138" cy="33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22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322203-05F9-4844-85DA-006D08EC51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267157"/>
            <a:ext cx="9798326" cy="7682130"/>
          </a:xfrm>
          <a:prstGeom prst="rect">
            <a:avLst/>
          </a:prstGeom>
        </p:spPr>
      </p:pic>
      <p:pic>
        <p:nvPicPr>
          <p:cNvPr id="15" name="Picture 4">
            <a:extLst>
              <a:ext uri="{FF2B5EF4-FFF2-40B4-BE49-F238E27FC236}">
                <a16:creationId xmlns:a16="http://schemas.microsoft.com/office/drawing/2014/main" xmlns="" id="{CEB59FBE-410D-4716-B793-98EED0B0E0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11" name="TextBox 10">
            <a:extLst>
              <a:ext uri="{FF2B5EF4-FFF2-40B4-BE49-F238E27FC236}">
                <a16:creationId xmlns:a16="http://schemas.microsoft.com/office/drawing/2014/main" xmlns="" id="{93EFB7E5-1AAA-486C-8226-C88BD5110D76}"/>
              </a:ext>
            </a:extLst>
          </p:cNvPr>
          <p:cNvSpPr txBox="1"/>
          <p:nvPr/>
        </p:nvSpPr>
        <p:spPr>
          <a:xfrm>
            <a:off x="2640855"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C</a:t>
            </a:r>
            <a:r>
              <a:rPr kumimoji="0" lang="vi-VN"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OpenSans"/>
                <a:ea typeface="+mn-ea"/>
              </a:rPr>
              <a:t>hiếc hốt đại thần của Phan Thanh Giản</a:t>
            </a:r>
            <a:endParaRPr kumimoji="0" lang="en-US" sz="32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3" name="TextBox 12">
            <a:extLst>
              <a:ext uri="{FF2B5EF4-FFF2-40B4-BE49-F238E27FC236}">
                <a16:creationId xmlns:a16="http://schemas.microsoft.com/office/drawing/2014/main" xmlns="" id="{028223E8-32E1-430C-A5CC-43DBFB90618E}"/>
              </a:ext>
            </a:extLst>
          </p:cNvPr>
          <p:cNvSpPr txBox="1"/>
          <p:nvPr/>
        </p:nvSpPr>
        <p:spPr>
          <a:xfrm>
            <a:off x="4135198" y="4511969"/>
            <a:ext cx="712739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tx2">
                    <a:lumMod val="50000"/>
                  </a:schemeClr>
                </a:solidFill>
                <a:effectLst/>
                <a:uLnTx/>
                <a:uFillTx/>
                <a:latin typeface="Arial"/>
                <a:ea typeface="+mn-ea"/>
                <a:cs typeface="+mn-cs"/>
              </a:rPr>
              <a:t>Hốt</a:t>
            </a:r>
            <a:r>
              <a:rPr kumimoji="0" lang="en-US" sz="2400" b="1" i="0" u="none" strike="noStrike" kern="1200" cap="none" spc="0" normalizeH="0" baseline="0" noProof="0" dirty="0">
                <a:ln>
                  <a:noFill/>
                </a:ln>
                <a:solidFill>
                  <a:schemeClr val="tx2">
                    <a:lumMod val="50000"/>
                  </a:schemeClr>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thẻ</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hoặc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bằng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xương</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quan</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lại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ngày</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xưa</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cầm</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trước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ngực</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khi</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chầu</a:t>
            </a:r>
            <a:r>
              <a:rPr kumimoji="0" lang="en-US" sz="2400" b="1" i="0" u="none" strike="noStrike" kern="1200" cap="none" spc="0" normalizeH="0" baseline="0" noProof="0" dirty="0">
                <a:ln>
                  <a:noFill/>
                </a:ln>
                <a:solidFill>
                  <a:srgbClr val="002060"/>
                </a:solidFill>
                <a:effectLst/>
                <a:uLnTx/>
                <a:uFillTx/>
                <a:latin typeface="Arial"/>
                <a:ea typeface="+mn-ea"/>
                <a:cs typeface="+mn-cs"/>
              </a:rPr>
              <a:t> </a:t>
            </a:r>
            <a:r>
              <a:rPr kumimoji="0" lang="en-US" sz="2400" b="1" i="0" u="none" strike="noStrike" kern="1200" cap="none" spc="0" normalizeH="0" baseline="0" noProof="0" dirty="0" err="1">
                <a:ln>
                  <a:noFill/>
                </a:ln>
                <a:solidFill>
                  <a:srgbClr val="002060"/>
                </a:solidFill>
                <a:effectLst/>
                <a:uLnTx/>
                <a:uFillTx/>
                <a:latin typeface="Arial"/>
                <a:ea typeface="+mn-ea"/>
                <a:cs typeface="+mn-cs"/>
              </a:rPr>
              <a:t>vua</a:t>
            </a:r>
            <a:r>
              <a:rPr kumimoji="0" lang="en-US" sz="2400" b="1" i="0" u="none" strike="noStrike" kern="1200" cap="none" spc="0" normalizeH="0" baseline="0" noProof="0" dirty="0">
                <a:ln>
                  <a:noFill/>
                </a:ln>
                <a:solidFill>
                  <a:srgbClr val="002060"/>
                </a:solidFill>
                <a:effectLst/>
                <a:uLnTx/>
                <a:uFillTx/>
                <a:latin typeface="Arial"/>
                <a:ea typeface="+mn-ea"/>
                <a:cs typeface="+mn-cs"/>
              </a:rPr>
              <a:t>.</a:t>
            </a:r>
          </a:p>
        </p:txBody>
      </p:sp>
      <p:pic>
        <p:nvPicPr>
          <p:cNvPr id="5122" name="Picture 2" descr="Khí tiết trung nghĩa của công thần Phan Thanh Giản">
            <a:extLst>
              <a:ext uri="{FF2B5EF4-FFF2-40B4-BE49-F238E27FC236}">
                <a16:creationId xmlns:a16="http://schemas.microsoft.com/office/drawing/2014/main" xmlns="" id="{04D09515-DB0D-4293-9C05-F21FD53022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543" y="1252473"/>
            <a:ext cx="3333750" cy="49695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5124" name="Picture 4" descr="CÁI ....HỐT 笏 Vào thời Đông-Hớn... - Đại-Nam Hội-Quán 大南會館 | Facebook">
            <a:extLst>
              <a:ext uri="{FF2B5EF4-FFF2-40B4-BE49-F238E27FC236}">
                <a16:creationId xmlns:a16="http://schemas.microsoft.com/office/drawing/2014/main" xmlns="" id="{541D0BFD-E706-40AB-828C-18C0992024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3925" y="1424412"/>
            <a:ext cx="4726057" cy="271429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7713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xmlns=""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xmlns="" id="{E01C4645-A332-46F0-BA6A-A610C9D108F1}"/>
              </a:ext>
            </a:extLst>
          </p:cNvPr>
          <p:cNvSpPr txBox="1"/>
          <p:nvPr/>
        </p:nvSpPr>
        <p:spPr>
          <a:xfrm>
            <a:off x="4707472" y="1797392"/>
            <a:ext cx="591076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ln w="12700">
                  <a:solidFill>
                    <a:srgbClr val="C00000"/>
                  </a:solidFill>
                </a:ln>
                <a:solidFill>
                  <a:srgbClr val="C00000"/>
                </a:solidFill>
                <a:latin typeface="Arial"/>
                <a:cs typeface="Calibri" panose="020F0502020204030204" pitchFamily="34" charset="0"/>
              </a:rPr>
              <a:t>H</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ãy</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nêu</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của</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mà</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con </a:t>
            </a:r>
            <a:r>
              <a:rPr kumimoji="0" lang="en-US" sz="400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biết</a:t>
            </a:r>
            <a:r>
              <a:rPr kumimoji="0" lang="en-US" sz="40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482371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ln>
                  <a:solidFill>
                    <a:schemeClr val="tx2">
                      <a:lumMod val="50000"/>
                    </a:schemeClr>
                  </a:solidFill>
                </a:ln>
                <a:solidFill>
                  <a:schemeClr val="accent6"/>
                </a:solidFill>
                <a:effectLst>
                  <a:outerShdw blurRad="38100" dist="38100" dir="2700000" algn="tl">
                    <a:srgbClr val="000000">
                      <a:alpha val="43137"/>
                    </a:srgbClr>
                  </a:outerShdw>
                </a:effectLst>
                <a:latin typeface="OpenSans"/>
              </a:rPr>
              <a:t>TRUYỀN THỐNG DỰNG NƯỚC VÀ GIỮ NƯỚC</a:t>
            </a:r>
            <a:endParaRPr kumimoji="0" lang="en-US" sz="2800" b="1" i="0" u="none" strike="noStrike" kern="1200" cap="none" spc="0" normalizeH="0" baseline="0" noProof="0" dirty="0">
              <a:ln>
                <a:solidFill>
                  <a:schemeClr val="tx2">
                    <a:lumMod val="50000"/>
                  </a:schemeClr>
                </a:solidFill>
              </a:ln>
              <a:solidFill>
                <a:schemeClr val="accent6"/>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8194" name="Picture 2" descr="Tranh-dong-ho---Tran-Hung-Dao-dai-pha-quan-Nguyen">
            <a:extLst>
              <a:ext uri="{FF2B5EF4-FFF2-40B4-BE49-F238E27FC236}">
                <a16:creationId xmlns:a16="http://schemas.microsoft.com/office/drawing/2014/main" xmlns="" id="{E6EE10A8-5AB9-4DCE-B340-72EB6346D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264" y="1352665"/>
            <a:ext cx="5249159" cy="36498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2FCCF02C-3BCC-4D37-A817-8A5902C69470}"/>
              </a:ext>
            </a:extLst>
          </p:cNvPr>
          <p:cNvSpPr txBox="1"/>
          <p:nvPr/>
        </p:nvSpPr>
        <p:spPr>
          <a:xfrm>
            <a:off x="770020" y="5039522"/>
            <a:ext cx="5767677" cy="461665"/>
          </a:xfrm>
          <a:prstGeom prst="rect">
            <a:avLst/>
          </a:prstGeom>
          <a:noFill/>
        </p:spPr>
        <p:txBody>
          <a:bodyPr wrap="square">
            <a:spAutoFit/>
          </a:bodyPr>
          <a:lstStyle/>
          <a:p>
            <a:r>
              <a:rPr lang="vi-VN" sz="2400" i="1" dirty="0">
                <a:solidFill>
                  <a:srgbClr val="333333"/>
                </a:solidFill>
                <a:effectLst/>
                <a:latin typeface="arial" panose="020B0604020202020204" pitchFamily="34" charset="0"/>
              </a:rPr>
              <a:t> Trần Hưng Đạo đại phá quân Nguyên </a:t>
            </a:r>
            <a:endParaRPr lang="en-US" sz="2400" i="1" dirty="0"/>
          </a:p>
        </p:txBody>
      </p:sp>
      <p:pic>
        <p:nvPicPr>
          <p:cNvPr id="8198" name="Picture 6" descr="Chuyện kể về Hai Bà Trưng – Hoàng Thành Thăng Long">
            <a:extLst>
              <a:ext uri="{FF2B5EF4-FFF2-40B4-BE49-F238E27FC236}">
                <a16:creationId xmlns:a16="http://schemas.microsoft.com/office/drawing/2014/main" xmlns="" id="{C84A24B9-E817-4F0A-84F7-9F06BC341CD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25" b="7129"/>
          <a:stretch/>
        </p:blipFill>
        <p:spPr bwMode="auto">
          <a:xfrm>
            <a:off x="6966263" y="1352665"/>
            <a:ext cx="3601726" cy="41591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F116BBAE-EBFF-4743-B171-F5A96733A10E}"/>
              </a:ext>
            </a:extLst>
          </p:cNvPr>
          <p:cNvSpPr txBox="1"/>
          <p:nvPr/>
        </p:nvSpPr>
        <p:spPr>
          <a:xfrm>
            <a:off x="6537698" y="5639686"/>
            <a:ext cx="6271590" cy="461665"/>
          </a:xfrm>
          <a:prstGeom prst="rect">
            <a:avLst/>
          </a:prstGeom>
          <a:noFill/>
        </p:spPr>
        <p:txBody>
          <a:bodyPr wrap="square">
            <a:spAutoFit/>
          </a:bodyPr>
          <a:lstStyle/>
          <a:p>
            <a:r>
              <a:rPr lang="vi-VN" sz="2400" b="0" i="1" dirty="0">
                <a:solidFill>
                  <a:srgbClr val="333333"/>
                </a:solidFill>
                <a:effectLst/>
                <a:latin typeface="arial" panose="020B0604020202020204" pitchFamily="34" charset="0"/>
              </a:rPr>
              <a:t>Hai Bà Trưng đánh giặc giữ nước</a:t>
            </a:r>
            <a:endParaRPr lang="en-US" sz="2400" dirty="0"/>
          </a:p>
        </p:txBody>
      </p:sp>
    </p:spTree>
    <p:extLst>
      <p:ext uri="{BB962C8B-B14F-4D97-AF65-F5344CB8AC3E}">
        <p14:creationId xmlns:p14="http://schemas.microsoft.com/office/powerpoint/2010/main" val="14013149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DỰNG NƯỚC VÀ GIỮ NƯỚC</a:t>
            </a:r>
            <a:endParaRPr kumimoji="0" lang="en-US" sz="28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xmlns="" id="{2FCCF02C-3BCC-4D37-A817-8A5902C69470}"/>
              </a:ext>
            </a:extLst>
          </p:cNvPr>
          <p:cNvSpPr txBox="1"/>
          <p:nvPr/>
        </p:nvSpPr>
        <p:spPr>
          <a:xfrm>
            <a:off x="1359177" y="5039522"/>
            <a:ext cx="45173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Chiến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thắng</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Điện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Biên</a:t>
            </a:r>
            <a:r>
              <a:rPr kumimoji="0" lang="en-US" sz="24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4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Phủ</a:t>
            </a:r>
            <a:endParaRPr kumimoji="0" lang="en-US" sz="2400" b="0" i="1" u="none" strike="noStrike" kern="1200" cap="none" spc="0" normalizeH="0" baseline="0" noProof="0" dirty="0">
              <a:ln>
                <a:noFill/>
              </a:ln>
              <a:solidFill>
                <a:srgbClr val="FEF7E5"/>
              </a:solidFill>
              <a:effectLst/>
              <a:uLnTx/>
              <a:uFillTx/>
              <a:latin typeface="Arial"/>
              <a:ea typeface="+mn-ea"/>
              <a:cs typeface="+mn-cs"/>
            </a:endParaRPr>
          </a:p>
        </p:txBody>
      </p:sp>
      <p:sp>
        <p:nvSpPr>
          <p:cNvPr id="14" name="TextBox 13">
            <a:extLst>
              <a:ext uri="{FF2B5EF4-FFF2-40B4-BE49-F238E27FC236}">
                <a16:creationId xmlns:a16="http://schemas.microsoft.com/office/drawing/2014/main" xmlns="" id="{F116BBAE-EBFF-4743-B171-F5A96733A10E}"/>
              </a:ext>
            </a:extLst>
          </p:cNvPr>
          <p:cNvSpPr txBox="1"/>
          <p:nvPr/>
        </p:nvSpPr>
        <p:spPr>
          <a:xfrm>
            <a:off x="5656044" y="5678714"/>
            <a:ext cx="627159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Hồ</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a:t>
            </a:r>
            <a:r>
              <a:rPr kumimoji="0" lang="en-US" sz="2800" b="0" i="1" u="none" strike="noStrike" kern="1200" cap="none" spc="0" normalizeH="0" baseline="0" noProof="0" dirty="0" err="1">
                <a:ln>
                  <a:noFill/>
                </a:ln>
                <a:solidFill>
                  <a:srgbClr val="333333"/>
                </a:solidFill>
                <a:effectLst/>
                <a:uLnTx/>
                <a:uFillTx/>
                <a:latin typeface="arial" panose="020B0604020202020204" pitchFamily="34" charset="0"/>
                <a:ea typeface="+mn-ea"/>
                <a:cs typeface="+mn-cs"/>
              </a:rPr>
              <a:t>Chí</a:t>
            </a:r>
            <a:r>
              <a:rPr kumimoji="0" lang="en-US" sz="2800" b="0" i="1" u="none" strike="noStrike" kern="1200" cap="none" spc="0" normalizeH="0" baseline="0" noProof="0" dirty="0">
                <a:ln>
                  <a:noFill/>
                </a:ln>
                <a:solidFill>
                  <a:srgbClr val="333333"/>
                </a:solidFill>
                <a:effectLst/>
                <a:uLnTx/>
                <a:uFillTx/>
                <a:latin typeface="arial" panose="020B0604020202020204" pitchFamily="34" charset="0"/>
                <a:ea typeface="+mn-ea"/>
                <a:cs typeface="+mn-cs"/>
              </a:rPr>
              <a:t> Minh</a:t>
            </a:r>
            <a:endParaRPr kumimoji="0" lang="en-US" sz="2800" b="0" i="0" u="none" strike="noStrike" kern="1200" cap="none" spc="0" normalizeH="0" baseline="0" noProof="0" dirty="0">
              <a:ln>
                <a:noFill/>
              </a:ln>
              <a:solidFill>
                <a:srgbClr val="FEF7E5"/>
              </a:solidFill>
              <a:effectLst/>
              <a:uLnTx/>
              <a:uFillTx/>
              <a:latin typeface="Arial"/>
              <a:ea typeface="+mn-ea"/>
              <a:cs typeface="+mn-cs"/>
            </a:endParaRPr>
          </a:p>
        </p:txBody>
      </p:sp>
      <p:pic>
        <p:nvPicPr>
          <p:cNvPr id="8" name="Picture 2" descr="Chien-thang-Dien-Bien">
            <a:extLst>
              <a:ext uri="{FF2B5EF4-FFF2-40B4-BE49-F238E27FC236}">
                <a16:creationId xmlns:a16="http://schemas.microsoft.com/office/drawing/2014/main" xmlns="" id="{B6AECED9-4DA5-47D3-AFDC-88EF15B4F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0478" y="1623901"/>
            <a:ext cx="4774732" cy="3254651"/>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Hồ Chí Minh và con đường giải phóng dân tộc | Tạp chí Tuyên giáo">
            <a:extLst>
              <a:ext uri="{FF2B5EF4-FFF2-40B4-BE49-F238E27FC236}">
                <a16:creationId xmlns:a16="http://schemas.microsoft.com/office/drawing/2014/main" xmlns="" id="{1B97A6E5-5C5F-4B9E-A039-9A702D79A2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15491" y="2051362"/>
            <a:ext cx="4774732" cy="3577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99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TÔN SƯ TRỌNG ĐẠO</a:t>
            </a:r>
            <a:endParaRPr kumimoji="0" lang="en-US" sz="32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7172" name="Picture 4" descr="Nghị luận xã hội: Tôn sư trọng đạo - Nghị luận về truyền thống tôn sư trọng  đạo của dân tộc Việt Nam - VnDoc.com">
            <a:extLst>
              <a:ext uri="{FF2B5EF4-FFF2-40B4-BE49-F238E27FC236}">
                <a16:creationId xmlns:a16="http://schemas.microsoft.com/office/drawing/2014/main" xmlns="" id="{D27FDDE1-C285-4BF3-AF18-3810543BB4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408" y="3195581"/>
            <a:ext cx="4733925" cy="30861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20 Lời chúc 20/11 gửi đến thầy cô nhân ngày Nhà Giáo Việt Nam giàu ý nghĩa">
            <a:extLst>
              <a:ext uri="{FF2B5EF4-FFF2-40B4-BE49-F238E27FC236}">
                <a16:creationId xmlns:a16="http://schemas.microsoft.com/office/drawing/2014/main" xmlns="" id="{5AB18931-0E0F-461E-A4BF-72AE978375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3333" y="1200255"/>
            <a:ext cx="5883964" cy="3309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847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E346C76-5C28-48B2-9064-CCEEA615269B}"/>
              </a:ext>
            </a:extLst>
          </p:cNvPr>
          <p:cNvPicPr>
            <a:picLocks noChangeAspect="1"/>
          </p:cNvPicPr>
          <p:nvPr/>
        </p:nvPicPr>
        <p:blipFill rotWithShape="1">
          <a:blip r:embed="rId2">
            <a:extLst>
              <a:ext uri="{28A0092B-C50C-407E-A947-70E740481C1C}">
                <a14:useLocalDpi xmlns:a14="http://schemas.microsoft.com/office/drawing/2010/main" val="0"/>
              </a:ext>
            </a:extLst>
          </a:blip>
          <a:srcRect l="32354" t="13282" r="39500" b="14808"/>
          <a:stretch/>
        </p:blipFill>
        <p:spPr>
          <a:xfrm>
            <a:off x="6680370" y="1428109"/>
            <a:ext cx="3887619" cy="5586996"/>
          </a:xfrm>
          <a:prstGeom prst="rect">
            <a:avLst/>
          </a:prstGeom>
        </p:spPr>
      </p:pic>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4" name="图片 3">
            <a:extLst>
              <a:ext uri="{FF2B5EF4-FFF2-40B4-BE49-F238E27FC236}">
                <a16:creationId xmlns:a16="http://schemas.microsoft.com/office/drawing/2014/main" xmlns="" id="{E44EBBE0-B6BA-4020-A690-F1516E528D09}"/>
              </a:ext>
            </a:extLst>
          </p:cNvPr>
          <p:cNvPicPr>
            <a:picLocks noChangeAspect="1"/>
          </p:cNvPicPr>
          <p:nvPr/>
        </p:nvPicPr>
        <p:blipFill>
          <a:blip r:embed="rId5"/>
          <a:stretch>
            <a:fillRect/>
          </a:stretch>
        </p:blipFill>
        <p:spPr>
          <a:xfrm>
            <a:off x="529821" y="1428109"/>
            <a:ext cx="6698293" cy="4215015"/>
          </a:xfrm>
          <a:prstGeom prst="rect">
            <a:avLst/>
          </a:prstGeom>
        </p:spPr>
      </p:pic>
      <p:sp>
        <p:nvSpPr>
          <p:cNvPr id="11" name="TextBox 10">
            <a:extLst>
              <a:ext uri="{FF2B5EF4-FFF2-40B4-BE49-F238E27FC236}">
                <a16:creationId xmlns:a16="http://schemas.microsoft.com/office/drawing/2014/main" xmlns="" id="{1C61E7EB-20C3-4C73-A5C0-89015D5C9B86}"/>
              </a:ext>
            </a:extLst>
          </p:cNvPr>
          <p:cNvSpPr txBox="1"/>
          <p:nvPr/>
        </p:nvSpPr>
        <p:spPr>
          <a:xfrm>
            <a:off x="1227547" y="2337308"/>
            <a:ext cx="5302839" cy="1646605"/>
          </a:xfrm>
          <a:prstGeom prst="rect">
            <a:avLst/>
          </a:prstGeom>
          <a:no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err="1">
                <a:ln w="12700">
                  <a:solidFill>
                    <a:srgbClr val="C00000"/>
                  </a:solidFill>
                </a:ln>
                <a:solidFill>
                  <a:srgbClr val="C00000"/>
                </a:solidFill>
                <a:latin typeface="Arial"/>
                <a:cs typeface="Calibri" panose="020F0502020204030204" pitchFamily="34" charset="0"/>
              </a:rPr>
              <a:t>Các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bạn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có</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biết</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về</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những</a:t>
            </a:r>
            <a:endParaRPr lang="en-US" sz="3200" dirty="0">
              <a:ln w="12700">
                <a:solidFill>
                  <a:srgbClr val="C00000"/>
                </a:solidFill>
              </a:ln>
              <a:solidFill>
                <a:srgbClr val="C00000"/>
              </a:solidFill>
              <a:latin typeface="Arial"/>
              <a:cs typeface="Calibri" panose="020F0502020204030204" pitchFamily="34" charset="0"/>
            </a:endParaRPr>
          </a:p>
          <a:p>
            <a:pPr marL="0" marR="0" lvl="0" indent="0" algn="ctr" defTabSz="914400" rtl="0" eaLnBrk="1" fontAlgn="auto" latinLnBrk="0" hangingPunct="1">
              <a:lnSpc>
                <a:spcPct val="100000"/>
              </a:lnSpc>
              <a:spcBef>
                <a:spcPts val="300"/>
              </a:spcBef>
              <a:spcAft>
                <a:spcPts val="300"/>
              </a:spcAft>
              <a:buClrTx/>
              <a:buSzTx/>
              <a:buFontTx/>
              <a:buNone/>
              <a:tabLst/>
              <a:defRPr/>
            </a:pP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tấm</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gương</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hiếu</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học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của</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dân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tộc</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Việt</a:t>
            </a:r>
            <a:r>
              <a:rPr lang="en-US" sz="3200" dirty="0">
                <a:ln w="12700">
                  <a:solidFill>
                    <a:srgbClr val="C00000"/>
                  </a:solidFill>
                </a:ln>
                <a:solidFill>
                  <a:srgbClr val="C00000"/>
                </a:solidFill>
                <a:latin typeface="Arial"/>
                <a:cs typeface="Calibri" panose="020F0502020204030204" pitchFamily="34" charset="0"/>
              </a:rPr>
              <a:t> Nam ta </a:t>
            </a:r>
            <a:r>
              <a:rPr lang="en-US" sz="3200" dirty="0" err="1">
                <a:ln w="12700">
                  <a:solidFill>
                    <a:srgbClr val="C00000"/>
                  </a:solidFill>
                </a:ln>
                <a:solidFill>
                  <a:srgbClr val="C00000"/>
                </a:solidFill>
                <a:latin typeface="Arial"/>
                <a:cs typeface="Calibri" panose="020F0502020204030204" pitchFamily="34" charset="0"/>
              </a:rPr>
              <a:t>không</a:t>
            </a:r>
            <a:r>
              <a:rPr lang="en-US" sz="3200" dirty="0">
                <a:ln w="12700">
                  <a:solidFill>
                    <a:srgbClr val="C00000"/>
                  </a:solidFill>
                </a:ln>
                <a:solidFill>
                  <a:srgbClr val="C00000"/>
                </a:solidFill>
                <a:latin typeface="Arial"/>
                <a:cs typeface="Calibri" panose="020F0502020204030204" pitchFamily="34" charset="0"/>
              </a:rPr>
              <a:t>?</a:t>
            </a:r>
            <a:endParaRPr kumimoji="0" lang="en-US" sz="320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endParaRPr>
          </a:p>
        </p:txBody>
      </p:sp>
    </p:spTree>
    <p:extLst>
      <p:ext uri="{BB962C8B-B14F-4D97-AF65-F5344CB8AC3E}">
        <p14:creationId xmlns:p14="http://schemas.microsoft.com/office/powerpoint/2010/main" val="2497155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pic>
        <p:nvPicPr>
          <p:cNvPr id="10242" name="Picture 2" descr="Phan Bội Châu - Con người của một thời đại, một xứ sở | Thời sự | Báo Nghệ  An điện tử">
            <a:extLst>
              <a:ext uri="{FF2B5EF4-FFF2-40B4-BE49-F238E27FC236}">
                <a16:creationId xmlns:a16="http://schemas.microsoft.com/office/drawing/2014/main" xmlns="" id="{A4B90961-9C34-475D-8811-77F90B3360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35" y="1430524"/>
            <a:ext cx="3534327" cy="427324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81A10D9C-6B23-46B5-9095-76CDA2A63F83}"/>
              </a:ext>
            </a:extLst>
          </p:cNvPr>
          <p:cNvSpPr txBox="1"/>
          <p:nvPr/>
        </p:nvSpPr>
        <p:spPr>
          <a:xfrm>
            <a:off x="253931" y="5703764"/>
            <a:ext cx="4517334"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dirty="0">
                <a:solidFill>
                  <a:srgbClr val="222222"/>
                </a:solidFill>
                <a:effectLst/>
                <a:latin typeface="Roboto" panose="02000000000000000000" pitchFamily="2" charset="0"/>
              </a:rPr>
              <a:t>Phan </a:t>
            </a:r>
            <a:r>
              <a:rPr lang="en-US" sz="2400" b="1" i="0" dirty="0" err="1">
                <a:solidFill>
                  <a:srgbClr val="222222"/>
                </a:solidFill>
                <a:effectLst/>
                <a:latin typeface="Roboto" panose="02000000000000000000" pitchFamily="2" charset="0"/>
              </a:rPr>
              <a:t>Bội</a:t>
            </a:r>
            <a:r>
              <a:rPr lang="en-US" sz="2400" b="1" i="0" dirty="0">
                <a:solidFill>
                  <a:srgbClr val="222222"/>
                </a:solidFill>
                <a:effectLst/>
                <a:latin typeface="Roboto" panose="02000000000000000000" pitchFamily="2" charset="0"/>
              </a:rPr>
              <a:t> </a:t>
            </a:r>
            <a:r>
              <a:rPr lang="en-US" sz="2400" b="1" i="0" dirty="0" err="1">
                <a:solidFill>
                  <a:srgbClr val="222222"/>
                </a:solidFill>
                <a:effectLst/>
                <a:latin typeface="Roboto" panose="02000000000000000000" pitchFamily="2" charset="0"/>
              </a:rPr>
              <a:t>Châu</a:t>
            </a:r>
            <a:r>
              <a:rPr lang="en-US" sz="2400" b="1" i="0" dirty="0">
                <a:solidFill>
                  <a:srgbClr val="222222"/>
                </a:solidFill>
                <a:effectLst/>
                <a:latin typeface="Roboto" panose="02000000000000000000" pitchFamily="2" charset="0"/>
              </a:rPr>
              <a:t>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(1867-1940)</a:t>
            </a:r>
            <a:endParaRPr kumimoji="0" lang="en-US" sz="2400" b="0" i="1" u="none" strike="noStrike" kern="1200" cap="none" spc="0" normalizeH="0" baseline="0" noProof="0" dirty="0">
              <a:ln>
                <a:noFill/>
              </a:ln>
              <a:solidFill>
                <a:srgbClr val="FEF7E5"/>
              </a:solidFill>
              <a:effectLst/>
              <a:uLnTx/>
              <a:uFillTx/>
              <a:latin typeface="Arial"/>
            </a:endParaRPr>
          </a:p>
        </p:txBody>
      </p:sp>
      <p:pic>
        <p:nvPicPr>
          <p:cNvPr id="10244" name="Picture 4" descr="NGUYỄN TRƯỜNG TỘ &amp;amp; TƯ TƯỞNG VƯỢT THỜI ĐẠI*">
            <a:extLst>
              <a:ext uri="{FF2B5EF4-FFF2-40B4-BE49-F238E27FC236}">
                <a16:creationId xmlns:a16="http://schemas.microsoft.com/office/drawing/2014/main" xmlns="" id="{D938BACC-8145-4C61-9039-26C9EE283D8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5684"/>
          <a:stretch/>
        </p:blipFill>
        <p:spPr bwMode="auto">
          <a:xfrm>
            <a:off x="4666151" y="1430524"/>
            <a:ext cx="3372602" cy="42732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xmlns="" id="{72380EB7-D4EF-48AC-AAA5-02865A9453D8}"/>
              </a:ext>
            </a:extLst>
          </p:cNvPr>
          <p:cNvSpPr txBox="1"/>
          <p:nvPr/>
        </p:nvSpPr>
        <p:spPr>
          <a:xfrm>
            <a:off x="4618452" y="5703766"/>
            <a:ext cx="3534327" cy="830997"/>
          </a:xfrm>
          <a:prstGeom prst="rect">
            <a:avLst/>
          </a:prstGeom>
          <a:noFill/>
        </p:spPr>
        <p:txBody>
          <a:bodyPr wrap="square">
            <a:spAutoFit/>
          </a:bodyPr>
          <a:lstStyle/>
          <a:p>
            <a:pPr algn="ctr"/>
            <a:r>
              <a:rPr lang="vi-VN" sz="2400" b="1" i="0" dirty="0">
                <a:solidFill>
                  <a:srgbClr val="222222"/>
                </a:solidFill>
                <a:effectLst/>
                <a:latin typeface="Roboto" panose="02000000000000000000" pitchFamily="2" charset="0"/>
              </a:rPr>
              <a:t>Nguyễn Trường Tộ (1830-1871)</a:t>
            </a:r>
            <a:endParaRPr lang="en-US" sz="2400" dirty="0"/>
          </a:p>
        </p:txBody>
      </p:sp>
      <p:pic>
        <p:nvPicPr>
          <p:cNvPr id="10248" name="Picture 8" descr="Nguyễn Du – Wikipedia tiếng Việt">
            <a:extLst>
              <a:ext uri="{FF2B5EF4-FFF2-40B4-BE49-F238E27FC236}">
                <a16:creationId xmlns:a16="http://schemas.microsoft.com/office/drawing/2014/main" xmlns="" id="{8B64C9B8-97D5-4C5E-938E-D057DA3AAD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66805" y="1430524"/>
            <a:ext cx="3173136" cy="42732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xmlns="" id="{6FC4F95D-C3A3-4572-8057-940443D8E8DB}"/>
              </a:ext>
            </a:extLst>
          </p:cNvPr>
          <p:cNvSpPr txBox="1"/>
          <p:nvPr/>
        </p:nvSpPr>
        <p:spPr>
          <a:xfrm>
            <a:off x="8646772" y="5703765"/>
            <a:ext cx="2907195" cy="830997"/>
          </a:xfrm>
          <a:prstGeom prst="rect">
            <a:avLst/>
          </a:prstGeom>
          <a:noFill/>
        </p:spPr>
        <p:txBody>
          <a:bodyPr wrap="square">
            <a:spAutoFit/>
          </a:bodyPr>
          <a:lstStyle/>
          <a:p>
            <a:pPr algn="ctr"/>
            <a:r>
              <a:rPr lang="en-US" sz="2400" b="1" i="0" dirty="0">
                <a:solidFill>
                  <a:srgbClr val="222222"/>
                </a:solidFill>
                <a:effectLst/>
                <a:latin typeface="Roboto" panose="02000000000000000000" pitchFamily="2" charset="0"/>
              </a:rPr>
              <a:t>Nguyễn Du </a:t>
            </a:r>
            <a:br>
              <a:rPr lang="en-US" sz="2400" b="1" i="0" dirty="0">
                <a:solidFill>
                  <a:srgbClr val="222222"/>
                </a:solidFill>
                <a:effectLst/>
                <a:latin typeface="Roboto" panose="02000000000000000000" pitchFamily="2" charset="0"/>
              </a:rPr>
            </a:br>
            <a:r>
              <a:rPr lang="en-US" sz="2400" b="1" i="0" dirty="0">
                <a:solidFill>
                  <a:srgbClr val="222222"/>
                </a:solidFill>
                <a:effectLst/>
                <a:latin typeface="Roboto" panose="02000000000000000000" pitchFamily="2" charset="0"/>
              </a:rPr>
              <a:t>(1766-1820)</a:t>
            </a:r>
            <a:endParaRPr lang="en-US" sz="2400" dirty="0"/>
          </a:p>
        </p:txBody>
      </p:sp>
    </p:spTree>
    <p:extLst>
      <p:ext uri="{BB962C8B-B14F-4D97-AF65-F5344CB8AC3E}">
        <p14:creationId xmlns:p14="http://schemas.microsoft.com/office/powerpoint/2010/main" val="3798531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fade">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48"/>
                                        </p:tgtEl>
                                        <p:attrNameLst>
                                          <p:attrName>style.visibility</p:attrName>
                                        </p:attrNameLst>
                                      </p:cBhvr>
                                      <p:to>
                                        <p:strVal val="visible"/>
                                      </p:to>
                                    </p:set>
                                    <p:animEffect transition="in" filter="fade">
                                      <p:cBhvr>
                                        <p:cTn id="27" dur="500"/>
                                        <p:tgtEl>
                                          <p:spTgt spid="1024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396FBF65-4AB0-472F-ADB9-98AD41187304}"/>
              </a:ext>
            </a:extLst>
          </p:cNvPr>
          <p:cNvPicPr>
            <a:picLocks noChangeAspect="1"/>
          </p:cNvPicPr>
          <p:nvPr/>
        </p:nvPicPr>
        <p:blipFill>
          <a:blip r:embed="rId2"/>
          <a:stretch>
            <a:fillRect/>
          </a:stretch>
        </p:blipFill>
        <p:spPr>
          <a:xfrm>
            <a:off x="2948453" y="0"/>
            <a:ext cx="6072142" cy="1457070"/>
          </a:xfrm>
          <a:prstGeom prst="rect">
            <a:avLst/>
          </a:prstGeom>
        </p:spPr>
      </p:pic>
      <p:sp>
        <p:nvSpPr>
          <p:cNvPr id="8" name="TextBox 7">
            <a:extLst>
              <a:ext uri="{FF2B5EF4-FFF2-40B4-BE49-F238E27FC236}">
                <a16:creationId xmlns:a16="http://schemas.microsoft.com/office/drawing/2014/main" xmlns=""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xmlns=""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xmlns=""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xmlns=""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xmlns=""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xmlns=""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xmlns=""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xmlns=""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xmlns=""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xmlns=""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xmlns=""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xmlns=""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xmlns=""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xmlns=""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xmlns=""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xmlns=""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xmlns=""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xmlns=""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xmlns=""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xmlns=""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xmlns=""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xmlns=""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xmlns=""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xmlns=""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xmlns=""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xmlns=""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xmlns=""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xmlns=""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xmlns=""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xmlns=""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xmlns=""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xmlns=""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xmlns=""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xmlns=""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xmlns=""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xmlns=""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xmlns=""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xmlns=""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xmlns=""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xmlns=""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xmlns=""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xmlns=""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xmlns=""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xmlns=""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xmlns=""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xmlns=""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xmlns=""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xmlns=""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4043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 HIẾU HỌC</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xmlns="" id="{81A10D9C-6B23-46B5-9095-76CDA2A63F83}"/>
              </a:ext>
            </a:extLst>
          </p:cNvPr>
          <p:cNvSpPr txBox="1"/>
          <p:nvPr/>
        </p:nvSpPr>
        <p:spPr>
          <a:xfrm>
            <a:off x="4237641" y="6017521"/>
            <a:ext cx="451733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222222"/>
                </a:solidFill>
                <a:effectLst/>
                <a:latin typeface="Roboto" panose="02000000000000000000" pitchFamily="2" charset="0"/>
              </a:rPr>
              <a:t>Hồ</a:t>
            </a:r>
            <a:r>
              <a:rPr lang="en-US" sz="2800" b="1" i="0" dirty="0">
                <a:solidFill>
                  <a:srgbClr val="222222"/>
                </a:solidFill>
                <a:effectLst/>
                <a:latin typeface="Roboto" panose="02000000000000000000" pitchFamily="2" charset="0"/>
              </a:rPr>
              <a:t> </a:t>
            </a:r>
            <a:r>
              <a:rPr lang="en-US" sz="2800" b="1" i="0" dirty="0" err="1">
                <a:solidFill>
                  <a:srgbClr val="222222"/>
                </a:solidFill>
                <a:effectLst/>
                <a:latin typeface="Roboto" panose="02000000000000000000" pitchFamily="2" charset="0"/>
              </a:rPr>
              <a:t>Chí</a:t>
            </a:r>
            <a:r>
              <a:rPr lang="en-US" sz="2800" b="1" i="0" dirty="0">
                <a:solidFill>
                  <a:srgbClr val="222222"/>
                </a:solidFill>
                <a:effectLst/>
                <a:latin typeface="Roboto" panose="02000000000000000000" pitchFamily="2" charset="0"/>
              </a:rPr>
              <a:t> Minh (1890-1969)</a:t>
            </a:r>
            <a:endParaRPr kumimoji="0" lang="en-US" sz="2800" b="0" i="1" u="none" strike="noStrike" kern="1200" cap="none" spc="0" normalizeH="0" baseline="0" noProof="0" dirty="0">
              <a:ln>
                <a:noFill/>
              </a:ln>
              <a:solidFill>
                <a:srgbClr val="FEF7E5"/>
              </a:solidFill>
              <a:effectLst/>
              <a:uLnTx/>
              <a:uFillTx/>
              <a:latin typeface="Arial"/>
              <a:ea typeface="+mn-ea"/>
              <a:cs typeface="+mn-cs"/>
            </a:endParaRPr>
          </a:p>
        </p:txBody>
      </p:sp>
      <p:pic>
        <p:nvPicPr>
          <p:cNvPr id="12290" name="Picture 2" descr="Tu dưỡng và làm theo 18 chữ vàng Bác Hồ căn dặn">
            <a:extLst>
              <a:ext uri="{FF2B5EF4-FFF2-40B4-BE49-F238E27FC236}">
                <a16:creationId xmlns:a16="http://schemas.microsoft.com/office/drawing/2014/main" xmlns="" id="{FBAD5DC6-8E00-467A-8A93-3873A7BAB5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487"/>
          <a:stretch/>
        </p:blipFill>
        <p:spPr bwMode="auto">
          <a:xfrm>
            <a:off x="4237641" y="1265212"/>
            <a:ext cx="4189332" cy="467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013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7A69E4C9-7023-45FA-BE9A-5ACDB9617C2B}"/>
              </a:ext>
            </a:extLst>
          </p:cNvPr>
          <p:cNvGrpSpPr/>
          <p:nvPr/>
        </p:nvGrpSpPr>
        <p:grpSpPr>
          <a:xfrm>
            <a:off x="631888" y="412165"/>
            <a:ext cx="10932432" cy="5706541"/>
            <a:chOff x="631888" y="412165"/>
            <a:chExt cx="10932432" cy="5706541"/>
          </a:xfrm>
        </p:grpSpPr>
        <p:sp>
          <p:nvSpPr>
            <p:cNvPr id="14" name="Rectangle: Rounded Corners 13">
              <a:extLst>
                <a:ext uri="{FF2B5EF4-FFF2-40B4-BE49-F238E27FC236}">
                  <a16:creationId xmlns:a16="http://schemas.microsoft.com/office/drawing/2014/main" xmlns=""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grpSp>
          <p:nvGrpSpPr>
            <p:cNvPr id="29" name="Google Shape;2819;p42">
              <a:extLst>
                <a:ext uri="{FF2B5EF4-FFF2-40B4-BE49-F238E27FC236}">
                  <a16:creationId xmlns:a16="http://schemas.microsoft.com/office/drawing/2014/main" xmlns="" id="{AFD22D17-1161-4EF1-8D85-85E68A43F39E}"/>
                </a:ext>
              </a:extLst>
            </p:cNvPr>
            <p:cNvGrpSpPr/>
            <p:nvPr/>
          </p:nvGrpSpPr>
          <p:grpSpPr>
            <a:xfrm rot="5400000">
              <a:off x="608843" y="499195"/>
              <a:ext cx="796438" cy="750347"/>
              <a:chOff x="5238825" y="535000"/>
              <a:chExt cx="705000" cy="664200"/>
            </a:xfrm>
          </p:grpSpPr>
          <p:sp>
            <p:nvSpPr>
              <p:cNvPr id="30" name="Google Shape;2820;p42">
                <a:extLst>
                  <a:ext uri="{FF2B5EF4-FFF2-40B4-BE49-F238E27FC236}">
                    <a16:creationId xmlns:a16="http://schemas.microsoft.com/office/drawing/2014/main" xmlns=""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1" name="Google Shape;2821;p42">
                <a:extLst>
                  <a:ext uri="{FF2B5EF4-FFF2-40B4-BE49-F238E27FC236}">
                    <a16:creationId xmlns:a16="http://schemas.microsoft.com/office/drawing/2014/main" xmlns=""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2" name="Google Shape;2822;p42">
                <a:extLst>
                  <a:ext uri="{FF2B5EF4-FFF2-40B4-BE49-F238E27FC236}">
                    <a16:creationId xmlns:a16="http://schemas.microsoft.com/office/drawing/2014/main" xmlns=""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3" name="Google Shape;2823;p42">
                <a:extLst>
                  <a:ext uri="{FF2B5EF4-FFF2-40B4-BE49-F238E27FC236}">
                    <a16:creationId xmlns:a16="http://schemas.microsoft.com/office/drawing/2014/main" xmlns=""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4" name="Google Shape;2824;p42">
                <a:extLst>
                  <a:ext uri="{FF2B5EF4-FFF2-40B4-BE49-F238E27FC236}">
                    <a16:creationId xmlns:a16="http://schemas.microsoft.com/office/drawing/2014/main" xmlns=""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5" name="Google Shape;2825;p42">
                <a:extLst>
                  <a:ext uri="{FF2B5EF4-FFF2-40B4-BE49-F238E27FC236}">
                    <a16:creationId xmlns:a16="http://schemas.microsoft.com/office/drawing/2014/main" xmlns=""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6" name="Google Shape;2826;p42">
                <a:extLst>
                  <a:ext uri="{FF2B5EF4-FFF2-40B4-BE49-F238E27FC236}">
                    <a16:creationId xmlns:a16="http://schemas.microsoft.com/office/drawing/2014/main" xmlns=""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7" name="Google Shape;2827;p42">
                <a:extLst>
                  <a:ext uri="{FF2B5EF4-FFF2-40B4-BE49-F238E27FC236}">
                    <a16:creationId xmlns:a16="http://schemas.microsoft.com/office/drawing/2014/main" xmlns=""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8" name="Google Shape;2828;p42">
                <a:extLst>
                  <a:ext uri="{FF2B5EF4-FFF2-40B4-BE49-F238E27FC236}">
                    <a16:creationId xmlns:a16="http://schemas.microsoft.com/office/drawing/2014/main" xmlns=""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39" name="Google Shape;2829;p42">
                <a:extLst>
                  <a:ext uri="{FF2B5EF4-FFF2-40B4-BE49-F238E27FC236}">
                    <a16:creationId xmlns:a16="http://schemas.microsoft.com/office/drawing/2014/main" xmlns=""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0" name="Google Shape;2830;p42">
                <a:extLst>
                  <a:ext uri="{FF2B5EF4-FFF2-40B4-BE49-F238E27FC236}">
                    <a16:creationId xmlns:a16="http://schemas.microsoft.com/office/drawing/2014/main" xmlns=""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1" name="Google Shape;2831;p42">
                <a:extLst>
                  <a:ext uri="{FF2B5EF4-FFF2-40B4-BE49-F238E27FC236}">
                    <a16:creationId xmlns:a16="http://schemas.microsoft.com/office/drawing/2014/main" xmlns=""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2" name="Google Shape;2832;p42">
                <a:extLst>
                  <a:ext uri="{FF2B5EF4-FFF2-40B4-BE49-F238E27FC236}">
                    <a16:creationId xmlns:a16="http://schemas.microsoft.com/office/drawing/2014/main" xmlns=""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3" name="Google Shape;2833;p42">
                <a:extLst>
                  <a:ext uri="{FF2B5EF4-FFF2-40B4-BE49-F238E27FC236}">
                    <a16:creationId xmlns:a16="http://schemas.microsoft.com/office/drawing/2014/main" xmlns=""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nvGrpSpPr>
            <p:cNvPr id="44" name="Google Shape;2819;p42">
              <a:extLst>
                <a:ext uri="{FF2B5EF4-FFF2-40B4-BE49-F238E27FC236}">
                  <a16:creationId xmlns:a16="http://schemas.microsoft.com/office/drawing/2014/main" xmlns="" id="{E8199ACF-9243-4DEA-8D9C-201E305B5A22}"/>
                </a:ext>
              </a:extLst>
            </p:cNvPr>
            <p:cNvGrpSpPr/>
            <p:nvPr/>
          </p:nvGrpSpPr>
          <p:grpSpPr>
            <a:xfrm rot="19137556">
              <a:off x="10767882" y="412165"/>
              <a:ext cx="796438" cy="750347"/>
              <a:chOff x="5238825" y="535000"/>
              <a:chExt cx="705000" cy="664200"/>
            </a:xfrm>
          </p:grpSpPr>
          <p:sp>
            <p:nvSpPr>
              <p:cNvPr id="45" name="Google Shape;2820;p42">
                <a:extLst>
                  <a:ext uri="{FF2B5EF4-FFF2-40B4-BE49-F238E27FC236}">
                    <a16:creationId xmlns:a16="http://schemas.microsoft.com/office/drawing/2014/main" xmlns=""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6" name="Google Shape;2821;p42">
                <a:extLst>
                  <a:ext uri="{FF2B5EF4-FFF2-40B4-BE49-F238E27FC236}">
                    <a16:creationId xmlns:a16="http://schemas.microsoft.com/office/drawing/2014/main" xmlns=""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7" name="Google Shape;2822;p42">
                <a:extLst>
                  <a:ext uri="{FF2B5EF4-FFF2-40B4-BE49-F238E27FC236}">
                    <a16:creationId xmlns:a16="http://schemas.microsoft.com/office/drawing/2014/main" xmlns=""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8" name="Google Shape;2823;p42">
                <a:extLst>
                  <a:ext uri="{FF2B5EF4-FFF2-40B4-BE49-F238E27FC236}">
                    <a16:creationId xmlns:a16="http://schemas.microsoft.com/office/drawing/2014/main" xmlns=""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49" name="Google Shape;2824;p42">
                <a:extLst>
                  <a:ext uri="{FF2B5EF4-FFF2-40B4-BE49-F238E27FC236}">
                    <a16:creationId xmlns:a16="http://schemas.microsoft.com/office/drawing/2014/main" xmlns=""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0" name="Google Shape;2825;p42">
                <a:extLst>
                  <a:ext uri="{FF2B5EF4-FFF2-40B4-BE49-F238E27FC236}">
                    <a16:creationId xmlns:a16="http://schemas.microsoft.com/office/drawing/2014/main" xmlns=""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1" name="Google Shape;2826;p42">
                <a:extLst>
                  <a:ext uri="{FF2B5EF4-FFF2-40B4-BE49-F238E27FC236}">
                    <a16:creationId xmlns:a16="http://schemas.microsoft.com/office/drawing/2014/main" xmlns=""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2" name="Google Shape;2827;p42">
                <a:extLst>
                  <a:ext uri="{FF2B5EF4-FFF2-40B4-BE49-F238E27FC236}">
                    <a16:creationId xmlns:a16="http://schemas.microsoft.com/office/drawing/2014/main" xmlns=""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3" name="Google Shape;2828;p42">
                <a:extLst>
                  <a:ext uri="{FF2B5EF4-FFF2-40B4-BE49-F238E27FC236}">
                    <a16:creationId xmlns:a16="http://schemas.microsoft.com/office/drawing/2014/main" xmlns=""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4" name="Google Shape;2829;p42">
                <a:extLst>
                  <a:ext uri="{FF2B5EF4-FFF2-40B4-BE49-F238E27FC236}">
                    <a16:creationId xmlns:a16="http://schemas.microsoft.com/office/drawing/2014/main" xmlns=""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5" name="Google Shape;2830;p42">
                <a:extLst>
                  <a:ext uri="{FF2B5EF4-FFF2-40B4-BE49-F238E27FC236}">
                    <a16:creationId xmlns:a16="http://schemas.microsoft.com/office/drawing/2014/main" xmlns=""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6" name="Google Shape;2831;p42">
                <a:extLst>
                  <a:ext uri="{FF2B5EF4-FFF2-40B4-BE49-F238E27FC236}">
                    <a16:creationId xmlns:a16="http://schemas.microsoft.com/office/drawing/2014/main" xmlns=""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7" name="Google Shape;2832;p42">
                <a:extLst>
                  <a:ext uri="{FF2B5EF4-FFF2-40B4-BE49-F238E27FC236}">
                    <a16:creationId xmlns:a16="http://schemas.microsoft.com/office/drawing/2014/main" xmlns=""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sp>
            <p:nvSpPr>
              <p:cNvPr id="58" name="Google Shape;2833;p42">
                <a:extLst>
                  <a:ext uri="{FF2B5EF4-FFF2-40B4-BE49-F238E27FC236}">
                    <a16:creationId xmlns:a16="http://schemas.microsoft.com/office/drawing/2014/main" xmlns=""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EF7E5"/>
                  </a:solidFill>
                  <a:effectLst/>
                  <a:uLnTx/>
                  <a:uFillTx/>
                  <a:latin typeface="Arial"/>
                  <a:ea typeface="+mn-ea"/>
                  <a:cs typeface="+mn-cs"/>
                </a:endParaRPr>
              </a:p>
            </p:txBody>
          </p:sp>
        </p:grpSp>
      </p:grpSp>
      <p:sp>
        <p:nvSpPr>
          <p:cNvPr id="10" name="TextBox 9">
            <a:extLst>
              <a:ext uri="{FF2B5EF4-FFF2-40B4-BE49-F238E27FC236}">
                <a16:creationId xmlns:a16="http://schemas.microsoft.com/office/drawing/2014/main" xmlns="" id="{77917253-6345-4970-A506-CDBCB6BA5FB7}"/>
              </a:ext>
            </a:extLst>
          </p:cNvPr>
          <p:cNvSpPr txBox="1"/>
          <p:nvPr/>
        </p:nvSpPr>
        <p:spPr>
          <a:xfrm>
            <a:off x="1443363" y="2151727"/>
            <a:ext cx="9413946"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C00000"/>
                </a:solidFill>
                <a:effectLst/>
                <a:uLnTx/>
                <a:uFillTx/>
                <a:latin typeface="Nunito" pitchFamily="2" charset="0"/>
                <a:ea typeface="+mn-ea"/>
                <a:cs typeface="+mn-cs"/>
              </a:rPr>
              <a:t>thống</a:t>
            </a:r>
            <a:r>
              <a:rPr kumimoji="0" lang="en-US" sz="4000" b="1" i="0" u="none" strike="noStrike" kern="1200" cap="none" spc="0" normalizeH="0" baseline="0" noProof="0" dirty="0">
                <a:ln>
                  <a:noFill/>
                </a:ln>
                <a:solidFill>
                  <a:srgbClr val="C0000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lối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sống</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nếp</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nghĩ</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đã</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hình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thành</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lâu</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đời</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và</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được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truyền</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từ</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này</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sang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thế</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hệ</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 </a:t>
            </a:r>
            <a:r>
              <a:rPr kumimoji="0" lang="en-US" sz="4000" b="1" i="0" u="none" strike="noStrike" kern="1200" cap="none" spc="0" normalizeH="0" baseline="0" noProof="0" dirty="0" err="1">
                <a:ln>
                  <a:noFill/>
                </a:ln>
                <a:solidFill>
                  <a:srgbClr val="002060"/>
                </a:solidFill>
                <a:effectLst/>
                <a:uLnTx/>
                <a:uFillTx/>
                <a:latin typeface="Nunito" pitchFamily="2" charset="0"/>
                <a:ea typeface="+mn-ea"/>
                <a:cs typeface="+mn-cs"/>
              </a:rPr>
              <a:t>khác</a:t>
            </a:r>
            <a:r>
              <a:rPr kumimoji="0" lang="en-US" sz="4000" b="1" i="0" u="none" strike="noStrike" kern="1200" cap="none" spc="0" normalizeH="0" baseline="0" noProof="0" dirty="0">
                <a:ln>
                  <a:noFill/>
                </a:ln>
                <a:solidFill>
                  <a:srgbClr val="002060"/>
                </a:solidFill>
                <a:effectLst/>
                <a:uLnTx/>
                <a:uFillTx/>
                <a:latin typeface="Nunito" pitchFamily="2" charset="0"/>
                <a:ea typeface="+mn-ea"/>
                <a:cs typeface="+mn-cs"/>
              </a:rPr>
              <a:t>.</a:t>
            </a:r>
          </a:p>
        </p:txBody>
      </p:sp>
    </p:spTree>
    <p:extLst>
      <p:ext uri="{BB962C8B-B14F-4D97-AF65-F5344CB8AC3E}">
        <p14:creationId xmlns:p14="http://schemas.microsoft.com/office/powerpoint/2010/main" val="36373863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CB9F2D4-E9E5-48A7-958F-6F01404A0EAC}"/>
              </a:ext>
            </a:extLst>
          </p:cNvPr>
          <p:cNvPicPr>
            <a:picLocks noChangeAspect="1"/>
          </p:cNvPicPr>
          <p:nvPr/>
        </p:nvPicPr>
        <p:blipFill>
          <a:blip r:embed="rId2"/>
          <a:stretch>
            <a:fillRect/>
          </a:stretch>
        </p:blipFill>
        <p:spPr>
          <a:xfrm>
            <a:off x="4206295" y="1809707"/>
            <a:ext cx="5986962" cy="3094678"/>
          </a:xfrm>
          <a:prstGeom prst="rect">
            <a:avLst/>
          </a:prstGeom>
        </p:spPr>
      </p:pic>
      <p:pic>
        <p:nvPicPr>
          <p:cNvPr id="3" name="Picture 2">
            <a:extLst>
              <a:ext uri="{FF2B5EF4-FFF2-40B4-BE49-F238E27FC236}">
                <a16:creationId xmlns:a16="http://schemas.microsoft.com/office/drawing/2014/main" xmlns=""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xmlns="" id="{1C61E7EB-20C3-4C73-A5C0-89015D5C9B86}"/>
              </a:ext>
            </a:extLst>
          </p:cNvPr>
          <p:cNvSpPr txBox="1"/>
          <p:nvPr/>
        </p:nvSpPr>
        <p:spPr>
          <a:xfrm>
            <a:off x="4639507" y="2397948"/>
            <a:ext cx="5137545" cy="20621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3200" b="1" dirty="0" err="1">
                <a:solidFill>
                  <a:srgbClr val="C00000"/>
                </a:solidFill>
                <a:effectLst/>
                <a:ea typeface="Times New Roman" panose="02020603050405020304" pitchFamily="18" charset="0"/>
              </a:rPr>
              <a:t>Chúng</a:t>
            </a:r>
            <a:r>
              <a:rPr lang="vi-VN" sz="3200" b="1" dirty="0">
                <a:solidFill>
                  <a:srgbClr val="C00000"/>
                </a:solidFill>
                <a:effectLst/>
                <a:ea typeface="Times New Roman" panose="02020603050405020304" pitchFamily="18" charset="0"/>
              </a:rPr>
              <a:t> ta </a:t>
            </a:r>
            <a:r>
              <a:rPr lang="vi-VN" sz="3200" b="1" dirty="0" err="1">
                <a:solidFill>
                  <a:srgbClr val="C00000"/>
                </a:solidFill>
                <a:effectLst/>
                <a:ea typeface="Times New Roman" panose="02020603050405020304" pitchFamily="18" charset="0"/>
              </a:rPr>
              <a:t>cần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làm</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để</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giữ</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gìn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và</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phát</a:t>
            </a:r>
            <a:r>
              <a:rPr lang="vi-VN" sz="3200" b="1" dirty="0">
                <a:solidFill>
                  <a:srgbClr val="C00000"/>
                </a:solidFill>
                <a:effectLst/>
                <a:ea typeface="Times New Roman" panose="02020603050405020304" pitchFamily="18" charset="0"/>
              </a:rPr>
              <a:t> huy </a:t>
            </a:r>
            <a:r>
              <a:rPr lang="vi-VN" sz="3200" b="1" dirty="0" err="1">
                <a:solidFill>
                  <a:srgbClr val="C00000"/>
                </a:solidFill>
                <a:effectLst/>
                <a:ea typeface="Times New Roman" panose="02020603050405020304" pitchFamily="18" charset="0"/>
              </a:rPr>
              <a:t>những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truyền</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thống</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tốt</a:t>
            </a:r>
            <a:r>
              <a:rPr lang="vi-VN" sz="3200" b="1" dirty="0">
                <a:solidFill>
                  <a:srgbClr val="C00000"/>
                </a:solidFill>
                <a:effectLst/>
                <a:ea typeface="Times New Roman" panose="02020603050405020304" pitchFamily="18" charset="0"/>
              </a:rPr>
              <a:t> </a:t>
            </a:r>
            <a:r>
              <a:rPr lang="vi-VN" sz="3200" b="1" dirty="0" err="1">
                <a:solidFill>
                  <a:srgbClr val="C00000"/>
                </a:solidFill>
                <a:effectLst/>
                <a:ea typeface="Times New Roman" panose="02020603050405020304" pitchFamily="18" charset="0"/>
              </a:rPr>
              <a:t>đẹp</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của</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dân</a:t>
            </a:r>
            <a:r>
              <a:rPr lang="en-US" sz="3200" b="1" dirty="0">
                <a:solidFill>
                  <a:srgbClr val="C00000"/>
                </a:solidFill>
                <a:effectLst/>
                <a:ea typeface="Times New Roman" panose="02020603050405020304" pitchFamily="18" charset="0"/>
              </a:rPr>
              <a:t> </a:t>
            </a:r>
            <a:r>
              <a:rPr lang="en-US" sz="3200" b="1" dirty="0" err="1">
                <a:solidFill>
                  <a:srgbClr val="C00000"/>
                </a:solidFill>
                <a:effectLst/>
                <a:ea typeface="Times New Roman" panose="02020603050405020304" pitchFamily="18" charset="0"/>
              </a:rPr>
              <a:t>tộc</a:t>
            </a:r>
            <a:r>
              <a:rPr lang="vi-VN" sz="3200" b="1" dirty="0">
                <a:solidFill>
                  <a:srgbClr val="C00000"/>
                </a:solidFill>
                <a:effectLst/>
                <a:ea typeface="Times New Roman" panose="02020603050405020304" pitchFamily="18" charset="0"/>
              </a:rPr>
              <a:t>?</a:t>
            </a:r>
            <a:endParaRPr kumimoji="0" lang="en-US" sz="3200" b="1" i="0" u="none" strike="noStrike" kern="1200" cap="none" spc="0" normalizeH="0" baseline="0" noProof="0" dirty="0">
              <a:ln w="12700">
                <a:solidFill>
                  <a:srgbClr val="C00000"/>
                </a:solidFill>
              </a:ln>
              <a:solidFill>
                <a:srgbClr val="C00000"/>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710945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CB9F2D4-E9E5-48A7-958F-6F01404A0EAC}"/>
              </a:ext>
            </a:extLst>
          </p:cNvPr>
          <p:cNvPicPr>
            <a:picLocks noChangeAspect="1"/>
          </p:cNvPicPr>
          <p:nvPr/>
        </p:nvPicPr>
        <p:blipFill>
          <a:blip r:embed="rId2"/>
          <a:stretch>
            <a:fillRect/>
          </a:stretch>
        </p:blipFill>
        <p:spPr>
          <a:xfrm>
            <a:off x="3734602" y="1795772"/>
            <a:ext cx="7526956" cy="3661841"/>
          </a:xfrm>
          <a:prstGeom prst="rect">
            <a:avLst/>
          </a:prstGeom>
        </p:spPr>
      </p:pic>
      <p:pic>
        <p:nvPicPr>
          <p:cNvPr id="3" name="Picture 2">
            <a:extLst>
              <a:ext uri="{FF2B5EF4-FFF2-40B4-BE49-F238E27FC236}">
                <a16:creationId xmlns:a16="http://schemas.microsoft.com/office/drawing/2014/main" xmlns="" id="{4E346C76-5C28-48B2-9064-CCEEA615269B}"/>
              </a:ext>
            </a:extLst>
          </p:cNvPr>
          <p:cNvPicPr>
            <a:picLocks noChangeAspect="1"/>
          </p:cNvPicPr>
          <p:nvPr/>
        </p:nvPicPr>
        <p:blipFill rotWithShape="1">
          <a:blip r:embed="rId3">
            <a:extLst>
              <a:ext uri="{28A0092B-C50C-407E-A947-70E740481C1C}">
                <a14:useLocalDpi xmlns:a14="http://schemas.microsoft.com/office/drawing/2010/main" val="0"/>
              </a:ext>
            </a:extLst>
          </a:blip>
          <a:srcRect l="32354" t="13282" r="39500" b="14808"/>
          <a:stretch/>
        </p:blipFill>
        <p:spPr>
          <a:xfrm>
            <a:off x="335684" y="1271004"/>
            <a:ext cx="3887619" cy="5586996"/>
          </a:xfrm>
          <a:prstGeom prst="rect">
            <a:avLst/>
          </a:prstGeom>
        </p:spPr>
      </p:pic>
      <p:pic>
        <p:nvPicPr>
          <p:cNvPr id="6" name="Picture 4">
            <a:extLst>
              <a:ext uri="{FF2B5EF4-FFF2-40B4-BE49-F238E27FC236}">
                <a16:creationId xmlns:a16="http://schemas.microsoft.com/office/drawing/2014/main" xmlns="" id="{8AFED893-9E11-4812-85C9-B06AA4A72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236305" y="168149"/>
            <a:ext cx="8331684" cy="882996"/>
          </a:xfrm>
          <a:prstGeom prst="rect">
            <a:avLst/>
          </a:prstGeom>
        </p:spPr>
      </p:pic>
      <p:sp>
        <p:nvSpPr>
          <p:cNvPr id="7" name="TextBox 6">
            <a:extLst>
              <a:ext uri="{FF2B5EF4-FFF2-40B4-BE49-F238E27FC236}">
                <a16:creationId xmlns:a16="http://schemas.microsoft.com/office/drawing/2014/main" xmlns="" id="{47D2D00A-E996-4029-802D-003F00E71A43}"/>
              </a:ext>
            </a:extLst>
          </p:cNvPr>
          <p:cNvSpPr txBox="1"/>
          <p:nvPr/>
        </p:nvSpPr>
        <p:spPr>
          <a:xfrm>
            <a:off x="2670673" y="317259"/>
            <a:ext cx="752258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OpenSans"/>
                <a:ea typeface="+mn-ea"/>
                <a:cs typeface="+mn-cs"/>
              </a:rPr>
              <a:t>TRUYỀN THỐNG</a:t>
            </a:r>
            <a:endParaRPr kumimoji="0" lang="en-US" sz="3600" b="1" i="0" u="none" strike="noStrike" kern="1200" cap="none" spc="0" normalizeH="0" baseline="0" noProof="0" dirty="0">
              <a:ln>
                <a:solidFill>
                  <a:srgbClr val="FF6370">
                    <a:lumMod val="50000"/>
                  </a:srgbClr>
                </a:solid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11" name="TextBox 10">
            <a:extLst>
              <a:ext uri="{FF2B5EF4-FFF2-40B4-BE49-F238E27FC236}">
                <a16:creationId xmlns:a16="http://schemas.microsoft.com/office/drawing/2014/main" xmlns="" id="{1C61E7EB-20C3-4C73-A5C0-89015D5C9B86}"/>
              </a:ext>
            </a:extLst>
          </p:cNvPr>
          <p:cNvSpPr txBox="1"/>
          <p:nvPr/>
        </p:nvSpPr>
        <p:spPr>
          <a:xfrm>
            <a:off x="4295213" y="2483643"/>
            <a:ext cx="6434953" cy="255454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Dân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tộc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Việt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Nam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nhiều</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lang="en-US" sz="3200" dirty="0">
                <a:ln w="12700">
                  <a:solidFill>
                    <a:srgbClr val="C00000"/>
                  </a:solidFill>
                </a:ln>
                <a:solidFill>
                  <a:srgbClr val="C00000"/>
                </a:solidFill>
                <a:latin typeface="Arial"/>
                <a:cs typeface="Calibri" panose="020F0502020204030204" pitchFamily="34" charset="0"/>
              </a:rPr>
              <a:t>. C</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húng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ta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cần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phải</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chăm</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chỉ</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học</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tập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rèn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luyện</a:t>
            </a:r>
            <a:r>
              <a:rPr lang="en-US" sz="3200" dirty="0">
                <a:ln w="12700">
                  <a:solidFill>
                    <a:srgbClr val="C00000"/>
                  </a:solidFill>
                </a:ln>
                <a:solidFill>
                  <a:srgbClr val="C00000"/>
                </a:solidFill>
                <a:latin typeface="Arial"/>
                <a:cs typeface="Calibri" panose="020F0502020204030204" pitchFamily="34" charset="0"/>
              </a:rPr>
              <a:t> </a:t>
            </a:r>
            <a:r>
              <a:rPr lang="en-US" sz="3200" dirty="0" err="1">
                <a:ln w="12700">
                  <a:solidFill>
                    <a:srgbClr val="C00000"/>
                  </a:solidFill>
                </a:ln>
                <a:solidFill>
                  <a:srgbClr val="C00000"/>
                </a:solidFill>
                <a:latin typeface="Arial"/>
                <a:cs typeface="Calibri" panose="020F0502020204030204" pitchFamily="34" charset="0"/>
              </a:rPr>
              <a:t>để</a:t>
            </a:r>
            <a:r>
              <a:rPr lang="en-US" sz="3200" dirty="0">
                <a:ln w="12700">
                  <a:solidFill>
                    <a:srgbClr val="C00000"/>
                  </a:solidFill>
                </a:ln>
                <a:solidFill>
                  <a:srgbClr val="C00000"/>
                </a:solidFill>
                <a:latin typeface="Arial"/>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giữ</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gìn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và</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phát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huy</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những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truyền</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thống</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tốt</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đẹp</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 </a:t>
            </a:r>
            <a:r>
              <a:rPr kumimoji="0" lang="en-US" sz="3200" b="0" i="0" u="none" strike="noStrike" kern="1200" cap="none" spc="0" normalizeH="0" baseline="0" noProof="0" dirty="0" err="1">
                <a:ln w="12700">
                  <a:solidFill>
                    <a:srgbClr val="C00000"/>
                  </a:solidFill>
                </a:ln>
                <a:solidFill>
                  <a:srgbClr val="C00000"/>
                </a:solidFill>
                <a:effectLst/>
                <a:uLnTx/>
                <a:uFillTx/>
                <a:latin typeface="Arial"/>
                <a:ea typeface="+mn-ea"/>
                <a:cs typeface="Calibri" panose="020F0502020204030204" pitchFamily="34" charset="0"/>
              </a:rPr>
              <a:t>đó</a:t>
            </a:r>
            <a:r>
              <a:rPr kumimoji="0" lang="en-US" sz="3200" b="0" i="0" u="none" strike="noStrike" kern="1200" cap="none" spc="0" normalizeH="0" baseline="0" noProof="0" dirty="0">
                <a:ln w="12700">
                  <a:solidFill>
                    <a:srgbClr val="C00000"/>
                  </a:solidFill>
                </a:ln>
                <a:solidFill>
                  <a:srgbClr val="C00000"/>
                </a:solidFill>
                <a:effectLst/>
                <a:uLnTx/>
                <a:uFillTx/>
                <a:latin typeface="Arial"/>
                <a:ea typeface="+mn-ea"/>
                <a:cs typeface="Calibri" panose="020F0502020204030204" pitchFamily="34" charset="0"/>
              </a:rPr>
              <a:t>.</a:t>
            </a:r>
          </a:p>
        </p:txBody>
      </p:sp>
    </p:spTree>
    <p:extLst>
      <p:ext uri="{BB962C8B-B14F-4D97-AF65-F5344CB8AC3E}">
        <p14:creationId xmlns:p14="http://schemas.microsoft.com/office/powerpoint/2010/main" val="2431226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xmlns="" id="{A7772626-A648-43D2-B0EA-CB720AC7A441}"/>
              </a:ext>
            </a:extLst>
          </p:cNvPr>
          <p:cNvSpPr/>
          <p:nvPr/>
        </p:nvSpPr>
        <p:spPr>
          <a:xfrm>
            <a:off x="785397" y="708746"/>
            <a:ext cx="10621206" cy="5409960"/>
          </a:xfrm>
          <a:prstGeom prst="roundRect">
            <a:avLst>
              <a:gd name="adj" fmla="val 10270"/>
            </a:avLst>
          </a:prstGeom>
          <a:solidFill>
            <a:schemeClr val="accent2">
              <a:lumMod val="60000"/>
              <a:lumOff val="40000"/>
              <a:alpha val="86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76200">
                <a:solidFill>
                  <a:prstClr val="black"/>
                </a:solid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xmlns="" id="{9A714092-FB87-40A6-8BD9-19AF08B0964D}"/>
              </a:ext>
            </a:extLst>
          </p:cNvPr>
          <p:cNvSpPr txBox="1"/>
          <p:nvPr/>
        </p:nvSpPr>
        <p:spPr>
          <a:xfrm>
            <a:off x="2307823" y="1481656"/>
            <a:ext cx="8180429" cy="1569660"/>
          </a:xfrm>
          <a:prstGeom prst="rect">
            <a:avLst/>
          </a:prstGeom>
          <a:noFill/>
        </p:spPr>
        <p:txBody>
          <a:bodyPr wrap="square" rtlCol="0">
            <a:spAutoFit/>
          </a:bodyPr>
          <a:lstStyle/>
          <a:p>
            <a:pPr algn="just"/>
            <a:r>
              <a:rPr lang="en-US" sz="3200" b="1" i="0" dirty="0">
                <a:solidFill>
                  <a:srgbClr val="002060"/>
                </a:solidFill>
                <a:effectLst/>
                <a:latin typeface="Nunito" pitchFamily="2" charset="0"/>
              </a:rPr>
              <a:t>1. </a:t>
            </a:r>
            <a:r>
              <a:rPr lang="en-US" sz="3200" b="1" i="0" dirty="0" err="1">
                <a:solidFill>
                  <a:srgbClr val="002060"/>
                </a:solidFill>
                <a:effectLst/>
                <a:latin typeface="Nunito" pitchFamily="2" charset="0"/>
              </a:rPr>
              <a:t>Mở</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rộng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hóa</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vốn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từ</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về</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bảo</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vệ</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và</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phát</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huy</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truyền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thống</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dân</a:t>
            </a:r>
            <a:r>
              <a:rPr lang="en-US" sz="3200" b="1" i="0" dirty="0">
                <a:solidFill>
                  <a:srgbClr val="002060"/>
                </a:solidFill>
                <a:effectLst/>
                <a:latin typeface="Nunito" pitchFamily="2" charset="0"/>
              </a:rPr>
              <a:t> </a:t>
            </a:r>
            <a:r>
              <a:rPr lang="en-US" sz="3200" b="1" i="0" dirty="0" err="1">
                <a:solidFill>
                  <a:srgbClr val="002060"/>
                </a:solidFill>
                <a:effectLst/>
                <a:latin typeface="Nunito" pitchFamily="2" charset="0"/>
              </a:rPr>
              <a:t>tộc</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sp>
        <p:nvSpPr>
          <p:cNvPr id="10" name="TextBox 9">
            <a:extLst>
              <a:ext uri="{FF2B5EF4-FFF2-40B4-BE49-F238E27FC236}">
                <a16:creationId xmlns:a16="http://schemas.microsoft.com/office/drawing/2014/main" xmlns="" id="{77917253-6345-4970-A506-CDBCB6BA5FB7}"/>
              </a:ext>
            </a:extLst>
          </p:cNvPr>
          <p:cNvSpPr txBox="1"/>
          <p:nvPr/>
        </p:nvSpPr>
        <p:spPr>
          <a:xfrm>
            <a:off x="2262750" y="3253515"/>
            <a:ext cx="8258488" cy="1077218"/>
          </a:xfrm>
          <a:prstGeom prst="rect">
            <a:avLst/>
          </a:prstGeom>
          <a:noFill/>
        </p:spPr>
        <p:txBody>
          <a:bodyPr wrap="square" rtlCol="0">
            <a:spAutoFit/>
          </a:bodyPr>
          <a:lstStyle/>
          <a:p>
            <a:pPr algn="just"/>
            <a:r>
              <a:rPr lang="en-US" sz="3200" b="1" i="0" dirty="0">
                <a:solidFill>
                  <a:srgbClr val="002060"/>
                </a:solidFill>
                <a:effectLst/>
                <a:latin typeface="Nunito" pitchFamily="2" charset="0"/>
              </a:rPr>
              <a:t>2. </a:t>
            </a:r>
            <a:r>
              <a:rPr lang="vi-VN" sz="3200" b="1" i="0" dirty="0">
                <a:solidFill>
                  <a:srgbClr val="002060"/>
                </a:solidFill>
                <a:effectLst/>
                <a:latin typeface="Nunito" pitchFamily="2" charset="0"/>
              </a:rPr>
              <a:t>Phân loại được các từ có tiếng “truyền” cho sẵn vào các nhóm nghĩa phù hợp</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29" name="Google Shape;2819;p42">
            <a:extLst>
              <a:ext uri="{FF2B5EF4-FFF2-40B4-BE49-F238E27FC236}">
                <a16:creationId xmlns:a16="http://schemas.microsoft.com/office/drawing/2014/main" xmlns="" id="{AFD22D17-1161-4EF1-8D85-85E68A43F39E}"/>
              </a:ext>
            </a:extLst>
          </p:cNvPr>
          <p:cNvGrpSpPr/>
          <p:nvPr/>
        </p:nvGrpSpPr>
        <p:grpSpPr>
          <a:xfrm rot="5400000">
            <a:off x="1234558" y="1551369"/>
            <a:ext cx="796438" cy="750347"/>
            <a:chOff x="5238825" y="535000"/>
            <a:chExt cx="705000" cy="664200"/>
          </a:xfrm>
        </p:grpSpPr>
        <p:sp>
          <p:nvSpPr>
            <p:cNvPr id="30" name="Google Shape;2820;p42">
              <a:extLst>
                <a:ext uri="{FF2B5EF4-FFF2-40B4-BE49-F238E27FC236}">
                  <a16:creationId xmlns:a16="http://schemas.microsoft.com/office/drawing/2014/main" xmlns="" id="{2B928628-1C38-4E52-B28A-12557A7D7545}"/>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1;p42">
              <a:extLst>
                <a:ext uri="{FF2B5EF4-FFF2-40B4-BE49-F238E27FC236}">
                  <a16:creationId xmlns:a16="http://schemas.microsoft.com/office/drawing/2014/main" xmlns="" id="{459AF77E-94CE-4475-BAB1-E3601D4F6FB1}"/>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822;p42">
              <a:extLst>
                <a:ext uri="{FF2B5EF4-FFF2-40B4-BE49-F238E27FC236}">
                  <a16:creationId xmlns:a16="http://schemas.microsoft.com/office/drawing/2014/main" xmlns="" id="{1E832E99-DD59-4840-9337-2598A7CD04E7}"/>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823;p42">
              <a:extLst>
                <a:ext uri="{FF2B5EF4-FFF2-40B4-BE49-F238E27FC236}">
                  <a16:creationId xmlns:a16="http://schemas.microsoft.com/office/drawing/2014/main" xmlns="" id="{C9C18D14-30DA-4E12-8138-EE32F7356592}"/>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24;p42">
              <a:extLst>
                <a:ext uri="{FF2B5EF4-FFF2-40B4-BE49-F238E27FC236}">
                  <a16:creationId xmlns:a16="http://schemas.microsoft.com/office/drawing/2014/main" xmlns="" id="{D91DE9AF-39D3-40E7-A9F0-317D1E9443D7}"/>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5;p42">
              <a:extLst>
                <a:ext uri="{FF2B5EF4-FFF2-40B4-BE49-F238E27FC236}">
                  <a16:creationId xmlns:a16="http://schemas.microsoft.com/office/drawing/2014/main" xmlns="" id="{810DE093-F8FF-4085-8EB1-124FCE72CC4F}"/>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826;p42">
              <a:extLst>
                <a:ext uri="{FF2B5EF4-FFF2-40B4-BE49-F238E27FC236}">
                  <a16:creationId xmlns:a16="http://schemas.microsoft.com/office/drawing/2014/main" xmlns="" id="{8106D379-1C9B-4E57-AF2E-BC0038D9817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827;p42">
              <a:extLst>
                <a:ext uri="{FF2B5EF4-FFF2-40B4-BE49-F238E27FC236}">
                  <a16:creationId xmlns:a16="http://schemas.microsoft.com/office/drawing/2014/main" xmlns="" id="{B2A18E46-2873-4A11-8CA7-2011C55F8B7E}"/>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28;p42">
              <a:extLst>
                <a:ext uri="{FF2B5EF4-FFF2-40B4-BE49-F238E27FC236}">
                  <a16:creationId xmlns:a16="http://schemas.microsoft.com/office/drawing/2014/main" xmlns="" id="{F3C95994-15EA-4E68-BCEA-35268E2EFF77}"/>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9;p42">
              <a:extLst>
                <a:ext uri="{FF2B5EF4-FFF2-40B4-BE49-F238E27FC236}">
                  <a16:creationId xmlns:a16="http://schemas.microsoft.com/office/drawing/2014/main" xmlns="" id="{0839CBAA-4392-4316-8466-29AA369E2528}"/>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830;p42">
              <a:extLst>
                <a:ext uri="{FF2B5EF4-FFF2-40B4-BE49-F238E27FC236}">
                  <a16:creationId xmlns:a16="http://schemas.microsoft.com/office/drawing/2014/main" xmlns="" id="{99E85D5E-17E0-4050-880B-BB54F06AB5AF}"/>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831;p42">
              <a:extLst>
                <a:ext uri="{FF2B5EF4-FFF2-40B4-BE49-F238E27FC236}">
                  <a16:creationId xmlns:a16="http://schemas.microsoft.com/office/drawing/2014/main" xmlns="" id="{F551E21C-BF1A-42CB-BBC6-0DDD17175548}"/>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32;p42">
              <a:extLst>
                <a:ext uri="{FF2B5EF4-FFF2-40B4-BE49-F238E27FC236}">
                  <a16:creationId xmlns:a16="http://schemas.microsoft.com/office/drawing/2014/main" xmlns="" id="{CC8EA7B0-A61A-4D16-AB29-2869BD6FD8AE}"/>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33;p42">
              <a:extLst>
                <a:ext uri="{FF2B5EF4-FFF2-40B4-BE49-F238E27FC236}">
                  <a16:creationId xmlns:a16="http://schemas.microsoft.com/office/drawing/2014/main" xmlns="" id="{43DA5025-0DDF-45DE-9590-9C6EEB6C31BB}"/>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2819;p42">
            <a:extLst>
              <a:ext uri="{FF2B5EF4-FFF2-40B4-BE49-F238E27FC236}">
                <a16:creationId xmlns:a16="http://schemas.microsoft.com/office/drawing/2014/main" xmlns="" id="{E8199ACF-9243-4DEA-8D9C-201E305B5A22}"/>
              </a:ext>
            </a:extLst>
          </p:cNvPr>
          <p:cNvGrpSpPr/>
          <p:nvPr/>
        </p:nvGrpSpPr>
        <p:grpSpPr>
          <a:xfrm rot="5400000">
            <a:off x="1192815" y="3252421"/>
            <a:ext cx="796438" cy="750347"/>
            <a:chOff x="5238825" y="535000"/>
            <a:chExt cx="705000" cy="664200"/>
          </a:xfrm>
        </p:grpSpPr>
        <p:sp>
          <p:nvSpPr>
            <p:cNvPr id="45" name="Google Shape;2820;p42">
              <a:extLst>
                <a:ext uri="{FF2B5EF4-FFF2-40B4-BE49-F238E27FC236}">
                  <a16:creationId xmlns:a16="http://schemas.microsoft.com/office/drawing/2014/main" xmlns="" id="{CF31FCFE-F9C9-4970-AE32-1E51C726DE23}"/>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821;p42">
              <a:extLst>
                <a:ext uri="{FF2B5EF4-FFF2-40B4-BE49-F238E27FC236}">
                  <a16:creationId xmlns:a16="http://schemas.microsoft.com/office/drawing/2014/main" xmlns="" id="{CC586EAD-6DEC-43EA-B620-910B9810AF0B}"/>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822;p42">
              <a:extLst>
                <a:ext uri="{FF2B5EF4-FFF2-40B4-BE49-F238E27FC236}">
                  <a16:creationId xmlns:a16="http://schemas.microsoft.com/office/drawing/2014/main" xmlns="" id="{58469BF4-7AEF-41F0-8D52-8AF01B713119}"/>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823;p42">
              <a:extLst>
                <a:ext uri="{FF2B5EF4-FFF2-40B4-BE49-F238E27FC236}">
                  <a16:creationId xmlns:a16="http://schemas.microsoft.com/office/drawing/2014/main" xmlns="" id="{CA1BFF28-8354-4499-9658-8862B8D5F0B4}"/>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24;p42">
              <a:extLst>
                <a:ext uri="{FF2B5EF4-FFF2-40B4-BE49-F238E27FC236}">
                  <a16:creationId xmlns:a16="http://schemas.microsoft.com/office/drawing/2014/main" xmlns="" id="{7FE242CE-F461-48FA-94D9-BDF91BDD29A2}"/>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5;p42">
              <a:extLst>
                <a:ext uri="{FF2B5EF4-FFF2-40B4-BE49-F238E27FC236}">
                  <a16:creationId xmlns:a16="http://schemas.microsoft.com/office/drawing/2014/main" xmlns="" id="{C7DE0E33-8D78-49BD-AA96-0224A9785D85}"/>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826;p42">
              <a:extLst>
                <a:ext uri="{FF2B5EF4-FFF2-40B4-BE49-F238E27FC236}">
                  <a16:creationId xmlns:a16="http://schemas.microsoft.com/office/drawing/2014/main" xmlns="" id="{4A1D16B7-0986-4650-8443-51814786F29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827;p42">
              <a:extLst>
                <a:ext uri="{FF2B5EF4-FFF2-40B4-BE49-F238E27FC236}">
                  <a16:creationId xmlns:a16="http://schemas.microsoft.com/office/drawing/2014/main" xmlns="" id="{16EFF966-F0B0-4AA1-9DDE-3F00569E24CD}"/>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828;p42">
              <a:extLst>
                <a:ext uri="{FF2B5EF4-FFF2-40B4-BE49-F238E27FC236}">
                  <a16:creationId xmlns:a16="http://schemas.microsoft.com/office/drawing/2014/main" xmlns="" id="{F8A2ADE2-EC18-4E95-962F-866B715BC17F}"/>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29;p42">
              <a:extLst>
                <a:ext uri="{FF2B5EF4-FFF2-40B4-BE49-F238E27FC236}">
                  <a16:creationId xmlns:a16="http://schemas.microsoft.com/office/drawing/2014/main" xmlns="" id="{5CDD7314-53E7-4666-8053-132D75486C7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30;p42">
              <a:extLst>
                <a:ext uri="{FF2B5EF4-FFF2-40B4-BE49-F238E27FC236}">
                  <a16:creationId xmlns:a16="http://schemas.microsoft.com/office/drawing/2014/main" xmlns="" id="{789BC958-BEBD-4519-BADF-06A3CD90FC57}"/>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831;p42">
              <a:extLst>
                <a:ext uri="{FF2B5EF4-FFF2-40B4-BE49-F238E27FC236}">
                  <a16:creationId xmlns:a16="http://schemas.microsoft.com/office/drawing/2014/main" xmlns="" id="{957AB0EC-323A-4093-A6D3-96502C72EA8A}"/>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832;p42">
              <a:extLst>
                <a:ext uri="{FF2B5EF4-FFF2-40B4-BE49-F238E27FC236}">
                  <a16:creationId xmlns:a16="http://schemas.microsoft.com/office/drawing/2014/main" xmlns="" id="{97622842-6E75-49B9-AFFC-F610B2DD40B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833;p42">
              <a:extLst>
                <a:ext uri="{FF2B5EF4-FFF2-40B4-BE49-F238E27FC236}">
                  <a16:creationId xmlns:a16="http://schemas.microsoft.com/office/drawing/2014/main" xmlns="" id="{7882C28D-9F96-4C30-91B8-D2558C78BB4F}"/>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TextBox 58">
            <a:extLst>
              <a:ext uri="{FF2B5EF4-FFF2-40B4-BE49-F238E27FC236}">
                <a16:creationId xmlns:a16="http://schemas.microsoft.com/office/drawing/2014/main" xmlns="" id="{BFE27465-911D-4F33-8DD0-6E3E49A80D62}"/>
              </a:ext>
            </a:extLst>
          </p:cNvPr>
          <p:cNvSpPr txBox="1"/>
          <p:nvPr/>
        </p:nvSpPr>
        <p:spPr>
          <a:xfrm>
            <a:off x="2262750" y="4644357"/>
            <a:ext cx="8360900" cy="1077218"/>
          </a:xfrm>
          <a:prstGeom prst="rect">
            <a:avLst/>
          </a:prstGeom>
          <a:noFill/>
        </p:spPr>
        <p:txBody>
          <a:bodyPr wrap="square" rtlCol="0">
            <a:spAutoFit/>
          </a:bodyPr>
          <a:lstStyle/>
          <a:p>
            <a:pPr algn="just"/>
            <a:r>
              <a:rPr lang="vi-VN" sz="3200" b="1" i="0" dirty="0">
                <a:solidFill>
                  <a:srgbClr val="002060"/>
                </a:solidFill>
                <a:effectLst/>
                <a:latin typeface="Nunito" pitchFamily="2" charset="0"/>
              </a:rPr>
              <a:t>3. Vận dụng được các từ ngữ về truyền thống, lịch sử dân tộc vào văn nói và viết</a:t>
            </a:r>
            <a:r>
              <a:rPr lang="en-US" sz="3200" b="1" i="0" dirty="0">
                <a:solidFill>
                  <a:srgbClr val="002060"/>
                </a:solidFill>
                <a:effectLst/>
                <a:latin typeface="Nunito" pitchFamily="2" charset="0"/>
              </a:rPr>
              <a:t>.</a:t>
            </a:r>
            <a:endParaRPr lang="en-US" sz="3200" b="1" dirty="0">
              <a:solidFill>
                <a:srgbClr val="002060"/>
              </a:solidFill>
              <a:latin typeface="Nunito" pitchFamily="2" charset="0"/>
            </a:endParaRPr>
          </a:p>
        </p:txBody>
      </p:sp>
      <p:grpSp>
        <p:nvGrpSpPr>
          <p:cNvPr id="60" name="Google Shape;2819;p42">
            <a:extLst>
              <a:ext uri="{FF2B5EF4-FFF2-40B4-BE49-F238E27FC236}">
                <a16:creationId xmlns:a16="http://schemas.microsoft.com/office/drawing/2014/main" xmlns="" id="{C592F1B5-7CB8-430A-831F-5082A387DAAA}"/>
              </a:ext>
            </a:extLst>
          </p:cNvPr>
          <p:cNvGrpSpPr/>
          <p:nvPr/>
        </p:nvGrpSpPr>
        <p:grpSpPr>
          <a:xfrm rot="5400000">
            <a:off x="1231305" y="4697087"/>
            <a:ext cx="796438" cy="750347"/>
            <a:chOff x="5238825" y="535000"/>
            <a:chExt cx="705000" cy="664200"/>
          </a:xfrm>
        </p:grpSpPr>
        <p:sp>
          <p:nvSpPr>
            <p:cNvPr id="61" name="Google Shape;2820;p42">
              <a:extLst>
                <a:ext uri="{FF2B5EF4-FFF2-40B4-BE49-F238E27FC236}">
                  <a16:creationId xmlns:a16="http://schemas.microsoft.com/office/drawing/2014/main" xmlns="" id="{D01A0B53-916C-4842-859E-665F2BDA36A1}"/>
                </a:ext>
              </a:extLst>
            </p:cNvPr>
            <p:cNvSpPr/>
            <p:nvPr/>
          </p:nvSpPr>
          <p:spPr>
            <a:xfrm flipH="1">
              <a:off x="5238825" y="535000"/>
              <a:ext cx="705000" cy="664200"/>
            </a:xfrm>
            <a:custGeom>
              <a:avLst/>
              <a:gdLst/>
              <a:ahLst/>
              <a:cxnLst/>
              <a:rect l="l" t="t" r="r" b="b"/>
              <a:pathLst>
                <a:path w="28200" h="26568" extrusionOk="0">
                  <a:moveTo>
                    <a:pt x="20393" y="2715"/>
                  </a:moveTo>
                  <a:cubicBezTo>
                    <a:pt x="20994" y="2918"/>
                    <a:pt x="21509" y="3175"/>
                    <a:pt x="21930" y="3482"/>
                  </a:cubicBezTo>
                  <a:cubicBezTo>
                    <a:pt x="23122" y="4361"/>
                    <a:pt x="24082" y="5682"/>
                    <a:pt x="24687" y="7149"/>
                  </a:cubicBezTo>
                  <a:cubicBezTo>
                    <a:pt x="23331" y="5791"/>
                    <a:pt x="21583" y="4738"/>
                    <a:pt x="19587" y="4082"/>
                  </a:cubicBezTo>
                  <a:cubicBezTo>
                    <a:pt x="18955" y="3876"/>
                    <a:pt x="18370" y="3718"/>
                    <a:pt x="17816" y="3599"/>
                  </a:cubicBezTo>
                  <a:cubicBezTo>
                    <a:pt x="17839" y="3587"/>
                    <a:pt x="17866" y="3575"/>
                    <a:pt x="17888" y="3560"/>
                  </a:cubicBezTo>
                  <a:cubicBezTo>
                    <a:pt x="18694" y="3138"/>
                    <a:pt x="19556" y="2849"/>
                    <a:pt x="20393" y="2715"/>
                  </a:cubicBezTo>
                  <a:close/>
                  <a:moveTo>
                    <a:pt x="15765" y="5708"/>
                  </a:moveTo>
                  <a:cubicBezTo>
                    <a:pt x="15951" y="5719"/>
                    <a:pt x="16136" y="5733"/>
                    <a:pt x="16327" y="5754"/>
                  </a:cubicBezTo>
                  <a:cubicBezTo>
                    <a:pt x="16626" y="6000"/>
                    <a:pt x="16903" y="6273"/>
                    <a:pt x="17158" y="6564"/>
                  </a:cubicBezTo>
                  <a:cubicBezTo>
                    <a:pt x="16850" y="6662"/>
                    <a:pt x="16534" y="6790"/>
                    <a:pt x="16208" y="6952"/>
                  </a:cubicBezTo>
                  <a:cubicBezTo>
                    <a:pt x="15695" y="7206"/>
                    <a:pt x="15231" y="7489"/>
                    <a:pt x="14815" y="7805"/>
                  </a:cubicBezTo>
                  <a:cubicBezTo>
                    <a:pt x="14997" y="6991"/>
                    <a:pt x="15318" y="6273"/>
                    <a:pt x="15765" y="5708"/>
                  </a:cubicBezTo>
                  <a:close/>
                  <a:moveTo>
                    <a:pt x="15332" y="2364"/>
                  </a:moveTo>
                  <a:lnTo>
                    <a:pt x="15332" y="2364"/>
                  </a:lnTo>
                  <a:cubicBezTo>
                    <a:pt x="14901" y="2672"/>
                    <a:pt x="14476" y="3013"/>
                    <a:pt x="14062" y="3384"/>
                  </a:cubicBezTo>
                  <a:lnTo>
                    <a:pt x="13342" y="3437"/>
                  </a:lnTo>
                  <a:lnTo>
                    <a:pt x="13391" y="4020"/>
                  </a:lnTo>
                  <a:cubicBezTo>
                    <a:pt x="13059" y="4350"/>
                    <a:pt x="12730" y="4703"/>
                    <a:pt x="12410" y="5075"/>
                  </a:cubicBezTo>
                  <a:cubicBezTo>
                    <a:pt x="11549" y="6074"/>
                    <a:pt x="10849" y="7085"/>
                    <a:pt x="10316" y="8101"/>
                  </a:cubicBezTo>
                  <a:cubicBezTo>
                    <a:pt x="10092" y="7417"/>
                    <a:pt x="9914" y="6728"/>
                    <a:pt x="9782" y="6033"/>
                  </a:cubicBezTo>
                  <a:cubicBezTo>
                    <a:pt x="10683" y="4693"/>
                    <a:pt x="11838" y="3651"/>
                    <a:pt x="13147" y="3011"/>
                  </a:cubicBezTo>
                  <a:cubicBezTo>
                    <a:pt x="13760" y="2709"/>
                    <a:pt x="14513" y="2492"/>
                    <a:pt x="15332" y="2364"/>
                  </a:cubicBezTo>
                  <a:close/>
                  <a:moveTo>
                    <a:pt x="20697" y="7116"/>
                  </a:moveTo>
                  <a:cubicBezTo>
                    <a:pt x="21737" y="7672"/>
                    <a:pt x="22646" y="8380"/>
                    <a:pt x="23378" y="9208"/>
                  </a:cubicBezTo>
                  <a:cubicBezTo>
                    <a:pt x="23296" y="9465"/>
                    <a:pt x="23171" y="9750"/>
                    <a:pt x="22990" y="10085"/>
                  </a:cubicBezTo>
                  <a:cubicBezTo>
                    <a:pt x="22613" y="10798"/>
                    <a:pt x="22135" y="11465"/>
                    <a:pt x="21583" y="12068"/>
                  </a:cubicBezTo>
                  <a:lnTo>
                    <a:pt x="21364" y="11876"/>
                  </a:lnTo>
                  <a:cubicBezTo>
                    <a:pt x="21415" y="10396"/>
                    <a:pt x="21119" y="8903"/>
                    <a:pt x="20527" y="7541"/>
                  </a:cubicBezTo>
                  <a:lnTo>
                    <a:pt x="20697" y="7116"/>
                  </a:lnTo>
                  <a:close/>
                  <a:moveTo>
                    <a:pt x="12283" y="9463"/>
                  </a:moveTo>
                  <a:cubicBezTo>
                    <a:pt x="12285" y="9806"/>
                    <a:pt x="12304" y="10154"/>
                    <a:pt x="12339" y="10503"/>
                  </a:cubicBezTo>
                  <a:cubicBezTo>
                    <a:pt x="12382" y="10940"/>
                    <a:pt x="12449" y="11363"/>
                    <a:pt x="12534" y="11767"/>
                  </a:cubicBezTo>
                  <a:lnTo>
                    <a:pt x="12482" y="12475"/>
                  </a:lnTo>
                  <a:cubicBezTo>
                    <a:pt x="12185" y="12042"/>
                    <a:pt x="11908" y="11592"/>
                    <a:pt x="11653" y="11135"/>
                  </a:cubicBezTo>
                  <a:cubicBezTo>
                    <a:pt x="11795" y="10581"/>
                    <a:pt x="12006" y="10023"/>
                    <a:pt x="12283" y="9463"/>
                  </a:cubicBezTo>
                  <a:close/>
                  <a:moveTo>
                    <a:pt x="18461" y="8714"/>
                  </a:moveTo>
                  <a:cubicBezTo>
                    <a:pt x="18844" y="9680"/>
                    <a:pt x="19037" y="10723"/>
                    <a:pt x="19004" y="11763"/>
                  </a:cubicBezTo>
                  <a:cubicBezTo>
                    <a:pt x="18471" y="12243"/>
                    <a:pt x="17779" y="12536"/>
                    <a:pt x="17057" y="12581"/>
                  </a:cubicBezTo>
                  <a:cubicBezTo>
                    <a:pt x="16986" y="12585"/>
                    <a:pt x="16915" y="12587"/>
                    <a:pt x="16845" y="12587"/>
                  </a:cubicBezTo>
                  <a:cubicBezTo>
                    <a:pt x="16170" y="12587"/>
                    <a:pt x="15549" y="12401"/>
                    <a:pt x="15053" y="12052"/>
                  </a:cubicBezTo>
                  <a:cubicBezTo>
                    <a:pt x="15008" y="11910"/>
                    <a:pt x="14967" y="11767"/>
                    <a:pt x="14930" y="11621"/>
                  </a:cubicBezTo>
                  <a:cubicBezTo>
                    <a:pt x="15004" y="11155"/>
                    <a:pt x="15213" y="10733"/>
                    <a:pt x="15580" y="10312"/>
                  </a:cubicBezTo>
                  <a:cubicBezTo>
                    <a:pt x="15982" y="9849"/>
                    <a:pt x="16553" y="9432"/>
                    <a:pt x="17264" y="9077"/>
                  </a:cubicBezTo>
                  <a:cubicBezTo>
                    <a:pt x="17728" y="8847"/>
                    <a:pt x="18136" y="8722"/>
                    <a:pt x="18461" y="8714"/>
                  </a:cubicBezTo>
                  <a:close/>
                  <a:moveTo>
                    <a:pt x="24849" y="11627"/>
                  </a:moveTo>
                  <a:cubicBezTo>
                    <a:pt x="24972" y="11945"/>
                    <a:pt x="25069" y="12267"/>
                    <a:pt x="25147" y="12594"/>
                  </a:cubicBezTo>
                  <a:cubicBezTo>
                    <a:pt x="24359" y="15324"/>
                    <a:pt x="22034" y="17604"/>
                    <a:pt x="19228" y="18408"/>
                  </a:cubicBezTo>
                  <a:cubicBezTo>
                    <a:pt x="18483" y="18018"/>
                    <a:pt x="17771" y="17581"/>
                    <a:pt x="17090" y="17105"/>
                  </a:cubicBezTo>
                  <a:lnTo>
                    <a:pt x="17100" y="17089"/>
                  </a:lnTo>
                  <a:cubicBezTo>
                    <a:pt x="17835" y="17066"/>
                    <a:pt x="18358" y="16990"/>
                    <a:pt x="18937" y="16775"/>
                  </a:cubicBezTo>
                  <a:lnTo>
                    <a:pt x="19199" y="17023"/>
                  </a:lnTo>
                  <a:lnTo>
                    <a:pt x="19804" y="16381"/>
                  </a:lnTo>
                  <a:cubicBezTo>
                    <a:pt x="19952" y="16301"/>
                    <a:pt x="20112" y="16215"/>
                    <a:pt x="20280" y="16120"/>
                  </a:cubicBezTo>
                  <a:cubicBezTo>
                    <a:pt x="22155" y="15049"/>
                    <a:pt x="23762" y="13466"/>
                    <a:pt x="24849" y="11627"/>
                  </a:cubicBezTo>
                  <a:close/>
                  <a:moveTo>
                    <a:pt x="8268" y="9424"/>
                  </a:moveTo>
                  <a:cubicBezTo>
                    <a:pt x="8519" y="10111"/>
                    <a:pt x="8810" y="10788"/>
                    <a:pt x="9140" y="11449"/>
                  </a:cubicBezTo>
                  <a:lnTo>
                    <a:pt x="8929" y="12276"/>
                  </a:lnTo>
                  <a:lnTo>
                    <a:pt x="9649" y="12401"/>
                  </a:lnTo>
                  <a:cubicBezTo>
                    <a:pt x="10197" y="13367"/>
                    <a:pt x="10829" y="14292"/>
                    <a:pt x="11539" y="15162"/>
                  </a:cubicBezTo>
                  <a:cubicBezTo>
                    <a:pt x="11916" y="15622"/>
                    <a:pt x="12312" y="16063"/>
                    <a:pt x="12720" y="16483"/>
                  </a:cubicBezTo>
                  <a:lnTo>
                    <a:pt x="12722" y="17087"/>
                  </a:lnTo>
                  <a:lnTo>
                    <a:pt x="13334" y="17083"/>
                  </a:lnTo>
                  <a:cubicBezTo>
                    <a:pt x="13879" y="17600"/>
                    <a:pt x="14454" y="18086"/>
                    <a:pt x="15055" y="18543"/>
                  </a:cubicBezTo>
                  <a:cubicBezTo>
                    <a:pt x="13067" y="18145"/>
                    <a:pt x="11179" y="17113"/>
                    <a:pt x="9776" y="15575"/>
                  </a:cubicBezTo>
                  <a:cubicBezTo>
                    <a:pt x="8951" y="14672"/>
                    <a:pt x="8410" y="13736"/>
                    <a:pt x="8166" y="12799"/>
                  </a:cubicBezTo>
                  <a:cubicBezTo>
                    <a:pt x="7911" y="11816"/>
                    <a:pt x="7946" y="10682"/>
                    <a:pt x="8268" y="9424"/>
                  </a:cubicBezTo>
                  <a:close/>
                  <a:moveTo>
                    <a:pt x="2953" y="12899"/>
                  </a:moveTo>
                  <a:lnTo>
                    <a:pt x="2953" y="12899"/>
                  </a:lnTo>
                  <a:cubicBezTo>
                    <a:pt x="3289" y="13377"/>
                    <a:pt x="3646" y="13827"/>
                    <a:pt x="3987" y="14255"/>
                  </a:cubicBezTo>
                  <a:cubicBezTo>
                    <a:pt x="4114" y="14415"/>
                    <a:pt x="4241" y="14573"/>
                    <a:pt x="4366" y="14740"/>
                  </a:cubicBezTo>
                  <a:cubicBezTo>
                    <a:pt x="5960" y="16785"/>
                    <a:pt x="7134" y="18861"/>
                    <a:pt x="7866" y="20927"/>
                  </a:cubicBezTo>
                  <a:cubicBezTo>
                    <a:pt x="7550" y="20741"/>
                    <a:pt x="7238" y="20535"/>
                    <a:pt x="6935" y="20328"/>
                  </a:cubicBezTo>
                  <a:cubicBezTo>
                    <a:pt x="5948" y="19645"/>
                    <a:pt x="5160" y="19048"/>
                    <a:pt x="4530" y="18330"/>
                  </a:cubicBezTo>
                  <a:cubicBezTo>
                    <a:pt x="3248" y="16869"/>
                    <a:pt x="2696" y="14822"/>
                    <a:pt x="2953" y="12899"/>
                  </a:cubicBezTo>
                  <a:close/>
                  <a:moveTo>
                    <a:pt x="10039" y="18750"/>
                  </a:moveTo>
                  <a:cubicBezTo>
                    <a:pt x="10872" y="19337"/>
                    <a:pt x="11776" y="19815"/>
                    <a:pt x="12724" y="20174"/>
                  </a:cubicBezTo>
                  <a:cubicBezTo>
                    <a:pt x="11980" y="20603"/>
                    <a:pt x="11268" y="21118"/>
                    <a:pt x="10595" y="21715"/>
                  </a:cubicBezTo>
                  <a:cubicBezTo>
                    <a:pt x="10459" y="20669"/>
                    <a:pt x="10273" y="19682"/>
                    <a:pt x="10039" y="18750"/>
                  </a:cubicBezTo>
                  <a:close/>
                  <a:moveTo>
                    <a:pt x="20253" y="22372"/>
                  </a:moveTo>
                  <a:cubicBezTo>
                    <a:pt x="20505" y="22372"/>
                    <a:pt x="20757" y="22375"/>
                    <a:pt x="21009" y="22382"/>
                  </a:cubicBezTo>
                  <a:cubicBezTo>
                    <a:pt x="20935" y="22480"/>
                    <a:pt x="20859" y="22575"/>
                    <a:pt x="20783" y="22671"/>
                  </a:cubicBezTo>
                  <a:cubicBezTo>
                    <a:pt x="20299" y="23293"/>
                    <a:pt x="19886" y="23789"/>
                    <a:pt x="19384" y="24062"/>
                  </a:cubicBezTo>
                  <a:lnTo>
                    <a:pt x="19378" y="24064"/>
                  </a:lnTo>
                  <a:cubicBezTo>
                    <a:pt x="19036" y="24251"/>
                    <a:pt x="18608" y="24346"/>
                    <a:pt x="18131" y="24346"/>
                  </a:cubicBezTo>
                  <a:cubicBezTo>
                    <a:pt x="17876" y="24346"/>
                    <a:pt x="17608" y="24319"/>
                    <a:pt x="17332" y="24265"/>
                  </a:cubicBezTo>
                  <a:cubicBezTo>
                    <a:pt x="16507" y="24101"/>
                    <a:pt x="15685" y="23721"/>
                    <a:pt x="14883" y="23352"/>
                  </a:cubicBezTo>
                  <a:cubicBezTo>
                    <a:pt x="14657" y="23250"/>
                    <a:pt x="14429" y="23139"/>
                    <a:pt x="14197" y="23026"/>
                  </a:cubicBezTo>
                  <a:cubicBezTo>
                    <a:pt x="16183" y="22592"/>
                    <a:pt x="18222" y="22372"/>
                    <a:pt x="20253" y="22372"/>
                  </a:cubicBezTo>
                  <a:close/>
                  <a:moveTo>
                    <a:pt x="17124" y="1"/>
                  </a:moveTo>
                  <a:cubicBezTo>
                    <a:pt x="15314" y="1"/>
                    <a:pt x="13528" y="348"/>
                    <a:pt x="12164" y="1016"/>
                  </a:cubicBezTo>
                  <a:cubicBezTo>
                    <a:pt x="10369" y="1897"/>
                    <a:pt x="8812" y="3351"/>
                    <a:pt x="7663" y="5218"/>
                  </a:cubicBezTo>
                  <a:lnTo>
                    <a:pt x="7643" y="5251"/>
                  </a:lnTo>
                  <a:cubicBezTo>
                    <a:pt x="7610" y="5308"/>
                    <a:pt x="7573" y="5366"/>
                    <a:pt x="7532" y="5434"/>
                  </a:cubicBezTo>
                  <a:cubicBezTo>
                    <a:pt x="7017" y="6305"/>
                    <a:pt x="6604" y="7241"/>
                    <a:pt x="6301" y="8213"/>
                  </a:cubicBezTo>
                  <a:cubicBezTo>
                    <a:pt x="5977" y="9247"/>
                    <a:pt x="5802" y="10236"/>
                    <a:pt x="5776" y="11172"/>
                  </a:cubicBezTo>
                  <a:cubicBezTo>
                    <a:pt x="5577" y="10977"/>
                    <a:pt x="5376" y="10784"/>
                    <a:pt x="5177" y="10595"/>
                  </a:cubicBezTo>
                  <a:cubicBezTo>
                    <a:pt x="4893" y="10327"/>
                    <a:pt x="4598" y="10074"/>
                    <a:pt x="4315" y="9830"/>
                  </a:cubicBezTo>
                  <a:cubicBezTo>
                    <a:pt x="4040" y="9600"/>
                    <a:pt x="3781" y="9379"/>
                    <a:pt x="3548" y="9155"/>
                  </a:cubicBezTo>
                  <a:lnTo>
                    <a:pt x="3131" y="8757"/>
                  </a:lnTo>
                  <a:cubicBezTo>
                    <a:pt x="2999" y="8631"/>
                    <a:pt x="2833" y="8570"/>
                    <a:pt x="2668" y="8570"/>
                  </a:cubicBezTo>
                  <a:cubicBezTo>
                    <a:pt x="2432" y="8570"/>
                    <a:pt x="2198" y="8694"/>
                    <a:pt x="2072" y="8923"/>
                  </a:cubicBezTo>
                  <a:lnTo>
                    <a:pt x="1843" y="9354"/>
                  </a:lnTo>
                  <a:lnTo>
                    <a:pt x="1631" y="9748"/>
                  </a:lnTo>
                  <a:cubicBezTo>
                    <a:pt x="0" y="12928"/>
                    <a:pt x="495" y="17105"/>
                    <a:pt x="2858" y="19797"/>
                  </a:cubicBezTo>
                  <a:cubicBezTo>
                    <a:pt x="3642" y="20689"/>
                    <a:pt x="4551" y="21385"/>
                    <a:pt x="5675" y="22156"/>
                  </a:cubicBezTo>
                  <a:cubicBezTo>
                    <a:pt x="6377" y="22636"/>
                    <a:pt x="7819" y="23217"/>
                    <a:pt x="8697" y="23549"/>
                  </a:cubicBezTo>
                  <a:cubicBezTo>
                    <a:pt x="8835" y="23602"/>
                    <a:pt x="8979" y="23627"/>
                    <a:pt x="9122" y="23627"/>
                  </a:cubicBezTo>
                  <a:cubicBezTo>
                    <a:pt x="9388" y="23627"/>
                    <a:pt x="9650" y="23539"/>
                    <a:pt x="9860" y="23373"/>
                  </a:cubicBezTo>
                  <a:lnTo>
                    <a:pt x="10660" y="23738"/>
                  </a:lnTo>
                  <a:cubicBezTo>
                    <a:pt x="11179" y="23978"/>
                    <a:pt x="11696" y="24241"/>
                    <a:pt x="12246" y="24524"/>
                  </a:cubicBezTo>
                  <a:cubicBezTo>
                    <a:pt x="12808" y="24811"/>
                    <a:pt x="13385" y="25108"/>
                    <a:pt x="13961" y="25369"/>
                  </a:cubicBezTo>
                  <a:cubicBezTo>
                    <a:pt x="14831" y="25769"/>
                    <a:pt x="15818" y="26226"/>
                    <a:pt x="16901" y="26442"/>
                  </a:cubicBezTo>
                  <a:cubicBezTo>
                    <a:pt x="17260" y="26514"/>
                    <a:pt x="17685" y="26567"/>
                    <a:pt x="18147" y="26567"/>
                  </a:cubicBezTo>
                  <a:cubicBezTo>
                    <a:pt x="18871" y="26567"/>
                    <a:pt x="19677" y="26432"/>
                    <a:pt x="20444" y="26013"/>
                  </a:cubicBezTo>
                  <a:cubicBezTo>
                    <a:pt x="21388" y="25500"/>
                    <a:pt x="22051" y="24659"/>
                    <a:pt x="22535" y="24044"/>
                  </a:cubicBezTo>
                  <a:cubicBezTo>
                    <a:pt x="23029" y="23414"/>
                    <a:pt x="23516" y="22767"/>
                    <a:pt x="23981" y="22144"/>
                  </a:cubicBezTo>
                  <a:lnTo>
                    <a:pt x="23994" y="22125"/>
                  </a:lnTo>
                  <a:lnTo>
                    <a:pt x="24671" y="21260"/>
                  </a:lnTo>
                  <a:cubicBezTo>
                    <a:pt x="24718" y="21200"/>
                    <a:pt x="24751" y="21134"/>
                    <a:pt x="24769" y="21071"/>
                  </a:cubicBezTo>
                  <a:lnTo>
                    <a:pt x="24786" y="21046"/>
                  </a:lnTo>
                  <a:lnTo>
                    <a:pt x="24777" y="21038"/>
                  </a:lnTo>
                  <a:cubicBezTo>
                    <a:pt x="24853" y="20718"/>
                    <a:pt x="24638" y="20371"/>
                    <a:pt x="24273" y="20332"/>
                  </a:cubicBezTo>
                  <a:lnTo>
                    <a:pt x="23723" y="20277"/>
                  </a:lnTo>
                  <a:cubicBezTo>
                    <a:pt x="23278" y="19969"/>
                    <a:pt x="22804" y="19704"/>
                    <a:pt x="22307" y="19481"/>
                  </a:cubicBezTo>
                  <a:cubicBezTo>
                    <a:pt x="24779" y="18030"/>
                    <a:pt x="26677" y="15626"/>
                    <a:pt x="27358" y="12893"/>
                  </a:cubicBezTo>
                  <a:cubicBezTo>
                    <a:pt x="27364" y="12877"/>
                    <a:pt x="27473" y="12382"/>
                    <a:pt x="27473" y="12382"/>
                  </a:cubicBezTo>
                  <a:cubicBezTo>
                    <a:pt x="28199" y="8587"/>
                    <a:pt x="26396" y="4016"/>
                    <a:pt x="23249" y="1694"/>
                  </a:cubicBezTo>
                  <a:cubicBezTo>
                    <a:pt x="22574" y="1197"/>
                    <a:pt x="21753" y="801"/>
                    <a:pt x="20818" y="520"/>
                  </a:cubicBezTo>
                  <a:lnTo>
                    <a:pt x="20814" y="520"/>
                  </a:lnTo>
                  <a:cubicBezTo>
                    <a:pt x="20689" y="481"/>
                    <a:pt x="20553" y="440"/>
                    <a:pt x="20403" y="405"/>
                  </a:cubicBezTo>
                  <a:lnTo>
                    <a:pt x="20319" y="385"/>
                  </a:lnTo>
                  <a:cubicBezTo>
                    <a:pt x="20293" y="376"/>
                    <a:pt x="20268" y="370"/>
                    <a:pt x="20239" y="362"/>
                  </a:cubicBezTo>
                  <a:lnTo>
                    <a:pt x="20180" y="348"/>
                  </a:lnTo>
                  <a:cubicBezTo>
                    <a:pt x="19204" y="115"/>
                    <a:pt x="18160" y="1"/>
                    <a:pt x="17124" y="1"/>
                  </a:cubicBezTo>
                  <a:close/>
                </a:path>
              </a:pathLst>
            </a:custGeom>
            <a:solidFill>
              <a:srgbClr val="FFFFFF"/>
            </a:solidFill>
            <a:ln>
              <a:noFill/>
            </a:ln>
            <a:effectLst>
              <a:outerShdw blurRad="142875" dist="47625" dir="4680000" algn="bl" rotWithShape="0">
                <a:schemeClr val="lt1">
                  <a:alpha val="25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821;p42">
              <a:extLst>
                <a:ext uri="{FF2B5EF4-FFF2-40B4-BE49-F238E27FC236}">
                  <a16:creationId xmlns:a16="http://schemas.microsoft.com/office/drawing/2014/main" xmlns="" id="{5ABBFEDD-0573-4A06-AF5E-6FD5E16129FC}"/>
                </a:ext>
              </a:extLst>
            </p:cNvPr>
            <p:cNvSpPr/>
            <p:nvPr/>
          </p:nvSpPr>
          <p:spPr>
            <a:xfrm flipH="1">
              <a:off x="5267300" y="562825"/>
              <a:ext cx="508850" cy="468150"/>
            </a:xfrm>
            <a:custGeom>
              <a:avLst/>
              <a:gdLst/>
              <a:ahLst/>
              <a:cxnLst/>
              <a:rect l="l" t="t" r="r" b="b"/>
              <a:pathLst>
                <a:path w="20354" h="18726" extrusionOk="0">
                  <a:moveTo>
                    <a:pt x="10433" y="1"/>
                  </a:moveTo>
                  <a:cubicBezTo>
                    <a:pt x="8777" y="1"/>
                    <a:pt x="7147" y="315"/>
                    <a:pt x="5950" y="903"/>
                  </a:cubicBezTo>
                  <a:cubicBezTo>
                    <a:pt x="4265" y="1727"/>
                    <a:pt x="2893" y="3081"/>
                    <a:pt x="1906" y="4688"/>
                  </a:cubicBezTo>
                  <a:cubicBezTo>
                    <a:pt x="1867" y="4751"/>
                    <a:pt x="1828" y="4817"/>
                    <a:pt x="1787" y="4885"/>
                  </a:cubicBezTo>
                  <a:cubicBezTo>
                    <a:pt x="1315" y="5685"/>
                    <a:pt x="936" y="6547"/>
                    <a:pt x="663" y="7431"/>
                  </a:cubicBezTo>
                  <a:cubicBezTo>
                    <a:pt x="201" y="8898"/>
                    <a:pt x="0" y="10484"/>
                    <a:pt x="386" y="11967"/>
                  </a:cubicBezTo>
                  <a:cubicBezTo>
                    <a:pt x="700" y="13188"/>
                    <a:pt x="1401" y="14285"/>
                    <a:pt x="2249" y="15217"/>
                  </a:cubicBezTo>
                  <a:cubicBezTo>
                    <a:pt x="4258" y="17419"/>
                    <a:pt x="7224" y="18726"/>
                    <a:pt x="10191" y="18726"/>
                  </a:cubicBezTo>
                  <a:cubicBezTo>
                    <a:pt x="10853" y="18726"/>
                    <a:pt x="11515" y="18661"/>
                    <a:pt x="12166" y="18526"/>
                  </a:cubicBezTo>
                  <a:cubicBezTo>
                    <a:pt x="12195" y="18520"/>
                    <a:pt x="12223" y="18511"/>
                    <a:pt x="12254" y="18507"/>
                  </a:cubicBezTo>
                  <a:cubicBezTo>
                    <a:pt x="12299" y="18497"/>
                    <a:pt x="12346" y="18487"/>
                    <a:pt x="12392" y="18475"/>
                  </a:cubicBezTo>
                  <a:cubicBezTo>
                    <a:pt x="15814" y="17674"/>
                    <a:pt x="18729" y="14901"/>
                    <a:pt x="19578" y="11505"/>
                  </a:cubicBezTo>
                  <a:cubicBezTo>
                    <a:pt x="19605" y="11397"/>
                    <a:pt x="19632" y="11286"/>
                    <a:pt x="19654" y="11173"/>
                  </a:cubicBezTo>
                  <a:cubicBezTo>
                    <a:pt x="19656" y="11171"/>
                    <a:pt x="19654" y="11167"/>
                    <a:pt x="19656" y="11165"/>
                  </a:cubicBezTo>
                  <a:cubicBezTo>
                    <a:pt x="20354" y="7759"/>
                    <a:pt x="18698" y="3553"/>
                    <a:pt x="15881" y="1477"/>
                  </a:cubicBezTo>
                  <a:cubicBezTo>
                    <a:pt x="15295" y="1042"/>
                    <a:pt x="14575" y="708"/>
                    <a:pt x="13787" y="468"/>
                  </a:cubicBezTo>
                  <a:cubicBezTo>
                    <a:pt x="13670" y="433"/>
                    <a:pt x="13553" y="400"/>
                    <a:pt x="13434" y="369"/>
                  </a:cubicBezTo>
                  <a:cubicBezTo>
                    <a:pt x="12487" y="120"/>
                    <a:pt x="11455" y="1"/>
                    <a:pt x="104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822;p42">
              <a:extLst>
                <a:ext uri="{FF2B5EF4-FFF2-40B4-BE49-F238E27FC236}">
                  <a16:creationId xmlns:a16="http://schemas.microsoft.com/office/drawing/2014/main" xmlns="" id="{5918C01D-8EE8-484E-8CE4-D88FCFA94DC0}"/>
                </a:ext>
              </a:extLst>
            </p:cNvPr>
            <p:cNvSpPr/>
            <p:nvPr/>
          </p:nvSpPr>
          <p:spPr>
            <a:xfrm flipH="1">
              <a:off x="5466350" y="680050"/>
              <a:ext cx="265150" cy="345925"/>
            </a:xfrm>
            <a:custGeom>
              <a:avLst/>
              <a:gdLst/>
              <a:ahLst/>
              <a:cxnLst/>
              <a:rect l="l" t="t" r="r" b="b"/>
              <a:pathLst>
                <a:path w="10606" h="13837" extrusionOk="0">
                  <a:moveTo>
                    <a:pt x="120" y="1"/>
                  </a:moveTo>
                  <a:cubicBezTo>
                    <a:pt x="81" y="64"/>
                    <a:pt x="42" y="132"/>
                    <a:pt x="1" y="198"/>
                  </a:cubicBezTo>
                  <a:cubicBezTo>
                    <a:pt x="317" y="2024"/>
                    <a:pt x="941" y="3831"/>
                    <a:pt x="1827" y="5520"/>
                  </a:cubicBezTo>
                  <a:lnTo>
                    <a:pt x="1827" y="5524"/>
                  </a:lnTo>
                  <a:cubicBezTo>
                    <a:pt x="1841" y="5548"/>
                    <a:pt x="1854" y="5573"/>
                    <a:pt x="1868" y="5596"/>
                  </a:cubicBezTo>
                  <a:cubicBezTo>
                    <a:pt x="2440" y="6677"/>
                    <a:pt x="3126" y="7707"/>
                    <a:pt x="3903" y="8657"/>
                  </a:cubicBezTo>
                  <a:cubicBezTo>
                    <a:pt x="4365" y="9221"/>
                    <a:pt x="4859" y="9756"/>
                    <a:pt x="5384" y="10269"/>
                  </a:cubicBezTo>
                  <a:cubicBezTo>
                    <a:pt x="6839" y="11683"/>
                    <a:pt x="8525" y="12889"/>
                    <a:pt x="10380" y="13837"/>
                  </a:cubicBezTo>
                  <a:cubicBezTo>
                    <a:pt x="10409" y="13831"/>
                    <a:pt x="10437" y="13822"/>
                    <a:pt x="10468" y="13818"/>
                  </a:cubicBezTo>
                  <a:cubicBezTo>
                    <a:pt x="10513" y="13808"/>
                    <a:pt x="10560" y="13798"/>
                    <a:pt x="10606" y="13786"/>
                  </a:cubicBezTo>
                  <a:cubicBezTo>
                    <a:pt x="8706" y="12836"/>
                    <a:pt x="6978" y="11611"/>
                    <a:pt x="5495" y="10175"/>
                  </a:cubicBezTo>
                  <a:cubicBezTo>
                    <a:pt x="5444" y="10125"/>
                    <a:pt x="5395" y="10078"/>
                    <a:pt x="5349" y="10027"/>
                  </a:cubicBezTo>
                  <a:cubicBezTo>
                    <a:pt x="4878" y="9563"/>
                    <a:pt x="4430" y="9075"/>
                    <a:pt x="4016" y="8562"/>
                  </a:cubicBezTo>
                  <a:cubicBezTo>
                    <a:pt x="3236" y="7610"/>
                    <a:pt x="2553" y="6578"/>
                    <a:pt x="1981" y="5493"/>
                  </a:cubicBezTo>
                  <a:cubicBezTo>
                    <a:pt x="1944" y="5427"/>
                    <a:pt x="1909" y="5360"/>
                    <a:pt x="1874" y="5292"/>
                  </a:cubicBezTo>
                  <a:cubicBezTo>
                    <a:pt x="1010" y="3612"/>
                    <a:pt x="411" y="1814"/>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823;p42">
              <a:extLst>
                <a:ext uri="{FF2B5EF4-FFF2-40B4-BE49-F238E27FC236}">
                  <a16:creationId xmlns:a16="http://schemas.microsoft.com/office/drawing/2014/main" xmlns="" id="{04885FE7-5745-48C4-B8CA-AC6E8E42A221}"/>
                </a:ext>
              </a:extLst>
            </p:cNvPr>
            <p:cNvSpPr/>
            <p:nvPr/>
          </p:nvSpPr>
          <p:spPr>
            <a:xfrm flipH="1">
              <a:off x="5431425" y="571950"/>
              <a:ext cx="254775" cy="248350"/>
            </a:xfrm>
            <a:custGeom>
              <a:avLst/>
              <a:gdLst/>
              <a:ahLst/>
              <a:cxnLst/>
              <a:rect l="l" t="t" r="r" b="b"/>
              <a:pathLst>
                <a:path w="10191" h="9934" extrusionOk="0">
                  <a:moveTo>
                    <a:pt x="9838" y="0"/>
                  </a:moveTo>
                  <a:cubicBezTo>
                    <a:pt x="8882" y="160"/>
                    <a:pt x="7916" y="488"/>
                    <a:pt x="7001" y="966"/>
                  </a:cubicBezTo>
                  <a:cubicBezTo>
                    <a:pt x="5593" y="1711"/>
                    <a:pt x="4231" y="2837"/>
                    <a:pt x="2949" y="4325"/>
                  </a:cubicBezTo>
                  <a:cubicBezTo>
                    <a:pt x="1430" y="6083"/>
                    <a:pt x="462" y="7860"/>
                    <a:pt x="64" y="9610"/>
                  </a:cubicBezTo>
                  <a:cubicBezTo>
                    <a:pt x="46" y="9686"/>
                    <a:pt x="31" y="9764"/>
                    <a:pt x="15" y="9840"/>
                  </a:cubicBezTo>
                  <a:cubicBezTo>
                    <a:pt x="9" y="9860"/>
                    <a:pt x="9" y="9885"/>
                    <a:pt x="1" y="9907"/>
                  </a:cubicBezTo>
                  <a:lnTo>
                    <a:pt x="56" y="9917"/>
                  </a:lnTo>
                  <a:lnTo>
                    <a:pt x="144" y="9934"/>
                  </a:lnTo>
                  <a:cubicBezTo>
                    <a:pt x="152" y="9889"/>
                    <a:pt x="158" y="9854"/>
                    <a:pt x="169" y="9813"/>
                  </a:cubicBezTo>
                  <a:cubicBezTo>
                    <a:pt x="536" y="8036"/>
                    <a:pt x="1508" y="6221"/>
                    <a:pt x="3061" y="4421"/>
                  </a:cubicBezTo>
                  <a:cubicBezTo>
                    <a:pt x="3462" y="3956"/>
                    <a:pt x="3870" y="3527"/>
                    <a:pt x="4286" y="3135"/>
                  </a:cubicBezTo>
                  <a:cubicBezTo>
                    <a:pt x="4344" y="3077"/>
                    <a:pt x="4401" y="3024"/>
                    <a:pt x="4461" y="2973"/>
                  </a:cubicBezTo>
                  <a:cubicBezTo>
                    <a:pt x="5306" y="2193"/>
                    <a:pt x="6178" y="1568"/>
                    <a:pt x="7070" y="1102"/>
                  </a:cubicBezTo>
                  <a:cubicBezTo>
                    <a:pt x="8082" y="566"/>
                    <a:pt x="9144" y="230"/>
                    <a:pt x="10191" y="101"/>
                  </a:cubicBezTo>
                  <a:cubicBezTo>
                    <a:pt x="10074" y="64"/>
                    <a:pt x="9959" y="31"/>
                    <a:pt x="98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824;p42">
              <a:extLst>
                <a:ext uri="{FF2B5EF4-FFF2-40B4-BE49-F238E27FC236}">
                  <a16:creationId xmlns:a16="http://schemas.microsoft.com/office/drawing/2014/main" xmlns="" id="{09811160-DCA7-41B4-8576-267DA255DDCB}"/>
                </a:ext>
              </a:extLst>
            </p:cNvPr>
            <p:cNvSpPr/>
            <p:nvPr/>
          </p:nvSpPr>
          <p:spPr>
            <a:xfrm flipH="1">
              <a:off x="5284625" y="645900"/>
              <a:ext cx="295600" cy="204525"/>
            </a:xfrm>
            <a:custGeom>
              <a:avLst/>
              <a:gdLst/>
              <a:ahLst/>
              <a:cxnLst/>
              <a:rect l="l" t="t" r="r" b="b"/>
              <a:pathLst>
                <a:path w="11824" h="8181" extrusionOk="0">
                  <a:moveTo>
                    <a:pt x="757" y="0"/>
                  </a:moveTo>
                  <a:cubicBezTo>
                    <a:pt x="577" y="0"/>
                    <a:pt x="398" y="5"/>
                    <a:pt x="218" y="15"/>
                  </a:cubicBezTo>
                  <a:lnTo>
                    <a:pt x="216" y="17"/>
                  </a:lnTo>
                  <a:cubicBezTo>
                    <a:pt x="142" y="19"/>
                    <a:pt x="72" y="25"/>
                    <a:pt x="0" y="29"/>
                  </a:cubicBezTo>
                  <a:lnTo>
                    <a:pt x="12" y="179"/>
                  </a:lnTo>
                  <a:cubicBezTo>
                    <a:pt x="18" y="178"/>
                    <a:pt x="23" y="178"/>
                    <a:pt x="28" y="178"/>
                  </a:cubicBezTo>
                  <a:cubicBezTo>
                    <a:pt x="33" y="178"/>
                    <a:pt x="38" y="178"/>
                    <a:pt x="43" y="177"/>
                  </a:cubicBezTo>
                  <a:cubicBezTo>
                    <a:pt x="205" y="165"/>
                    <a:pt x="365" y="158"/>
                    <a:pt x="525" y="154"/>
                  </a:cubicBezTo>
                  <a:cubicBezTo>
                    <a:pt x="547" y="150"/>
                    <a:pt x="570" y="149"/>
                    <a:pt x="594" y="149"/>
                  </a:cubicBezTo>
                  <a:cubicBezTo>
                    <a:pt x="607" y="149"/>
                    <a:pt x="621" y="150"/>
                    <a:pt x="634" y="150"/>
                  </a:cubicBezTo>
                  <a:cubicBezTo>
                    <a:pt x="663" y="150"/>
                    <a:pt x="692" y="150"/>
                    <a:pt x="721" y="150"/>
                  </a:cubicBezTo>
                  <a:cubicBezTo>
                    <a:pt x="1215" y="150"/>
                    <a:pt x="1710" y="183"/>
                    <a:pt x="2222" y="257"/>
                  </a:cubicBezTo>
                  <a:cubicBezTo>
                    <a:pt x="2325" y="271"/>
                    <a:pt x="2423" y="288"/>
                    <a:pt x="2526" y="304"/>
                  </a:cubicBezTo>
                  <a:cubicBezTo>
                    <a:pt x="3190" y="417"/>
                    <a:pt x="3896" y="593"/>
                    <a:pt x="4655" y="846"/>
                  </a:cubicBezTo>
                  <a:cubicBezTo>
                    <a:pt x="6717" y="1521"/>
                    <a:pt x="8481" y="2659"/>
                    <a:pt x="9749" y="4139"/>
                  </a:cubicBezTo>
                  <a:cubicBezTo>
                    <a:pt x="9852" y="4251"/>
                    <a:pt x="9946" y="4366"/>
                    <a:pt x="10034" y="4487"/>
                  </a:cubicBezTo>
                  <a:cubicBezTo>
                    <a:pt x="10080" y="4539"/>
                    <a:pt x="10119" y="4596"/>
                    <a:pt x="10160" y="4651"/>
                  </a:cubicBezTo>
                  <a:cubicBezTo>
                    <a:pt x="10954" y="5716"/>
                    <a:pt x="11497" y="6939"/>
                    <a:pt x="11741" y="8180"/>
                  </a:cubicBezTo>
                  <a:cubicBezTo>
                    <a:pt x="11768" y="8069"/>
                    <a:pt x="11795" y="7961"/>
                    <a:pt x="11819" y="7852"/>
                  </a:cubicBezTo>
                  <a:cubicBezTo>
                    <a:pt x="11823" y="7850"/>
                    <a:pt x="11819" y="7848"/>
                    <a:pt x="11823" y="7844"/>
                  </a:cubicBezTo>
                  <a:cubicBezTo>
                    <a:pt x="11538" y="6642"/>
                    <a:pt x="10980" y="5470"/>
                    <a:pt x="10190" y="4446"/>
                  </a:cubicBezTo>
                  <a:cubicBezTo>
                    <a:pt x="10190" y="4442"/>
                    <a:pt x="10186" y="4438"/>
                    <a:pt x="10182" y="4434"/>
                  </a:cubicBezTo>
                  <a:cubicBezTo>
                    <a:pt x="10080" y="4301"/>
                    <a:pt x="9973" y="4169"/>
                    <a:pt x="9864" y="4042"/>
                  </a:cubicBezTo>
                  <a:cubicBezTo>
                    <a:pt x="8574" y="2542"/>
                    <a:pt x="6791" y="1389"/>
                    <a:pt x="4704" y="704"/>
                  </a:cubicBezTo>
                  <a:cubicBezTo>
                    <a:pt x="3837" y="423"/>
                    <a:pt x="3045" y="228"/>
                    <a:pt x="2288" y="117"/>
                  </a:cubicBezTo>
                  <a:cubicBezTo>
                    <a:pt x="1766" y="39"/>
                    <a:pt x="1261" y="0"/>
                    <a:pt x="7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825;p42">
              <a:extLst>
                <a:ext uri="{FF2B5EF4-FFF2-40B4-BE49-F238E27FC236}">
                  <a16:creationId xmlns:a16="http://schemas.microsoft.com/office/drawing/2014/main" xmlns="" id="{E2BD223B-4BE5-4C1E-B4B0-8BEEA7248503}"/>
                </a:ext>
              </a:extLst>
            </p:cNvPr>
            <p:cNvSpPr/>
            <p:nvPr/>
          </p:nvSpPr>
          <p:spPr>
            <a:xfrm flipH="1">
              <a:off x="5325400" y="756275"/>
              <a:ext cx="272625" cy="178400"/>
            </a:xfrm>
            <a:custGeom>
              <a:avLst/>
              <a:gdLst/>
              <a:ahLst/>
              <a:cxnLst/>
              <a:rect l="l" t="t" r="r" b="b"/>
              <a:pathLst>
                <a:path w="10905" h="7136" extrusionOk="0">
                  <a:moveTo>
                    <a:pt x="10757" y="1"/>
                  </a:moveTo>
                  <a:cubicBezTo>
                    <a:pt x="10699" y="532"/>
                    <a:pt x="10508" y="1076"/>
                    <a:pt x="10139" y="1763"/>
                  </a:cubicBezTo>
                  <a:cubicBezTo>
                    <a:pt x="9167" y="3572"/>
                    <a:pt x="7634" y="5140"/>
                    <a:pt x="5823" y="6174"/>
                  </a:cubicBezTo>
                  <a:cubicBezTo>
                    <a:pt x="4572" y="6890"/>
                    <a:pt x="4218" y="6987"/>
                    <a:pt x="2643" y="6987"/>
                  </a:cubicBezTo>
                  <a:cubicBezTo>
                    <a:pt x="2392" y="6987"/>
                    <a:pt x="2109" y="6985"/>
                    <a:pt x="1787" y="6982"/>
                  </a:cubicBezTo>
                  <a:cubicBezTo>
                    <a:pt x="1380" y="6977"/>
                    <a:pt x="912" y="6973"/>
                    <a:pt x="365" y="6973"/>
                  </a:cubicBezTo>
                  <a:cubicBezTo>
                    <a:pt x="247" y="6973"/>
                    <a:pt x="126" y="6974"/>
                    <a:pt x="0" y="6974"/>
                  </a:cubicBezTo>
                  <a:lnTo>
                    <a:pt x="0" y="7122"/>
                  </a:lnTo>
                  <a:cubicBezTo>
                    <a:pt x="97" y="7121"/>
                    <a:pt x="191" y="7121"/>
                    <a:pt x="284" y="7121"/>
                  </a:cubicBezTo>
                  <a:cubicBezTo>
                    <a:pt x="866" y="7121"/>
                    <a:pt x="1360" y="7126"/>
                    <a:pt x="1787" y="7130"/>
                  </a:cubicBezTo>
                  <a:cubicBezTo>
                    <a:pt x="2105" y="7133"/>
                    <a:pt x="2385" y="7135"/>
                    <a:pt x="2635" y="7135"/>
                  </a:cubicBezTo>
                  <a:cubicBezTo>
                    <a:pt x="4219" y="7135"/>
                    <a:pt x="4616" y="7037"/>
                    <a:pt x="5898" y="6305"/>
                  </a:cubicBezTo>
                  <a:cubicBezTo>
                    <a:pt x="7731" y="5255"/>
                    <a:pt x="9286" y="3669"/>
                    <a:pt x="10270" y="1835"/>
                  </a:cubicBezTo>
                  <a:cubicBezTo>
                    <a:pt x="10648" y="1129"/>
                    <a:pt x="10843" y="571"/>
                    <a:pt x="10904" y="19"/>
                  </a:cubicBezTo>
                  <a:lnTo>
                    <a:pt x="107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826;p42">
              <a:extLst>
                <a:ext uri="{FF2B5EF4-FFF2-40B4-BE49-F238E27FC236}">
                  <a16:creationId xmlns:a16="http://schemas.microsoft.com/office/drawing/2014/main" xmlns="" id="{7C5C9FD0-0797-4FB8-87DB-6D50A3D20F5B}"/>
                </a:ext>
              </a:extLst>
            </p:cNvPr>
            <p:cNvSpPr/>
            <p:nvPr/>
          </p:nvSpPr>
          <p:spPr>
            <a:xfrm flipH="1">
              <a:off x="5422900" y="648775"/>
              <a:ext cx="102450" cy="272475"/>
            </a:xfrm>
            <a:custGeom>
              <a:avLst/>
              <a:gdLst/>
              <a:ahLst/>
              <a:cxnLst/>
              <a:rect l="l" t="t" r="r" b="b"/>
              <a:pathLst>
                <a:path w="4098" h="10899" extrusionOk="0">
                  <a:moveTo>
                    <a:pt x="91" y="0"/>
                  </a:moveTo>
                  <a:lnTo>
                    <a:pt x="0" y="117"/>
                  </a:lnTo>
                  <a:cubicBezTo>
                    <a:pt x="2655" y="2101"/>
                    <a:pt x="3941" y="5722"/>
                    <a:pt x="3137" y="8929"/>
                  </a:cubicBezTo>
                  <a:cubicBezTo>
                    <a:pt x="2975" y="9581"/>
                    <a:pt x="2762" y="10318"/>
                    <a:pt x="2306" y="10800"/>
                  </a:cubicBezTo>
                  <a:lnTo>
                    <a:pt x="2413" y="10898"/>
                  </a:lnTo>
                  <a:cubicBezTo>
                    <a:pt x="2893" y="10390"/>
                    <a:pt x="3113" y="9633"/>
                    <a:pt x="3281" y="8964"/>
                  </a:cubicBezTo>
                  <a:cubicBezTo>
                    <a:pt x="4097" y="5698"/>
                    <a:pt x="2788" y="2013"/>
                    <a:pt x="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827;p42">
              <a:extLst>
                <a:ext uri="{FF2B5EF4-FFF2-40B4-BE49-F238E27FC236}">
                  <a16:creationId xmlns:a16="http://schemas.microsoft.com/office/drawing/2014/main" xmlns="" id="{FC1F497B-5C75-4BA2-97B5-B2B4A5D204DA}"/>
                </a:ext>
              </a:extLst>
            </p:cNvPr>
            <p:cNvSpPr/>
            <p:nvPr/>
          </p:nvSpPr>
          <p:spPr>
            <a:xfrm flipH="1">
              <a:off x="5531175" y="648475"/>
              <a:ext cx="82650" cy="286575"/>
            </a:xfrm>
            <a:custGeom>
              <a:avLst/>
              <a:gdLst/>
              <a:ahLst/>
              <a:cxnLst/>
              <a:rect l="l" t="t" r="r" b="b"/>
              <a:pathLst>
                <a:path w="3306" h="11463" extrusionOk="0">
                  <a:moveTo>
                    <a:pt x="1921" y="0"/>
                  </a:moveTo>
                  <a:cubicBezTo>
                    <a:pt x="628" y="1323"/>
                    <a:pt x="0" y="3512"/>
                    <a:pt x="242" y="5853"/>
                  </a:cubicBezTo>
                  <a:cubicBezTo>
                    <a:pt x="370" y="7111"/>
                    <a:pt x="681" y="8223"/>
                    <a:pt x="1170" y="9158"/>
                  </a:cubicBezTo>
                  <a:cubicBezTo>
                    <a:pt x="1502" y="9803"/>
                    <a:pt x="1832" y="10324"/>
                    <a:pt x="2280" y="10763"/>
                  </a:cubicBezTo>
                  <a:cubicBezTo>
                    <a:pt x="2546" y="11019"/>
                    <a:pt x="2854" y="11249"/>
                    <a:pt x="3234" y="11462"/>
                  </a:cubicBezTo>
                  <a:lnTo>
                    <a:pt x="3305" y="11333"/>
                  </a:lnTo>
                  <a:cubicBezTo>
                    <a:pt x="2317" y="10783"/>
                    <a:pt x="1822" y="10096"/>
                    <a:pt x="1301" y="9093"/>
                  </a:cubicBezTo>
                  <a:cubicBezTo>
                    <a:pt x="821" y="8172"/>
                    <a:pt x="515" y="7078"/>
                    <a:pt x="388" y="5839"/>
                  </a:cubicBezTo>
                  <a:cubicBezTo>
                    <a:pt x="152" y="3541"/>
                    <a:pt x="766" y="1397"/>
                    <a:pt x="2027" y="103"/>
                  </a:cubicBezTo>
                  <a:lnTo>
                    <a:pt x="19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828;p42">
              <a:extLst>
                <a:ext uri="{FF2B5EF4-FFF2-40B4-BE49-F238E27FC236}">
                  <a16:creationId xmlns:a16="http://schemas.microsoft.com/office/drawing/2014/main" xmlns="" id="{841B2C65-AEF4-439B-B42B-A2F0E2E1B6D8}"/>
                </a:ext>
              </a:extLst>
            </p:cNvPr>
            <p:cNvSpPr/>
            <p:nvPr/>
          </p:nvSpPr>
          <p:spPr>
            <a:xfrm flipH="1">
              <a:off x="5461125" y="721200"/>
              <a:ext cx="141525" cy="107725"/>
            </a:xfrm>
            <a:custGeom>
              <a:avLst/>
              <a:gdLst/>
              <a:ahLst/>
              <a:cxnLst/>
              <a:rect l="l" t="t" r="r" b="b"/>
              <a:pathLst>
                <a:path w="5661" h="4309" extrusionOk="0">
                  <a:moveTo>
                    <a:pt x="4860" y="0"/>
                  </a:moveTo>
                  <a:cubicBezTo>
                    <a:pt x="4326" y="0"/>
                    <a:pt x="3721" y="167"/>
                    <a:pt x="3053" y="499"/>
                  </a:cubicBezTo>
                  <a:cubicBezTo>
                    <a:pt x="2192" y="925"/>
                    <a:pt x="1494" y="1445"/>
                    <a:pt x="979" y="2037"/>
                  </a:cubicBezTo>
                  <a:cubicBezTo>
                    <a:pt x="380" y="2729"/>
                    <a:pt x="62" y="3467"/>
                    <a:pt x="1" y="4296"/>
                  </a:cubicBezTo>
                  <a:lnTo>
                    <a:pt x="148" y="4309"/>
                  </a:lnTo>
                  <a:cubicBezTo>
                    <a:pt x="204" y="3515"/>
                    <a:pt x="515" y="2805"/>
                    <a:pt x="1092" y="2138"/>
                  </a:cubicBezTo>
                  <a:cubicBezTo>
                    <a:pt x="1593" y="1557"/>
                    <a:pt x="2274" y="1053"/>
                    <a:pt x="3121" y="632"/>
                  </a:cubicBezTo>
                  <a:cubicBezTo>
                    <a:pt x="3767" y="310"/>
                    <a:pt x="4349" y="150"/>
                    <a:pt x="4859" y="150"/>
                  </a:cubicBezTo>
                  <a:cubicBezTo>
                    <a:pt x="5129" y="150"/>
                    <a:pt x="5379" y="195"/>
                    <a:pt x="5608" y="285"/>
                  </a:cubicBezTo>
                  <a:lnTo>
                    <a:pt x="5661" y="146"/>
                  </a:lnTo>
                  <a:cubicBezTo>
                    <a:pt x="5416" y="49"/>
                    <a:pt x="5148" y="0"/>
                    <a:pt x="48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829;p42">
              <a:extLst>
                <a:ext uri="{FF2B5EF4-FFF2-40B4-BE49-F238E27FC236}">
                  <a16:creationId xmlns:a16="http://schemas.microsoft.com/office/drawing/2014/main" xmlns="" id="{F673698C-E763-4E44-A7AB-C1FEC1B31B1D}"/>
                </a:ext>
              </a:extLst>
            </p:cNvPr>
            <p:cNvSpPr/>
            <p:nvPr/>
          </p:nvSpPr>
          <p:spPr>
            <a:xfrm flipH="1">
              <a:off x="5438850" y="840900"/>
              <a:ext cx="156100" cy="40250"/>
            </a:xfrm>
            <a:custGeom>
              <a:avLst/>
              <a:gdLst/>
              <a:ahLst/>
              <a:cxnLst/>
              <a:rect l="l" t="t" r="r" b="b"/>
              <a:pathLst>
                <a:path w="6244" h="1610" extrusionOk="0">
                  <a:moveTo>
                    <a:pt x="6130" y="1"/>
                  </a:moveTo>
                  <a:cubicBezTo>
                    <a:pt x="5386" y="858"/>
                    <a:pt x="4305" y="1385"/>
                    <a:pt x="3170" y="1453"/>
                  </a:cubicBezTo>
                  <a:cubicBezTo>
                    <a:pt x="3078" y="1458"/>
                    <a:pt x="2987" y="1461"/>
                    <a:pt x="2896" y="1461"/>
                  </a:cubicBezTo>
                  <a:cubicBezTo>
                    <a:pt x="1819" y="1461"/>
                    <a:pt x="835" y="1103"/>
                    <a:pt x="99" y="434"/>
                  </a:cubicBezTo>
                  <a:lnTo>
                    <a:pt x="0" y="544"/>
                  </a:lnTo>
                  <a:cubicBezTo>
                    <a:pt x="760" y="1236"/>
                    <a:pt x="1777" y="1609"/>
                    <a:pt x="2889" y="1609"/>
                  </a:cubicBezTo>
                  <a:cubicBezTo>
                    <a:pt x="2984" y="1609"/>
                    <a:pt x="3080" y="1606"/>
                    <a:pt x="3176" y="1601"/>
                  </a:cubicBezTo>
                  <a:cubicBezTo>
                    <a:pt x="4354" y="1531"/>
                    <a:pt x="5470" y="985"/>
                    <a:pt x="6243" y="99"/>
                  </a:cubicBezTo>
                  <a:lnTo>
                    <a:pt x="61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830;p42">
              <a:extLst>
                <a:ext uri="{FF2B5EF4-FFF2-40B4-BE49-F238E27FC236}">
                  <a16:creationId xmlns:a16="http://schemas.microsoft.com/office/drawing/2014/main" xmlns="" id="{5125A863-52E8-4E0A-8CFA-149D0366216A}"/>
                </a:ext>
              </a:extLst>
            </p:cNvPr>
            <p:cNvSpPr/>
            <p:nvPr/>
          </p:nvSpPr>
          <p:spPr>
            <a:xfrm flipH="1">
              <a:off x="5362950" y="1028550"/>
              <a:ext cx="302675" cy="142900"/>
            </a:xfrm>
            <a:custGeom>
              <a:avLst/>
              <a:gdLst/>
              <a:ahLst/>
              <a:cxnLst/>
              <a:rect l="l" t="t" r="r" b="b"/>
              <a:pathLst>
                <a:path w="12107" h="5716" extrusionOk="0">
                  <a:moveTo>
                    <a:pt x="7148" y="0"/>
                  </a:moveTo>
                  <a:cubicBezTo>
                    <a:pt x="6706" y="0"/>
                    <a:pt x="6264" y="32"/>
                    <a:pt x="5827" y="96"/>
                  </a:cubicBezTo>
                  <a:cubicBezTo>
                    <a:pt x="3724" y="404"/>
                    <a:pt x="1752" y="1421"/>
                    <a:pt x="164" y="2843"/>
                  </a:cubicBezTo>
                  <a:cubicBezTo>
                    <a:pt x="119" y="2882"/>
                    <a:pt x="78" y="2919"/>
                    <a:pt x="33" y="2960"/>
                  </a:cubicBezTo>
                  <a:cubicBezTo>
                    <a:pt x="23" y="2970"/>
                    <a:pt x="10" y="2980"/>
                    <a:pt x="0" y="2991"/>
                  </a:cubicBezTo>
                  <a:cubicBezTo>
                    <a:pt x="1094" y="3491"/>
                    <a:pt x="2206" y="4119"/>
                    <a:pt x="3301" y="4620"/>
                  </a:cubicBezTo>
                  <a:cubicBezTo>
                    <a:pt x="4171" y="5022"/>
                    <a:pt x="5053" y="5426"/>
                    <a:pt x="5991" y="5613"/>
                  </a:cubicBezTo>
                  <a:cubicBezTo>
                    <a:pt x="6323" y="5678"/>
                    <a:pt x="6666" y="5715"/>
                    <a:pt x="7008" y="5715"/>
                  </a:cubicBezTo>
                  <a:cubicBezTo>
                    <a:pt x="7629" y="5715"/>
                    <a:pt x="8246" y="5593"/>
                    <a:pt x="8787" y="5297"/>
                  </a:cubicBezTo>
                  <a:cubicBezTo>
                    <a:pt x="9501" y="4907"/>
                    <a:pt x="10030" y="4252"/>
                    <a:pt x="10535" y="3614"/>
                  </a:cubicBezTo>
                  <a:cubicBezTo>
                    <a:pt x="11040" y="2970"/>
                    <a:pt x="11528" y="2318"/>
                    <a:pt x="12020" y="1661"/>
                  </a:cubicBezTo>
                  <a:cubicBezTo>
                    <a:pt x="12035" y="1637"/>
                    <a:pt x="12053" y="1614"/>
                    <a:pt x="12072" y="1593"/>
                  </a:cubicBezTo>
                  <a:cubicBezTo>
                    <a:pt x="12084" y="1579"/>
                    <a:pt x="12094" y="1563"/>
                    <a:pt x="12107" y="1544"/>
                  </a:cubicBezTo>
                  <a:cubicBezTo>
                    <a:pt x="10682" y="510"/>
                    <a:pt x="8915" y="0"/>
                    <a:pt x="7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831;p42">
              <a:extLst>
                <a:ext uri="{FF2B5EF4-FFF2-40B4-BE49-F238E27FC236}">
                  <a16:creationId xmlns:a16="http://schemas.microsoft.com/office/drawing/2014/main" xmlns="" id="{542A0C09-E34F-4A9D-9D4D-43E3BB141557}"/>
                </a:ext>
              </a:extLst>
            </p:cNvPr>
            <p:cNvSpPr/>
            <p:nvPr/>
          </p:nvSpPr>
          <p:spPr>
            <a:xfrm flipH="1">
              <a:off x="5363875" y="1064600"/>
              <a:ext cx="301050" cy="37950"/>
            </a:xfrm>
            <a:custGeom>
              <a:avLst/>
              <a:gdLst/>
              <a:ahLst/>
              <a:cxnLst/>
              <a:rect l="l" t="t" r="r" b="b"/>
              <a:pathLst>
                <a:path w="12042" h="1518" extrusionOk="0">
                  <a:moveTo>
                    <a:pt x="9083" y="0"/>
                  </a:moveTo>
                  <a:cubicBezTo>
                    <a:pt x="6051" y="0"/>
                    <a:pt x="3019" y="473"/>
                    <a:pt x="132" y="1401"/>
                  </a:cubicBezTo>
                  <a:cubicBezTo>
                    <a:pt x="85" y="1438"/>
                    <a:pt x="44" y="1477"/>
                    <a:pt x="1" y="1518"/>
                  </a:cubicBezTo>
                  <a:cubicBezTo>
                    <a:pt x="2931" y="561"/>
                    <a:pt x="6009" y="74"/>
                    <a:pt x="9089" y="74"/>
                  </a:cubicBezTo>
                  <a:cubicBezTo>
                    <a:pt x="10058" y="74"/>
                    <a:pt x="11026" y="123"/>
                    <a:pt x="11990" y="219"/>
                  </a:cubicBezTo>
                  <a:cubicBezTo>
                    <a:pt x="12007" y="199"/>
                    <a:pt x="12025" y="174"/>
                    <a:pt x="12042" y="151"/>
                  </a:cubicBezTo>
                  <a:cubicBezTo>
                    <a:pt x="11059" y="51"/>
                    <a:pt x="10071" y="0"/>
                    <a:pt x="90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32;p42">
              <a:extLst>
                <a:ext uri="{FF2B5EF4-FFF2-40B4-BE49-F238E27FC236}">
                  <a16:creationId xmlns:a16="http://schemas.microsoft.com/office/drawing/2014/main" xmlns="" id="{07B4E7E8-82D9-498F-AAA4-62ABBB95CAF8}"/>
                </a:ext>
              </a:extLst>
            </p:cNvPr>
            <p:cNvSpPr/>
            <p:nvPr/>
          </p:nvSpPr>
          <p:spPr>
            <a:xfrm flipH="1">
              <a:off x="5703925" y="783725"/>
              <a:ext cx="210725" cy="319250"/>
            </a:xfrm>
            <a:custGeom>
              <a:avLst/>
              <a:gdLst/>
              <a:ahLst/>
              <a:cxnLst/>
              <a:rect l="l" t="t" r="r" b="b"/>
              <a:pathLst>
                <a:path w="8429" h="12770" extrusionOk="0">
                  <a:moveTo>
                    <a:pt x="1615" y="0"/>
                  </a:moveTo>
                  <a:cubicBezTo>
                    <a:pt x="1605" y="21"/>
                    <a:pt x="1597" y="37"/>
                    <a:pt x="1589" y="58"/>
                  </a:cubicBezTo>
                  <a:cubicBezTo>
                    <a:pt x="1585" y="60"/>
                    <a:pt x="1583" y="62"/>
                    <a:pt x="1583" y="68"/>
                  </a:cubicBezTo>
                  <a:cubicBezTo>
                    <a:pt x="1" y="2883"/>
                    <a:pt x="397" y="6684"/>
                    <a:pt x="2526" y="9111"/>
                  </a:cubicBezTo>
                  <a:cubicBezTo>
                    <a:pt x="3279" y="9967"/>
                    <a:pt x="4202" y="10648"/>
                    <a:pt x="5138" y="11290"/>
                  </a:cubicBezTo>
                  <a:cubicBezTo>
                    <a:pt x="6125" y="11963"/>
                    <a:pt x="7181" y="12626"/>
                    <a:pt x="8361" y="12761"/>
                  </a:cubicBezTo>
                  <a:cubicBezTo>
                    <a:pt x="8384" y="12763"/>
                    <a:pt x="8404" y="12769"/>
                    <a:pt x="8429" y="12769"/>
                  </a:cubicBezTo>
                  <a:cubicBezTo>
                    <a:pt x="8425" y="12741"/>
                    <a:pt x="8423" y="12718"/>
                    <a:pt x="8420" y="12687"/>
                  </a:cubicBezTo>
                  <a:cubicBezTo>
                    <a:pt x="8107" y="9671"/>
                    <a:pt x="7304" y="6403"/>
                    <a:pt x="5548" y="3935"/>
                  </a:cubicBezTo>
                  <a:cubicBezTo>
                    <a:pt x="4892" y="3012"/>
                    <a:pt x="4065" y="2224"/>
                    <a:pt x="3244" y="1442"/>
                  </a:cubicBezTo>
                  <a:cubicBezTo>
                    <a:pt x="2729" y="946"/>
                    <a:pt x="2132" y="495"/>
                    <a:pt x="16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33;p42">
              <a:extLst>
                <a:ext uri="{FF2B5EF4-FFF2-40B4-BE49-F238E27FC236}">
                  <a16:creationId xmlns:a16="http://schemas.microsoft.com/office/drawing/2014/main" xmlns="" id="{0A93D02B-3F7A-4058-98F2-B4DB8CDED9B6}"/>
                </a:ext>
              </a:extLst>
            </p:cNvPr>
            <p:cNvSpPr/>
            <p:nvPr/>
          </p:nvSpPr>
          <p:spPr>
            <a:xfrm flipH="1">
              <a:off x="5703925" y="784800"/>
              <a:ext cx="171225" cy="318175"/>
            </a:xfrm>
            <a:custGeom>
              <a:avLst/>
              <a:gdLst/>
              <a:ahLst/>
              <a:cxnLst/>
              <a:rect l="l" t="t" r="r" b="b"/>
              <a:pathLst>
                <a:path w="6849" h="12727" extrusionOk="0">
                  <a:moveTo>
                    <a:pt x="72" y="0"/>
                  </a:moveTo>
                  <a:lnTo>
                    <a:pt x="9" y="19"/>
                  </a:lnTo>
                  <a:lnTo>
                    <a:pt x="0" y="19"/>
                  </a:lnTo>
                  <a:cubicBezTo>
                    <a:pt x="0" y="21"/>
                    <a:pt x="3" y="25"/>
                    <a:pt x="7" y="27"/>
                  </a:cubicBezTo>
                  <a:cubicBezTo>
                    <a:pt x="357" y="1369"/>
                    <a:pt x="1248" y="2489"/>
                    <a:pt x="2105" y="3570"/>
                  </a:cubicBezTo>
                  <a:cubicBezTo>
                    <a:pt x="2237" y="3734"/>
                    <a:pt x="2366" y="3896"/>
                    <a:pt x="2493" y="4062"/>
                  </a:cubicBezTo>
                  <a:cubicBezTo>
                    <a:pt x="4711" y="6912"/>
                    <a:pt x="6153" y="9823"/>
                    <a:pt x="6781" y="12718"/>
                  </a:cubicBezTo>
                  <a:cubicBezTo>
                    <a:pt x="6804" y="12720"/>
                    <a:pt x="6824" y="12726"/>
                    <a:pt x="6849" y="12726"/>
                  </a:cubicBezTo>
                  <a:cubicBezTo>
                    <a:pt x="6845" y="12698"/>
                    <a:pt x="6843" y="12675"/>
                    <a:pt x="6843" y="12652"/>
                  </a:cubicBezTo>
                  <a:cubicBezTo>
                    <a:pt x="6209" y="9764"/>
                    <a:pt x="4768" y="6861"/>
                    <a:pt x="2553" y="4019"/>
                  </a:cubicBezTo>
                  <a:cubicBezTo>
                    <a:pt x="2427" y="3857"/>
                    <a:pt x="2296" y="3693"/>
                    <a:pt x="2165" y="3529"/>
                  </a:cubicBezTo>
                  <a:cubicBezTo>
                    <a:pt x="1311" y="2448"/>
                    <a:pt x="421" y="1332"/>
                    <a:pt x="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 name="Picture 2" descr="Green Tick Icon Png, Cliparts &amp;amp; Cartoons - Jing.fm">
            <a:extLst>
              <a:ext uri="{FF2B5EF4-FFF2-40B4-BE49-F238E27FC236}">
                <a16:creationId xmlns:a16="http://schemas.microsoft.com/office/drawing/2014/main" xmlns="" id="{B3D5964E-1446-4CA9-8354-EAE027DD47A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98191" y="1558598"/>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Green Tick Icon Png, Cliparts &amp;amp; Cartoons - Jing.fm">
            <a:extLst>
              <a:ext uri="{FF2B5EF4-FFF2-40B4-BE49-F238E27FC236}">
                <a16:creationId xmlns:a16="http://schemas.microsoft.com/office/drawing/2014/main" xmlns="" id="{D2CD9600-37A0-490D-9B65-3ACE5647C122}"/>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20168" y="3236286"/>
            <a:ext cx="693109" cy="62536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Green Tick Icon Png, Cliparts &amp;amp; Cartoons - Jing.fm">
            <a:extLst>
              <a:ext uri="{FF2B5EF4-FFF2-40B4-BE49-F238E27FC236}">
                <a16:creationId xmlns:a16="http://schemas.microsoft.com/office/drawing/2014/main" xmlns="" id="{1492A055-1D38-4EB8-A69D-2075B44165F9}"/>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384972" y="4696550"/>
            <a:ext cx="693109" cy="625361"/>
          </a:xfrm>
          <a:prstGeom prst="rect">
            <a:avLst/>
          </a:prstGeom>
          <a:noFill/>
          <a:extLst>
            <a:ext uri="{909E8E84-426E-40DD-AFC4-6F175D3DCCD1}">
              <a14:hiddenFill xmlns:a14="http://schemas.microsoft.com/office/drawing/2010/main">
                <a:solidFill>
                  <a:srgbClr val="FFFFFF"/>
                </a:solidFill>
              </a14:hiddenFill>
            </a:ext>
          </a:extLst>
        </p:spPr>
      </p:pic>
      <p:sp>
        <p:nvSpPr>
          <p:cNvPr id="78" name="TextBox 10">
            <a:extLst>
              <a:ext uri="{FF2B5EF4-FFF2-40B4-BE49-F238E27FC236}">
                <a16:creationId xmlns:a16="http://schemas.microsoft.com/office/drawing/2014/main" xmlns="" id="{21DF03D8-0404-4645-9806-82C56DA5252D}"/>
              </a:ext>
            </a:extLst>
          </p:cNvPr>
          <p:cNvSpPr txBox="1"/>
          <p:nvPr/>
        </p:nvSpPr>
        <p:spPr>
          <a:xfrm>
            <a:off x="3011103" y="205499"/>
            <a:ext cx="6169793" cy="1006494"/>
          </a:xfrm>
          <a:prstGeom prst="rect">
            <a:avLst/>
          </a:prstGeom>
          <a:solidFill>
            <a:srgbClr val="002060"/>
          </a:solidFill>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8399"/>
              </a:lnSpc>
              <a:spcBef>
                <a:spcPct val="0"/>
              </a:spcBef>
            </a:pPr>
            <a:r>
              <a:rPr lang="en-US" sz="5400" b="1" dirty="0" err="1">
                <a:latin typeface="#9Slide03 Sofia Pro Soft Bold" panose="020B0000000000000000" pitchFamily="34" charset="0"/>
              </a:rPr>
              <a:t>Đánh</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giá</a:t>
            </a:r>
            <a:r>
              <a:rPr lang="en-US" sz="5400" b="1" dirty="0">
                <a:latin typeface="#9Slide03 Sofia Pro Soft Bold" panose="020B0000000000000000" pitchFamily="34" charset="0"/>
              </a:rPr>
              <a:t> </a:t>
            </a:r>
            <a:r>
              <a:rPr lang="en-US" sz="5400" b="1" dirty="0" err="1">
                <a:latin typeface="#9Slide03 Sofia Pro Soft Bold" panose="020B0000000000000000" pitchFamily="34" charset="0"/>
              </a:rPr>
              <a:t>m</a:t>
            </a:r>
            <a:r>
              <a:rPr lang="en-US" sz="5400" b="1" u="none" dirty="0" err="1">
                <a:latin typeface="#9Slide03 Sofia Pro Soft Bold" panose="020B0000000000000000" pitchFamily="34" charset="0"/>
              </a:rPr>
              <a:t>ục</a:t>
            </a:r>
            <a:r>
              <a:rPr lang="en-US" sz="5400" b="1" u="none" dirty="0">
                <a:latin typeface="#9Slide03 Sofia Pro Soft Bold" panose="020B0000000000000000" pitchFamily="34" charset="0"/>
              </a:rPr>
              <a:t> </a:t>
            </a:r>
            <a:r>
              <a:rPr lang="en-US" sz="5400" b="1" u="none" dirty="0" err="1">
                <a:latin typeface="#9Slide03 Sofia Pro Soft Bold" panose="020B0000000000000000" pitchFamily="34" charset="0"/>
              </a:rPr>
              <a:t>tiêu</a:t>
            </a:r>
            <a:endParaRPr lang="en-US" sz="5400" b="1" u="none" dirty="0">
              <a:latin typeface="#9Slide03 Sofia Pro Soft Bold" panose="020B0000000000000000" pitchFamily="34" charset="0"/>
            </a:endParaRPr>
          </a:p>
        </p:txBody>
      </p:sp>
    </p:spTree>
    <p:extLst>
      <p:ext uri="{BB962C8B-B14F-4D97-AF65-F5344CB8AC3E}">
        <p14:creationId xmlns:p14="http://schemas.microsoft.com/office/powerpoint/2010/main" val="14392706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1000"/>
                                        <p:tgtEl>
                                          <p:spTgt spid="76"/>
                                        </p:tgtEl>
                                      </p:cBhvr>
                                    </p:animEffect>
                                    <p:anim calcmode="lin" valueType="num">
                                      <p:cBhvr>
                                        <p:cTn id="15" dur="1000" fill="hold"/>
                                        <p:tgtEl>
                                          <p:spTgt spid="76"/>
                                        </p:tgtEl>
                                        <p:attrNameLst>
                                          <p:attrName>ppt_x</p:attrName>
                                        </p:attrNameLst>
                                      </p:cBhvr>
                                      <p:tavLst>
                                        <p:tav tm="0">
                                          <p:val>
                                            <p:strVal val="#ppt_x"/>
                                          </p:val>
                                        </p:tav>
                                        <p:tav tm="100000">
                                          <p:val>
                                            <p:strVal val="#ppt_x"/>
                                          </p:val>
                                        </p:tav>
                                      </p:tavLst>
                                    </p:anim>
                                    <p:anim calcmode="lin" valueType="num">
                                      <p:cBhvr>
                                        <p:cTn id="16"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3A81485D-18A2-49BA-808A-2D680030410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570772" y="823279"/>
            <a:ext cx="7408115" cy="5808145"/>
          </a:xfrm>
          <a:prstGeom prst="rect">
            <a:avLst/>
          </a:prstGeom>
        </p:spPr>
      </p:pic>
      <p:pic>
        <p:nvPicPr>
          <p:cNvPr id="7" name="Picture 8">
            <a:extLst>
              <a:ext uri="{FF2B5EF4-FFF2-40B4-BE49-F238E27FC236}">
                <a16:creationId xmlns:a16="http://schemas.microsoft.com/office/drawing/2014/main" xmlns="" id="{051D8005-4FE2-4D37-B352-2871623C27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9282" y="442469"/>
            <a:ext cx="9653433" cy="5973062"/>
          </a:xfrm>
          <a:prstGeom prst="rect">
            <a:avLst/>
          </a:prstGeom>
        </p:spPr>
      </p:pic>
      <p:sp>
        <p:nvSpPr>
          <p:cNvPr id="6" name="TextBox 5">
            <a:extLst>
              <a:ext uri="{FF2B5EF4-FFF2-40B4-BE49-F238E27FC236}">
                <a16:creationId xmlns:a16="http://schemas.microsoft.com/office/drawing/2014/main" xmlns="" id="{CAD54034-DACA-418C-8217-407EFB1E25B4}"/>
              </a:ext>
            </a:extLst>
          </p:cNvPr>
          <p:cNvSpPr txBox="1"/>
          <p:nvPr/>
        </p:nvSpPr>
        <p:spPr>
          <a:xfrm>
            <a:off x="2334707" y="2075007"/>
            <a:ext cx="752258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OpenSans"/>
                <a:ea typeface="+mn-ea"/>
                <a:cs typeface="+mn-cs"/>
              </a:rPr>
              <a:t>DẶN DÒ</a:t>
            </a:r>
            <a:endParaRPr kumimoji="0" lang="en-US" sz="4400" b="1" i="0" u="none" strike="noStrike" kern="1200" cap="none" spc="0" normalizeH="0" baseline="0" noProof="0" dirty="0">
              <a:ln>
                <a:solidFill>
                  <a:schemeClr val="accent2">
                    <a:lumMod val="20000"/>
                    <a:lumOff val="80000"/>
                  </a:schemeClr>
                </a:solid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xmlns="" id="{7B06927D-0AF0-4F68-908F-A2A07F1D4C53}"/>
              </a:ext>
            </a:extLst>
          </p:cNvPr>
          <p:cNvSpPr txBox="1"/>
          <p:nvPr/>
        </p:nvSpPr>
        <p:spPr>
          <a:xfrm>
            <a:off x="2878959" y="2844448"/>
            <a:ext cx="6791739" cy="1569660"/>
          </a:xfrm>
          <a:prstGeom prst="rect">
            <a:avLst/>
          </a:prstGeom>
          <a:noFill/>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Ôn</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tập</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lại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 </a:t>
            </a:r>
            <a:r>
              <a:rPr kumimoji="0" lang="en-US" sz="3200" b="1" i="0" u="none" strike="noStrike" kern="1200" cap="none" spc="0" normalizeH="0" baseline="0" noProof="0" dirty="0" err="1">
                <a:ln>
                  <a:solidFill>
                    <a:schemeClr val="accent2">
                      <a:lumMod val="20000"/>
                      <a:lumOff val="80000"/>
                    </a:schemeClr>
                  </a:solidFill>
                </a:ln>
                <a:solidFill>
                  <a:srgbClr val="002060"/>
                </a:solidFill>
                <a:uLnTx/>
                <a:uFillTx/>
                <a:latin typeface="OpenSans"/>
                <a:ea typeface="+mn-ea"/>
                <a:cs typeface="+mn-cs"/>
              </a:rPr>
              <a:t>bài</a:t>
            </a:r>
            <a:r>
              <a:rPr kumimoji="0" lang="en-US" sz="3200" b="1" i="0" u="none" strike="noStrike" kern="1200" cap="none" spc="0" normalizeH="0" baseline="0" noProof="0" dirty="0">
                <a:ln>
                  <a:solidFill>
                    <a:schemeClr val="accent2">
                      <a:lumMod val="20000"/>
                      <a:lumOff val="80000"/>
                    </a:schemeClr>
                  </a:solidFill>
                </a:ln>
                <a:solidFill>
                  <a:srgbClr val="002060"/>
                </a:solidFill>
                <a:uLnTx/>
                <a:uFillTx/>
                <a:latin typeface="OpenSans"/>
                <a:ea typeface="+mn-ea"/>
                <a:cs typeface="+mn-cs"/>
              </a:rPr>
              <a:t>.</a:t>
            </a:r>
          </a:p>
          <a:p>
            <a:pPr marL="571500" marR="0" lvl="0" indent="-571500" defTabSz="914400" rtl="0" eaLnBrk="1" fontAlgn="auto" latinLnBrk="0" hangingPunct="1">
              <a:lnSpc>
                <a:spcPct val="100000"/>
              </a:lnSpc>
              <a:spcBef>
                <a:spcPts val="0"/>
              </a:spcBef>
              <a:spcAft>
                <a:spcPts val="0"/>
              </a:spcAft>
              <a:buClrTx/>
              <a:buSzTx/>
              <a:buFontTx/>
              <a:buChar char="-"/>
              <a:tabLst/>
              <a:defRPr/>
            </a:pPr>
            <a:r>
              <a:rPr lang="en-US" sz="3200" b="1" dirty="0" err="1">
                <a:ln>
                  <a:solidFill>
                    <a:schemeClr val="accent2">
                      <a:lumMod val="20000"/>
                      <a:lumOff val="80000"/>
                    </a:schemeClr>
                  </a:solidFill>
                </a:ln>
                <a:solidFill>
                  <a:srgbClr val="002060"/>
                </a:solidFill>
                <a:latin typeface="OpenSans"/>
              </a:rPr>
              <a:t>Chuẩn</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bị</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bài</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002060"/>
                </a:solidFill>
                <a:latin typeface="OpenSans"/>
              </a:rPr>
              <a:t>sau</a:t>
            </a:r>
            <a:r>
              <a:rPr lang="en-US" sz="3200" b="1" dirty="0">
                <a:ln>
                  <a:solidFill>
                    <a:schemeClr val="accent2">
                      <a:lumMod val="20000"/>
                      <a:lumOff val="80000"/>
                    </a:schemeClr>
                  </a:solidFill>
                </a:ln>
                <a:solidFill>
                  <a:srgbClr val="002060"/>
                </a:solidFill>
                <a:latin typeface="OpenSans"/>
              </a:rPr>
              <a:t>: </a:t>
            </a:r>
            <a:r>
              <a:rPr lang="en-US" sz="3200" b="1" dirty="0" err="1">
                <a:ln>
                  <a:solidFill>
                    <a:schemeClr val="accent2">
                      <a:lumMod val="20000"/>
                      <a:lumOff val="80000"/>
                    </a:schemeClr>
                  </a:solidFill>
                </a:ln>
                <a:solidFill>
                  <a:srgbClr val="C00000"/>
                </a:solidFill>
                <a:latin typeface="OpenSans"/>
              </a:rPr>
              <a:t>Luyện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tập</a:t>
            </a:r>
            <a:r>
              <a:rPr lang="en-US" sz="3200" b="1" dirty="0">
                <a:ln>
                  <a:solidFill>
                    <a:schemeClr val="accent2">
                      <a:lumMod val="20000"/>
                      <a:lumOff val="80000"/>
                    </a:schemeClr>
                  </a:solidFill>
                </a:ln>
                <a:solidFill>
                  <a:srgbClr val="C00000"/>
                </a:solidFill>
                <a:latin typeface="OpenSans"/>
              </a:rPr>
              <a:t> </a:t>
            </a:r>
            <a:br>
              <a:rPr lang="en-US" sz="3200" b="1" dirty="0">
                <a:ln>
                  <a:solidFill>
                    <a:schemeClr val="accent2">
                      <a:lumMod val="20000"/>
                      <a:lumOff val="80000"/>
                    </a:schemeClr>
                  </a:solidFill>
                </a:ln>
                <a:solidFill>
                  <a:srgbClr val="C00000"/>
                </a:solidFill>
                <a:latin typeface="OpenSans"/>
              </a:rPr>
            </a:br>
            <a:r>
              <a:rPr lang="en-US" sz="3200" b="1" dirty="0" err="1">
                <a:ln>
                  <a:solidFill>
                    <a:schemeClr val="accent2">
                      <a:lumMod val="20000"/>
                      <a:lumOff val="80000"/>
                    </a:schemeClr>
                  </a:solidFill>
                </a:ln>
                <a:solidFill>
                  <a:srgbClr val="C00000"/>
                </a:solidFill>
                <a:latin typeface="OpenSans"/>
              </a:rPr>
              <a:t>thay</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thế</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từ</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ngữ</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để</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liên</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kết</a:t>
            </a:r>
            <a:r>
              <a:rPr lang="en-US" sz="3200" b="1" dirty="0">
                <a:ln>
                  <a:solidFill>
                    <a:schemeClr val="accent2">
                      <a:lumMod val="20000"/>
                      <a:lumOff val="80000"/>
                    </a:schemeClr>
                  </a:solidFill>
                </a:ln>
                <a:solidFill>
                  <a:srgbClr val="C00000"/>
                </a:solidFill>
                <a:latin typeface="OpenSans"/>
              </a:rPr>
              <a:t> </a:t>
            </a:r>
            <a:r>
              <a:rPr lang="en-US" sz="3200" b="1" dirty="0" err="1">
                <a:ln>
                  <a:solidFill>
                    <a:schemeClr val="accent2">
                      <a:lumMod val="20000"/>
                      <a:lumOff val="80000"/>
                    </a:schemeClr>
                  </a:solidFill>
                </a:ln>
                <a:solidFill>
                  <a:srgbClr val="C00000"/>
                </a:solidFill>
                <a:latin typeface="OpenSans"/>
              </a:rPr>
              <a:t>câu</a:t>
            </a:r>
            <a:r>
              <a:rPr lang="en-US" sz="3200" b="1" dirty="0">
                <a:ln>
                  <a:solidFill>
                    <a:schemeClr val="accent2">
                      <a:lumMod val="20000"/>
                      <a:lumOff val="80000"/>
                    </a:schemeClr>
                  </a:solidFill>
                </a:ln>
                <a:solidFill>
                  <a:srgbClr val="C00000"/>
                </a:solidFill>
                <a:latin typeface="OpenSans"/>
              </a:rPr>
              <a:t>.</a:t>
            </a:r>
            <a:endParaRPr kumimoji="0" lang="en-US" sz="3200" b="1" i="0" u="none" strike="noStrike" kern="1200" cap="none" spc="0" normalizeH="0" baseline="0" noProof="0" dirty="0">
              <a:ln>
                <a:solidFill>
                  <a:schemeClr val="accent2">
                    <a:lumMod val="20000"/>
                    <a:lumOff val="80000"/>
                  </a:schemeClr>
                </a:solidFill>
              </a:ln>
              <a:solidFill>
                <a:srgbClr val="C00000"/>
              </a:solidFill>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25349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F5580546-2CA6-425D-8659-2371CE4DE3C5}"/>
              </a:ext>
            </a:extLst>
          </p:cNvPr>
          <p:cNvSpPr/>
          <p:nvPr/>
        </p:nvSpPr>
        <p:spPr>
          <a:xfrm>
            <a:off x="226872" y="176219"/>
            <a:ext cx="11834499" cy="1117851"/>
          </a:xfrm>
          <a:prstGeom prst="roundRect">
            <a:avLst>
              <a:gd name="adj" fmla="val 10270"/>
            </a:avLst>
          </a:prstGeom>
          <a:solidFill>
            <a:srgbClr val="FFFFFF"/>
          </a:solidFill>
          <a:ln w="28575" cap="flat" cmpd="sng" algn="ctr">
            <a:solidFill>
              <a:srgbClr val="8DAA5D">
                <a:shade val="50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w="76200">
                <a:solidFill>
                  <a:srgbClr val="434343"/>
                </a:solid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xmlns="" id="{D711E212-BD21-4D94-8824-83482D89A60F}"/>
              </a:ext>
            </a:extLst>
          </p:cNvPr>
          <p:cNvSpPr txBox="1"/>
          <p:nvPr/>
        </p:nvSpPr>
        <p:spPr>
          <a:xfrm>
            <a:off x="522514" y="442756"/>
            <a:ext cx="11146971" cy="584775"/>
          </a:xfrm>
          <a:prstGeom prst="rect">
            <a:avLst/>
          </a:prstGeom>
          <a:noFill/>
        </p:spPr>
        <p:txBody>
          <a:bodyPr wrap="square">
            <a:spAutoFit/>
          </a:bodyPr>
          <a:lstStyle/>
          <a:p>
            <a:pPr algn="ctr"/>
            <a:r>
              <a:rPr lang="en-GB" sz="3200" b="1" dirty="0" err="1">
                <a:solidFill>
                  <a:schemeClr val="tx2">
                    <a:lumMod val="50000"/>
                  </a:schemeClr>
                </a:solidFill>
                <a:latin typeface="Calibri" panose="020F0502020204030204" pitchFamily="34" charset="0"/>
                <a:cs typeface="Calibri" panose="020F0502020204030204" pitchFamily="34" charset="0"/>
              </a:rPr>
              <a:t>Bài</a:t>
            </a:r>
            <a:r>
              <a:rPr lang="en-GB" sz="3200" b="1" dirty="0">
                <a:solidFill>
                  <a:schemeClr val="tx2">
                    <a:lumMod val="50000"/>
                  </a:schemeClr>
                </a:solidFill>
                <a:latin typeface="Calibri" panose="020F0502020204030204" pitchFamily="34" charset="0"/>
                <a:cs typeface="Calibri" panose="020F0502020204030204" pitchFamily="34" charset="0"/>
              </a:rPr>
              <a:t> 1: </a:t>
            </a:r>
            <a:r>
              <a:rPr lang="en-GB" sz="3200" dirty="0" err="1">
                <a:solidFill>
                  <a:srgbClr val="002060"/>
                </a:solidFill>
                <a:latin typeface="Calibri" panose="020F0502020204030204" pitchFamily="34" charset="0"/>
                <a:cs typeface="Calibri" panose="020F0502020204030204" pitchFamily="34" charset="0"/>
              </a:rPr>
              <a:t>Dòng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nào</a:t>
            </a:r>
            <a:r>
              <a:rPr lang="en-GB" sz="3200" dirty="0">
                <a:solidFill>
                  <a:srgbClr val="002060"/>
                </a:solidFill>
                <a:latin typeface="Calibri" panose="020F0502020204030204" pitchFamily="34" charset="0"/>
                <a:cs typeface="Calibri" panose="020F0502020204030204" pitchFamily="34" charset="0"/>
              </a:rPr>
              <a:t> d</a:t>
            </a:r>
            <a:r>
              <a:rPr lang="vi-VN" sz="3200" dirty="0">
                <a:solidFill>
                  <a:srgbClr val="002060"/>
                </a:solidFill>
                <a:latin typeface="Calibri" panose="020F0502020204030204" pitchFamily="34" charset="0"/>
                <a:cs typeface="Calibri" panose="020F0502020204030204" pitchFamily="34" charset="0"/>
              </a:rPr>
              <a:t>ư</a:t>
            </a:r>
            <a:r>
              <a:rPr lang="en-GB" sz="3200" dirty="0" err="1">
                <a:solidFill>
                  <a:srgbClr val="002060"/>
                </a:solidFill>
                <a:latin typeface="Calibri" panose="020F0502020204030204" pitchFamily="34" charset="0"/>
                <a:cs typeface="Calibri" panose="020F0502020204030204" pitchFamily="34" charset="0"/>
              </a:rPr>
              <a:t>ới</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đây</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nêu</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đúng</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nghĩa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của</a:t>
            </a:r>
            <a:r>
              <a:rPr lang="en-GB" sz="3200" dirty="0">
                <a:solidFill>
                  <a:srgbClr val="002060"/>
                </a:solidFill>
                <a:latin typeface="Calibri" panose="020F0502020204030204" pitchFamily="34" charset="0"/>
                <a:cs typeface="Calibri" panose="020F0502020204030204" pitchFamily="34" charset="0"/>
              </a:rPr>
              <a:t> </a:t>
            </a:r>
            <a:r>
              <a:rPr lang="en-GB" sz="3200" dirty="0" err="1">
                <a:solidFill>
                  <a:srgbClr val="002060"/>
                </a:solidFill>
                <a:latin typeface="Calibri" panose="020F0502020204030204" pitchFamily="34" charset="0"/>
                <a:cs typeface="Calibri" panose="020F0502020204030204" pitchFamily="34" charset="0"/>
              </a:rPr>
              <a:t>từ</a:t>
            </a:r>
            <a:r>
              <a:rPr lang="en-GB" sz="3200" dirty="0">
                <a:solidFill>
                  <a:srgbClr val="002060"/>
                </a:solidFill>
                <a:latin typeface="Calibri" panose="020F0502020204030204" pitchFamily="34" charset="0"/>
                <a:cs typeface="Calibri" panose="020F0502020204030204" pitchFamily="34" charset="0"/>
              </a:rPr>
              <a:t> </a:t>
            </a:r>
            <a:r>
              <a:rPr lang="en-GB" sz="3200" b="1" dirty="0">
                <a:solidFill>
                  <a:srgbClr val="002060"/>
                </a:solidFill>
                <a:latin typeface="Calibri" panose="020F0502020204030204" pitchFamily="34" charset="0"/>
                <a:cs typeface="Calibri" panose="020F0502020204030204" pitchFamily="34" charset="0"/>
              </a:rPr>
              <a:t>“</a:t>
            </a:r>
            <a:r>
              <a:rPr lang="en-GB" sz="3200" b="1" dirty="0" err="1">
                <a:solidFill>
                  <a:srgbClr val="002060"/>
                </a:solidFill>
                <a:latin typeface="Calibri" panose="020F0502020204030204" pitchFamily="34" charset="0"/>
                <a:cs typeface="Calibri" panose="020F0502020204030204" pitchFamily="34" charset="0"/>
              </a:rPr>
              <a:t>truyền</a:t>
            </a:r>
            <a:r>
              <a:rPr lang="en-GB" sz="3200" b="1" dirty="0">
                <a:solidFill>
                  <a:srgbClr val="002060"/>
                </a:solidFill>
                <a:latin typeface="Calibri" panose="020F0502020204030204" pitchFamily="34" charset="0"/>
                <a:cs typeface="Calibri" panose="020F0502020204030204" pitchFamily="34" charset="0"/>
              </a:rPr>
              <a:t> </a:t>
            </a:r>
            <a:r>
              <a:rPr lang="en-GB" sz="3200" b="1" dirty="0" err="1">
                <a:solidFill>
                  <a:srgbClr val="002060"/>
                </a:solidFill>
                <a:latin typeface="Calibri" panose="020F0502020204030204" pitchFamily="34" charset="0"/>
                <a:cs typeface="Calibri" panose="020F0502020204030204" pitchFamily="34" charset="0"/>
              </a:rPr>
              <a:t>thống</a:t>
            </a:r>
            <a:r>
              <a:rPr lang="en-GB" sz="3200" b="1" dirty="0">
                <a:solidFill>
                  <a:srgbClr val="002060"/>
                </a:solidFill>
                <a:latin typeface="Calibri" panose="020F0502020204030204" pitchFamily="34" charset="0"/>
                <a:cs typeface="Calibri" panose="020F0502020204030204" pitchFamily="34" charset="0"/>
              </a:rPr>
              <a:t>”</a:t>
            </a:r>
            <a:r>
              <a:rPr lang="en-GB" sz="3200" dirty="0">
                <a:solidFill>
                  <a:srgbClr val="002060"/>
                </a:solidFill>
                <a:latin typeface="Calibri" panose="020F0502020204030204" pitchFamily="34" charset="0"/>
                <a:cs typeface="Calibri" panose="020F0502020204030204" pitchFamily="34" charset="0"/>
              </a:rPr>
              <a:t>?</a:t>
            </a:r>
          </a:p>
        </p:txBody>
      </p:sp>
      <p:grpSp>
        <p:nvGrpSpPr>
          <p:cNvPr id="14" name="Group 13">
            <a:extLst>
              <a:ext uri="{FF2B5EF4-FFF2-40B4-BE49-F238E27FC236}">
                <a16:creationId xmlns:a16="http://schemas.microsoft.com/office/drawing/2014/main" xmlns="" id="{4800E95B-0039-4734-A50F-C38C1900F1A8}"/>
              </a:ext>
            </a:extLst>
          </p:cNvPr>
          <p:cNvGrpSpPr/>
          <p:nvPr/>
        </p:nvGrpSpPr>
        <p:grpSpPr>
          <a:xfrm>
            <a:off x="795457" y="4704416"/>
            <a:ext cx="10642971" cy="1917911"/>
            <a:chOff x="2590456" y="3469209"/>
            <a:chExt cx="3630312" cy="1957688"/>
          </a:xfrm>
        </p:grpSpPr>
        <p:sp>
          <p:nvSpPr>
            <p:cNvPr id="15" name="Rectangle: Rounded Corners 14">
              <a:extLst>
                <a:ext uri="{FF2B5EF4-FFF2-40B4-BE49-F238E27FC236}">
                  <a16:creationId xmlns:a16="http://schemas.microsoft.com/office/drawing/2014/main" xmlns="" id="{C2288DAE-55EF-48A6-8FB1-66E34870EAFF}"/>
                </a:ext>
              </a:extLst>
            </p:cNvPr>
            <p:cNvSpPr/>
            <p:nvPr/>
          </p:nvSpPr>
          <p:spPr>
            <a:xfrm>
              <a:off x="2590456" y="3469209"/>
              <a:ext cx="3630312" cy="1553783"/>
            </a:xfrm>
            <a:prstGeom prst="roundRect">
              <a:avLst/>
            </a:prstGeom>
            <a:solidFill>
              <a:sysClr val="window" lastClr="FFFFFF"/>
            </a:solidFill>
            <a:ln w="7620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9Slide02 Noi dung dai"/>
                <a:ea typeface="+mn-ea"/>
                <a:cs typeface="+mn-cs"/>
              </a:endParaRPr>
            </a:p>
          </p:txBody>
        </p:sp>
        <p:sp>
          <p:nvSpPr>
            <p:cNvPr id="16" name="TextBox 15">
              <a:extLst>
                <a:ext uri="{FF2B5EF4-FFF2-40B4-BE49-F238E27FC236}">
                  <a16:creationId xmlns:a16="http://schemas.microsoft.com/office/drawing/2014/main" xmlns="" id="{54B1E3CA-CE8A-444C-B57C-67D69BAA45F7}"/>
                </a:ext>
              </a:extLst>
            </p:cNvPr>
            <p:cNvSpPr txBox="1"/>
            <p:nvPr/>
          </p:nvSpPr>
          <p:spPr>
            <a:xfrm>
              <a:off x="2737246" y="3793267"/>
              <a:ext cx="3468691" cy="1633630"/>
            </a:xfrm>
            <a:prstGeom prst="rect">
              <a:avLst/>
            </a:prstGeom>
            <a:noFill/>
            <a:ln>
              <a:noFill/>
            </a:ln>
          </p:spPr>
          <p:txBody>
            <a:bodyPr wrap="square" lIns="0" tIns="0" rIns="0" bIns="0" rtlCol="0">
              <a:spAutoFit/>
            </a:bodyPr>
            <a:lstStyle/>
            <a:p>
              <a:pPr>
                <a:defRPr/>
              </a:pPr>
              <a:r>
                <a:rPr lang="en-US" sz="3200" b="1" kern="0" dirty="0">
                  <a:ln w="3175">
                    <a:noFill/>
                  </a:ln>
                  <a:solidFill>
                    <a:srgbClr val="ED5565"/>
                  </a:solidFill>
                  <a:latin typeface="Calibri (Body)"/>
                  <a:cs typeface="Calibri" panose="020F0502020204030204" pitchFamily="34" charset="0"/>
                </a:rPr>
                <a:t>C</a:t>
              </a:r>
              <a:r>
                <a:rPr kumimoji="0" lang="en-US" sz="3200" b="1" i="0" u="none" strike="noStrike" kern="0" cap="none" spc="0" normalizeH="0" baseline="0" noProof="0" dirty="0">
                  <a:ln w="3175">
                    <a:noFill/>
                  </a:ln>
                  <a:solidFill>
                    <a:srgbClr val="ED5565"/>
                  </a:solidFill>
                  <a:effectLst/>
                  <a:uLnTx/>
                  <a:uFillTx/>
                  <a:latin typeface="Calibri (Body)"/>
                  <a:ea typeface="+mn-ea"/>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Lối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đã</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hình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thành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lâu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đời</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được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truyền</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từ</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này</a:t>
              </a:r>
              <a:r>
                <a:rPr lang="en-US" sz="3200" dirty="0">
                  <a:solidFill>
                    <a:srgbClr val="002060"/>
                  </a:solidFill>
                  <a:latin typeface="Calibri" panose="020F0502020204030204" pitchFamily="34" charset="0"/>
                  <a:cs typeface="Calibri" panose="020F0502020204030204" pitchFamily="34" charset="0"/>
                </a:rPr>
                <a:t> sang </a:t>
              </a:r>
              <a:r>
                <a:rPr lang="en-US" sz="3200" dirty="0" err="1">
                  <a:solidFill>
                    <a:srgbClr val="002060"/>
                  </a:solidFill>
                  <a:latin typeface="Calibri" panose="020F0502020204030204" pitchFamily="34" charset="0"/>
                  <a:cs typeface="Calibri" panose="020F0502020204030204" pitchFamily="34" charset="0"/>
                </a:rPr>
                <a:t>thế</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hệ</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0" cap="none" spc="0" normalizeH="0" baseline="0" noProof="0" dirty="0">
                <a:ln w="3175">
                  <a:noFill/>
                </a:ln>
                <a:solidFill>
                  <a:srgbClr val="1F497D">
                    <a:lumMod val="75000"/>
                  </a:srgbClr>
                </a:solidFill>
                <a:effectLst/>
                <a:uLnTx/>
                <a:uFillTx/>
                <a:latin typeface="Calibri (Body)"/>
                <a:ea typeface="+mn-ea"/>
                <a:cs typeface="Calibri" panose="020F0502020204030204" pitchFamily="34" charset="0"/>
              </a:endParaRPr>
            </a:p>
          </p:txBody>
        </p:sp>
      </p:grpSp>
      <p:grpSp>
        <p:nvGrpSpPr>
          <p:cNvPr id="17" name="Group 16">
            <a:extLst>
              <a:ext uri="{FF2B5EF4-FFF2-40B4-BE49-F238E27FC236}">
                <a16:creationId xmlns:a16="http://schemas.microsoft.com/office/drawing/2014/main" xmlns="" id="{3690F83B-BA7B-490D-81AA-F495D8F21F02}"/>
              </a:ext>
            </a:extLst>
          </p:cNvPr>
          <p:cNvGrpSpPr/>
          <p:nvPr/>
        </p:nvGrpSpPr>
        <p:grpSpPr>
          <a:xfrm>
            <a:off x="795458" y="1865073"/>
            <a:ext cx="10793380" cy="1115795"/>
            <a:chOff x="2590800" y="5298832"/>
            <a:chExt cx="4404782" cy="1687592"/>
          </a:xfrm>
        </p:grpSpPr>
        <p:sp>
          <p:nvSpPr>
            <p:cNvPr id="18" name="Rectangle: Rounded Corners 17">
              <a:extLst>
                <a:ext uri="{FF2B5EF4-FFF2-40B4-BE49-F238E27FC236}">
                  <a16:creationId xmlns:a16="http://schemas.microsoft.com/office/drawing/2014/main" xmlns="" id="{6BEBA0A2-C47D-469D-B17D-CC872615D5BF}"/>
                </a:ext>
              </a:extLst>
            </p:cNvPr>
            <p:cNvSpPr/>
            <p:nvPr/>
          </p:nvSpPr>
          <p:spPr>
            <a:xfrm>
              <a:off x="2590800" y="5298832"/>
              <a:ext cx="4343400" cy="131063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9" name="TextBox 18">
              <a:extLst>
                <a:ext uri="{FF2B5EF4-FFF2-40B4-BE49-F238E27FC236}">
                  <a16:creationId xmlns:a16="http://schemas.microsoft.com/office/drawing/2014/main" xmlns="" id="{89776DC2-9570-47E5-AEFE-844FFD63BF91}"/>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xmlns="" id="{0C73EC45-0AD0-4F07-A16D-D420D6CE01A4}"/>
              </a:ext>
            </a:extLst>
          </p:cNvPr>
          <p:cNvGrpSpPr/>
          <p:nvPr/>
        </p:nvGrpSpPr>
        <p:grpSpPr>
          <a:xfrm>
            <a:off x="795458" y="3017619"/>
            <a:ext cx="10601085" cy="1711961"/>
            <a:chOff x="2590800" y="5298830"/>
            <a:chExt cx="4343400" cy="2225262"/>
          </a:xfrm>
        </p:grpSpPr>
        <p:sp>
          <p:nvSpPr>
            <p:cNvPr id="21" name="Rectangle: Rounded Corners 20">
              <a:extLst>
                <a:ext uri="{FF2B5EF4-FFF2-40B4-BE49-F238E27FC236}">
                  <a16:creationId xmlns:a16="http://schemas.microsoft.com/office/drawing/2014/main" xmlns="" id="{7E53AA29-065C-4C0B-BEBE-AD9DA9372713}"/>
                </a:ext>
              </a:extLst>
            </p:cNvPr>
            <p:cNvSpPr/>
            <p:nvPr/>
          </p:nvSpPr>
          <p:spPr>
            <a:xfrm>
              <a:off x="2590800" y="5298830"/>
              <a:ext cx="4343400" cy="1812599"/>
            </a:xfrm>
            <a:prstGeom prst="roundRect">
              <a:avLst/>
            </a:prstGeom>
            <a:solidFill>
              <a:sysClr val="window" lastClr="FFFFFF"/>
            </a:solidFill>
            <a:ln w="57150" cap="flat" cmpd="sng" algn="ctr">
              <a:solidFill>
                <a:schemeClr val="accent2">
                  <a:lumMod val="40000"/>
                  <a:lumOff val="6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22" name="TextBox 21">
              <a:extLst>
                <a:ext uri="{FF2B5EF4-FFF2-40B4-BE49-F238E27FC236}">
                  <a16:creationId xmlns:a16="http://schemas.microsoft.com/office/drawing/2014/main" xmlns="" id="{DF6DD20B-EBE8-4B50-B2B4-0D867677AAFA}"/>
                </a:ext>
              </a:extLst>
            </p:cNvPr>
            <p:cNvSpPr txBox="1"/>
            <p:nvPr/>
          </p:nvSpPr>
          <p:spPr>
            <a:xfrm>
              <a:off x="2767117" y="5523802"/>
              <a:ext cx="3895350" cy="2000290"/>
            </a:xfrm>
            <a:prstGeom prst="rect">
              <a:avLst/>
            </a:prstGeom>
            <a:noFill/>
            <a:ln>
              <a:noFill/>
            </a:ln>
          </p:spPr>
          <p:txBody>
            <a:bodyPr wrap="square" lIns="0" tIns="0" rIns="0" bIns="0" rtlCol="0">
              <a:spAutoFit/>
            </a:bodyPr>
            <a:lstStyle/>
            <a:p>
              <a:pPr algn="just">
                <a:defRPr/>
              </a:pPr>
              <a:r>
                <a:rPr kumimoji="0" lang="en-US" sz="3200" b="1" i="0" u="none" strike="noStrike" kern="1200" cap="none" spc="0" normalizeH="0" baseline="0" noProof="0" dirty="0">
                  <a:ln w="3175">
                    <a:noFill/>
                  </a:ln>
                  <a:solidFill>
                    <a:srgbClr val="ED5565"/>
                  </a:solidFill>
                  <a:effectLst/>
                  <a:uLnTx/>
                  <a:uFillTx/>
                  <a:latin typeface="Calibri" panose="020F0502020204030204" pitchFamily="34" charset="0"/>
                  <a:cs typeface="Calibri" panose="020F0502020204030204" pitchFamily="34" charset="0"/>
                </a:rPr>
                <a:t>B. </a:t>
              </a:r>
              <a:r>
                <a:rPr lang="en-US" sz="3200" dirty="0" err="1">
                  <a:solidFill>
                    <a:srgbClr val="002060"/>
                  </a:solidFill>
                  <a:latin typeface="Calibri" panose="020F0502020204030204" pitchFamily="34" charset="0"/>
                  <a:cs typeface="Calibri" panose="020F0502020204030204" pitchFamily="34" charset="0"/>
                </a:rPr>
                <a:t>Cách</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sống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và</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nếp</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nghĩ</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của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người</a:t>
              </a:r>
              <a:r>
                <a:rPr lang="en-US" sz="3200" dirty="0">
                  <a:solidFill>
                    <a:srgbClr val="002060"/>
                  </a:solidFill>
                  <a:latin typeface="Calibri" panose="020F0502020204030204" pitchFamily="34" charset="0"/>
                  <a:cs typeface="Calibri" panose="020F0502020204030204" pitchFamily="34" charset="0"/>
                </a:rPr>
                <a:t> ở </a:t>
              </a:r>
              <a:r>
                <a:rPr lang="en-US" sz="3200" dirty="0" err="1">
                  <a:solidFill>
                    <a:srgbClr val="002060"/>
                  </a:solidFill>
                  <a:latin typeface="Calibri" panose="020F0502020204030204" pitchFamily="34" charset="0"/>
                  <a:cs typeface="Calibri" panose="020F0502020204030204" pitchFamily="34" charset="0"/>
                </a:rPr>
                <a:t>nhiều</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địa</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phương</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khác</a:t>
              </a:r>
              <a:r>
                <a:rPr lang="en-US" sz="3200" dirty="0">
                  <a:solidFill>
                    <a:srgbClr val="002060"/>
                  </a:solidFill>
                  <a:latin typeface="Calibri" panose="020F0502020204030204" pitchFamily="34" charset="0"/>
                  <a:cs typeface="Calibri" panose="020F0502020204030204" pitchFamily="34" charset="0"/>
                </a:rPr>
                <a:t> </a:t>
              </a:r>
              <a:r>
                <a:rPr lang="en-US" sz="3200" dirty="0" err="1">
                  <a:solidFill>
                    <a:srgbClr val="002060"/>
                  </a:solidFill>
                  <a:latin typeface="Calibri" panose="020F0502020204030204" pitchFamily="34" charset="0"/>
                  <a:cs typeface="Calibri" panose="020F0502020204030204" pitchFamily="34" charset="0"/>
                </a:rPr>
                <a:t>nhau</a:t>
              </a:r>
              <a:r>
                <a:rPr lang="en-US" sz="3200" dirty="0">
                  <a:solidFill>
                    <a:srgbClr val="002060"/>
                  </a:solidFill>
                  <a:latin typeface="Calibri" panose="020F0502020204030204" pitchFamily="34" charset="0"/>
                  <a:cs typeface="Calibri" panose="020F0502020204030204" pitchFamily="34" charset="0"/>
                </a:rPr>
                <a:t>.</a:t>
              </a:r>
              <a:endParaRPr lang="en-GB" sz="32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0" cap="none" spc="0" normalizeH="0" baseline="0" noProof="0" dirty="0">
                <a:ln w="0"/>
                <a:solidFill>
                  <a:srgbClr val="002060"/>
                </a:solidFill>
                <a:effectLst/>
                <a:uLnTx/>
                <a:uFillTx/>
                <a:latin typeface="Calibri" panose="020F0502020204030204" pitchFamily="34" charset="0"/>
                <a:cs typeface="Calibri" panose="020F0502020204030204" pitchFamily="34" charset="0"/>
              </a:endParaRPr>
            </a:p>
          </p:txBody>
        </p:sp>
      </p:grpSp>
      <p:pic>
        <p:nvPicPr>
          <p:cNvPr id="23" name="Picture 22">
            <a:extLst>
              <a:ext uri="{FF2B5EF4-FFF2-40B4-BE49-F238E27FC236}">
                <a16:creationId xmlns:a16="http://schemas.microsoft.com/office/drawing/2014/main" xmlns="" id="{37002949-8908-415F-BF4B-C553A1936A14}"/>
              </a:ext>
            </a:extLst>
          </p:cNvPr>
          <p:cNvPicPr>
            <a:picLocks noChangeAspect="1"/>
          </p:cNvPicPr>
          <p:nvPr/>
        </p:nvPicPr>
        <p:blipFill>
          <a:blip r:embed="rId8">
            <a:duotone>
              <a:prstClr val="black"/>
              <a:srgbClr val="00B050">
                <a:tint val="45000"/>
                <a:satMod val="400000"/>
              </a:srgbClr>
            </a:duotone>
            <a:extLst>
              <a:ext uri="{28A0092B-C50C-407E-A947-70E740481C1C}">
                <a14:useLocalDpi xmlns:a14="http://schemas.microsoft.com/office/drawing/2010/main" val="0"/>
              </a:ext>
            </a:extLst>
          </a:blip>
          <a:stretch>
            <a:fillRect/>
          </a:stretch>
        </p:blipFill>
        <p:spPr>
          <a:xfrm>
            <a:off x="10300461" y="5306757"/>
            <a:ext cx="1288377" cy="1030701"/>
          </a:xfrm>
          <a:prstGeom prst="rect">
            <a:avLst/>
          </a:prstGeom>
        </p:spPr>
      </p:pic>
      <p:pic>
        <p:nvPicPr>
          <p:cNvPr id="24" name="59c3c5f047238">
            <a:hlinkClick r:id="" action="ppaction://media"/>
            <a:extLst>
              <a:ext uri="{FF2B5EF4-FFF2-40B4-BE49-F238E27FC236}">
                <a16:creationId xmlns:a16="http://schemas.microsoft.com/office/drawing/2014/main" xmlns="" id="{3FB04C79-ACB5-4C4A-8D90-1A30DA3FBEC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10825" y="1859813"/>
            <a:ext cx="1384390" cy="1384390"/>
          </a:xfrm>
          <a:prstGeom prst="rect">
            <a:avLst/>
          </a:prstGeom>
        </p:spPr>
      </p:pic>
      <p:pic>
        <p:nvPicPr>
          <p:cNvPr id="25" name="AmthanhThua">
            <a:hlinkClick r:id="" action="ppaction://media"/>
            <a:extLst>
              <a:ext uri="{FF2B5EF4-FFF2-40B4-BE49-F238E27FC236}">
                <a16:creationId xmlns:a16="http://schemas.microsoft.com/office/drawing/2014/main" xmlns="" id="{D1A8668B-509A-4B2B-ACD6-FC06A9774859}"/>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716184" y="3823004"/>
            <a:ext cx="1316836" cy="1316836"/>
          </a:xfrm>
          <a:prstGeom prst="rect">
            <a:avLst/>
          </a:prstGeom>
        </p:spPr>
      </p:pic>
    </p:spTree>
    <p:extLst>
      <p:ext uri="{BB962C8B-B14F-4D97-AF65-F5344CB8AC3E}">
        <p14:creationId xmlns:p14="http://schemas.microsoft.com/office/powerpoint/2010/main" val="21577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14:bounceEnd="65000">
                                          <p:cBhvr additive="base">
                                            <p:cTn id="7" dur="1000" fill="hold"/>
                                            <p:tgtEl>
                                              <p:spTgt spid="17"/>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5000">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14:bounceEnd="65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65000">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14:presetBounceEnd="65000">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14:bounceEnd="65000">
                                          <p:cBhvr additive="base">
                                            <p:cTn id="15" dur="1000" fill="hold"/>
                                            <p:tgtEl>
                                              <p:spTgt spid="14"/>
                                            </p:tgtEl>
                                            <p:attrNameLst>
                                              <p:attrName>ppt_x</p:attrName>
                                            </p:attrNameLst>
                                          </p:cBhvr>
                                          <p:tavLst>
                                            <p:tav tm="0">
                                              <p:val>
                                                <p:strVal val="#ppt_x"/>
                                              </p:val>
                                            </p:tav>
                                            <p:tav tm="100000">
                                              <p:val>
                                                <p:strVal val="#ppt_x"/>
                                              </p:val>
                                            </p:tav>
                                          </p:tavLst>
                                        </p:anim>
                                        <p:anim calcmode="lin" valueType="num" p14:bounceEnd="65000">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6"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7"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ppt_x"/>
                                              </p:val>
                                            </p:tav>
                                            <p:tav tm="100000">
                                              <p:val>
                                                <p:strVal val="#ppt_x"/>
                                              </p:val>
                                            </p:tav>
                                          </p:tavLst>
                                        </p:anim>
                                        <p:anim calcmode="lin" valueType="num">
                                          <p:cBhvr additive="base">
                                            <p:cTn id="8" dur="10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ppt_x"/>
                                              </p:val>
                                            </p:tav>
                                            <p:tav tm="100000">
                                              <p:val>
                                                <p:strVal val="#ppt_x"/>
                                              </p:val>
                                            </p:tav>
                                          </p:tavLst>
                                        </p:anim>
                                        <p:anim calcmode="lin" valueType="num">
                                          <p:cBhvr additive="base">
                                            <p:cTn id="1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14"/>
                                            </p:tgtEl>
                                          </p:cBhvr>
                                        </p:animEffect>
                                        <p:animScale>
                                          <p:cBhvr>
                                            <p:cTn id="22" dur="250" autoRev="1" fill="hold"/>
                                            <p:tgtEl>
                                              <p:spTgt spid="14"/>
                                            </p:tgtEl>
                                          </p:cBhvr>
                                          <p:by x="105000" y="105000"/>
                                        </p:animScale>
                                      </p:childTnLst>
                                      <p:subTnLst>
                                        <p:audio>
                                          <p:cMediaNode>
                                            <p:cTn display="0" masterRel="sameClick">
                                              <p:stCondLst>
                                                <p:cond evt="begin" delay="0">
                                                  <p:tn val="20"/>
                                                </p:cond>
                                              </p:stCondLst>
                                              <p:endCondLst>
                                                <p:cond evt="onStopAudio" delay="0">
                                                  <p:tgtEl>
                                                    <p:sldTgt/>
                                                  </p:tgtEl>
                                                </p:cond>
                                              </p:endCondLst>
                                            </p:cTn>
                                            <p:tgtEl>
                                              <p:sndTgt r:embed="rId10" name="click.wav"/>
                                            </p:tgtEl>
                                          </p:cMediaNode>
                                        </p:audio>
                                      </p:subTnLst>
                                    </p:cTn>
                                  </p:par>
                                  <p:par>
                                    <p:cTn id="23" presetID="10" presetClass="exit" presetSubtype="0" fill="hold" nodeType="withEffect">
                                      <p:stCondLst>
                                        <p:cond delay="0"/>
                                      </p:stCondLst>
                                      <p:childTnLst>
                                        <p:animEffect transition="out" filter="fade">
                                          <p:cBhvr>
                                            <p:cTn id="24" dur="500"/>
                                            <p:tgtEl>
                                              <p:spTgt spid="17"/>
                                            </p:tgtEl>
                                          </p:cBhvr>
                                        </p:animEffect>
                                        <p:set>
                                          <p:cBhvr>
                                            <p:cTn id="25" dur="1" fill="hold">
                                              <p:stCondLst>
                                                <p:cond delay="499"/>
                                              </p:stCondLst>
                                            </p:cTn>
                                            <p:tgtEl>
                                              <p:spTgt spid="17"/>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20"/>
                                            </p:tgtEl>
                                          </p:cBhvr>
                                        </p:animEffect>
                                        <p:set>
                                          <p:cBhvr>
                                            <p:cTn id="28" dur="1" fill="hold">
                                              <p:stCondLst>
                                                <p:cond delay="499"/>
                                              </p:stCondLst>
                                            </p:cTn>
                                            <p:tgtEl>
                                              <p:spTgt spid="20"/>
                                            </p:tgtEl>
                                            <p:attrNameLst>
                                              <p:attrName>style.visibility</p:attrName>
                                            </p:attrNameLst>
                                          </p:cBhvr>
                                          <p:to>
                                            <p:strVal val="hidden"/>
                                          </p:to>
                                        </p:set>
                                      </p:childTnLst>
                                    </p:cTn>
                                  </p:par>
                                  <p:par>
                                    <p:cTn id="29" presetID="1" presetClass="mediacall" presetSubtype="0" fill="hold" nodeType="withEffect">
                                      <p:stCondLst>
                                        <p:cond delay="0"/>
                                      </p:stCondLst>
                                      <p:childTnLst>
                                        <p:cmd type="call" cmd="playFrom(0.0)">
                                          <p:cBhvr>
                                            <p:cTn id="30" dur="4576" fill="hold"/>
                                            <p:tgtEl>
                                              <p:spTgt spid="24"/>
                                            </p:tgtEl>
                                          </p:cBhvr>
                                        </p:cmd>
                                      </p:childTnLst>
                                    </p:cTn>
                                  </p:par>
                                  <p:par>
                                    <p:cTn id="31" presetID="23" presetClass="entr" presetSubtype="32"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p:cTn id="33" dur="400" fill="hold"/>
                                            <p:tgtEl>
                                              <p:spTgt spid="23"/>
                                            </p:tgtEl>
                                            <p:attrNameLst>
                                              <p:attrName>ppt_w</p:attrName>
                                            </p:attrNameLst>
                                          </p:cBhvr>
                                          <p:tavLst>
                                            <p:tav tm="0">
                                              <p:val>
                                                <p:strVal val="4*#ppt_w"/>
                                              </p:val>
                                            </p:tav>
                                            <p:tav tm="100000">
                                              <p:val>
                                                <p:strVal val="#ppt_w"/>
                                              </p:val>
                                            </p:tav>
                                          </p:tavLst>
                                        </p:anim>
                                        <p:anim calcmode="lin" valueType="num">
                                          <p:cBhvr>
                                            <p:cTn id="34" dur="400" fill="hold"/>
                                            <p:tgtEl>
                                              <p:spTgt spid="2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11" name="Check mark.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26" presetClass="emph" presetSubtype="0" fill="hold" nodeType="clickEffect">
                                      <p:stCondLst>
                                        <p:cond delay="0"/>
                                      </p:stCondLst>
                                      <p:childTnLst>
                                        <p:animEffect transition="out" filter="fade">
                                          <p:cBhvr>
                                            <p:cTn id="39" dur="500" tmFilter="0, 0; .2, .5; .8, .5; 1, 0"/>
                                            <p:tgtEl>
                                              <p:spTgt spid="17"/>
                                            </p:tgtEl>
                                          </p:cBhvr>
                                        </p:animEffect>
                                        <p:animScale>
                                          <p:cBhvr>
                                            <p:cTn id="40" dur="250" autoRev="1" fill="hold"/>
                                            <p:tgtEl>
                                              <p:spTgt spid="17"/>
                                            </p:tgtEl>
                                          </p:cBhvr>
                                          <p:by x="105000" y="105000"/>
                                        </p:animScale>
                                      </p:childTnLst>
                                    </p:cTn>
                                  </p:par>
                                  <p:par>
                                    <p:cTn id="41" presetID="1" presetClass="mediacall" presetSubtype="0" fill="hold" nodeType="withEffect">
                                      <p:stCondLst>
                                        <p:cond delay="0"/>
                                      </p:stCondLst>
                                      <p:childTnLst>
                                        <p:cmd type="call" cmd="playFrom(0.0)">
                                          <p:cBhvr>
                                            <p:cTn id="42" dur="4995" fill="hold"/>
                                            <p:tgtEl>
                                              <p:spTgt spid="25"/>
                                            </p:tgtEl>
                                          </p:cBhvr>
                                        </p:cmd>
                                      </p:childTnLst>
                                    </p:cTn>
                                  </p:par>
                                </p:childTnLst>
                              </p:cTn>
                            </p:par>
                          </p:childTnLst>
                        </p:cTn>
                      </p:par>
                    </p:childTnLst>
                  </p:cTn>
                  <p:nextCondLst>
                    <p:cond evt="onClick" delay="0">
                      <p:tgtEl>
                        <p:spTgt spid="17"/>
                      </p:tgtEl>
                    </p:cond>
                  </p:nextCondLst>
                </p:seq>
                <p:seq concurrent="1" nextAc="seek">
                  <p:cTn id="43" restart="whenNotActive" fill="hold" evtFilter="cancelBubble" nodeType="interactiveSeq">
                    <p:stCondLst>
                      <p:cond evt="onClick" delay="0">
                        <p:tgtEl>
                          <p:spTgt spid="20"/>
                        </p:tgtEl>
                      </p:cond>
                    </p:stCondLst>
                    <p:endSync evt="end" delay="0">
                      <p:rtn val="all"/>
                    </p:endSync>
                    <p:childTnLst>
                      <p:par>
                        <p:cTn id="44" fill="hold">
                          <p:stCondLst>
                            <p:cond delay="0"/>
                          </p:stCondLst>
                          <p:childTnLst>
                            <p:par>
                              <p:cTn id="45" fill="hold">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0"/>
                                            </p:tgtEl>
                                          </p:cBhvr>
                                        </p:animEffect>
                                        <p:animScale>
                                          <p:cBhvr>
                                            <p:cTn id="48" dur="250" autoRev="1" fill="hold"/>
                                            <p:tgtEl>
                                              <p:spTgt spid="20"/>
                                            </p:tgtEl>
                                          </p:cBhvr>
                                          <p:by x="105000" y="105000"/>
                                        </p:animScale>
                                      </p:childTnLst>
                                    </p:cTn>
                                  </p:par>
                                  <p:par>
                                    <p:cTn id="49" presetID="1" presetClass="mediacall" presetSubtype="0" fill="hold" nodeType="withEffect">
                                      <p:stCondLst>
                                        <p:cond delay="0"/>
                                      </p:stCondLst>
                                      <p:childTnLst>
                                        <p:cmd type="call" cmd="playFrom(0.0)">
                                          <p:cBhvr>
                                            <p:cTn id="50" dur="4995" fill="hold"/>
                                            <p:tgtEl>
                                              <p:spTgt spid="25"/>
                                            </p:tgtEl>
                                          </p:cBhvr>
                                        </p:cmd>
                                      </p:childTnLst>
                                    </p:cTn>
                                  </p:par>
                                </p:childTnLst>
                              </p:cTn>
                            </p:par>
                          </p:childTnLst>
                        </p:cTn>
                      </p:par>
                    </p:childTnLst>
                  </p:cTn>
                  <p:nextCondLst>
                    <p:cond evt="onClick" delay="0">
                      <p:tgtEl>
                        <p:spTgt spid="20"/>
                      </p:tgtEl>
                    </p:cond>
                  </p:nextCondLst>
                </p:seq>
                <p:audio>
                  <p:cMediaNode vol="80000">
                    <p:cTn id="51" fill="hold" display="0">
                      <p:stCondLst>
                        <p:cond delay="indefinite"/>
                      </p:stCondLst>
                      <p:endCondLst>
                        <p:cond evt="onStopAudio" delay="0">
                          <p:tgtEl>
                            <p:sldTgt/>
                          </p:tgtEl>
                        </p:cond>
                      </p:endCondLst>
                    </p:cTn>
                    <p:tgtEl>
                      <p:spTgt spid="24"/>
                    </p:tgtEl>
                  </p:cMediaNode>
                </p:audio>
                <p:audio>
                  <p:cMediaNode vol="51220">
                    <p:cTn id="52" fill="hold" display="0">
                      <p:stCondLst>
                        <p:cond delay="indefinite"/>
                      </p:stCondLst>
                      <p:endCondLst>
                        <p:cond evt="onStopAudio" delay="0">
                          <p:tgtEl>
                            <p:sldTgt/>
                          </p:tgtEl>
                        </p:cond>
                      </p:endCondLst>
                    </p:cTn>
                    <p:tgtEl>
                      <p:spTgt spid="25"/>
                    </p:tgtEl>
                  </p:cMediaNode>
                </p:audio>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3">
            <a:extLst>
              <a:ext uri="{FF2B5EF4-FFF2-40B4-BE49-F238E27FC236}">
                <a16:creationId xmlns:a16="http://schemas.microsoft.com/office/drawing/2014/main" xmlns="" id="{537799D7-4516-429A-AA7E-3737DE1F74A9}"/>
              </a:ext>
            </a:extLst>
          </p:cNvPr>
          <p:cNvPicPr>
            <a:picLocks noChangeAspect="1"/>
          </p:cNvPicPr>
          <p:nvPr/>
        </p:nvPicPr>
        <p:blipFill>
          <a:blip r:embed="rId2"/>
          <a:stretch>
            <a:fillRect/>
          </a:stretch>
        </p:blipFill>
        <p:spPr>
          <a:xfrm flipH="1">
            <a:off x="4180732" y="617341"/>
            <a:ext cx="7399676" cy="4663370"/>
          </a:xfrm>
          <a:prstGeom prst="rect">
            <a:avLst/>
          </a:prstGeom>
        </p:spPr>
      </p:pic>
      <p:pic>
        <p:nvPicPr>
          <p:cNvPr id="6" name="Picture 5">
            <a:extLst>
              <a:ext uri="{FF2B5EF4-FFF2-40B4-BE49-F238E27FC236}">
                <a16:creationId xmlns:a16="http://schemas.microsoft.com/office/drawing/2014/main" xmlns="" id="{0057B3CD-E414-4F6C-8A5A-CB31F586DD9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foregroundMark x1="68056" y1="47083" x2="67778" y2="58750"/>
                      </a14:backgroundRemoval>
                    </a14:imgEffect>
                  </a14:imgLayer>
                </a14:imgProps>
              </a:ext>
              <a:ext uri="{28A0092B-C50C-407E-A947-70E740481C1C}">
                <a14:useLocalDpi xmlns:a14="http://schemas.microsoft.com/office/drawing/2010/main" val="0"/>
              </a:ext>
            </a:extLst>
          </a:blip>
          <a:stretch>
            <a:fillRect/>
          </a:stretch>
        </p:blipFill>
        <p:spPr>
          <a:xfrm>
            <a:off x="-849086" y="1175657"/>
            <a:ext cx="5682343" cy="5682343"/>
          </a:xfrm>
          <a:prstGeom prst="rect">
            <a:avLst/>
          </a:prstGeom>
        </p:spPr>
      </p:pic>
      <p:sp>
        <p:nvSpPr>
          <p:cNvPr id="9" name="TextBox 8">
            <a:extLst>
              <a:ext uri="{FF2B5EF4-FFF2-40B4-BE49-F238E27FC236}">
                <a16:creationId xmlns:a16="http://schemas.microsoft.com/office/drawing/2014/main" xmlns="" id="{E01C4645-A332-46F0-BA6A-A610C9D108F1}"/>
              </a:ext>
            </a:extLst>
          </p:cNvPr>
          <p:cNvSpPr txBox="1"/>
          <p:nvPr/>
        </p:nvSpPr>
        <p:spPr>
          <a:xfrm>
            <a:off x="4833257" y="1855450"/>
            <a:ext cx="5910768" cy="1754326"/>
          </a:xfrm>
          <a:prstGeom prst="rect">
            <a:avLst/>
          </a:prstGeom>
          <a:noFill/>
        </p:spPr>
        <p:txBody>
          <a:bodyPr wrap="square" rtlCol="0">
            <a:spAutoFit/>
          </a:bodyPr>
          <a:lstStyle/>
          <a:p>
            <a:pPr algn="ctr"/>
            <a:r>
              <a:rPr lang="en-US" sz="5400" b="1" dirty="0" err="1">
                <a:ln w="12700">
                  <a:solidFill>
                    <a:srgbClr val="C00000"/>
                  </a:solidFill>
                </a:ln>
                <a:solidFill>
                  <a:srgbClr val="C00000"/>
                </a:solidFill>
                <a:latin typeface="+mj-lt"/>
                <a:cs typeface="Calibri" panose="020F0502020204030204" pitchFamily="34" charset="0"/>
              </a:rPr>
              <a:t>Vì</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sao</a:t>
            </a:r>
            <a:r>
              <a:rPr lang="en-US" sz="5400" b="1" dirty="0">
                <a:ln w="12700">
                  <a:solidFill>
                    <a:srgbClr val="C00000"/>
                  </a:solidFill>
                </a:ln>
                <a:solidFill>
                  <a:srgbClr val="C00000"/>
                </a:solidFill>
                <a:latin typeface="+mj-lt"/>
                <a:cs typeface="Calibri" panose="020F0502020204030204" pitchFamily="34" charset="0"/>
              </a:rPr>
              <a:t> con </a:t>
            </a:r>
            <a:r>
              <a:rPr lang="en-US" sz="5400" b="1" dirty="0" err="1">
                <a:ln w="12700">
                  <a:solidFill>
                    <a:srgbClr val="C00000"/>
                  </a:solidFill>
                </a:ln>
                <a:solidFill>
                  <a:srgbClr val="C00000"/>
                </a:solidFill>
                <a:latin typeface="+mj-lt"/>
                <a:cs typeface="Calibri" panose="020F0502020204030204" pitchFamily="34" charset="0"/>
              </a:rPr>
              <a:t>không</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chọn</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đáp</a:t>
            </a:r>
            <a:r>
              <a:rPr lang="en-US" sz="5400" b="1" dirty="0">
                <a:ln w="12700">
                  <a:solidFill>
                    <a:srgbClr val="C00000"/>
                  </a:solidFill>
                </a:ln>
                <a:solidFill>
                  <a:srgbClr val="C00000"/>
                </a:solidFill>
                <a:latin typeface="+mj-lt"/>
                <a:cs typeface="Calibri" panose="020F0502020204030204" pitchFamily="34" charset="0"/>
              </a:rPr>
              <a:t> </a:t>
            </a:r>
            <a:r>
              <a:rPr lang="en-US" sz="5400" b="1" dirty="0" err="1">
                <a:ln w="12700">
                  <a:solidFill>
                    <a:srgbClr val="C00000"/>
                  </a:solidFill>
                </a:ln>
                <a:solidFill>
                  <a:srgbClr val="C00000"/>
                </a:solidFill>
                <a:latin typeface="+mj-lt"/>
                <a:cs typeface="Calibri" panose="020F0502020204030204" pitchFamily="34" charset="0"/>
              </a:rPr>
              <a:t>án</a:t>
            </a:r>
            <a:r>
              <a:rPr lang="en-US" sz="5400" b="1" dirty="0">
                <a:ln w="12700">
                  <a:solidFill>
                    <a:srgbClr val="C00000"/>
                  </a:solidFill>
                </a:ln>
                <a:solidFill>
                  <a:srgbClr val="C00000"/>
                </a:solidFill>
                <a:latin typeface="+mj-lt"/>
                <a:cs typeface="Calibri" panose="020F0502020204030204" pitchFamily="34" charset="0"/>
              </a:rPr>
              <a:t> A? </a:t>
            </a:r>
          </a:p>
        </p:txBody>
      </p:sp>
      <p:grpSp>
        <p:nvGrpSpPr>
          <p:cNvPr id="10" name="Group 9">
            <a:extLst>
              <a:ext uri="{FF2B5EF4-FFF2-40B4-BE49-F238E27FC236}">
                <a16:creationId xmlns:a16="http://schemas.microsoft.com/office/drawing/2014/main" xmlns="" id="{4F47B5C1-ECD4-45FE-939E-5E300CB011BA}"/>
              </a:ext>
            </a:extLst>
          </p:cNvPr>
          <p:cNvGrpSpPr/>
          <p:nvPr/>
        </p:nvGrpSpPr>
        <p:grpSpPr>
          <a:xfrm>
            <a:off x="3818139" y="5636074"/>
            <a:ext cx="8239685" cy="1115795"/>
            <a:chOff x="2590800" y="5298832"/>
            <a:chExt cx="4404782" cy="1687592"/>
          </a:xfrm>
        </p:grpSpPr>
        <p:sp>
          <p:nvSpPr>
            <p:cNvPr id="11" name="Rectangle: Rounded Corners 10">
              <a:extLst>
                <a:ext uri="{FF2B5EF4-FFF2-40B4-BE49-F238E27FC236}">
                  <a16:creationId xmlns:a16="http://schemas.microsoft.com/office/drawing/2014/main" xmlns="" id="{293152B7-2971-467D-A9DC-F64A7B05C319}"/>
                </a:ext>
              </a:extLst>
            </p:cNvPr>
            <p:cNvSpPr/>
            <p:nvPr/>
          </p:nvSpPr>
          <p:spPr>
            <a:xfrm>
              <a:off x="2590800" y="5298832"/>
              <a:ext cx="4343400" cy="1310639"/>
            </a:xfrm>
            <a:prstGeom prst="roundRect">
              <a:avLst/>
            </a:prstGeom>
            <a:solidFill>
              <a:sysClr val="window" lastClr="FFFFFF"/>
            </a:solidFill>
            <a:ln w="5715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9Slide02 Noi dung dai"/>
                <a:ea typeface="+mn-ea"/>
                <a:cs typeface="+mn-cs"/>
              </a:endParaRPr>
            </a:p>
          </p:txBody>
        </p:sp>
        <p:sp>
          <p:nvSpPr>
            <p:cNvPr id="12" name="TextBox 11">
              <a:extLst>
                <a:ext uri="{FF2B5EF4-FFF2-40B4-BE49-F238E27FC236}">
                  <a16:creationId xmlns:a16="http://schemas.microsoft.com/office/drawing/2014/main" xmlns="" id="{183EFCEB-BD10-40E5-902F-C31B61C07DF6}"/>
                </a:ext>
              </a:extLst>
            </p:cNvPr>
            <p:cNvSpPr txBox="1"/>
            <p:nvPr/>
          </p:nvSpPr>
          <p:spPr>
            <a:xfrm>
              <a:off x="2766423" y="5496828"/>
              <a:ext cx="4229159" cy="1489596"/>
            </a:xfrm>
            <a:prstGeom prst="rect">
              <a:avLst/>
            </a:prstGeom>
            <a:noFill/>
            <a:ln>
              <a:noFill/>
            </a:ln>
          </p:spPr>
          <p:txBody>
            <a:bodyPr wrap="square" lIns="0" tIns="0" rIns="0" bIns="0" rtlCol="0">
              <a:spAutoFit/>
            </a:bodyPr>
            <a:lstStyle/>
            <a:p>
              <a:pPr>
                <a:defRPr/>
              </a:pPr>
              <a:r>
                <a:rPr lang="en-US" sz="3200" b="1" dirty="0">
                  <a:ln w="0"/>
                  <a:solidFill>
                    <a:srgbClr val="ED5565"/>
                  </a:solidFill>
                  <a:latin typeface="Calibri" panose="020F0502020204030204" pitchFamily="34" charset="0"/>
                  <a:cs typeface="Calibri" panose="020F0502020204030204" pitchFamily="34" charset="0"/>
                </a:rPr>
                <a:t>A</a:t>
              </a:r>
              <a:r>
                <a:rPr kumimoji="0" lang="en-US" sz="3200" b="1" i="0" u="none" strike="noStrike" kern="1200" cap="none" spc="0" normalizeH="0" baseline="0" noProof="0" dirty="0">
                  <a:ln w="0"/>
                  <a:solidFill>
                    <a:srgbClr val="ED5565"/>
                  </a:solidFill>
                  <a:effectLst/>
                  <a:uLnTx/>
                  <a:uFillTx/>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Phong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tục</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và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tập</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quán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của</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tổ</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tiên</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ông</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sz="3200" b="0" cap="none" spc="0" dirty="0" err="1">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bà</a:t>
              </a:r>
              <a:r>
                <a:rPr lang="en-GB" sz="3200" b="0" cap="none" spc="0" dirty="0">
                  <a:ln w="0"/>
                  <a:solidFill>
                    <a:schemeClr val="bg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w="0"/>
                <a:solidFill>
                  <a:srgbClr val="1F497D">
                    <a:lumMod val="75000"/>
                  </a:srgbClr>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297320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5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5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5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Hình chữ nhật: Góc Tròn 3">
            <a:extLst>
              <a:ext uri="{FF2B5EF4-FFF2-40B4-BE49-F238E27FC236}">
                <a16:creationId xmlns:a16="http://schemas.microsoft.com/office/drawing/2014/main" xmlns="" id="{590483F3-BFDC-4899-B3BD-002E6E37A0F7}"/>
              </a:ext>
            </a:extLst>
          </p:cNvPr>
          <p:cNvSpPr/>
          <p:nvPr/>
        </p:nvSpPr>
        <p:spPr>
          <a:xfrm>
            <a:off x="653740" y="5662283"/>
            <a:ext cx="10884520" cy="1050756"/>
          </a:xfrm>
          <a:prstGeom prst="roundRect">
            <a:avLst/>
          </a:prstGeom>
          <a:solidFill>
            <a:schemeClr val="accent4">
              <a:lumMod val="75000"/>
            </a:schemeClr>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6" name="Hình chữ nhật: Góc Tròn 3">
            <a:extLst>
              <a:ext uri="{FF2B5EF4-FFF2-40B4-BE49-F238E27FC236}">
                <a16:creationId xmlns:a16="http://schemas.microsoft.com/office/drawing/2014/main" xmlns="" id="{19624321-04B5-4F41-9915-5A1F19ABB45F}"/>
              </a:ext>
            </a:extLst>
          </p:cNvPr>
          <p:cNvSpPr/>
          <p:nvPr/>
        </p:nvSpPr>
        <p:spPr>
          <a:xfrm>
            <a:off x="758167" y="5552091"/>
            <a:ext cx="10780093" cy="1050755"/>
          </a:xfrm>
          <a:prstGeom prst="roundRect">
            <a:avLst/>
          </a:prstGeom>
          <a:solidFill>
            <a:sysClr val="window" lastClr="FFFFFF"/>
          </a:solidFill>
          <a:ln w="28575"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pic>
        <p:nvPicPr>
          <p:cNvPr id="9" name="Picture 2" descr="Káº¿t quáº£ hÃ¬nh áº£nh cho nhuá»m rÄng Äen">
            <a:extLst>
              <a:ext uri="{FF2B5EF4-FFF2-40B4-BE49-F238E27FC236}">
                <a16:creationId xmlns:a16="http://schemas.microsoft.com/office/drawing/2014/main" xmlns="" id="{A081D068-62EF-4FF7-AB8E-2922236565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11" y="753315"/>
            <a:ext cx="5154385" cy="35247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áº¿t quáº£ hÃ¬nh áº£nh cho tá»¥c Än tráº§u">
            <a:extLst>
              <a:ext uri="{FF2B5EF4-FFF2-40B4-BE49-F238E27FC236}">
                <a16:creationId xmlns:a16="http://schemas.microsoft.com/office/drawing/2014/main" xmlns="" id="{DC6BA38D-369F-4C43-9A29-4AE8C5CA8A6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152"/>
          <a:stretch/>
        </p:blipFill>
        <p:spPr bwMode="auto">
          <a:xfrm>
            <a:off x="6315299" y="363142"/>
            <a:ext cx="5506812" cy="3907972"/>
          </a:xfrm>
          <a:prstGeom prst="rect">
            <a:avLst/>
          </a:prstGeom>
          <a:noFill/>
          <a:extLst>
            <a:ext uri="{909E8E84-426E-40DD-AFC4-6F175D3DCCD1}">
              <a14:hiddenFill xmlns:a14="http://schemas.microsoft.com/office/drawing/2010/main">
                <a:solidFill>
                  <a:srgbClr val="FFFFFF"/>
                </a:solidFill>
              </a14:hiddenFill>
            </a:ext>
          </a:extLst>
        </p:spPr>
      </p:pic>
      <p:sp>
        <p:nvSpPr>
          <p:cNvPr id="11" name="Hình chữ nhật: Góc Tròn 3">
            <a:extLst>
              <a:ext uri="{FF2B5EF4-FFF2-40B4-BE49-F238E27FC236}">
                <a16:creationId xmlns:a16="http://schemas.microsoft.com/office/drawing/2014/main" xmlns="" id="{A25D6421-A6E8-4B54-8934-AB93823B9CCC}"/>
              </a:ext>
            </a:extLst>
          </p:cNvPr>
          <p:cNvSpPr/>
          <p:nvPr/>
        </p:nvSpPr>
        <p:spPr>
          <a:xfrm>
            <a:off x="1211370" y="4559015"/>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nhuộm</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răng</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đen</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2" name="Hình chữ nhật: Góc Tròn 4">
            <a:extLst>
              <a:ext uri="{FF2B5EF4-FFF2-40B4-BE49-F238E27FC236}">
                <a16:creationId xmlns:a16="http://schemas.microsoft.com/office/drawing/2014/main" xmlns="" id="{6B385560-FF9A-4494-9B39-98EFA5AE33E1}"/>
              </a:ext>
            </a:extLst>
          </p:cNvPr>
          <p:cNvSpPr/>
          <p:nvPr/>
        </p:nvSpPr>
        <p:spPr>
          <a:xfrm>
            <a:off x="7321888" y="4540872"/>
            <a:ext cx="3929065" cy="601956"/>
          </a:xfrm>
          <a:prstGeom prst="roundRect">
            <a:avLst/>
          </a:prstGeom>
          <a:solidFill>
            <a:sysClr val="window" lastClr="FFFFFF"/>
          </a:solidFill>
          <a:ln w="28575" cap="flat" cmpd="sng" algn="ctr">
            <a:solidFill>
              <a:schemeClr val="tx2">
                <a:lumMod val="40000"/>
                <a:lumOff val="60000"/>
              </a:schemeClr>
            </a:solid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Tục</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ăn</a:t>
            </a:r>
            <a:r>
              <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 </a:t>
            </a:r>
            <a:r>
              <a:rPr kumimoji="0" lang="en-GB" sz="3200" b="1" i="0" u="none" strike="noStrike" kern="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trầu</a:t>
            </a:r>
            <a:endParaRPr kumimoji="0" lang="en-GB" sz="3200" b="1" i="0" u="none" strike="noStrike" kern="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412A7075-CF63-43D2-A436-6524AF63EC33}"/>
              </a:ext>
            </a:extLst>
          </p:cNvPr>
          <p:cNvSpPr txBox="1"/>
          <p:nvPr/>
        </p:nvSpPr>
        <p:spPr>
          <a:xfrm>
            <a:off x="829778" y="5552091"/>
            <a:ext cx="10708482" cy="954107"/>
          </a:xfrm>
          <a:prstGeom prst="rect">
            <a:avLst/>
          </a:prstGeom>
          <a:noFill/>
        </p:spPr>
        <p:txBody>
          <a:bodyPr wrap="square">
            <a:spAutoFit/>
          </a:bodyPr>
          <a:lstStyle/>
          <a:p>
            <a:pPr algn="just"/>
            <a:r>
              <a:rPr lang="en-GB" sz="2800" dirty="0" err="1">
                <a:solidFill>
                  <a:srgbClr val="002060"/>
                </a:solidFill>
              </a:rPr>
              <a:t>Vì</a:t>
            </a:r>
            <a:r>
              <a:rPr lang="en-GB" sz="2800" dirty="0">
                <a:solidFill>
                  <a:srgbClr val="002060"/>
                </a:solidFill>
              </a:rPr>
              <a:t> </a:t>
            </a:r>
            <a:r>
              <a:rPr lang="en-GB" sz="2800" dirty="0" err="1">
                <a:solidFill>
                  <a:srgbClr val="002060"/>
                </a:solidFill>
              </a:rPr>
              <a:t>có</a:t>
            </a:r>
            <a:r>
              <a:rPr lang="en-GB" sz="2800" dirty="0">
                <a:solidFill>
                  <a:srgbClr val="002060"/>
                </a:solidFill>
              </a:rPr>
              <a:t> </a:t>
            </a:r>
            <a:r>
              <a:rPr lang="en-GB" sz="2800" dirty="0" err="1">
                <a:solidFill>
                  <a:srgbClr val="002060"/>
                </a:solidFill>
              </a:rPr>
              <a:t>một</a:t>
            </a:r>
            <a:r>
              <a:rPr lang="en-GB" sz="2800" dirty="0">
                <a:solidFill>
                  <a:srgbClr val="002060"/>
                </a:solidFill>
              </a:rPr>
              <a:t> </a:t>
            </a:r>
            <a:r>
              <a:rPr lang="en-GB" sz="2800" dirty="0" err="1">
                <a:solidFill>
                  <a:srgbClr val="002060"/>
                </a:solidFill>
              </a:rPr>
              <a:t>số</a:t>
            </a:r>
            <a:r>
              <a:rPr lang="en-GB" sz="2800" dirty="0">
                <a:solidFill>
                  <a:srgbClr val="002060"/>
                </a:solidFill>
              </a:rPr>
              <a:t> </a:t>
            </a:r>
            <a:r>
              <a:rPr lang="en-GB" sz="2800" dirty="0" err="1">
                <a:solidFill>
                  <a:srgbClr val="002060"/>
                </a:solidFill>
              </a:rPr>
              <a:t>phong</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và</a:t>
            </a:r>
            <a:r>
              <a:rPr lang="en-GB" sz="2800" dirty="0">
                <a:solidFill>
                  <a:srgbClr val="002060"/>
                </a:solidFill>
              </a:rPr>
              <a:t> </a:t>
            </a:r>
            <a:r>
              <a:rPr lang="en-GB" sz="2800" dirty="0" err="1">
                <a:solidFill>
                  <a:srgbClr val="002060"/>
                </a:solidFill>
              </a:rPr>
              <a:t>tập</a:t>
            </a:r>
            <a:r>
              <a:rPr lang="en-GB" sz="2800" dirty="0">
                <a:solidFill>
                  <a:srgbClr val="002060"/>
                </a:solidFill>
              </a:rPr>
              <a:t> </a:t>
            </a:r>
            <a:r>
              <a:rPr lang="en-GB" sz="2800" dirty="0" err="1">
                <a:solidFill>
                  <a:srgbClr val="002060"/>
                </a:solidFill>
              </a:rPr>
              <a:t>quán</a:t>
            </a:r>
            <a:r>
              <a:rPr lang="en-GB" sz="2800" dirty="0">
                <a:solidFill>
                  <a:srgbClr val="002060"/>
                </a:solidFill>
              </a:rPr>
              <a:t> </a:t>
            </a:r>
            <a:r>
              <a:rPr lang="en-GB" sz="2800" dirty="0" err="1">
                <a:solidFill>
                  <a:srgbClr val="002060"/>
                </a:solidFill>
              </a:rPr>
              <a:t>nh</a:t>
            </a:r>
            <a:r>
              <a:rPr lang="vi-VN" sz="2800" dirty="0">
                <a:solidFill>
                  <a:srgbClr val="002060"/>
                </a:solidFill>
              </a:rPr>
              <a:t>ư</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nhuộm</a:t>
            </a:r>
            <a:r>
              <a:rPr lang="en-GB" sz="2800" dirty="0">
                <a:solidFill>
                  <a:srgbClr val="002060"/>
                </a:solidFill>
              </a:rPr>
              <a:t> </a:t>
            </a:r>
            <a:r>
              <a:rPr lang="en-GB" sz="2800" dirty="0" err="1">
                <a:solidFill>
                  <a:srgbClr val="002060"/>
                </a:solidFill>
              </a:rPr>
              <a:t>răng</a:t>
            </a:r>
            <a:r>
              <a:rPr lang="en-GB" sz="2800" dirty="0">
                <a:solidFill>
                  <a:srgbClr val="002060"/>
                </a:solidFill>
              </a:rPr>
              <a:t> </a:t>
            </a:r>
            <a:r>
              <a:rPr lang="en-GB" sz="2800" dirty="0" err="1">
                <a:solidFill>
                  <a:srgbClr val="002060"/>
                </a:solidFill>
              </a:rPr>
              <a:t>đen</a:t>
            </a:r>
            <a:r>
              <a:rPr lang="en-GB" sz="2800" dirty="0">
                <a:solidFill>
                  <a:srgbClr val="002060"/>
                </a:solidFill>
              </a:rPr>
              <a:t>, </a:t>
            </a:r>
            <a:r>
              <a:rPr lang="en-GB" sz="2800" dirty="0" err="1">
                <a:solidFill>
                  <a:srgbClr val="002060"/>
                </a:solidFill>
              </a:rPr>
              <a:t>tục</a:t>
            </a:r>
            <a:r>
              <a:rPr lang="en-GB" sz="2800" dirty="0">
                <a:solidFill>
                  <a:srgbClr val="002060"/>
                </a:solidFill>
              </a:rPr>
              <a:t> </a:t>
            </a:r>
            <a:r>
              <a:rPr lang="en-GB" sz="2800" dirty="0" err="1">
                <a:solidFill>
                  <a:srgbClr val="002060"/>
                </a:solidFill>
              </a:rPr>
              <a:t>ăn</a:t>
            </a:r>
            <a:r>
              <a:rPr lang="en-GB" sz="2800" dirty="0">
                <a:solidFill>
                  <a:srgbClr val="002060"/>
                </a:solidFill>
              </a:rPr>
              <a:t> </a:t>
            </a:r>
            <a:r>
              <a:rPr lang="en-GB" sz="2800" dirty="0" err="1">
                <a:solidFill>
                  <a:srgbClr val="002060"/>
                </a:solidFill>
              </a:rPr>
              <a:t>trầu</a:t>
            </a:r>
            <a:r>
              <a:rPr lang="en-GB" sz="2800" dirty="0">
                <a:solidFill>
                  <a:srgbClr val="002060"/>
                </a:solidFill>
              </a:rPr>
              <a:t> </a:t>
            </a:r>
            <a:r>
              <a:rPr lang="en-GB" sz="2800" dirty="0" err="1">
                <a:solidFill>
                  <a:srgbClr val="002060"/>
                </a:solidFill>
              </a:rPr>
              <a:t>chỉ</a:t>
            </a:r>
            <a:r>
              <a:rPr lang="en-GB" sz="2800" dirty="0">
                <a:solidFill>
                  <a:srgbClr val="002060"/>
                </a:solidFill>
              </a:rPr>
              <a:t> </a:t>
            </a:r>
            <a:r>
              <a:rPr lang="en-GB" sz="2800" dirty="0" err="1">
                <a:solidFill>
                  <a:srgbClr val="002060"/>
                </a:solidFill>
              </a:rPr>
              <a:t>có</a:t>
            </a:r>
            <a:r>
              <a:rPr lang="en-GB" sz="2800" dirty="0">
                <a:solidFill>
                  <a:srgbClr val="002060"/>
                </a:solidFill>
              </a:rPr>
              <a:t> ở </a:t>
            </a:r>
            <a:r>
              <a:rPr lang="en-GB" sz="2800" dirty="0" err="1">
                <a:solidFill>
                  <a:srgbClr val="002060"/>
                </a:solidFill>
              </a:rPr>
              <a:t>ông</a:t>
            </a:r>
            <a:r>
              <a:rPr lang="en-GB" sz="2800" dirty="0">
                <a:solidFill>
                  <a:srgbClr val="002060"/>
                </a:solidFill>
              </a:rPr>
              <a:t> </a:t>
            </a:r>
            <a:r>
              <a:rPr lang="en-GB" sz="2800" dirty="0" err="1">
                <a:solidFill>
                  <a:srgbClr val="002060"/>
                </a:solidFill>
              </a:rPr>
              <a:t>bà</a:t>
            </a:r>
            <a:r>
              <a:rPr lang="en-GB" sz="2800" dirty="0">
                <a:solidFill>
                  <a:srgbClr val="002060"/>
                </a:solidFill>
              </a:rPr>
              <a:t> </a:t>
            </a:r>
            <a:r>
              <a:rPr lang="en-GB" sz="2800" dirty="0" err="1">
                <a:solidFill>
                  <a:srgbClr val="002060"/>
                </a:solidFill>
              </a:rPr>
              <a:t>tổ</a:t>
            </a:r>
            <a:r>
              <a:rPr lang="en-GB" sz="2800" dirty="0">
                <a:solidFill>
                  <a:srgbClr val="002060"/>
                </a:solidFill>
              </a:rPr>
              <a:t> </a:t>
            </a:r>
            <a:r>
              <a:rPr lang="en-GB" sz="2800" dirty="0" err="1">
                <a:solidFill>
                  <a:srgbClr val="002060"/>
                </a:solidFill>
              </a:rPr>
              <a:t>tiên</a:t>
            </a:r>
            <a:r>
              <a:rPr lang="en-GB" sz="2800" dirty="0">
                <a:solidFill>
                  <a:srgbClr val="002060"/>
                </a:solidFill>
              </a:rPr>
              <a:t>, </a:t>
            </a:r>
            <a:r>
              <a:rPr lang="en-GB" sz="2800" dirty="0" err="1">
                <a:solidFill>
                  <a:srgbClr val="002060"/>
                </a:solidFill>
              </a:rPr>
              <a:t>đến</a:t>
            </a:r>
            <a:r>
              <a:rPr lang="en-GB" sz="2800" dirty="0">
                <a:solidFill>
                  <a:srgbClr val="002060"/>
                </a:solidFill>
              </a:rPr>
              <a:t> nay </a:t>
            </a:r>
            <a:r>
              <a:rPr lang="en-GB" sz="2800" dirty="0" err="1">
                <a:solidFill>
                  <a:srgbClr val="002060"/>
                </a:solidFill>
              </a:rPr>
              <a:t>không</a:t>
            </a:r>
            <a:r>
              <a:rPr lang="en-GB" sz="2800" dirty="0">
                <a:solidFill>
                  <a:srgbClr val="002060"/>
                </a:solidFill>
              </a:rPr>
              <a:t> </a:t>
            </a:r>
            <a:r>
              <a:rPr lang="en-GB" sz="2800" dirty="0" err="1">
                <a:solidFill>
                  <a:srgbClr val="002060"/>
                </a:solidFill>
              </a:rPr>
              <a:t>còn</a:t>
            </a:r>
            <a:r>
              <a:rPr lang="en-GB" sz="2800" dirty="0">
                <a:solidFill>
                  <a:srgbClr val="002060"/>
                </a:solidFill>
              </a:rPr>
              <a:t> </a:t>
            </a:r>
            <a:r>
              <a:rPr lang="en-GB" sz="2800" dirty="0" err="1">
                <a:solidFill>
                  <a:srgbClr val="002060"/>
                </a:solidFill>
              </a:rPr>
              <a:t>phổ</a:t>
            </a:r>
            <a:r>
              <a:rPr lang="en-GB" sz="2800" dirty="0">
                <a:solidFill>
                  <a:srgbClr val="002060"/>
                </a:solidFill>
              </a:rPr>
              <a:t> </a:t>
            </a:r>
            <a:r>
              <a:rPr lang="en-GB" sz="2800" dirty="0" err="1">
                <a:solidFill>
                  <a:srgbClr val="002060"/>
                </a:solidFill>
              </a:rPr>
              <a:t>biến</a:t>
            </a:r>
            <a:r>
              <a:rPr lang="en-GB" sz="2800" dirty="0">
                <a:solidFill>
                  <a:srgbClr val="002060"/>
                </a:solidFill>
              </a:rPr>
              <a:t>.</a:t>
            </a:r>
            <a:endParaRPr lang="en-US" sz="2800" dirty="0">
              <a:solidFill>
                <a:srgbClr val="002060"/>
              </a:solidFill>
            </a:endParaRPr>
          </a:p>
        </p:txBody>
      </p:sp>
    </p:spTree>
    <p:extLst>
      <p:ext uri="{BB962C8B-B14F-4D97-AF65-F5344CB8AC3E}">
        <p14:creationId xmlns:p14="http://schemas.microsoft.com/office/powerpoint/2010/main" val="3896633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
            <a:extLst>
              <a:ext uri="{FF2B5EF4-FFF2-40B4-BE49-F238E27FC236}">
                <a16:creationId xmlns:a16="http://schemas.microsoft.com/office/drawing/2014/main" xmlns="" id="{D8C41581-82C0-4894-A845-3998A94BB750}"/>
              </a:ext>
            </a:extLst>
          </p:cNvPr>
          <p:cNvSpPr/>
          <p:nvPr/>
        </p:nvSpPr>
        <p:spPr>
          <a:xfrm>
            <a:off x="173421" y="111747"/>
            <a:ext cx="11902965" cy="755819"/>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9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29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2: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Dựa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theo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nghĩa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của</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tiếng</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err="1">
                <a:ln>
                  <a:noFill/>
                </a:ln>
                <a:solidFill>
                  <a:schemeClr val="tx2">
                    <a:lumMod val="50000"/>
                  </a:schemeClr>
                </a:solidFill>
                <a:effectLst/>
                <a:uLnTx/>
                <a:uFillTx/>
                <a:latin typeface="Calibri" panose="020F0502020204030204" pitchFamily="34" charset="0"/>
                <a:cs typeface="Calibri" panose="020F0502020204030204" pitchFamily="34" charset="0"/>
              </a:rPr>
              <a:t>truyền</a:t>
            </a:r>
            <a:r>
              <a:rPr kumimoji="0" lang="en-GB" sz="2900" b="1" i="0" u="none" strike="noStrike" kern="1200" cap="none" spc="0" normalizeH="0" baseline="0" noProof="0" dirty="0">
                <a:ln>
                  <a:noFill/>
                </a:ln>
                <a:solidFill>
                  <a:schemeClr val="tx2">
                    <a:lumMod val="50000"/>
                  </a:schemeClr>
                </a:solidFill>
                <a:effectLst/>
                <a:uLnTx/>
                <a:uFillTx/>
                <a:latin typeface="Calibri" panose="020F0502020204030204" pitchFamily="34" charset="0"/>
                <a:cs typeface="Calibri" panose="020F0502020204030204" pitchFamily="34" charset="0"/>
              </a:rPr>
              <a:t>”</a:t>
            </a:r>
            <a:r>
              <a:rPr kumimoji="0" lang="en-GB" sz="2900" b="1" i="0" u="none" strike="noStrike" kern="1200" cap="none" spc="0" normalizeH="0" baseline="0" noProof="0" dirty="0">
                <a:ln>
                  <a:noFill/>
                </a:ln>
                <a:solidFill>
                  <a:schemeClr val="bg2"/>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xếp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các</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từ</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vào</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nhóm</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thích</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 </a:t>
            </a:r>
            <a:r>
              <a:rPr kumimoji="0" lang="en-GB" sz="2900" b="1" i="0" u="none" strike="noStrike" kern="1200" cap="none" spc="0" normalizeH="0" baseline="0" noProof="0" dirty="0" err="1">
                <a:ln>
                  <a:noFill/>
                </a:ln>
                <a:solidFill>
                  <a:schemeClr val="bg1">
                    <a:lumMod val="60000"/>
                    <a:lumOff val="40000"/>
                  </a:schemeClr>
                </a:solidFill>
                <a:effectLst/>
                <a:uLnTx/>
                <a:uFillTx/>
                <a:latin typeface="Calibri" panose="020F0502020204030204" pitchFamily="34" charset="0"/>
                <a:cs typeface="Calibri" panose="020F0502020204030204" pitchFamily="34" charset="0"/>
              </a:rPr>
              <a:t>hợp</a:t>
            </a:r>
            <a:r>
              <a:rPr kumimoji="0" lang="en-GB" sz="29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rPr>
              <a:t>.</a:t>
            </a:r>
          </a:p>
        </p:txBody>
      </p:sp>
      <p:grpSp>
        <p:nvGrpSpPr>
          <p:cNvPr id="5" name="Nhóm 4">
            <a:extLst>
              <a:ext uri="{FF2B5EF4-FFF2-40B4-BE49-F238E27FC236}">
                <a16:creationId xmlns:a16="http://schemas.microsoft.com/office/drawing/2014/main" xmlns="" id="{CD77C80B-467F-46DF-AAB8-D1546DF86915}"/>
              </a:ext>
            </a:extLst>
          </p:cNvPr>
          <p:cNvGrpSpPr/>
          <p:nvPr/>
        </p:nvGrpSpPr>
        <p:grpSpPr>
          <a:xfrm>
            <a:off x="368613" y="1198409"/>
            <a:ext cx="3563007" cy="3972911"/>
            <a:chOff x="583324" y="1229710"/>
            <a:chExt cx="3563007" cy="3972911"/>
          </a:xfrm>
          <a:solidFill>
            <a:schemeClr val="accent3">
              <a:lumMod val="75000"/>
            </a:schemeClr>
          </a:solidFill>
        </p:grpSpPr>
        <p:sp>
          <p:nvSpPr>
            <p:cNvPr id="3" name="Hình chữ nhật: Góc Tròn 2">
              <a:extLst>
                <a:ext uri="{FF2B5EF4-FFF2-40B4-BE49-F238E27FC236}">
                  <a16:creationId xmlns:a16="http://schemas.microsoft.com/office/drawing/2014/main" xmlns="" id="{35166784-7052-41FF-86BD-14D47350554F}"/>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4" name="Hình chữ nhật: Góc Tròn 3">
              <a:extLst>
                <a:ext uri="{FF2B5EF4-FFF2-40B4-BE49-F238E27FC236}">
                  <a16:creationId xmlns:a16="http://schemas.microsoft.com/office/drawing/2014/main" xmlns="" id="{8F8591C5-B699-4A12-9C5B-42FA327A7E45}"/>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trao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lại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khác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thường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thuộc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thế</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hệ</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sau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t>
              </a:r>
            </a:p>
          </p:txBody>
        </p:sp>
      </p:grpSp>
      <p:grpSp>
        <p:nvGrpSpPr>
          <p:cNvPr id="6" name="Nhóm 5">
            <a:extLst>
              <a:ext uri="{FF2B5EF4-FFF2-40B4-BE49-F238E27FC236}">
                <a16:creationId xmlns:a16="http://schemas.microsoft.com/office/drawing/2014/main" xmlns="" id="{248E95D7-9F3E-420A-A206-46CF7B3CE346}"/>
              </a:ext>
            </a:extLst>
          </p:cNvPr>
          <p:cNvGrpSpPr/>
          <p:nvPr/>
        </p:nvGrpSpPr>
        <p:grpSpPr>
          <a:xfrm>
            <a:off x="4097157" y="1198409"/>
            <a:ext cx="3915104" cy="3972911"/>
            <a:chOff x="583324" y="1229710"/>
            <a:chExt cx="3563007" cy="3972911"/>
          </a:xfrm>
          <a:solidFill>
            <a:schemeClr val="accent3">
              <a:lumMod val="75000"/>
            </a:schemeClr>
          </a:solidFill>
        </p:grpSpPr>
        <p:sp>
          <p:nvSpPr>
            <p:cNvPr id="7" name="Hình chữ nhật: Góc Tròn 6">
              <a:extLst>
                <a:ext uri="{FF2B5EF4-FFF2-40B4-BE49-F238E27FC236}">
                  <a16:creationId xmlns:a16="http://schemas.microsoft.com/office/drawing/2014/main" xmlns="" id="{0FFA13EB-38CF-4218-97A2-95A92CD0FDC9}"/>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8" name="Hình chữ nhật: Góc Tròn 7">
              <a:extLst>
                <a:ext uri="{FF2B5EF4-FFF2-40B4-BE49-F238E27FC236}">
                  <a16:creationId xmlns:a16="http://schemas.microsoft.com/office/drawing/2014/main" xmlns="" id="{FBF10336-9327-46DD-A314-FB17333C063A}"/>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làm</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lan</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rộng</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ra</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cho</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nhiều</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r>
                <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0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biết</a:t>
              </a:r>
              <a:endParaRPr kumimoji="0" lang="en-GB" sz="20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grpSp>
        <p:nvGrpSpPr>
          <p:cNvPr id="9" name="Nhóm 8">
            <a:extLst>
              <a:ext uri="{FF2B5EF4-FFF2-40B4-BE49-F238E27FC236}">
                <a16:creationId xmlns:a16="http://schemas.microsoft.com/office/drawing/2014/main" xmlns="" id="{1D8B7DA7-5589-48A7-862B-7A6A20D74CAE}"/>
              </a:ext>
            </a:extLst>
          </p:cNvPr>
          <p:cNvGrpSpPr/>
          <p:nvPr/>
        </p:nvGrpSpPr>
        <p:grpSpPr>
          <a:xfrm>
            <a:off x="8177799" y="1198409"/>
            <a:ext cx="3563007" cy="3972911"/>
            <a:chOff x="583324" y="1229710"/>
            <a:chExt cx="3563007" cy="3972911"/>
          </a:xfrm>
          <a:solidFill>
            <a:schemeClr val="accent3">
              <a:lumMod val="75000"/>
            </a:schemeClr>
          </a:solidFill>
        </p:grpSpPr>
        <p:sp>
          <p:nvSpPr>
            <p:cNvPr id="10" name="Hình chữ nhật: Góc Tròn 9">
              <a:extLst>
                <a:ext uri="{FF2B5EF4-FFF2-40B4-BE49-F238E27FC236}">
                  <a16:creationId xmlns:a16="http://schemas.microsoft.com/office/drawing/2014/main" xmlns="" id="{7E4DA99C-34C4-4E6D-A9C5-6BF72B7ED937}"/>
                </a:ext>
              </a:extLst>
            </p:cNvPr>
            <p:cNvSpPr/>
            <p:nvPr/>
          </p:nvSpPr>
          <p:spPr>
            <a:xfrm>
              <a:off x="583324" y="1702676"/>
              <a:ext cx="3563007" cy="3499945"/>
            </a:xfrm>
            <a:prstGeom prst="roundRect">
              <a:avLst>
                <a:gd name="adj" fmla="val 8038"/>
              </a:avLst>
            </a:prstGeom>
            <a:grp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mbria"/>
                <a:ea typeface="+mn-ea"/>
                <a:cs typeface="+mn-cs"/>
              </a:endParaRPr>
            </a:p>
          </p:txBody>
        </p:sp>
        <p:sp>
          <p:nvSpPr>
            <p:cNvPr id="11" name="Hình chữ nhật: Góc Tròn 10">
              <a:extLst>
                <a:ext uri="{FF2B5EF4-FFF2-40B4-BE49-F238E27FC236}">
                  <a16:creationId xmlns:a16="http://schemas.microsoft.com/office/drawing/2014/main" xmlns="" id="{29868940-0879-459A-8837-80AA5CFC9052}"/>
                </a:ext>
              </a:extLst>
            </p:cNvPr>
            <p:cNvSpPr/>
            <p:nvPr/>
          </p:nvSpPr>
          <p:spPr>
            <a:xfrm>
              <a:off x="583324" y="1229710"/>
              <a:ext cx="3563007" cy="882869"/>
            </a:xfrm>
            <a:prstGeom prst="roundRect">
              <a:avLst/>
            </a:prstGeom>
            <a:solidFill>
              <a:schemeClr val="accent6"/>
            </a:solidFill>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err="1">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Truyền</a:t>
              </a:r>
              <a:r>
                <a:rPr kumimoji="0" lang="en-GB" sz="2200" b="0" i="0" u="none" strike="noStrike" kern="1200" cap="none" spc="0" normalizeH="0" baseline="0" noProof="0" dirty="0">
                  <a:ln w="0"/>
                  <a:solidFill>
                    <a:schemeClr val="accent1">
                      <a:lumMod val="50000"/>
                    </a:schemeClr>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nghĩa</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là</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nhập</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hoặc</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đ</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a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vào</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c</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ơ</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thể</a:t>
              </a:r>
              <a:r>
                <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 ng</a:t>
              </a:r>
              <a:r>
                <a:rPr kumimoji="0" lang="vi-VN"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ư</a:t>
              </a:r>
              <a:r>
                <a:rPr kumimoji="0" lang="en-GB" sz="2200" b="0" i="0" u="none" strike="noStrike" kern="1200" cap="none" spc="0" normalizeH="0" baseline="0" noProof="0" dirty="0" err="1">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rPr>
                <a:t>ời</a:t>
              </a:r>
              <a:endParaRPr kumimoji="0" lang="en-GB" sz="2200" b="0" i="0" u="none" strike="noStrike" kern="1200" cap="none" spc="0" normalizeH="0" baseline="0" noProof="0" dirty="0">
                <a:ln w="0"/>
                <a:solidFill>
                  <a:srgbClr val="00206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grpSp>
      <p:sp>
        <p:nvSpPr>
          <p:cNvPr id="12" name="Hình chữ nhật: Góc Tròn 11">
            <a:extLst>
              <a:ext uri="{FF2B5EF4-FFF2-40B4-BE49-F238E27FC236}">
                <a16:creationId xmlns:a16="http://schemas.microsoft.com/office/drawing/2014/main" xmlns="" id="{EFF353F8-B028-4C12-A23C-F0EDE7266DCE}"/>
              </a:ext>
            </a:extLst>
          </p:cNvPr>
          <p:cNvSpPr/>
          <p:nvPr/>
        </p:nvSpPr>
        <p:spPr>
          <a:xfrm>
            <a:off x="17342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thống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3" name="Hình chữ nhật: Góc Tròn 12">
            <a:extLst>
              <a:ext uri="{FF2B5EF4-FFF2-40B4-BE49-F238E27FC236}">
                <a16:creationId xmlns:a16="http://schemas.microsoft.com/office/drawing/2014/main" xmlns="" id="{DD36754F-7E88-46AC-87DC-16C2AADC3639}"/>
              </a:ext>
            </a:extLst>
          </p:cNvPr>
          <p:cNvSpPr/>
          <p:nvPr/>
        </p:nvSpPr>
        <p:spPr>
          <a:xfrm>
            <a:off x="2638097"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bá</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4" name="Hình chữ nhật: Góc Tròn 13">
            <a:extLst>
              <a:ext uri="{FF2B5EF4-FFF2-40B4-BE49-F238E27FC236}">
                <a16:creationId xmlns:a16="http://schemas.microsoft.com/office/drawing/2014/main" xmlns="" id="{24DBA35B-EF5F-488A-A2F3-305D68AB6CD0}"/>
              </a:ext>
            </a:extLst>
          </p:cNvPr>
          <p:cNvSpPr/>
          <p:nvPr/>
        </p:nvSpPr>
        <p:spPr>
          <a:xfrm>
            <a:off x="5092261"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nghề</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5" name="Hình chữ nhật: Góc Tròn 14">
            <a:extLst>
              <a:ext uri="{FF2B5EF4-FFF2-40B4-BE49-F238E27FC236}">
                <a16:creationId xmlns:a16="http://schemas.microsoft.com/office/drawing/2014/main" xmlns="" id="{C206FEB7-95C2-4085-A464-92546DA2D6C0}"/>
              </a:ext>
            </a:extLst>
          </p:cNvPr>
          <p:cNvSpPr/>
          <p:nvPr/>
        </p:nvSpPr>
        <p:spPr>
          <a:xfrm>
            <a:off x="7546425"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tin</a:t>
            </a:r>
          </a:p>
        </p:txBody>
      </p:sp>
      <p:sp>
        <p:nvSpPr>
          <p:cNvPr id="16" name="Hình chữ nhật: Góc Tròn 15">
            <a:extLst>
              <a:ext uri="{FF2B5EF4-FFF2-40B4-BE49-F238E27FC236}">
                <a16:creationId xmlns:a16="http://schemas.microsoft.com/office/drawing/2014/main" xmlns="" id="{2D24B68D-993B-41F9-ACC4-5CD130EA5C4E}"/>
              </a:ext>
            </a:extLst>
          </p:cNvPr>
          <p:cNvSpPr/>
          <p:nvPr/>
        </p:nvSpPr>
        <p:spPr>
          <a:xfrm>
            <a:off x="9890233" y="5344741"/>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máu</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7" name="Hình chữ nhật: Góc Tròn 16">
            <a:extLst>
              <a:ext uri="{FF2B5EF4-FFF2-40B4-BE49-F238E27FC236}">
                <a16:creationId xmlns:a16="http://schemas.microsoft.com/office/drawing/2014/main" xmlns="" id="{02347E1D-5DAC-4C15-B188-94E98DDAC463}"/>
              </a:ext>
            </a:extLst>
          </p:cNvPr>
          <p:cNvSpPr/>
          <p:nvPr/>
        </p:nvSpPr>
        <p:spPr>
          <a:xfrm>
            <a:off x="819807"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hình</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8" name="Hình chữ nhật: Góc Tròn 17">
            <a:extLst>
              <a:ext uri="{FF2B5EF4-FFF2-40B4-BE49-F238E27FC236}">
                <a16:creationId xmlns:a16="http://schemas.microsoft.com/office/drawing/2014/main" xmlns="" id="{7F0ECD24-E989-4559-8319-8D454146478E}"/>
              </a:ext>
            </a:extLst>
          </p:cNvPr>
          <p:cNvSpPr/>
          <p:nvPr/>
        </p:nvSpPr>
        <p:spPr>
          <a:xfrm>
            <a:off x="3342288"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nhiễm</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19" name="Hình chữ nhật: Góc Tròn 18">
            <a:extLst>
              <a:ext uri="{FF2B5EF4-FFF2-40B4-BE49-F238E27FC236}">
                <a16:creationId xmlns:a16="http://schemas.microsoft.com/office/drawing/2014/main" xmlns="" id="{7F7C17A4-CF7A-4079-AC9C-CB26FC3D85C9}"/>
              </a:ext>
            </a:extLst>
          </p:cNvPr>
          <p:cNvSpPr/>
          <p:nvPr/>
        </p:nvSpPr>
        <p:spPr>
          <a:xfrm>
            <a:off x="5864769" y="6101487"/>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ngôi</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
        <p:nvSpPr>
          <p:cNvPr id="20" name="Hình chữ nhật: Góc Tròn 19">
            <a:extLst>
              <a:ext uri="{FF2B5EF4-FFF2-40B4-BE49-F238E27FC236}">
                <a16:creationId xmlns:a16="http://schemas.microsoft.com/office/drawing/2014/main" xmlns="" id="{C0186C68-CB2B-4DCD-AD0E-A7EEF20AE2C6}"/>
              </a:ext>
            </a:extLst>
          </p:cNvPr>
          <p:cNvSpPr/>
          <p:nvPr/>
        </p:nvSpPr>
        <p:spPr>
          <a:xfrm>
            <a:off x="8650011" y="6101486"/>
            <a:ext cx="2207173" cy="599090"/>
          </a:xfrm>
          <a:prstGeom prst="roundRect">
            <a:avLst/>
          </a:prstGeom>
          <a:ln>
            <a:solidFill>
              <a:schemeClr val="accent4">
                <a:lumMod val="25000"/>
              </a:schemeClr>
            </a:solidFill>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truyền</a:t>
            </a:r>
            <a:r>
              <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rPr>
              <a:t> </a:t>
            </a:r>
            <a:r>
              <a:rPr kumimoji="0" lang="en-GB" sz="24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Cambria"/>
                <a:ea typeface="+mn-ea"/>
                <a:cs typeface="+mn-cs"/>
              </a:rPr>
              <a:t>tụng</a:t>
            </a:r>
            <a:endParaRPr kumimoji="0" lang="en-GB"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mbria"/>
              <a:ea typeface="+mn-ea"/>
              <a:cs typeface="+mn-cs"/>
            </a:endParaRPr>
          </a:p>
        </p:txBody>
      </p:sp>
    </p:spTree>
    <p:extLst>
      <p:ext uri="{BB962C8B-B14F-4D97-AF65-F5344CB8AC3E}">
        <p14:creationId xmlns:p14="http://schemas.microsoft.com/office/powerpoint/2010/main" val="94770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33333E-6 L -0.33593 -0.34028 " pathEditMode="relative" rAng="0" ptsTypes="AA">
                                      <p:cBhvr>
                                        <p:cTn id="6" dur="2000" fill="hold"/>
                                        <p:tgtEl>
                                          <p:spTgt spid="14"/>
                                        </p:tgtEl>
                                        <p:attrNameLst>
                                          <p:attrName>ppt_x</p:attrName>
                                          <p:attrName>ppt_y</p:attrName>
                                        </p:attrNameLst>
                                      </p:cBhvr>
                                      <p:rCtr x="-16797" y="-17014"/>
                                    </p:animMotion>
                                  </p:childTnLst>
                                </p:cTn>
                              </p:par>
                            </p:childTnLst>
                          </p:cTn>
                        </p:par>
                      </p:childTnLst>
                    </p:cTn>
                  </p:par>
                </p:childTnLst>
              </p:cTn>
              <p:nextCondLst>
                <p:cond evt="onClick" delay="0">
                  <p:tgtEl>
                    <p:spTgt spid="14"/>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0.07591 0.00324 L 0.18685 -0.45047 " pathEditMode="relative" rAng="0" ptsTypes="AA">
                                      <p:cBhvr>
                                        <p:cTn id="11" dur="2000" fill="hold"/>
                                        <p:tgtEl>
                                          <p:spTgt spid="13"/>
                                        </p:tgtEl>
                                        <p:attrNameLst>
                                          <p:attrName>ppt_x</p:attrName>
                                          <p:attrName>ppt_y</p:attrName>
                                        </p:attrNameLst>
                                      </p:cBhvr>
                                      <p:rCtr x="5547" y="-22685"/>
                                    </p:animMotion>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79167E-6 3.33333E-6 L -0.21576 -0.34468 " pathEditMode="relative" rAng="0" ptsTypes="AA">
                                      <p:cBhvr>
                                        <p:cTn id="16" dur="2000" fill="hold"/>
                                        <p:tgtEl>
                                          <p:spTgt spid="15"/>
                                        </p:tgtEl>
                                        <p:attrNameLst>
                                          <p:attrName>ppt_x</p:attrName>
                                          <p:attrName>ppt_y</p:attrName>
                                        </p:attrNameLst>
                                      </p:cBhvr>
                                      <p:rCtr x="-10794" y="-17245"/>
                                    </p:animMotion>
                                  </p:childTnLst>
                                </p:cTn>
                              </p:par>
                            </p:childTnLst>
                          </p:cTn>
                        </p:par>
                      </p:childTnLst>
                    </p:cTn>
                  </p:par>
                </p:childTnLst>
              </p:cTn>
              <p:nextCondLst>
                <p:cond evt="onClick" delay="0">
                  <p:tgtEl>
                    <p:spTgt spid="15"/>
                  </p:tgtEl>
                </p:cond>
              </p:nextCondLst>
            </p:seq>
            <p:seq concurrent="1" nextAc="seek">
              <p:cTn id="17" restart="whenNotActive" fill="hold" evtFilter="cancelBubble" nodeType="interactiveSeq">
                <p:stCondLst>
                  <p:cond evt="onClick" delay="0">
                    <p:tgtEl>
                      <p:spTgt spid="1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0833E-6 3.33333E-6 L -0.08815 -0.45047 " pathEditMode="relative" rAng="0" ptsTypes="AA">
                                      <p:cBhvr>
                                        <p:cTn id="21" dur="2000" fill="hold"/>
                                        <p:tgtEl>
                                          <p:spTgt spid="16"/>
                                        </p:tgtEl>
                                        <p:attrNameLst>
                                          <p:attrName>ppt_x</p:attrName>
                                          <p:attrName>ppt_y</p:attrName>
                                        </p:attrNameLst>
                                      </p:cBhvr>
                                      <p:rCtr x="-4414" y="-22523"/>
                                    </p:animMotion>
                                  </p:childTnLst>
                                </p:cTn>
                              </p:par>
                            </p:childTnLst>
                          </p:cTn>
                        </p:par>
                      </p:childTnLst>
                    </p:cTn>
                  </p:par>
                </p:childTnLst>
              </p:cTn>
              <p:nextCondLst>
                <p:cond evt="onClick" delay="0">
                  <p:tgtEl>
                    <p:spTgt spid="16"/>
                  </p:tgtEl>
                </p:cond>
              </p:nextCondLst>
            </p:seq>
            <p:seq concurrent="1" nextAc="seek">
              <p:cTn id="22" restart="whenNotActive" fill="hold" evtFilter="cancelBubble" nodeType="interactiveSeq">
                <p:stCondLst>
                  <p:cond evt="onClick" delay="0">
                    <p:tgtEl>
                      <p:spTgt spid="17"/>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2.29167E-6 -3.33333E-6 L 0.33607 -0.34444 " pathEditMode="relative" rAng="0" ptsTypes="AA">
                                      <p:cBhvr>
                                        <p:cTn id="26" dur="2000" fill="hold"/>
                                        <p:tgtEl>
                                          <p:spTgt spid="17"/>
                                        </p:tgtEl>
                                        <p:attrNameLst>
                                          <p:attrName>ppt_x</p:attrName>
                                          <p:attrName>ppt_y</p:attrName>
                                        </p:attrNameLst>
                                      </p:cBhvr>
                                      <p:rCtr x="16797" y="-17222"/>
                                    </p:animMotion>
                                  </p:childTnLst>
                                </p:cTn>
                              </p:par>
                            </p:childTnLst>
                          </p:cTn>
                        </p:par>
                      </p:childTnLst>
                    </p:cTn>
                  </p:par>
                </p:childTnLst>
              </p:cTn>
              <p:nextCondLst>
                <p:cond evt="onClick" delay="0">
                  <p:tgtEl>
                    <p:spTgt spid="17"/>
                  </p:tgtEl>
                </p:cond>
              </p:nextCondLst>
            </p:seq>
            <p:seq concurrent="1" nextAc="seek">
              <p:cTn id="27" restart="whenNotActive" fill="hold" evtFilter="cancelBubble" nodeType="interactiveSeq">
                <p:stCondLst>
                  <p:cond evt="onClick" delay="0">
                    <p:tgtEl>
                      <p:spTgt spid="18"/>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0.00274 -3.33333E-6 L 0.44974 -0.45277 " pathEditMode="relative" rAng="0" ptsTypes="AA">
                                      <p:cBhvr>
                                        <p:cTn id="31" dur="2000" fill="hold"/>
                                        <p:tgtEl>
                                          <p:spTgt spid="18"/>
                                        </p:tgtEl>
                                        <p:attrNameLst>
                                          <p:attrName>ppt_x</p:attrName>
                                          <p:attrName>ppt_y</p:attrName>
                                        </p:attrNameLst>
                                      </p:cBhvr>
                                      <p:rCtr x="22344" y="-22639"/>
                                    </p:animMotion>
                                  </p:childTnLst>
                                </p:cTn>
                              </p:par>
                            </p:childTnLst>
                          </p:cTn>
                        </p:par>
                      </p:childTnLst>
                    </p:cTn>
                  </p:par>
                </p:childTnLst>
              </p:cTn>
              <p:nextCondLst>
                <p:cond evt="onClick" delay="0">
                  <p:tgtEl>
                    <p:spTgt spid="18"/>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grpId="0" nodeType="clickEffect">
                                  <p:stCondLst>
                                    <p:cond delay="0"/>
                                  </p:stCondLst>
                                  <p:childTnLst>
                                    <p:animMotion origin="layout" path="M 0.00456 -3.33333E-6 L -0.39817 -0.31597 " pathEditMode="relative" rAng="0" ptsTypes="AA">
                                      <p:cBhvr>
                                        <p:cTn id="36" dur="2000" fill="hold"/>
                                        <p:tgtEl>
                                          <p:spTgt spid="19"/>
                                        </p:tgtEl>
                                        <p:attrNameLst>
                                          <p:attrName>ppt_x</p:attrName>
                                          <p:attrName>ppt_y</p:attrName>
                                        </p:attrNameLst>
                                      </p:cBhvr>
                                      <p:rCtr x="-20143" y="-15810"/>
                                    </p:animMotion>
                                  </p:childTnLst>
                                </p:cTn>
                              </p:par>
                            </p:childTnLst>
                          </p:cTn>
                        </p:par>
                      </p:childTnLst>
                    </p:cTn>
                  </p:par>
                </p:childTnLst>
              </p:cTn>
              <p:nextCondLst>
                <p:cond evt="onClick" delay="0">
                  <p:tgtEl>
                    <p:spTgt spid="19"/>
                  </p:tgtEl>
                </p:cond>
              </p:nextCondLst>
            </p:seq>
            <p:seq concurrent="1" nextAc="seek">
              <p:cTn id="37" restart="whenNotActive" fill="hold" evtFilter="cancelBubble" nodeType="interactiveSeq">
                <p:stCondLst>
                  <p:cond evt="onClick" delay="0">
                    <p:tgtEl>
                      <p:spTgt spid="20"/>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grpId="0" nodeType="clickEffect">
                                  <p:stCondLst>
                                    <p:cond delay="0"/>
                                  </p:stCondLst>
                                  <p:childTnLst>
                                    <p:animMotion origin="layout" path="M 0 -3.33333E-6 L -0.30534 -0.2368 " pathEditMode="relative" rAng="0" ptsTypes="AA">
                                      <p:cBhvr>
                                        <p:cTn id="41" dur="2000" fill="hold"/>
                                        <p:tgtEl>
                                          <p:spTgt spid="20"/>
                                        </p:tgtEl>
                                        <p:attrNameLst>
                                          <p:attrName>ppt_x</p:attrName>
                                          <p:attrName>ppt_y</p:attrName>
                                        </p:attrNameLst>
                                      </p:cBhvr>
                                      <p:rCtr x="-15273" y="-11852"/>
                                    </p:animMotion>
                                  </p:childTnLst>
                                </p:cTn>
                              </p:par>
                            </p:childTnLst>
                          </p:cTn>
                        </p:par>
                      </p:childTnLst>
                    </p:cTn>
                  </p:par>
                </p:childTnLst>
              </p:cTn>
              <p:nextCondLst>
                <p:cond evt="onClick" delay="0">
                  <p:tgtEl>
                    <p:spTgt spid="2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416 -0.00116 L 0.06914 -0.45417 " pathEditMode="relative" rAng="0" ptsTypes="AA">
                                      <p:cBhvr>
                                        <p:cTn id="46" dur="2000" fill="hold"/>
                                        <p:tgtEl>
                                          <p:spTgt spid="12"/>
                                        </p:tgtEl>
                                        <p:attrNameLst>
                                          <p:attrName>ppt_x</p:attrName>
                                          <p:attrName>ppt_y</p:attrName>
                                        </p:attrNameLst>
                                      </p:cBhvr>
                                      <p:rCtr x="3242" y="-22662"/>
                                    </p:animMotion>
                                  </p:childTnLst>
                                </p:cTn>
                              </p:par>
                            </p:childTnLst>
                          </p:cTn>
                        </p:par>
                      </p:childTnLst>
                    </p:cTn>
                  </p:par>
                </p:childTnLst>
              </p:cTn>
              <p:nextCondLst>
                <p:cond evt="onClick" delay="0">
                  <p:tgtEl>
                    <p:spTgt spid="12"/>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E9EB1F1-EC59-4A9C-8AD2-AE81C33C4333}"/>
              </a:ext>
            </a:extLst>
          </p:cNvPr>
          <p:cNvSpPr txBox="1"/>
          <p:nvPr/>
        </p:nvSpPr>
        <p:spPr>
          <a:xfrm>
            <a:off x="804861" y="1482715"/>
            <a:ext cx="10582275" cy="4832092"/>
          </a:xfrm>
          <a:prstGeom prst="rect">
            <a:avLst/>
          </a:prstGeom>
          <a:noFill/>
        </p:spPr>
        <p:txBody>
          <a:bodyPr wrap="square">
            <a:spAutoFit/>
          </a:bodyPr>
          <a:lstStyle/>
          <a:p>
            <a:pPr algn="just"/>
            <a:r>
              <a:rPr lang="en-US" sz="2800" dirty="0">
                <a:solidFill>
                  <a:schemeClr val="bg1">
                    <a:lumMod val="75000"/>
                  </a:schemeClr>
                </a:solidFill>
                <a:latin typeface="OpenSans"/>
              </a:rPr>
              <a:t>          </a:t>
            </a:r>
            <a:r>
              <a:rPr lang="vi-VN" sz="2800" b="0" i="0" dirty="0">
                <a:solidFill>
                  <a:schemeClr val="bg1">
                    <a:lumMod val="75000"/>
                  </a:schemeClr>
                </a:solidFill>
                <a:effectLst/>
                <a:latin typeface="OpenSan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lang="en-US" sz="2800" b="0" i="0" dirty="0">
                <a:solidFill>
                  <a:schemeClr val="bg1">
                    <a:lumMod val="75000"/>
                  </a:schemeClr>
                </a:solidFill>
                <a:effectLst/>
                <a:latin typeface="OpenSans"/>
              </a:rPr>
              <a:t>V</a:t>
            </a:r>
            <a:r>
              <a:rPr lang="vi-VN" sz="2800" b="0" i="0" dirty="0">
                <a:solidFill>
                  <a:schemeClr val="bg1">
                    <a:lumMod val="75000"/>
                  </a:schemeClr>
                </a:solidFill>
                <a:effectLst/>
                <a:latin typeface="OpenSans"/>
              </a:rPr>
              <a:t>ườn </a:t>
            </a:r>
            <a:r>
              <a:rPr lang="en-US" sz="2800" dirty="0">
                <a:solidFill>
                  <a:schemeClr val="bg1">
                    <a:lumMod val="75000"/>
                  </a:schemeClr>
                </a:solidFill>
                <a:latin typeface="OpenSans"/>
              </a:rPr>
              <a:t>C</a:t>
            </a:r>
            <a:r>
              <a:rPr lang="vi-VN" sz="2800" b="0" i="0" dirty="0">
                <a:solidFill>
                  <a:schemeClr val="bg1">
                    <a:lumMod val="75000"/>
                  </a:schemeClr>
                </a:solidFill>
                <a:effectLst/>
                <a:latin typeface="OpenSan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lang="en-US" sz="2800" dirty="0">
              <a:solidFill>
                <a:schemeClr val="bg1">
                  <a:lumMod val="75000"/>
                </a:schemeClr>
              </a:solidFill>
            </a:endParaRPr>
          </a:p>
        </p:txBody>
      </p:sp>
      <p:sp>
        <p:nvSpPr>
          <p:cNvPr id="2" name="Hình chữ nhật: Góc Tròn 1">
            <a:extLst>
              <a:ext uri="{FF2B5EF4-FFF2-40B4-BE49-F238E27FC236}">
                <a16:creationId xmlns:a16="http://schemas.microsoft.com/office/drawing/2014/main" xmlns="" id="{66AA027C-14C6-43A9-A613-39BD4A0EC7A1}"/>
              </a:ext>
            </a:extLst>
          </p:cNvPr>
          <p:cNvSpPr/>
          <p:nvPr/>
        </p:nvSpPr>
        <p:spPr>
          <a:xfrm>
            <a:off x="144517" y="200026"/>
            <a:ext cx="11902965" cy="1058066"/>
          </a:xfrm>
          <a:prstGeom prst="roundRect">
            <a:avLst/>
          </a:prstGeom>
          <a:solidFill>
            <a:schemeClr val="accent2"/>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accent1">
                    <a:lumMod val="50000"/>
                  </a:schemeClr>
                </a:solidFill>
                <a:effectLst/>
                <a:uLnTx/>
                <a:uFillTx/>
                <a:latin typeface="Calibri" panose="020F0502020204030204" pitchFamily="34" charset="0"/>
                <a:cs typeface="Calibri" panose="020F0502020204030204" pitchFamily="34" charset="0"/>
              </a:rPr>
              <a:t>Bài</a:t>
            </a:r>
            <a:r>
              <a:rPr kumimoji="0" lang="en-GB" sz="2800" b="1" i="0" u="none" strike="noStrike" kern="1200" cap="none" spc="0" normalizeH="0" baseline="0" noProof="0" dirty="0">
                <a:ln>
                  <a:noFill/>
                </a:ln>
                <a:solidFill>
                  <a:schemeClr val="accent1">
                    <a:lumMod val="50000"/>
                  </a:schemeClr>
                </a:solidFill>
                <a:effectLst/>
                <a:uLnTx/>
                <a:uFillTx/>
                <a:latin typeface="Calibri" panose="020F0502020204030204" pitchFamily="34" charset="0"/>
                <a:cs typeface="Calibri" panose="020F0502020204030204" pitchFamily="34" charset="0"/>
              </a:rPr>
              <a:t> 3: </a:t>
            </a:r>
            <a:r>
              <a:rPr lang="vi-VN" sz="2800" b="1" i="0" dirty="0">
                <a:solidFill>
                  <a:schemeClr val="bg1">
                    <a:lumMod val="60000"/>
                    <a:lumOff val="40000"/>
                  </a:schemeClr>
                </a:solidFill>
                <a:effectLst/>
                <a:latin typeface="OpenSans"/>
              </a:rPr>
              <a:t>Tìm trong đoạn văn sau những từ ngữ chỉ người và sự vật gợi nhớ </a:t>
            </a:r>
            <a:endParaRPr lang="en-US" sz="2800" b="1" i="0" dirty="0">
              <a:solidFill>
                <a:schemeClr val="bg1">
                  <a:lumMod val="60000"/>
                  <a:lumOff val="40000"/>
                </a:schemeClr>
              </a:solidFill>
              <a:effectLst/>
              <a:latin typeface="OpenSan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b="1" i="0" dirty="0">
                <a:solidFill>
                  <a:schemeClr val="bg1">
                    <a:lumMod val="60000"/>
                    <a:lumOff val="40000"/>
                  </a:schemeClr>
                </a:solidFill>
                <a:effectLst/>
                <a:latin typeface="OpenSans"/>
              </a:rPr>
              <a:t>lịch sử và truyền thống dân tộc:</a:t>
            </a:r>
            <a:endParaRPr kumimoji="0" lang="en-GB" sz="2800" b="1" i="0" u="none" strike="noStrike" kern="1200" cap="none" spc="0" normalizeH="0" baseline="0" noProof="0" dirty="0">
              <a:ln>
                <a:noFill/>
              </a:ln>
              <a:solidFill>
                <a:schemeClr val="bg1">
                  <a:lumMod val="60000"/>
                  <a:lumOff val="40000"/>
                </a:schemeClr>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xmlns="" id="{D12D22C2-72B5-44AD-AB9C-85E615F0464A}"/>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698479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D895A8DC-1BB9-4089-96C3-430127858F04}"/>
              </a:ext>
            </a:extLst>
          </p:cNvPr>
          <p:cNvSpPr/>
          <p:nvPr/>
        </p:nvSpPr>
        <p:spPr>
          <a:xfrm>
            <a:off x="8507897" y="1981200"/>
            <a:ext cx="1950554" cy="400050"/>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2" name="Hình chữ nhật: Góc Tròn 1">
            <a:extLst>
              <a:ext uri="{FF2B5EF4-FFF2-40B4-BE49-F238E27FC236}">
                <a16:creationId xmlns:a16="http://schemas.microsoft.com/office/drawing/2014/main" xmlns="" id="{66AA027C-14C6-43A9-A613-39BD4A0EC7A1}"/>
              </a:ext>
            </a:extLst>
          </p:cNvPr>
          <p:cNvSpPr/>
          <p:nvPr/>
        </p:nvSpPr>
        <p:spPr>
          <a:xfrm>
            <a:off x="144517" y="200026"/>
            <a:ext cx="11902965" cy="1058066"/>
          </a:xfrm>
          <a:prstGeom prst="roundRect">
            <a:avLst/>
          </a:prstGeom>
          <a:solidFill>
            <a:schemeClr val="accent3"/>
          </a:solidFill>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2">
                    <a:lumMod val="50000"/>
                  </a:schemeClr>
                </a:solidFill>
                <a:effectLst/>
                <a:uLnTx/>
                <a:uFillTx/>
                <a:latin typeface="OpenSans"/>
                <a:ea typeface="+mn-ea"/>
                <a:cs typeface="+mn-cs"/>
              </a:rPr>
              <a:t>Những</a:t>
            </a:r>
            <a:r>
              <a:rPr kumimoji="0" lang="en-US" sz="3200" b="1" i="0" u="none" strike="noStrike" kern="1200" cap="none" spc="0" normalizeH="0" baseline="0" noProof="0" dirty="0">
                <a:ln>
                  <a:noFill/>
                </a:ln>
                <a:solidFill>
                  <a:schemeClr val="tx2">
                    <a:lumMod val="50000"/>
                  </a:schemeClr>
                </a:solidFill>
                <a:effectLst/>
                <a:uLnTx/>
                <a:uFillTx/>
                <a:latin typeface="OpenSans"/>
                <a:ea typeface="+mn-ea"/>
                <a:cs typeface="+mn-cs"/>
              </a:rPr>
              <a:t> </a:t>
            </a:r>
            <a:r>
              <a:rPr kumimoji="0" lang="vi-VN" sz="3200" b="1" i="0" u="none" strike="noStrike" kern="1200" cap="none" spc="0" normalizeH="0" baseline="0" noProof="0" dirty="0">
                <a:ln>
                  <a:noFill/>
                </a:ln>
                <a:solidFill>
                  <a:schemeClr val="tx2">
                    <a:lumMod val="50000"/>
                  </a:schemeClr>
                </a:solidFill>
                <a:effectLst/>
                <a:uLnTx/>
                <a:uFillTx/>
                <a:latin typeface="OpenSans"/>
                <a:ea typeface="+mn-ea"/>
                <a:cs typeface="+mn-cs"/>
              </a:rPr>
              <a:t>từ ngữ chỉ người </a:t>
            </a:r>
            <a:r>
              <a:rPr kumimoji="0" lang="vi-VN" sz="3200" b="1" i="0" u="none" strike="noStrike" kern="1200" cap="none" spc="0" normalizeH="0" baseline="0" noProof="0" dirty="0">
                <a:ln>
                  <a:noFill/>
                </a:ln>
                <a:solidFill>
                  <a:srgbClr val="292850">
                    <a:lumMod val="60000"/>
                    <a:lumOff val="40000"/>
                  </a:srgbClr>
                </a:solidFill>
                <a:effectLst/>
                <a:uLnTx/>
                <a:uFillTx/>
                <a:latin typeface="OpenSans"/>
                <a:ea typeface="+mn-ea"/>
                <a:cs typeface="+mn-cs"/>
              </a:rPr>
              <a:t>gợi nhớ lịch sử và truyền thống dân tộc:</a:t>
            </a:r>
            <a:endParaRPr kumimoji="0" lang="en-GB" sz="3200" b="1" i="0" u="none" strike="noStrike" kern="1200" cap="none" spc="0" normalizeH="0" baseline="0" noProof="0" dirty="0">
              <a:ln>
                <a:noFill/>
              </a:ln>
              <a:solidFill>
                <a:srgbClr val="292850">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7" name="Rectangle: Rounded Corners 6">
            <a:extLst>
              <a:ext uri="{FF2B5EF4-FFF2-40B4-BE49-F238E27FC236}">
                <a16:creationId xmlns:a16="http://schemas.microsoft.com/office/drawing/2014/main" xmlns="" id="{56DE5BDC-D120-406C-A0C0-6984692D9F81}"/>
              </a:ext>
            </a:extLst>
          </p:cNvPr>
          <p:cNvSpPr/>
          <p:nvPr/>
        </p:nvSpPr>
        <p:spPr>
          <a:xfrm>
            <a:off x="9588472" y="2451768"/>
            <a:ext cx="1708178" cy="3295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xmlns="" id="{FB3152D0-D170-4235-AB93-0FD61B29AB10}"/>
              </a:ext>
            </a:extLst>
          </p:cNvPr>
          <p:cNvSpPr/>
          <p:nvPr/>
        </p:nvSpPr>
        <p:spPr>
          <a:xfrm>
            <a:off x="892147" y="2856843"/>
            <a:ext cx="869978" cy="334032"/>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9" name="Rectangle: Rounded Corners 8">
            <a:extLst>
              <a:ext uri="{FF2B5EF4-FFF2-40B4-BE49-F238E27FC236}">
                <a16:creationId xmlns:a16="http://schemas.microsoft.com/office/drawing/2014/main" xmlns="" id="{E4215ADF-92E7-4EB5-A7A0-CDA4E5167277}"/>
              </a:ext>
            </a:extLst>
          </p:cNvPr>
          <p:cNvSpPr/>
          <p:nvPr/>
        </p:nvSpPr>
        <p:spPr>
          <a:xfrm>
            <a:off x="1501746" y="3261984"/>
            <a:ext cx="1774853" cy="369586"/>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xmlns="" id="{EF85BD4C-E434-4C0E-B214-34C036001631}"/>
              </a:ext>
            </a:extLst>
          </p:cNvPr>
          <p:cNvSpPr/>
          <p:nvPr/>
        </p:nvSpPr>
        <p:spPr>
          <a:xfrm>
            <a:off x="8151798" y="3261983"/>
            <a:ext cx="2538456" cy="369587"/>
          </a:xfrm>
          <a:prstGeom prst="roundRect">
            <a:avLst/>
          </a:prstGeom>
          <a:solidFill>
            <a:schemeClr val="accent2">
              <a:lumMod val="75000"/>
              <a:alpha val="65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850"/>
              </a:solidFill>
              <a:effectLst/>
              <a:uLnTx/>
              <a:uFillTx/>
              <a:latin typeface="Arial"/>
              <a:ea typeface="+mn-ea"/>
              <a:cs typeface="+mn-cs"/>
            </a:endParaRPr>
          </a:p>
        </p:txBody>
      </p:sp>
      <p:sp>
        <p:nvSpPr>
          <p:cNvPr id="4" name="TextBox 3">
            <a:extLst>
              <a:ext uri="{FF2B5EF4-FFF2-40B4-BE49-F238E27FC236}">
                <a16:creationId xmlns:a16="http://schemas.microsoft.com/office/drawing/2014/main" xmlns="" id="{8E9EB1F1-EC59-4A9C-8AD2-AE81C33C4333}"/>
              </a:ext>
            </a:extLst>
          </p:cNvPr>
          <p:cNvSpPr txBox="1"/>
          <p:nvPr/>
        </p:nvSpPr>
        <p:spPr>
          <a:xfrm>
            <a:off x="804861" y="1482715"/>
            <a:ext cx="10582275" cy="483209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          </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Tôi đã có dịp đi nhiều miền đất nước, nhìn thấy tận mắt bao nhiêu dấu tích của tổ tiên để lại, từ nắm tro bếp của thuở các vua Hùng dựng nước, mũi tên đồng Cổ Loa, con dao cắt rốn bằng đá của cậu bé làng Gióng nơi </a:t>
            </a:r>
            <a:r>
              <a:rPr kumimoji="0" lang="en-US" sz="2800" b="0" i="0" u="none" strike="noStrike" kern="1200" cap="none" spc="0" normalizeH="0" baseline="0" noProof="0" dirty="0">
                <a:ln>
                  <a:noFill/>
                </a:ln>
                <a:solidFill>
                  <a:srgbClr val="292850">
                    <a:lumMod val="75000"/>
                  </a:srgbClr>
                </a:solidFill>
                <a:effectLst/>
                <a:uLnTx/>
                <a:uFillTx/>
                <a:latin typeface="OpenSans"/>
                <a:ea typeface="+mn-ea"/>
                <a:cs typeface="+mn-cs"/>
              </a:rPr>
              <a:t>V</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ườn </a:t>
            </a:r>
            <a:r>
              <a:rPr lang="en-US" sz="2800" dirty="0">
                <a:solidFill>
                  <a:srgbClr val="292850">
                    <a:lumMod val="75000"/>
                  </a:srgbClr>
                </a:solidFill>
                <a:latin typeface="OpenSans"/>
              </a:rPr>
              <a:t>C</a:t>
            </a:r>
            <a:r>
              <a:rPr kumimoji="0" lang="vi-VN" sz="2800" b="0" i="0" u="none" strike="noStrike" kern="1200" cap="none" spc="0" normalizeH="0" baseline="0" noProof="0" dirty="0">
                <a:ln>
                  <a:noFill/>
                </a:ln>
                <a:solidFill>
                  <a:srgbClr val="292850">
                    <a:lumMod val="75000"/>
                  </a:srgbClr>
                </a:solidFill>
                <a:effectLst/>
                <a:uLnTx/>
                <a:uFillTx/>
                <a:latin typeface="OpenSans"/>
                <a:ea typeface="+mn-ea"/>
                <a:cs typeface="+mn-cs"/>
              </a:rPr>
              <a:t>à bên sông Hồng, đến thanh gươm giữ thành Hà Nội của Hoàng Diệu, cả đến chiếc hốt đại thần của Phan Thanh Giản... Ý thức cội nguồn, chân lí lịch sử và lòng biết ơn tố tiên truyền đạt qua những di tích, di vật nhìn thấy được là một niềm hạnh phúc vô hạn nuôi dưỡng những phẩm chất cao quý nơi mỗi con người. Tất cả những di tích này của truyền thống đều xuất phát từ những sự kiện có ý nghĩa diễn ra trong quá khứ, vẫn tiếp tục nuôi dưỡng đạo sống của những thế hệ mai sau.</a:t>
            </a:r>
            <a:endParaRPr kumimoji="0" lang="en-US" sz="2800" b="0" i="0" u="none" strike="noStrike" kern="1200" cap="none" spc="0" normalizeH="0" baseline="0" noProof="0" dirty="0">
              <a:ln>
                <a:noFill/>
              </a:ln>
              <a:solidFill>
                <a:srgbClr val="292850">
                  <a:lumMod val="75000"/>
                </a:srgbClr>
              </a:solidFill>
              <a:effectLst/>
              <a:uLnTx/>
              <a:uFillTx/>
              <a:latin typeface="Arial"/>
              <a:ea typeface="+mn-ea"/>
              <a:cs typeface="+mn-cs"/>
            </a:endParaRPr>
          </a:p>
        </p:txBody>
      </p:sp>
      <p:sp>
        <p:nvSpPr>
          <p:cNvPr id="11" name="TextBox 10">
            <a:extLst>
              <a:ext uri="{FF2B5EF4-FFF2-40B4-BE49-F238E27FC236}">
                <a16:creationId xmlns:a16="http://schemas.microsoft.com/office/drawing/2014/main" xmlns="" id="{9ED7923B-9E5E-4F1A-B12E-FDAB9E24F757}"/>
              </a:ext>
            </a:extLst>
          </p:cNvPr>
          <p:cNvSpPr txBox="1"/>
          <p:nvPr/>
        </p:nvSpPr>
        <p:spPr>
          <a:xfrm>
            <a:off x="7084194" y="6114752"/>
            <a:ext cx="2969083" cy="400110"/>
          </a:xfrm>
          <a:prstGeom prst="rect">
            <a:avLst/>
          </a:prstGeom>
          <a:noFill/>
        </p:spPr>
        <p:txBody>
          <a:bodyPr wrap="none" rtlCol="0">
            <a:spAutoFit/>
          </a:bodyPr>
          <a:lstStyle/>
          <a:p>
            <a:r>
              <a:rPr lang="en-US" sz="2000" i="1" dirty="0" err="1">
                <a:solidFill>
                  <a:schemeClr val="bg1">
                    <a:lumMod val="75000"/>
                  </a:schemeClr>
                </a:solidFill>
              </a:rPr>
              <a:t>Hoàng</a:t>
            </a:r>
            <a:r>
              <a:rPr lang="en-US" sz="2000" i="1" dirty="0">
                <a:solidFill>
                  <a:schemeClr val="bg1">
                    <a:lumMod val="75000"/>
                  </a:schemeClr>
                </a:solidFill>
              </a:rPr>
              <a:t> </a:t>
            </a:r>
            <a:r>
              <a:rPr lang="en-US" sz="2000" i="1" dirty="0" err="1">
                <a:solidFill>
                  <a:schemeClr val="bg1">
                    <a:lumMod val="75000"/>
                  </a:schemeClr>
                </a:solidFill>
              </a:rPr>
              <a:t>Phủ</a:t>
            </a:r>
            <a:r>
              <a:rPr lang="en-US" sz="2000" i="1" dirty="0">
                <a:solidFill>
                  <a:schemeClr val="bg1">
                    <a:lumMod val="75000"/>
                  </a:schemeClr>
                </a:solidFill>
              </a:rPr>
              <a:t> </a:t>
            </a:r>
            <a:r>
              <a:rPr lang="en-US" sz="2000" i="1" dirty="0" err="1">
                <a:solidFill>
                  <a:schemeClr val="bg1">
                    <a:lumMod val="75000"/>
                  </a:schemeClr>
                </a:solidFill>
              </a:rPr>
              <a:t>Ngọc</a:t>
            </a:r>
            <a:r>
              <a:rPr lang="en-US" sz="2000" i="1" dirty="0">
                <a:solidFill>
                  <a:schemeClr val="bg1">
                    <a:lumMod val="75000"/>
                  </a:schemeClr>
                </a:solidFill>
              </a:rPr>
              <a:t> </a:t>
            </a:r>
            <a:r>
              <a:rPr lang="en-US" sz="2000" i="1" dirty="0" err="1">
                <a:solidFill>
                  <a:schemeClr val="bg1">
                    <a:lumMod val="75000"/>
                  </a:schemeClr>
                </a:solidFill>
              </a:rPr>
              <a:t>Tường</a:t>
            </a:r>
            <a:endParaRPr lang="en-US" sz="2000" i="1" dirty="0">
              <a:solidFill>
                <a:schemeClr val="bg1">
                  <a:lumMod val="75000"/>
                </a:schemeClr>
              </a:solidFill>
            </a:endParaRPr>
          </a:p>
        </p:txBody>
      </p:sp>
    </p:spTree>
    <p:extLst>
      <p:ext uri="{BB962C8B-B14F-4D97-AF65-F5344CB8AC3E}">
        <p14:creationId xmlns:p14="http://schemas.microsoft.com/office/powerpoint/2010/main" val="13841283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ED8C567-3676-44E5-8810-55B94E6F00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9735" y="-1544164"/>
            <a:ext cx="3239470" cy="4114800"/>
          </a:xfrm>
          <a:prstGeom prst="rect">
            <a:avLst/>
          </a:prstGeom>
        </p:spPr>
      </p:pic>
      <p:pic>
        <p:nvPicPr>
          <p:cNvPr id="4" name="Picture 7">
            <a:extLst>
              <a:ext uri="{FF2B5EF4-FFF2-40B4-BE49-F238E27FC236}">
                <a16:creationId xmlns:a16="http://schemas.microsoft.com/office/drawing/2014/main" xmlns="" id="{5156530C-7AA8-4913-95E2-758444F8AB15}"/>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802256" y="0"/>
            <a:ext cx="7470914" cy="7682130"/>
          </a:xfrm>
          <a:prstGeom prst="rect">
            <a:avLst/>
          </a:prstGeom>
        </p:spPr>
      </p:pic>
      <p:sp>
        <p:nvSpPr>
          <p:cNvPr id="3" name="TextBox 2">
            <a:extLst>
              <a:ext uri="{FF2B5EF4-FFF2-40B4-BE49-F238E27FC236}">
                <a16:creationId xmlns:a16="http://schemas.microsoft.com/office/drawing/2014/main" xmlns="" id="{BBB95799-FDE4-41E9-8EB9-D1CC763D540A}"/>
              </a:ext>
            </a:extLst>
          </p:cNvPr>
          <p:cNvSpPr txBox="1"/>
          <p:nvPr/>
        </p:nvSpPr>
        <p:spPr>
          <a:xfrm>
            <a:off x="5401918" y="384027"/>
            <a:ext cx="6271590" cy="6370975"/>
          </a:xfrm>
          <a:prstGeom prst="rect">
            <a:avLst/>
          </a:prstGeom>
          <a:noFill/>
        </p:spPr>
        <p:txBody>
          <a:bodyPr wrap="square">
            <a:spAutoFit/>
          </a:bodyPr>
          <a:lstStyle/>
          <a:p>
            <a:pPr algn="just"/>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Thời đại Hùng Vương là thời đại mở đầu rực rỡ của lịch sử dân tộc Việt Nam.</a:t>
            </a:r>
            <a:r>
              <a:rPr lang="en-US" sz="2400" i="0" dirty="0">
                <a:solidFill>
                  <a:srgbClr val="333333"/>
                </a:solidFill>
                <a:effectLst/>
                <a:latin typeface="Tahoma" panose="020B0604030504040204" pitchFamily="34" charset="0"/>
              </a:rPr>
              <a:t> </a:t>
            </a:r>
            <a:r>
              <a:rPr lang="vi-VN" sz="2400" i="0" dirty="0">
                <a:solidFill>
                  <a:srgbClr val="333333"/>
                </a:solidFill>
                <a:effectLst/>
                <a:latin typeface="Tahoma" panose="020B0604030504040204" pitchFamily="34" charset="0"/>
              </a:rPr>
              <a:t>Cách đây hàng ngàn năm, cha ông ta đã kiên cường, dũng cảm, khai sơn, phá thạch, cùng nhau gây dựng nên bờ cõi, non sông đất nước, lập nên một quốc gia độc lập, có chủ quyền đầu tiên của người Việt. Các Vua Hùng từ đời này qua đời khác, đã xây dựng nên nước Văn Lang với nền văn minh lúa nước, đem lại cuộc sống ấm no cho nhân dân, tạo tiền đề phát triển đất nước với nền văn hóa đồng thau Đông Sơn và một truyền thống nghệ thuật phong phú, độc đáo. Từ đó, đất Tổ Hùng Vương đã trở thành cội nguồn dân tộc, nơi đặt nền móng cho sự phát triển mạnh mẽ và vững bền của dân tộc Việt Nam.</a:t>
            </a:r>
            <a:endParaRPr lang="en-US" sz="2400" dirty="0"/>
          </a:p>
        </p:txBody>
      </p:sp>
      <p:pic>
        <p:nvPicPr>
          <p:cNvPr id="1026" name="Picture 2" descr="Vua Hùng họ gì?">
            <a:extLst>
              <a:ext uri="{FF2B5EF4-FFF2-40B4-BE49-F238E27FC236}">
                <a16:creationId xmlns:a16="http://schemas.microsoft.com/office/drawing/2014/main" xmlns="" id="{E900A1A9-C53D-4F12-AE64-8045E339EE7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50" t="2481" r="12034" b="5003"/>
          <a:stretch/>
        </p:blipFill>
        <p:spPr bwMode="auto">
          <a:xfrm>
            <a:off x="487675" y="555366"/>
            <a:ext cx="3714920" cy="42154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Dưỡng tóc nhanh dài, chắc khỏe bằng nước tro bếp">
            <a:extLst>
              <a:ext uri="{FF2B5EF4-FFF2-40B4-BE49-F238E27FC236}">
                <a16:creationId xmlns:a16="http://schemas.microsoft.com/office/drawing/2014/main" xmlns="" id="{361063BD-3BAB-4A5D-8938-E2A847DF5165}"/>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2487"/>
          <a:stretch/>
        </p:blipFill>
        <p:spPr bwMode="auto">
          <a:xfrm>
            <a:off x="2378766" y="3986636"/>
            <a:ext cx="2723321" cy="24241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711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NKNOELEADERBOARD" val="-1883426184"/>
</p:tagLst>
</file>

<file path=ppt/theme/theme1.xml><?xml version="1.0" encoding="utf-8"?>
<a:theme xmlns:a="http://schemas.openxmlformats.org/drawingml/2006/main" name="Italian Father's Day by Slidesgo">
  <a:themeElements>
    <a:clrScheme name="Simple Light">
      <a:dk1>
        <a:srgbClr val="FEF7E5"/>
      </a:dk1>
      <a:lt1>
        <a:srgbClr val="292850"/>
      </a:lt1>
      <a:dk2>
        <a:srgbClr val="8E90FF"/>
      </a:dk2>
      <a:lt2>
        <a:srgbClr val="FF6370"/>
      </a:lt2>
      <a:accent1>
        <a:srgbClr val="FF9187"/>
      </a:accent1>
      <a:accent2>
        <a:srgbClr val="FFBA4B"/>
      </a:accent2>
      <a:accent3>
        <a:srgbClr val="FFE5BA"/>
      </a:accent3>
      <a:accent4>
        <a:srgbClr val="FFB0C5"/>
      </a:accent4>
      <a:accent5>
        <a:srgbClr val="FFD3C8"/>
      </a:accent5>
      <a:accent6>
        <a:srgbClr val="FFFFFF"/>
      </a:accent6>
      <a:hlink>
        <a:srgbClr val="2928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TotalTime>
  <Words>1316</Words>
  <Application>Microsoft Office PowerPoint</Application>
  <PresentationFormat>Custom</PresentationFormat>
  <Paragraphs>82</Paragraphs>
  <Slides>25</Slides>
  <Notes>2</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Italian Father's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19</cp:revision>
  <dcterms:created xsi:type="dcterms:W3CDTF">2022-02-15T12:29:24Z</dcterms:created>
  <dcterms:modified xsi:type="dcterms:W3CDTF">2023-03-16T09:57:36Z</dcterms:modified>
</cp:coreProperties>
</file>