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  <p:sldMasterId id="2147483700" r:id="rId2"/>
  </p:sldMasterIdLst>
  <p:notesMasterIdLst>
    <p:notesMasterId r:id="rId23"/>
  </p:notesMasterIdLst>
  <p:sldIdLst>
    <p:sldId id="256" r:id="rId3"/>
    <p:sldId id="258" r:id="rId4"/>
    <p:sldId id="304" r:id="rId5"/>
    <p:sldId id="260" r:id="rId6"/>
    <p:sldId id="259" r:id="rId7"/>
    <p:sldId id="305" r:id="rId8"/>
    <p:sldId id="306" r:id="rId9"/>
    <p:sldId id="308" r:id="rId10"/>
    <p:sldId id="309" r:id="rId11"/>
    <p:sldId id="300" r:id="rId12"/>
    <p:sldId id="310" r:id="rId13"/>
    <p:sldId id="286" r:id="rId14"/>
    <p:sldId id="312" r:id="rId15"/>
    <p:sldId id="313" r:id="rId16"/>
    <p:sldId id="314" r:id="rId17"/>
    <p:sldId id="315" r:id="rId18"/>
    <p:sldId id="261" r:id="rId19"/>
    <p:sldId id="257" r:id="rId20"/>
    <p:sldId id="263" r:id="rId21"/>
    <p:sldId id="295" r:id="rId22"/>
  </p:sldIdLst>
  <p:sldSz cx="9144000" cy="5143500" type="screen16x9"/>
  <p:notesSz cx="6858000" cy="9144000"/>
  <p:embeddedFontLst>
    <p:embeddedFont>
      <p:font typeface="HP001 4 hàng" panose="020B0604020202020204" charset="0"/>
      <p:regular r:id="rId24"/>
      <p:bold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Patrick Hand" panose="00000500000000000000" pitchFamily="2" charset="0"/>
      <p:regular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71274D-2E3D-466B-ADA8-6AAEF7DE4C7D}">
  <a:tblStyle styleId="{EF71274D-2E3D-466B-ADA8-6AAEF7DE4C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8889" autoAdjust="0"/>
  </p:normalViewPr>
  <p:slideViewPr>
    <p:cSldViewPr>
      <p:cViewPr varScale="1">
        <p:scale>
          <a:sx n="85" d="100"/>
          <a:sy n="85" d="100"/>
        </p:scale>
        <p:origin x="98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3966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2" name="Google Shape;4952;gf5a7180e7d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3" name="Google Shape;4953;gf5a7180e7d_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213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77cf0412cd_0_1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8" name="Google Shape;2518;g77cf0412cd_0_1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" name="Google Shape;3388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9" name="Google Shape;3389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77cf0412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77cf0412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77cf0412c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77cf0412c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77cf0412cd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77cf0412cd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77cf0412cd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77cf0412cd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77cf0412cd_0_3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77cf0412cd_0_3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" name="Google Shape;4945;g77cf0412cd_0_19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6" name="Google Shape;4946;g77cf0412cd_0_19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4">
  <p:cSld name="CUSTOM_6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1485750" y="609750"/>
            <a:ext cx="61725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83" name="Google Shape;83;p1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84" name="Google Shape;84;p1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 rot="-5400000">
            <a:off x="1454750" y="1448225"/>
            <a:ext cx="9159900" cy="477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16"/>
          <p:cNvGrpSpPr/>
          <p:nvPr/>
        </p:nvGrpSpPr>
        <p:grpSpPr>
          <a:xfrm rot="-5400000">
            <a:off x="3739704" y="2736877"/>
            <a:ext cx="9159968" cy="2199978"/>
            <a:chOff x="6554546" y="4623503"/>
            <a:chExt cx="7127825" cy="824332"/>
          </a:xfrm>
        </p:grpSpPr>
        <p:sp>
          <p:nvSpPr>
            <p:cNvPr id="89" name="Google Shape;89;p16"/>
            <p:cNvSpPr/>
            <p:nvPr/>
          </p:nvSpPr>
          <p:spPr>
            <a:xfrm>
              <a:off x="6554546" y="4623503"/>
              <a:ext cx="7127825" cy="824332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6554546" y="4906019"/>
              <a:ext cx="7127825" cy="438388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3543700" y="2059406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543700" y="1318901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5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9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13" name="Google Shape;11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9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4962600" y="2142000"/>
            <a:ext cx="24603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ONLY_1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723700" y="2591100"/>
            <a:ext cx="16701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723828" y="3261908"/>
            <a:ext cx="1670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 idx="2"/>
          </p:nvPr>
        </p:nvSpPr>
        <p:spPr>
          <a:xfrm>
            <a:off x="2732575" y="2591100"/>
            <a:ext cx="16701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3"/>
          </p:nvPr>
        </p:nvSpPr>
        <p:spPr>
          <a:xfrm>
            <a:off x="2732582" y="3261908"/>
            <a:ext cx="1670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 idx="4"/>
          </p:nvPr>
        </p:nvSpPr>
        <p:spPr>
          <a:xfrm>
            <a:off x="4741325" y="2591100"/>
            <a:ext cx="16701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5"/>
          </p:nvPr>
        </p:nvSpPr>
        <p:spPr>
          <a:xfrm>
            <a:off x="4741327" y="3261908"/>
            <a:ext cx="1670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6"/>
          </p:nvPr>
        </p:nvSpPr>
        <p:spPr>
          <a:xfrm>
            <a:off x="6750075" y="2591100"/>
            <a:ext cx="16701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7"/>
          </p:nvPr>
        </p:nvSpPr>
        <p:spPr>
          <a:xfrm>
            <a:off x="6750072" y="3261908"/>
            <a:ext cx="1670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8"/>
          </p:nvPr>
        </p:nvSpPr>
        <p:spPr>
          <a:xfrm>
            <a:off x="1306950" y="609750"/>
            <a:ext cx="65301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28" name="Google Shape;128;p20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29" name="Google Shape;129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_HEADER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/>
          <p:nvPr/>
        </p:nvSpPr>
        <p:spPr>
          <a:xfrm rot="5400000" flipH="1">
            <a:off x="-1587474" y="1448225"/>
            <a:ext cx="9159900" cy="47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22"/>
          <p:cNvGrpSpPr/>
          <p:nvPr/>
        </p:nvGrpSpPr>
        <p:grpSpPr>
          <a:xfrm rot="5400000" flipH="1">
            <a:off x="-4197939" y="3062046"/>
            <a:ext cx="9159968" cy="1549415"/>
            <a:chOff x="6554546" y="4623503"/>
            <a:chExt cx="7127825" cy="824332"/>
          </a:xfrm>
        </p:grpSpPr>
        <p:sp>
          <p:nvSpPr>
            <p:cNvPr id="141" name="Google Shape;141;p22"/>
            <p:cNvSpPr/>
            <p:nvPr/>
          </p:nvSpPr>
          <p:spPr>
            <a:xfrm>
              <a:off x="6554546" y="4623503"/>
              <a:ext cx="7127825" cy="824332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6554546" y="4906019"/>
              <a:ext cx="7127825" cy="438388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1132200" y="1096906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1132200" y="356401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26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68" name="Google Shape;168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26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211775" y="1705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2" name="Google Shape;172;p26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831375" y="1705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 hasCustomPrompt="1"/>
          </p:nvPr>
        </p:nvSpPr>
        <p:spPr>
          <a:xfrm>
            <a:off x="3166571" y="1711486"/>
            <a:ext cx="16425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4863770" y="1798125"/>
            <a:ext cx="19071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 idx="2" hasCustomPrompt="1"/>
          </p:nvPr>
        </p:nvSpPr>
        <p:spPr>
          <a:xfrm>
            <a:off x="3166571" y="2574873"/>
            <a:ext cx="16425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3"/>
          </p:nvPr>
        </p:nvSpPr>
        <p:spPr>
          <a:xfrm>
            <a:off x="4863770" y="2661500"/>
            <a:ext cx="19071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title" idx="4" hasCustomPrompt="1"/>
          </p:nvPr>
        </p:nvSpPr>
        <p:spPr>
          <a:xfrm>
            <a:off x="3166571" y="3438260"/>
            <a:ext cx="16425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5"/>
          </p:nvPr>
        </p:nvSpPr>
        <p:spPr>
          <a:xfrm>
            <a:off x="4863770" y="3524900"/>
            <a:ext cx="19464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title" idx="6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82" name="Google Shape;182;p2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83" name="Google Shape;183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_HEADER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/>
          <p:nvPr/>
        </p:nvSpPr>
        <p:spPr>
          <a:xfrm rot="5400000" flipH="1">
            <a:off x="3026" y="1122950"/>
            <a:ext cx="9159900" cy="477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28"/>
          <p:cNvGrpSpPr/>
          <p:nvPr/>
        </p:nvGrpSpPr>
        <p:grpSpPr>
          <a:xfrm rot="5400000" flipH="1">
            <a:off x="-3381278" y="1996172"/>
            <a:ext cx="10141000" cy="1135206"/>
            <a:chOff x="6554537" y="4843884"/>
            <a:chExt cx="7891215" cy="603961"/>
          </a:xfrm>
        </p:grpSpPr>
        <p:sp>
          <p:nvSpPr>
            <p:cNvPr id="188" name="Google Shape;188;p28"/>
            <p:cNvSpPr/>
            <p:nvPr/>
          </p:nvSpPr>
          <p:spPr>
            <a:xfrm>
              <a:off x="6554537" y="4843884"/>
              <a:ext cx="7891215" cy="603961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6554546" y="4906019"/>
              <a:ext cx="7127825" cy="438388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28"/>
          <p:cNvSpPr txBox="1">
            <a:spLocks noGrp="1"/>
          </p:cNvSpPr>
          <p:nvPr>
            <p:ph type="subTitle" idx="1"/>
          </p:nvPr>
        </p:nvSpPr>
        <p:spPr>
          <a:xfrm>
            <a:off x="2744625" y="11131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2744625" y="3726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92" name="Google Shape;192;p28"/>
          <p:cNvGrpSpPr/>
          <p:nvPr/>
        </p:nvGrpSpPr>
        <p:grpSpPr>
          <a:xfrm rot="5400000" flipH="1">
            <a:off x="2269622" y="-386828"/>
            <a:ext cx="10141000" cy="1135206"/>
            <a:chOff x="6554537" y="4843884"/>
            <a:chExt cx="7891215" cy="603961"/>
          </a:xfrm>
        </p:grpSpPr>
        <p:sp>
          <p:nvSpPr>
            <p:cNvPr id="193" name="Google Shape;193;p28"/>
            <p:cNvSpPr/>
            <p:nvPr/>
          </p:nvSpPr>
          <p:spPr>
            <a:xfrm>
              <a:off x="6554537" y="4843884"/>
              <a:ext cx="7891215" cy="603961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6554546" y="4906019"/>
              <a:ext cx="7127825" cy="438388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CUSTOM_12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title" idx="2"/>
          </p:nvPr>
        </p:nvSpPr>
        <p:spPr>
          <a:xfrm>
            <a:off x="2435700" y="2147538"/>
            <a:ext cx="42840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34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234" name="Google Shape;234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_HEADER_1_2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/>
          <p:nvPr/>
        </p:nvSpPr>
        <p:spPr>
          <a:xfrm rot="-5400000">
            <a:off x="1454750" y="1448225"/>
            <a:ext cx="9159900" cy="477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36"/>
          <p:cNvGrpSpPr/>
          <p:nvPr/>
        </p:nvGrpSpPr>
        <p:grpSpPr>
          <a:xfrm rot="-5400000">
            <a:off x="4039074" y="2168918"/>
            <a:ext cx="9159968" cy="1414472"/>
            <a:chOff x="6554546" y="4623503"/>
            <a:chExt cx="7127825" cy="824332"/>
          </a:xfrm>
        </p:grpSpPr>
        <p:sp>
          <p:nvSpPr>
            <p:cNvPr id="246" name="Google Shape;246;p36"/>
            <p:cNvSpPr/>
            <p:nvPr/>
          </p:nvSpPr>
          <p:spPr>
            <a:xfrm>
              <a:off x="6554546" y="4623503"/>
              <a:ext cx="7127825" cy="824332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6554546" y="4906019"/>
              <a:ext cx="7127825" cy="438388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36"/>
          <p:cNvSpPr txBox="1">
            <a:spLocks noGrp="1"/>
          </p:cNvSpPr>
          <p:nvPr>
            <p:ph type="subTitle" idx="1"/>
          </p:nvPr>
        </p:nvSpPr>
        <p:spPr>
          <a:xfrm>
            <a:off x="3847975" y="1549006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3847975" y="808501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900" y="12954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9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8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260" name="Google Shape;260;p3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38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5334375" y="2251850"/>
            <a:ext cx="2082000" cy="11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">
    <p:bg>
      <p:bgPr>
        <a:solidFill>
          <a:schemeClr val="lt2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/>
          <p:nvPr/>
        </p:nvSpPr>
        <p:spPr>
          <a:xfrm>
            <a:off x="588925" y="2040700"/>
            <a:ext cx="4472100" cy="4559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43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96" name="Google Shape;296;p4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43"/>
          <p:cNvSpPr txBox="1">
            <a:spLocks noGrp="1"/>
          </p:cNvSpPr>
          <p:nvPr>
            <p:ph type="title"/>
          </p:nvPr>
        </p:nvSpPr>
        <p:spPr>
          <a:xfrm>
            <a:off x="4723925" y="755350"/>
            <a:ext cx="38589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9" name="Google Shape;299;p43"/>
          <p:cNvSpPr txBox="1">
            <a:spLocks noGrp="1"/>
          </p:cNvSpPr>
          <p:nvPr>
            <p:ph type="subTitle" idx="1"/>
          </p:nvPr>
        </p:nvSpPr>
        <p:spPr>
          <a:xfrm>
            <a:off x="5350775" y="3772750"/>
            <a:ext cx="26052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00" name="Google Shape;300;p43"/>
          <p:cNvSpPr txBox="1">
            <a:spLocks noGrp="1"/>
          </p:cNvSpPr>
          <p:nvPr>
            <p:ph type="subTitle" idx="2"/>
          </p:nvPr>
        </p:nvSpPr>
        <p:spPr>
          <a:xfrm>
            <a:off x="4723925" y="1398300"/>
            <a:ext cx="38589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01" name="Google Shape;301;p43"/>
          <p:cNvSpPr/>
          <p:nvPr/>
        </p:nvSpPr>
        <p:spPr>
          <a:xfrm>
            <a:off x="2806801" y="917525"/>
            <a:ext cx="565288" cy="45122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3"/>
          <p:cNvSpPr/>
          <p:nvPr/>
        </p:nvSpPr>
        <p:spPr>
          <a:xfrm>
            <a:off x="472550" y="539500"/>
            <a:ext cx="1316952" cy="7648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3"/>
          <p:cNvSpPr txBox="1"/>
          <p:nvPr/>
        </p:nvSpPr>
        <p:spPr>
          <a:xfrm>
            <a:off x="5159075" y="3256663"/>
            <a:ext cx="2988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</a:t>
            </a: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428775" y="1958850"/>
            <a:ext cx="4286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 idx="2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62" name="Google Shape;62;p1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63" name="Google Shape;63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2763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35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39" name="Google Shape;239;p3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ubTitle" idx="1"/>
          </p:nvPr>
        </p:nvSpPr>
        <p:spPr>
          <a:xfrm>
            <a:off x="720900" y="13105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788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FFF3-2B2F-4462-A3B8-D8049F6A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5C07-0825-42FF-B0B8-322510D4C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46B06-4FB3-4676-9E47-21BAD629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DC1-9081-4B8A-AB81-DC13AA855068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16EDE-201A-421A-817C-D6BBF0C7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BE160-A6BD-44F6-B10B-AA6CEFE2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EF64-560A-4F52-B147-254DF150A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0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46" name="Google Shape;46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7"/>
          <p:cNvSpPr txBox="1">
            <a:spLocks noGrp="1"/>
          </p:cNvSpPr>
          <p:nvPr>
            <p:ph type="title" idx="2"/>
          </p:nvPr>
        </p:nvSpPr>
        <p:spPr>
          <a:xfrm>
            <a:off x="1448975" y="1873750"/>
            <a:ext cx="62463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"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" name="Google Shape;68;p13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720900" y="174512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715175" y="174512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09450" y="174512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703726" y="174512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599200" y="4008300"/>
            <a:ext cx="59568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BLANK_1_2">
    <p:bg>
      <p:bgPr>
        <a:solidFill>
          <a:schemeClr val="accent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2438050" y="609750"/>
            <a:ext cx="58569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" name="Google Shape;75;p14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2535429" y="1501750"/>
            <a:ext cx="118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4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04" y="2197050"/>
            <a:ext cx="118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4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5429" y="2907650"/>
            <a:ext cx="118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4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2535429" y="3618250"/>
            <a:ext cx="118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08000" y="4156675"/>
            <a:ext cx="59568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5" r:id="rId12"/>
    <p:sldLayoutId id="2147483666" r:id="rId13"/>
    <p:sldLayoutId id="2147483668" r:id="rId14"/>
    <p:sldLayoutId id="2147483672" r:id="rId15"/>
    <p:sldLayoutId id="2147483673" r:id="rId16"/>
    <p:sldLayoutId id="2147483674" r:id="rId17"/>
    <p:sldLayoutId id="2147483680" r:id="rId18"/>
    <p:sldLayoutId id="2147483682" r:id="rId19"/>
    <p:sldLayoutId id="2147483684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702" r:id="rId27"/>
    <p:sldLayoutId id="2147483703" r:id="rId28"/>
    <p:sldLayoutId id="214748370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5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8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12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8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4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54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325" name="Google Shape;325;p54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4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4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4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4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4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4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4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4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4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4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4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4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4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4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4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4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4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4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4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4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4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4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4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4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4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4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4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4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4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4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4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4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4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4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4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4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4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4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4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4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4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4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4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4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4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4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4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4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4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4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4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4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4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4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4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4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4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4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4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4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4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4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4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4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4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4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4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4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4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4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4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4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4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4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4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4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4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4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4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4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4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4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4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4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54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434" name="Google Shape;434;p54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4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4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4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4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4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4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4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4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4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4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4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4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4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4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4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4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4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4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4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4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4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4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4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4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4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4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4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4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4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4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4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4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4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4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4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4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4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4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4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4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4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4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4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4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4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4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4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4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4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4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4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4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4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4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4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4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4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4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4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4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4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4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4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4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4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4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4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4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4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4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4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4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4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4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4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4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4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4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4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4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4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4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4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4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4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4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4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4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4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4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4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4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4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4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4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4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4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4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4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4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4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4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4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4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4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4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4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54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54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544" name="Google Shape;544;p54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4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4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54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550" name="Google Shape;550;p54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4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4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4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4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4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4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4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4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4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4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4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4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4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4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4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4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4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4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4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4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4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4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4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4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4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4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4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4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4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4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4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4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4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4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4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54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4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" name="Google Shape;589;p54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590" name="Google Shape;590;p54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4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4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4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4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4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4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4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4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4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4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4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4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4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4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4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4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4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4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4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4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4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4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4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4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4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4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4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4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4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4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4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4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4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4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4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4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4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4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4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4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4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4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4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4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4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4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4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4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4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4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4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4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4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4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4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4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4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4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4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4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4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54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654" name="Google Shape;654;p54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4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4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4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4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4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4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4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4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4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4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4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4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4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4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4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4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4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4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4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4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4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4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4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4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4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4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4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4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4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4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4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4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4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4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4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4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4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4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4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4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4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4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4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4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4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4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4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4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4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4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4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4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4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4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54"/>
          <p:cNvSpPr txBox="1">
            <a:spLocks noGrp="1"/>
          </p:cNvSpPr>
          <p:nvPr>
            <p:ph type="title"/>
          </p:nvPr>
        </p:nvSpPr>
        <p:spPr>
          <a:xfrm>
            <a:off x="2195736" y="1473691"/>
            <a:ext cx="4708593" cy="1327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Nghe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viết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Dòng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kinh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quê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</a:rPr>
              <a:t>hương</a:t>
            </a:r>
            <a:endParaRPr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3" name="Google Shape;709;p54"/>
          <p:cNvSpPr txBox="1">
            <a:spLocks/>
          </p:cNvSpPr>
          <p:nvPr/>
        </p:nvSpPr>
        <p:spPr>
          <a:xfrm>
            <a:off x="3507395" y="885123"/>
            <a:ext cx="20853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vi-VN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CHÍNH TẢ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" grpId="0"/>
      <p:bldP spid="7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ẫu giấy 5 ô ly - Mẫu giấy luyện viết chữ - Download.vn">
            <a:extLst>
              <a:ext uri="{FF2B5EF4-FFF2-40B4-BE49-F238E27FC236}">
                <a16:creationId xmlns:a16="http://schemas.microsoft.com/office/drawing/2014/main" id="{BC3FA27C-2E3A-4926-A5C8-0D6C274C0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/>
          <a:stretch/>
        </p:blipFill>
        <p:spPr bwMode="auto">
          <a:xfrm>
            <a:off x="775981" y="38099"/>
            <a:ext cx="8375032" cy="51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EA6BD8-81AB-464E-B743-D33E35FE690A}"/>
              </a:ext>
            </a:extLst>
          </p:cNvPr>
          <p:cNvSpPr/>
          <p:nvPr/>
        </p:nvSpPr>
        <p:spPr>
          <a:xfrm>
            <a:off x="775981" y="0"/>
            <a:ext cx="8375029" cy="51435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9D79C-1302-498A-968B-8E6222B79CD2}"/>
              </a:ext>
            </a:extLst>
          </p:cNvPr>
          <p:cNvCxnSpPr>
            <a:cxnSpLocks/>
          </p:cNvCxnSpPr>
          <p:nvPr/>
        </p:nvCxnSpPr>
        <p:spPr>
          <a:xfrm>
            <a:off x="826113" y="0"/>
            <a:ext cx="0" cy="5181599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15F75EA-9333-4718-B440-96D7B2B5A16C}"/>
              </a:ext>
            </a:extLst>
          </p:cNvPr>
          <p:cNvSpPr/>
          <p:nvPr/>
        </p:nvSpPr>
        <p:spPr>
          <a:xfrm>
            <a:off x="1337030" y="316789"/>
            <a:ext cx="6762749" cy="630942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32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Thứ … ngày … tháng … năm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B70231-777C-48CA-9FA6-71626FE371A1}"/>
              </a:ext>
            </a:extLst>
          </p:cNvPr>
          <p:cNvSpPr/>
          <p:nvPr/>
        </p:nvSpPr>
        <p:spPr>
          <a:xfrm>
            <a:off x="3874610" y="947731"/>
            <a:ext cx="1990609" cy="630942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32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Chính tả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7FE118-9706-41E2-A06A-3BC520C2A274}"/>
              </a:ext>
            </a:extLst>
          </p:cNvPr>
          <p:cNvCxnSpPr>
            <a:cxnSpLocks/>
          </p:cNvCxnSpPr>
          <p:nvPr/>
        </p:nvCxnSpPr>
        <p:spPr>
          <a:xfrm>
            <a:off x="4063211" y="1419326"/>
            <a:ext cx="1634945" cy="0"/>
          </a:xfrm>
          <a:prstGeom prst="line">
            <a:avLst/>
          </a:prstGeom>
          <a:ln w="381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C954509-A45F-4A61-B8A0-C6F560922C9B}"/>
              </a:ext>
            </a:extLst>
          </p:cNvPr>
          <p:cNvSpPr/>
          <p:nvPr/>
        </p:nvSpPr>
        <p:spPr>
          <a:xfrm>
            <a:off x="3230458" y="1347614"/>
            <a:ext cx="4149854" cy="877163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Dòng</a:t>
            </a:r>
            <a:r>
              <a:rPr lang="en-US" sz="3200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kinh</a:t>
            </a:r>
            <a:r>
              <a:rPr lang="en-US" sz="3200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quê</a:t>
            </a:r>
            <a:r>
              <a:rPr lang="en-US" sz="3200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hương</a:t>
            </a:r>
            <a:endParaRPr lang="en-US" sz="3200" b="1" dirty="0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019162-B6E3-48F0-B06B-9F3B99C19F55}"/>
              </a:ext>
            </a:extLst>
          </p:cNvPr>
          <p:cNvCxnSpPr>
            <a:cxnSpLocks/>
          </p:cNvCxnSpPr>
          <p:nvPr/>
        </p:nvCxnSpPr>
        <p:spPr>
          <a:xfrm>
            <a:off x="2762451" y="1943096"/>
            <a:ext cx="0" cy="3238503"/>
          </a:xfrm>
          <a:prstGeom prst="line">
            <a:avLst/>
          </a:prstGeom>
          <a:ln w="381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31BCC-69DA-4D9E-9294-3C282AFB57E1}"/>
              </a:ext>
            </a:extLst>
          </p:cNvPr>
          <p:cNvSpPr/>
          <p:nvPr/>
        </p:nvSpPr>
        <p:spPr>
          <a:xfrm>
            <a:off x="3668155" y="2209615"/>
            <a:ext cx="4576253" cy="630942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3200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Cũng</a:t>
            </a:r>
            <a:r>
              <a:rPr lang="en-US" sz="3200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như</a:t>
            </a:r>
            <a:r>
              <a:rPr lang="en-US" sz="3200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mọi</a:t>
            </a:r>
            <a:r>
              <a:rPr lang="en-US" sz="3200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...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F34EB-CAF4-4F65-A6A2-FD0F6F8E8015}"/>
              </a:ext>
            </a:extLst>
          </p:cNvPr>
          <p:cNvSpPr/>
          <p:nvPr/>
        </p:nvSpPr>
        <p:spPr>
          <a:xfrm>
            <a:off x="5264136" y="4125284"/>
            <a:ext cx="2577309" cy="630942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3200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Nguyễn</a:t>
            </a:r>
            <a:r>
              <a:rPr lang="en-US" sz="3200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Thi</a:t>
            </a:r>
            <a:endParaRPr lang="en-US" sz="3200" b="1" dirty="0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F566B8-6574-437B-9C47-1373E4E59EA9}"/>
              </a:ext>
            </a:extLst>
          </p:cNvPr>
          <p:cNvGrpSpPr/>
          <p:nvPr/>
        </p:nvGrpSpPr>
        <p:grpSpPr>
          <a:xfrm>
            <a:off x="1367862" y="2209615"/>
            <a:ext cx="871712" cy="630942"/>
            <a:chOff x="1337030" y="2221045"/>
            <a:chExt cx="871712" cy="6309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A4D0F2-15FE-41CF-B7D2-99F717A1A737}"/>
                </a:ext>
              </a:extLst>
            </p:cNvPr>
            <p:cNvSpPr/>
            <p:nvPr/>
          </p:nvSpPr>
          <p:spPr>
            <a:xfrm>
              <a:off x="1337030" y="2221045"/>
              <a:ext cx="871712" cy="630942"/>
            </a:xfrm>
            <a:prstGeom prst="rect">
              <a:avLst/>
            </a:prstGeom>
            <a:noFill/>
          </p:spPr>
          <p:txBody>
            <a:bodyPr wrap="none" lIns="137160" tIns="68580" rIns="137160" bIns="68580">
              <a:spAutoFit/>
            </a:bodyPr>
            <a:lstStyle/>
            <a:p>
              <a:pPr algn="ctr"/>
              <a:r>
                <a:rPr lang="en-US" sz="3200" b="1">
                  <a:ln w="3175"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HP001 4 hàng" panose="020B0603050302020204" pitchFamily="34" charset="0"/>
                </a:rPr>
                <a:t>Lỗ</a:t>
              </a:r>
              <a:r>
                <a:rPr lang="en-US" sz="600" b="1">
                  <a:ln w="3175"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>
                  <a:ln w="3175"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HP001 4 hàng" panose="020B0603050302020204" pitchFamily="34" charset="0"/>
                </a:rPr>
                <a:t>i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5C6C47-4AC3-452A-B916-10252EB6A224}"/>
                </a:ext>
              </a:extLst>
            </p:cNvPr>
            <p:cNvCxnSpPr>
              <a:cxnSpLocks/>
            </p:cNvCxnSpPr>
            <p:nvPr/>
          </p:nvCxnSpPr>
          <p:spPr>
            <a:xfrm>
              <a:off x="1471781" y="2671012"/>
              <a:ext cx="597651" cy="0"/>
            </a:xfrm>
            <a:prstGeom prst="line">
              <a:avLst/>
            </a:prstGeom>
            <a:ln w="38100">
              <a:solidFill>
                <a:srgbClr val="99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26E36C5-A5E7-4C75-883A-CBAA125A39D0}"/>
              </a:ext>
            </a:extLst>
          </p:cNvPr>
          <p:cNvSpPr/>
          <p:nvPr/>
        </p:nvSpPr>
        <p:spPr>
          <a:xfrm>
            <a:off x="772161" y="2718585"/>
            <a:ext cx="8432800" cy="605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Giảm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văn</a:t>
            </a:r>
            <a:r>
              <a:rPr lang="en-US" sz="2800" dirty="0">
                <a:solidFill>
                  <a:schemeClr val="tx1"/>
                </a:solidFill>
              </a:rPr>
              <a:t> 3969: HS </a:t>
            </a:r>
            <a:r>
              <a:rPr lang="en-US" sz="2800" dirty="0" err="1">
                <a:solidFill>
                  <a:schemeClr val="tx1"/>
                </a:solidFill>
              </a:rPr>
              <a:t>tự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8"/>
          <p:cNvSpPr txBox="1">
            <a:spLocks noGrp="1"/>
          </p:cNvSpPr>
          <p:nvPr>
            <p:ph type="title"/>
          </p:nvPr>
        </p:nvSpPr>
        <p:spPr>
          <a:xfrm>
            <a:off x="720900" y="429949"/>
            <a:ext cx="7713600" cy="9176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" sz="5400" dirty="0">
                <a:solidFill>
                  <a:schemeClr val="bg1"/>
                </a:solidFill>
              </a:rPr>
              <a:t>DÒNG KINH QUÊ HƯƠNG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25" name="Google Shape;1587;p69"/>
          <p:cNvSpPr txBox="1">
            <a:spLocks noGrp="1"/>
          </p:cNvSpPr>
          <p:nvPr>
            <p:ph type="title" idx="4294967295"/>
          </p:nvPr>
        </p:nvSpPr>
        <p:spPr>
          <a:xfrm>
            <a:off x="179512" y="1275606"/>
            <a:ext cx="8784976" cy="3240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Cũng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khắp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quê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gợi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Vẫn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hò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đang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mùi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quả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chín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xuồng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cập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bến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reo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tôi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giã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bỗng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Dễ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sao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lảnh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lót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vút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giấc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ngủ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niềm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vui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b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                                                                       Theo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Nguyễn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84"/>
          <p:cNvGrpSpPr/>
          <p:nvPr/>
        </p:nvGrpSpPr>
        <p:grpSpPr>
          <a:xfrm>
            <a:off x="-1200" y="4647276"/>
            <a:ext cx="9144287" cy="496238"/>
            <a:chOff x="6554556" y="4848176"/>
            <a:chExt cx="7127825" cy="496238"/>
          </a:xfrm>
        </p:grpSpPr>
        <p:sp>
          <p:nvSpPr>
            <p:cNvPr id="2523" name="Google Shape;2523;p84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4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5" name="Google Shape;2525;p84"/>
          <p:cNvGrpSpPr/>
          <p:nvPr/>
        </p:nvGrpSpPr>
        <p:grpSpPr>
          <a:xfrm>
            <a:off x="5675286" y="816120"/>
            <a:ext cx="2379432" cy="4103650"/>
            <a:chOff x="6093972" y="739900"/>
            <a:chExt cx="2135361" cy="3682716"/>
          </a:xfrm>
        </p:grpSpPr>
        <p:sp>
          <p:nvSpPr>
            <p:cNvPr id="2526" name="Google Shape;2526;p84"/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4"/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4"/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4"/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4"/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4"/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4"/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4"/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4"/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4"/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4"/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4"/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4"/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4"/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4"/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4"/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4"/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4"/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4"/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4"/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4"/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4"/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4"/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4"/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4"/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4"/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4"/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4"/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4"/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4"/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4"/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4"/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4"/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4"/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4"/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4"/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4"/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4"/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4"/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4"/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4"/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4"/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4"/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4"/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4"/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4"/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4"/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4"/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4"/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4"/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4"/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4"/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4"/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4"/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4"/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4"/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4"/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4"/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4"/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4"/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4"/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4"/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4"/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4"/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4"/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4"/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4"/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4"/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4"/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4"/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4"/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4"/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4"/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4"/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4"/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4"/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4"/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4"/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4"/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4"/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4"/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4"/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4"/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4"/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4"/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4"/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4"/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4"/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4"/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4"/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4"/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4"/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4"/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4"/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4"/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4"/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4"/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4"/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4"/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4"/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4"/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4"/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4"/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4"/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4"/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4"/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4"/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4"/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4"/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4"/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4"/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4"/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4"/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4"/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4"/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4"/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4"/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4"/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4"/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4"/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4"/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4"/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4"/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4"/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4"/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4"/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4"/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4"/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4"/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4"/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4"/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4"/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4"/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4"/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4"/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4"/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4"/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4"/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4"/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4"/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4"/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4"/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4"/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4"/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4"/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4"/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4"/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4"/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4"/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4"/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4"/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4"/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4"/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4"/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4"/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4"/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4"/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A0431D4-A9E9-4DE6-B28A-C01B8C08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17" y="1019584"/>
            <a:ext cx="5466407" cy="841800"/>
          </a:xfrm>
        </p:spPr>
        <p:txBody>
          <a:bodyPr/>
          <a:lstStyle/>
          <a:p>
            <a:r>
              <a:rPr lang="vi-VN" sz="8000">
                <a:ln w="38100">
                  <a:solidFill>
                    <a:srgbClr val="002060"/>
                  </a:solidFill>
                </a:ln>
                <a:solidFill>
                  <a:srgbClr val="FFC000"/>
                </a:solidFill>
                <a:latin typeface="iCiel Pony" panose="02000000000000000000" pitchFamily="2" charset="0"/>
              </a:rPr>
              <a:t>BÀI TẬP</a:t>
            </a:r>
            <a:br>
              <a:rPr lang="vi-VN" sz="8000">
                <a:ln w="38100">
                  <a:solidFill>
                    <a:srgbClr val="002060"/>
                  </a:solidFill>
                </a:ln>
                <a:solidFill>
                  <a:srgbClr val="FFC000"/>
                </a:solidFill>
                <a:latin typeface="iCiel Pony" panose="02000000000000000000" pitchFamily="2" charset="0"/>
              </a:rPr>
            </a:br>
            <a:r>
              <a:rPr lang="vi-VN" sz="8000">
                <a:ln w="38100">
                  <a:solidFill>
                    <a:srgbClr val="002060"/>
                  </a:solidFill>
                </a:ln>
                <a:solidFill>
                  <a:srgbClr val="FFC000"/>
                </a:solidFill>
                <a:latin typeface="iCiel Pony" panose="02000000000000000000" pitchFamily="2" charset="0"/>
              </a:rPr>
              <a:t>CHÍNH TẢ</a:t>
            </a:r>
            <a:endParaRPr lang="en-US" sz="8000">
              <a:ln w="38100">
                <a:solidFill>
                  <a:srgbClr val="002060"/>
                </a:solidFill>
              </a:ln>
              <a:solidFill>
                <a:srgbClr val="FFC000"/>
              </a:solidFill>
              <a:latin typeface="iCiel Pony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841172"/>
            <a:ext cx="9144000" cy="79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0" y="220904"/>
            <a:ext cx="631811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6318115" y="220904"/>
            <a:ext cx="282588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6069905" y="188044"/>
            <a:ext cx="5753100" cy="509031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104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83BD6083-4BA4-43DD-B55E-8426E0C54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67" b="90000" l="0" r="2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2" r="79344" b="22712"/>
          <a:stretch/>
        </p:blipFill>
        <p:spPr bwMode="auto">
          <a:xfrm rot="20740929">
            <a:off x="5842925" y="4181524"/>
            <a:ext cx="1120243" cy="9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8110447" y="4090213"/>
            <a:ext cx="796920" cy="7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ash and garbage icons set, cartoon style - Stock Illustration [28783798]  - PIXTA">
            <a:extLst>
              <a:ext uri="{FF2B5EF4-FFF2-40B4-BE49-F238E27FC236}">
                <a16:creationId xmlns:a16="http://schemas.microsoft.com/office/drawing/2014/main" id="{99D67437-D39C-4874-9356-9CBD5CBCA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78" b="27598" l="36339" r="62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363" r="34356" b="69487"/>
          <a:stretch/>
        </p:blipFill>
        <p:spPr bwMode="auto">
          <a:xfrm>
            <a:off x="7964732" y="2360732"/>
            <a:ext cx="1329020" cy="12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B4E2F8EB-B9EC-4D55-96B3-4069CEFAE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30822" l="58929" r="6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20" t="-4874" r="28722" b="71039"/>
          <a:stretch/>
        </p:blipFill>
        <p:spPr bwMode="auto">
          <a:xfrm rot="18963416">
            <a:off x="5824254" y="3022730"/>
            <a:ext cx="560596" cy="13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7EC07914-D269-4235-A3AC-3641299ED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2256106">
            <a:off x="7493097" y="3107413"/>
            <a:ext cx="560596" cy="13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lastic Bag Background clipart - Bag, Illustration, Hat, transparent clip  art">
            <a:extLst>
              <a:ext uri="{FF2B5EF4-FFF2-40B4-BE49-F238E27FC236}">
                <a16:creationId xmlns:a16="http://schemas.microsoft.com/office/drawing/2014/main" id="{966EB91A-76B0-488A-8C82-12F31CC1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63" y="2253913"/>
            <a:ext cx="1231370" cy="12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79B3AF-17C1-4C34-860E-F81A391D29CE}"/>
              </a:ext>
            </a:extLst>
          </p:cNvPr>
          <p:cNvSpPr/>
          <p:nvPr/>
        </p:nvSpPr>
        <p:spPr>
          <a:xfrm>
            <a:off x="1240619" y="85447"/>
            <a:ext cx="6724113" cy="69249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/>
            </a:prstTxWarp>
            <a:spAutoFit/>
          </a:bodyPr>
          <a:lstStyle/>
          <a:p>
            <a:pPr algn="ctr"/>
            <a:r>
              <a:rPr lang="vi-VN" sz="4050" b="1">
                <a:ln w="381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iCiel Soup of Justice" pitchFamily="2" charset="0"/>
              </a:rPr>
              <a:t>LÀM SẠCH DÒNG K</a:t>
            </a:r>
            <a:r>
              <a:rPr lang="en-US" sz="4050" b="1">
                <a:ln w="381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iCiel Soup of Justice" pitchFamily="2" charset="0"/>
              </a:rPr>
              <a:t>I</a:t>
            </a:r>
            <a:r>
              <a:rPr lang="vi-VN" sz="4050" b="1">
                <a:ln w="381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iCiel Soup of Justice" pitchFamily="2" charset="0"/>
              </a:rPr>
              <a:t>NH</a:t>
            </a:r>
            <a:endParaRPr lang="en-US" sz="4050" b="1">
              <a:ln w="38100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latin typeface="iCiel Soup of Justi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65156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7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mmiLynn — Animated Scenery Background Gifs.">
            <a:extLst>
              <a:ext uri="{FF2B5EF4-FFF2-40B4-BE49-F238E27FC236}">
                <a16:creationId xmlns:a16="http://schemas.microsoft.com/office/drawing/2014/main" id="{781CFDCA-1F61-4569-9DE4-7712737C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841172"/>
            <a:ext cx="9144000" cy="79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0" y="220904"/>
            <a:ext cx="631811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6318115" y="220904"/>
            <a:ext cx="282588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464419" y="508678"/>
            <a:ext cx="8215162" cy="41261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2" name="Picture 26" descr="Plastic Bag Background clipart - Bag, Illustration, Hat, transparent clip  art">
            <a:extLst>
              <a:ext uri="{FF2B5EF4-FFF2-40B4-BE49-F238E27FC236}">
                <a16:creationId xmlns:a16="http://schemas.microsoft.com/office/drawing/2014/main" id="{9A7C03D3-8724-4CD5-AA7A-402DD530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86" y="3535150"/>
            <a:ext cx="1231370" cy="12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C6D77A-7DA9-4D69-9EF0-9008ABE08F3F}"/>
              </a:ext>
            </a:extLst>
          </p:cNvPr>
          <p:cNvSpPr txBox="1"/>
          <p:nvPr/>
        </p:nvSpPr>
        <p:spPr>
          <a:xfrm>
            <a:off x="780932" y="912565"/>
            <a:ext cx="762192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700" b="1">
                <a:solidFill>
                  <a:srgbClr val="FF0000"/>
                </a:solidFill>
                <a:latin typeface="Arial" panose="020B0604020202020204" pitchFamily="34" charset="0"/>
              </a:rPr>
              <a:t>Điền một vần thích hợp với cả 3 chỗ trống dưới đây:</a:t>
            </a:r>
            <a:endParaRPr lang="en-US" sz="27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endParaRPr lang="vi-VN" sz="2700">
              <a:latin typeface="Arial" panose="020B0604020202020204" pitchFamily="34" charset="0"/>
            </a:endParaRPr>
          </a:p>
          <a:p>
            <a:pPr algn="ctr"/>
            <a:r>
              <a:rPr lang="vi-VN" sz="2700">
                <a:latin typeface="Arial" panose="020B0604020202020204" pitchFamily="34" charset="0"/>
              </a:rPr>
              <a:t>Chân trâu đốt lửa trên đồng</a:t>
            </a:r>
          </a:p>
          <a:p>
            <a:pPr algn="ctr"/>
            <a:r>
              <a:rPr lang="vi-VN" sz="2700">
                <a:latin typeface="Arial" panose="020B0604020202020204" pitchFamily="34" charset="0"/>
              </a:rPr>
              <a:t>Rạ rơm thì ít, gió đông thì nh</a:t>
            </a:r>
            <a:r>
              <a:rPr lang="en-US" sz="2700">
                <a:latin typeface="Arial" panose="020B0604020202020204" pitchFamily="34" charset="0"/>
              </a:rPr>
              <a:t> …</a:t>
            </a:r>
            <a:endParaRPr lang="vi-VN" sz="2700">
              <a:latin typeface="Arial" panose="020B0604020202020204" pitchFamily="34" charset="0"/>
            </a:endParaRPr>
          </a:p>
          <a:p>
            <a:pPr algn="ctr"/>
            <a:r>
              <a:rPr lang="vi-VN" sz="2700">
                <a:latin typeface="Arial" panose="020B0604020202020204" pitchFamily="34" charset="0"/>
              </a:rPr>
              <a:t>Mải mê đuổi một con d</a:t>
            </a:r>
            <a:r>
              <a:rPr lang="en-US" sz="2700">
                <a:latin typeface="Arial" panose="020B0604020202020204" pitchFamily="34" charset="0"/>
              </a:rPr>
              <a:t> …</a:t>
            </a:r>
            <a:endParaRPr lang="vi-VN" sz="2700">
              <a:latin typeface="Arial" panose="020B0604020202020204" pitchFamily="34" charset="0"/>
            </a:endParaRPr>
          </a:p>
          <a:p>
            <a:pPr algn="ctr"/>
            <a:r>
              <a:rPr lang="vi-VN" sz="2700">
                <a:latin typeface="Arial" panose="020B0604020202020204" pitchFamily="34" charset="0"/>
              </a:rPr>
              <a:t>Củ khoai nướng để cà ch</a:t>
            </a:r>
            <a:r>
              <a:rPr lang="en-US" sz="2700">
                <a:latin typeface="Arial" panose="020B0604020202020204" pitchFamily="34" charset="0"/>
              </a:rPr>
              <a:t> …   </a:t>
            </a:r>
            <a:r>
              <a:rPr lang="vi-VN" sz="2700">
                <a:latin typeface="Arial" panose="020B0604020202020204" pitchFamily="34" charset="0"/>
              </a:rPr>
              <a:t>thành tro.</a:t>
            </a:r>
          </a:p>
        </p:txBody>
      </p:sp>
      <p:pic>
        <p:nvPicPr>
          <p:cNvPr id="14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F3806E1B-22F1-4F87-990C-9C1BC8D0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67" b="90000" l="0" r="2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2" r="79344" b="22712"/>
          <a:stretch/>
        </p:blipFill>
        <p:spPr bwMode="auto">
          <a:xfrm rot="20740929">
            <a:off x="7092544" y="4139113"/>
            <a:ext cx="1120243" cy="9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E7EDBA12-8D4E-4F47-98EA-D4B1EF25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30822" l="58929" r="6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20" t="-4874" r="28722" b="71039"/>
          <a:stretch/>
        </p:blipFill>
        <p:spPr bwMode="auto">
          <a:xfrm rot="1807480">
            <a:off x="8519514" y="3702472"/>
            <a:ext cx="560596" cy="13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D511A-F7AF-4288-94C6-3BCA1A39C6C2}"/>
              </a:ext>
            </a:extLst>
          </p:cNvPr>
          <p:cNvSpPr/>
          <p:nvPr/>
        </p:nvSpPr>
        <p:spPr>
          <a:xfrm>
            <a:off x="6484076" y="2571751"/>
            <a:ext cx="60016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2700">
                <a:ln w="0"/>
                <a:solidFill>
                  <a:srgbClr val="FF0000"/>
                </a:solidFill>
              </a:rPr>
              <a:t>iều</a:t>
            </a:r>
            <a:endParaRPr lang="en-US" sz="2700">
              <a:ln w="0"/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0A7D72-0FC3-43D0-A9B4-BA912E832BA9}"/>
              </a:ext>
            </a:extLst>
          </p:cNvPr>
          <p:cNvSpPr/>
          <p:nvPr/>
        </p:nvSpPr>
        <p:spPr>
          <a:xfrm>
            <a:off x="6025738" y="2975637"/>
            <a:ext cx="60016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2700">
                <a:ln w="0"/>
                <a:solidFill>
                  <a:srgbClr val="FF0000"/>
                </a:solidFill>
              </a:rPr>
              <a:t>iều</a:t>
            </a:r>
            <a:endParaRPr lang="en-US" sz="2700">
              <a:ln w="0"/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9BA4AA-BC92-43B7-9023-1131565C09D3}"/>
              </a:ext>
            </a:extLst>
          </p:cNvPr>
          <p:cNvSpPr/>
          <p:nvPr/>
        </p:nvSpPr>
        <p:spPr>
          <a:xfrm>
            <a:off x="5353319" y="3395065"/>
            <a:ext cx="60016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2700">
                <a:ln w="0"/>
                <a:solidFill>
                  <a:srgbClr val="FF0000"/>
                </a:solidFill>
              </a:rPr>
              <a:t>iều</a:t>
            </a:r>
            <a:endParaRPr lang="en-US" sz="2700">
              <a:ln w="0"/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46D8EE-43EB-417E-90DD-909A37BECA02}"/>
              </a:ext>
            </a:extLst>
          </p:cNvPr>
          <p:cNvGrpSpPr/>
          <p:nvPr/>
        </p:nvGrpSpPr>
        <p:grpSpPr>
          <a:xfrm rot="475935">
            <a:off x="-1395452" y="2317328"/>
            <a:ext cx="3255323" cy="2880292"/>
            <a:chOff x="-1947231" y="-266157"/>
            <a:chExt cx="8191500" cy="7247793"/>
          </a:xfrm>
        </p:grpSpPr>
        <p:pic>
          <p:nvPicPr>
            <p:cNvPr id="19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E564CFA3-29E0-4DA9-B7E3-24CC64A4D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FBBF63B-BC7A-453D-A995-C68F2CB49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6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841172"/>
            <a:ext cx="9144000" cy="79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0" y="220904"/>
            <a:ext cx="631811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6318115" y="220904"/>
            <a:ext cx="282588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147745" y="26595"/>
            <a:ext cx="5753100" cy="509031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104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83BD6083-4BA4-43DD-B55E-8426E0C54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67" b="90000" l="0" r="2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2" r="79344" b="22712"/>
          <a:stretch/>
        </p:blipFill>
        <p:spPr bwMode="auto">
          <a:xfrm rot="20740929">
            <a:off x="5842925" y="4181524"/>
            <a:ext cx="1120243" cy="9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8110447" y="4090213"/>
            <a:ext cx="796920" cy="7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ash and garbage icons set, cartoon style - Stock Illustration [28783798]  - PIXTA">
            <a:extLst>
              <a:ext uri="{FF2B5EF4-FFF2-40B4-BE49-F238E27FC236}">
                <a16:creationId xmlns:a16="http://schemas.microsoft.com/office/drawing/2014/main" id="{99D67437-D39C-4874-9356-9CBD5CBCA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78" b="27598" l="36339" r="62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363" r="34356" b="69487"/>
          <a:stretch/>
        </p:blipFill>
        <p:spPr bwMode="auto">
          <a:xfrm>
            <a:off x="7964732" y="2360732"/>
            <a:ext cx="1329020" cy="12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B4E2F8EB-B9EC-4D55-96B3-4069CEFAE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30822" l="58929" r="6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20" t="-4874" r="28722" b="71039"/>
          <a:stretch/>
        </p:blipFill>
        <p:spPr bwMode="auto">
          <a:xfrm rot="18963416">
            <a:off x="5824254" y="3022730"/>
            <a:ext cx="560596" cy="13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7EC07914-D269-4235-A3AC-3641299ED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2256106">
            <a:off x="7493097" y="3107413"/>
            <a:ext cx="560596" cy="13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lastic Bag Background clipart - Bag, Illustration, Hat, transparent clip  art">
            <a:extLst>
              <a:ext uri="{FF2B5EF4-FFF2-40B4-BE49-F238E27FC236}">
                <a16:creationId xmlns:a16="http://schemas.microsoft.com/office/drawing/2014/main" id="{966EB91A-76B0-488A-8C82-12F31CC1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63" y="2253913"/>
            <a:ext cx="1231370" cy="12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94 0.29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16159 0.135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0.20013 -0.050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mmiLynn — Animated Scenery Background Gifs.">
            <a:extLst>
              <a:ext uri="{FF2B5EF4-FFF2-40B4-BE49-F238E27FC236}">
                <a16:creationId xmlns:a16="http://schemas.microsoft.com/office/drawing/2014/main" id="{781CFDCA-1F61-4569-9DE4-7712737C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841172"/>
            <a:ext cx="9144000" cy="79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0" y="220904"/>
            <a:ext cx="631811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6318115" y="220904"/>
            <a:ext cx="282588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464419" y="508678"/>
            <a:ext cx="8215162" cy="41261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94B67D-8969-4B7B-BC78-0E28A1004665}"/>
              </a:ext>
            </a:extLst>
          </p:cNvPr>
          <p:cNvGrpSpPr/>
          <p:nvPr/>
        </p:nvGrpSpPr>
        <p:grpSpPr>
          <a:xfrm rot="475935">
            <a:off x="-1395452" y="2317328"/>
            <a:ext cx="3255323" cy="2880292"/>
            <a:chOff x="-1947231" y="-266157"/>
            <a:chExt cx="8191500" cy="7247793"/>
          </a:xfrm>
        </p:grpSpPr>
        <p:pic>
          <p:nvPicPr>
            <p:cNvPr id="10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F34AE564-3CE9-4D54-8A8B-1D5C8C0C8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EB0123-78F0-44A9-A912-96C117893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C6D77A-7DA9-4D69-9EF0-9008ABE08F3F}"/>
              </a:ext>
            </a:extLst>
          </p:cNvPr>
          <p:cNvSpPr txBox="1"/>
          <p:nvPr/>
        </p:nvSpPr>
        <p:spPr>
          <a:xfrm>
            <a:off x="657181" y="912828"/>
            <a:ext cx="7829637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700" b="1">
                <a:solidFill>
                  <a:srgbClr val="FF0000"/>
                </a:solidFill>
              </a:rPr>
              <a:t>Điền tiếng có chứa ia hoặc iê thích hợp với mỗi chỗ trống trong các thành ngữ dưới đây :</a:t>
            </a:r>
          </a:p>
          <a:p>
            <a:pPr algn="just"/>
            <a:endParaRPr lang="vi-VN" sz="1050"/>
          </a:p>
          <a:p>
            <a:pPr algn="just"/>
            <a:endParaRPr lang="vi-VN" sz="1050"/>
          </a:p>
          <a:p>
            <a:pPr algn="just"/>
            <a:endParaRPr lang="vi-VN" sz="2700"/>
          </a:p>
          <a:p>
            <a:pPr algn="ctr"/>
            <a:r>
              <a:rPr lang="vi-VN" sz="2700"/>
              <a:t>Đông như .......</a:t>
            </a:r>
            <a:endParaRPr lang="vi-VN" sz="2700" b="1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D511A-F7AF-4288-94C6-3BCA1A39C6C2}"/>
              </a:ext>
            </a:extLst>
          </p:cNvPr>
          <p:cNvSpPr/>
          <p:nvPr/>
        </p:nvSpPr>
        <p:spPr>
          <a:xfrm>
            <a:off x="5004048" y="2455861"/>
            <a:ext cx="773289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2700">
                <a:ln w="0"/>
                <a:solidFill>
                  <a:srgbClr val="FF0000"/>
                </a:solidFill>
              </a:rPr>
              <a:t>kiến</a:t>
            </a:r>
            <a:endParaRPr lang="en-US" sz="2700">
              <a:ln w="0"/>
              <a:solidFill>
                <a:srgbClr val="FF0000"/>
              </a:solidFill>
            </a:endParaRPr>
          </a:p>
        </p:txBody>
      </p:sp>
      <p:pic>
        <p:nvPicPr>
          <p:cNvPr id="18" name="Picture 20" descr="Trash and garbage icons set, cartoon style - Stock Illustration [28783798]  - PIXTA">
            <a:extLst>
              <a:ext uri="{FF2B5EF4-FFF2-40B4-BE49-F238E27FC236}">
                <a16:creationId xmlns:a16="http://schemas.microsoft.com/office/drawing/2014/main" id="{FF0633D8-58C4-4271-BD72-85313B69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78" b="27598" l="36339" r="62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363" r="34356" b="69487"/>
          <a:stretch/>
        </p:blipFill>
        <p:spPr bwMode="auto">
          <a:xfrm>
            <a:off x="7582771" y="3904373"/>
            <a:ext cx="1329020" cy="12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841172"/>
            <a:ext cx="9144000" cy="79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0" y="220904"/>
            <a:ext cx="631811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6318115" y="220904"/>
            <a:ext cx="282588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147745" y="26595"/>
            <a:ext cx="5753100" cy="509031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8110447" y="4090213"/>
            <a:ext cx="796920" cy="7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ash and garbage icons set, cartoon style - Stock Illustration [28783798]  - PIXTA">
            <a:extLst>
              <a:ext uri="{FF2B5EF4-FFF2-40B4-BE49-F238E27FC236}">
                <a16:creationId xmlns:a16="http://schemas.microsoft.com/office/drawing/2014/main" id="{99D67437-D39C-4874-9356-9CBD5CBCA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78" b="27598" l="36339" r="62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363" r="34356" b="69487"/>
          <a:stretch/>
        </p:blipFill>
        <p:spPr bwMode="auto">
          <a:xfrm>
            <a:off x="7964732" y="2360732"/>
            <a:ext cx="1329020" cy="12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7EC07914-D269-4235-A3AC-3641299ED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2256106">
            <a:off x="7493097" y="3107413"/>
            <a:ext cx="560596" cy="13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4332 0.281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mmiLynn — Animated Scenery Background Gifs.">
            <a:extLst>
              <a:ext uri="{FF2B5EF4-FFF2-40B4-BE49-F238E27FC236}">
                <a16:creationId xmlns:a16="http://schemas.microsoft.com/office/drawing/2014/main" id="{781CFDCA-1F61-4569-9DE4-7712737C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841172"/>
            <a:ext cx="9144000" cy="79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0" y="220904"/>
            <a:ext cx="631811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6318115" y="220904"/>
            <a:ext cx="282588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464419" y="508678"/>
            <a:ext cx="8215162" cy="41261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DAC02-5B26-4861-BF87-EA48274A618F}"/>
              </a:ext>
            </a:extLst>
          </p:cNvPr>
          <p:cNvSpPr txBox="1"/>
          <p:nvPr/>
        </p:nvSpPr>
        <p:spPr>
          <a:xfrm>
            <a:off x="657181" y="912828"/>
            <a:ext cx="7829637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700" b="1">
                <a:solidFill>
                  <a:srgbClr val="FF0000"/>
                </a:solidFill>
              </a:rPr>
              <a:t>Điền tiếng có chứa ia hoặc iê thích hợp với mỗi chỗ trống trong các thành ngữ dưới đây :</a:t>
            </a:r>
          </a:p>
          <a:p>
            <a:pPr algn="just"/>
            <a:endParaRPr lang="vi-VN" sz="1050"/>
          </a:p>
          <a:p>
            <a:pPr algn="just"/>
            <a:endParaRPr lang="vi-VN" sz="1050"/>
          </a:p>
          <a:p>
            <a:pPr algn="just"/>
            <a:endParaRPr lang="vi-VN" sz="2700"/>
          </a:p>
          <a:p>
            <a:pPr algn="ctr"/>
            <a:r>
              <a:rPr lang="vi-VN" sz="2700"/>
              <a:t>Gan như cóc .......</a:t>
            </a:r>
            <a:endParaRPr lang="vi-VN" sz="27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E7B565-4180-403B-9128-2228F975978D}"/>
              </a:ext>
            </a:extLst>
          </p:cNvPr>
          <p:cNvSpPr/>
          <p:nvPr/>
        </p:nvSpPr>
        <p:spPr>
          <a:xfrm>
            <a:off x="5364088" y="2467291"/>
            <a:ext cx="523221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2700">
                <a:ln w="0"/>
                <a:solidFill>
                  <a:srgbClr val="FF0000"/>
                </a:solidFill>
              </a:rPr>
              <a:t>tía</a:t>
            </a:r>
            <a:endParaRPr lang="en-US" sz="2700">
              <a:ln w="0"/>
              <a:solidFill>
                <a:srgbClr val="FF0000"/>
              </a:solidFill>
            </a:endParaRPr>
          </a:p>
        </p:txBody>
      </p:sp>
      <p:pic>
        <p:nvPicPr>
          <p:cNvPr id="16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D190B5A5-CF99-434A-A5A8-41D02851A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1971471">
            <a:off x="8206520" y="3710182"/>
            <a:ext cx="560596" cy="13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EFE257A-8064-41C7-86AF-0990917AA824}"/>
              </a:ext>
            </a:extLst>
          </p:cNvPr>
          <p:cNvGrpSpPr/>
          <p:nvPr/>
        </p:nvGrpSpPr>
        <p:grpSpPr>
          <a:xfrm rot="475935">
            <a:off x="-1395452" y="2317328"/>
            <a:ext cx="3255323" cy="2880292"/>
            <a:chOff x="-1947231" y="-266157"/>
            <a:chExt cx="8191500" cy="7247793"/>
          </a:xfrm>
        </p:grpSpPr>
        <p:pic>
          <p:nvPicPr>
            <p:cNvPr id="18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B93344F5-229B-4FC4-9103-FAC689E0A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4074C-534C-434D-8722-9AB5977AD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7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mmiLynn — Animated Scenery Background Gifs.">
            <a:extLst>
              <a:ext uri="{FF2B5EF4-FFF2-40B4-BE49-F238E27FC236}">
                <a16:creationId xmlns:a16="http://schemas.microsoft.com/office/drawing/2014/main" id="{781CFDCA-1F61-4569-9DE4-7712737C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841172"/>
            <a:ext cx="9144000" cy="79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0" y="220904"/>
            <a:ext cx="631811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6318115" y="220904"/>
            <a:ext cx="2825885" cy="2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464419" y="508678"/>
            <a:ext cx="8215162" cy="41261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DAC02-5B26-4861-BF87-EA48274A618F}"/>
              </a:ext>
            </a:extLst>
          </p:cNvPr>
          <p:cNvSpPr txBox="1"/>
          <p:nvPr/>
        </p:nvSpPr>
        <p:spPr>
          <a:xfrm>
            <a:off x="657181" y="912828"/>
            <a:ext cx="7829637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700" b="1">
                <a:solidFill>
                  <a:srgbClr val="FF0000"/>
                </a:solidFill>
              </a:rPr>
              <a:t>Điền tiếng có chứa ia hoặc iê thích hợp với mỗi chỗ trống trong các thành ngữ dưới đây :</a:t>
            </a:r>
          </a:p>
          <a:p>
            <a:pPr algn="just"/>
            <a:endParaRPr lang="vi-VN" sz="1050"/>
          </a:p>
          <a:p>
            <a:pPr algn="just"/>
            <a:endParaRPr lang="vi-VN" sz="1050"/>
          </a:p>
          <a:p>
            <a:pPr algn="just"/>
            <a:endParaRPr lang="vi-VN" sz="2700"/>
          </a:p>
          <a:p>
            <a:pPr algn="ctr"/>
            <a:r>
              <a:rPr lang="vi-VN" sz="2700"/>
              <a:t>Ngọt như ....... lùi</a:t>
            </a:r>
            <a:endParaRPr lang="vi-VN" sz="27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E7B565-4180-403B-9128-2228F975978D}"/>
              </a:ext>
            </a:extLst>
          </p:cNvPr>
          <p:cNvSpPr/>
          <p:nvPr/>
        </p:nvSpPr>
        <p:spPr>
          <a:xfrm>
            <a:off x="4777116" y="2455861"/>
            <a:ext cx="715582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2700">
                <a:ln w="0"/>
                <a:solidFill>
                  <a:srgbClr val="FF0000"/>
                </a:solidFill>
              </a:rPr>
              <a:t>mía</a:t>
            </a:r>
            <a:endParaRPr lang="en-US" sz="2700">
              <a:ln w="0"/>
              <a:solidFill>
                <a:srgbClr val="FF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FE257A-8064-41C7-86AF-0990917AA824}"/>
              </a:ext>
            </a:extLst>
          </p:cNvPr>
          <p:cNvGrpSpPr/>
          <p:nvPr/>
        </p:nvGrpSpPr>
        <p:grpSpPr>
          <a:xfrm rot="475935">
            <a:off x="-1395452" y="2317328"/>
            <a:ext cx="3255323" cy="2880292"/>
            <a:chOff x="-1947231" y="-266157"/>
            <a:chExt cx="8191500" cy="7247793"/>
          </a:xfrm>
        </p:grpSpPr>
        <p:pic>
          <p:nvPicPr>
            <p:cNvPr id="18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B93344F5-229B-4FC4-9103-FAC689E0A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4074C-534C-434D-8722-9AB5977AD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12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5364A8A6-02D0-4E05-9A2E-2BF8ABBA2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8110447" y="4090213"/>
            <a:ext cx="796920" cy="7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6">
            <a:hlinkClick r:id="rId3" action="ppaction://hlinksldjump"/>
          </p:cNvPr>
          <p:cNvSpPr/>
          <p:nvPr/>
        </p:nvSpPr>
        <p:spPr>
          <a:xfrm>
            <a:off x="148964" y="1731628"/>
            <a:ext cx="2146260" cy="2225977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dung 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quê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sz="20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</p:txBody>
      </p:sp>
      <p:sp>
        <p:nvSpPr>
          <p:cNvPr id="722" name="Google Shape;722;p56">
            <a:hlinkClick r:id="" action="ppaction://noaction"/>
          </p:cNvPr>
          <p:cNvSpPr/>
          <p:nvPr/>
        </p:nvSpPr>
        <p:spPr>
          <a:xfrm>
            <a:off x="2411181" y="1731628"/>
            <a:ext cx="2072489" cy="2172527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Nghe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xuôi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24" name="Google Shape;724;p56">
            <a:hlinkClick r:id="" action="ppaction://noaction"/>
          </p:cNvPr>
          <p:cNvSpPr/>
          <p:nvPr/>
        </p:nvSpPr>
        <p:spPr>
          <a:xfrm>
            <a:off x="6891999" y="1731628"/>
            <a:ext cx="2072489" cy="2098158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</a:t>
            </a:r>
            <a:r>
              <a:rPr lang="en-US" sz="20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ia</a:t>
            </a:r>
            <a:r>
              <a:rPr lang="en-US" sz="20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sz="20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iê</a:t>
            </a:r>
            <a:r>
              <a:rPr lang="en-US" sz="20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sz="20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</p:txBody>
      </p:sp>
      <p:sp>
        <p:nvSpPr>
          <p:cNvPr id="737" name="Google Shape;737;p56"/>
          <p:cNvSpPr/>
          <p:nvPr/>
        </p:nvSpPr>
        <p:spPr>
          <a:xfrm>
            <a:off x="7905413" y="170929"/>
            <a:ext cx="1211396" cy="966953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56"/>
          <p:cNvGrpSpPr/>
          <p:nvPr/>
        </p:nvGrpSpPr>
        <p:grpSpPr>
          <a:xfrm>
            <a:off x="7498213" y="3957605"/>
            <a:ext cx="1230754" cy="1438978"/>
            <a:chOff x="4786575" y="766525"/>
            <a:chExt cx="921775" cy="1077725"/>
          </a:xfrm>
        </p:grpSpPr>
        <p:sp>
          <p:nvSpPr>
            <p:cNvPr id="739" name="Google Shape;739;p56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6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6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6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6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56"/>
          <p:cNvSpPr txBox="1">
            <a:spLocks noGrp="1"/>
          </p:cNvSpPr>
          <p:nvPr>
            <p:ph type="title"/>
          </p:nvPr>
        </p:nvSpPr>
        <p:spPr>
          <a:xfrm>
            <a:off x="720900" y="124142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MỤC TIÊU BÀI HỌC</a:t>
            </a:r>
            <a:endParaRPr sz="4400" dirty="0"/>
          </a:p>
        </p:txBody>
      </p:sp>
      <p:sp>
        <p:nvSpPr>
          <p:cNvPr id="745" name="Google Shape;745;p56">
            <a:hlinkClick r:id="rId4" action="ppaction://hlinksldjump"/>
          </p:cNvPr>
          <p:cNvSpPr/>
          <p:nvPr/>
        </p:nvSpPr>
        <p:spPr>
          <a:xfrm>
            <a:off x="348500" y="1003436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56">
            <a:hlinkClick r:id="" action="ppaction://noaction"/>
          </p:cNvPr>
          <p:cNvSpPr/>
          <p:nvPr/>
        </p:nvSpPr>
        <p:spPr>
          <a:xfrm>
            <a:off x="2598647" y="1003436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56">
            <a:hlinkClick r:id="" action="ppaction://noaction"/>
          </p:cNvPr>
          <p:cNvSpPr/>
          <p:nvPr/>
        </p:nvSpPr>
        <p:spPr>
          <a:xfrm>
            <a:off x="4815504" y="1003436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dk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56">
            <a:hlinkClick r:id="" action="ppaction://noaction"/>
          </p:cNvPr>
          <p:cNvSpPr/>
          <p:nvPr/>
        </p:nvSpPr>
        <p:spPr>
          <a:xfrm>
            <a:off x="7045244" y="1003436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56"/>
          <p:cNvSpPr txBox="1">
            <a:spLocks noGrp="1"/>
          </p:cNvSpPr>
          <p:nvPr>
            <p:ph type="title" idx="2"/>
          </p:nvPr>
        </p:nvSpPr>
        <p:spPr>
          <a:xfrm>
            <a:off x="348500" y="1186836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0" name="Google Shape;750;p56"/>
          <p:cNvSpPr txBox="1">
            <a:spLocks noGrp="1"/>
          </p:cNvSpPr>
          <p:nvPr>
            <p:ph type="title" idx="3"/>
          </p:nvPr>
        </p:nvSpPr>
        <p:spPr>
          <a:xfrm>
            <a:off x="2598639" y="1186836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1" name="Google Shape;751;p56"/>
          <p:cNvSpPr txBox="1">
            <a:spLocks noGrp="1"/>
          </p:cNvSpPr>
          <p:nvPr>
            <p:ph type="title" idx="4"/>
          </p:nvPr>
        </p:nvSpPr>
        <p:spPr>
          <a:xfrm>
            <a:off x="4815507" y="1186836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2" name="Google Shape;752;p56"/>
          <p:cNvSpPr txBox="1">
            <a:spLocks noGrp="1"/>
          </p:cNvSpPr>
          <p:nvPr>
            <p:ph type="title" idx="5"/>
          </p:nvPr>
        </p:nvSpPr>
        <p:spPr>
          <a:xfrm>
            <a:off x="7045270" y="1186836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53" name="Google Shape;753;p56"/>
          <p:cNvGrpSpPr/>
          <p:nvPr/>
        </p:nvGrpSpPr>
        <p:grpSpPr>
          <a:xfrm>
            <a:off x="285556" y="3645474"/>
            <a:ext cx="1380880" cy="1823176"/>
            <a:chOff x="-5969450" y="12871025"/>
            <a:chExt cx="1275875" cy="1684850"/>
          </a:xfrm>
        </p:grpSpPr>
        <p:sp>
          <p:nvSpPr>
            <p:cNvPr id="754" name="Google Shape;754;p56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6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6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6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6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6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6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6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6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6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6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6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6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6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56"/>
          <p:cNvGrpSpPr/>
          <p:nvPr/>
        </p:nvGrpSpPr>
        <p:grpSpPr>
          <a:xfrm>
            <a:off x="-385433" y="3639035"/>
            <a:ext cx="1211444" cy="1630231"/>
            <a:chOff x="-1138858" y="3639035"/>
            <a:chExt cx="1211444" cy="1630231"/>
          </a:xfrm>
        </p:grpSpPr>
        <p:sp>
          <p:nvSpPr>
            <p:cNvPr id="769" name="Google Shape;769;p56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6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6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6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6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56"/>
          <p:cNvSpPr/>
          <p:nvPr/>
        </p:nvSpPr>
        <p:spPr>
          <a:xfrm>
            <a:off x="1599200" y="481701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6" name="Google Shape;776;p56"/>
          <p:cNvGrpSpPr/>
          <p:nvPr/>
        </p:nvGrpSpPr>
        <p:grpSpPr>
          <a:xfrm>
            <a:off x="8095965" y="4008298"/>
            <a:ext cx="1950884" cy="1283366"/>
            <a:chOff x="2238621" y="-1082064"/>
            <a:chExt cx="1831816" cy="1205152"/>
          </a:xfrm>
        </p:grpSpPr>
        <p:grpSp>
          <p:nvGrpSpPr>
            <p:cNvPr id="777" name="Google Shape;777;p56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778" name="Google Shape;778;p56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6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56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56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56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56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56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56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56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56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56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89;p56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790" name="Google Shape;790;p56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56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56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56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56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56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56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56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56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56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56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56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56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56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56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56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56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56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56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56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56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56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56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56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56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56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56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56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56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56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56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56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722;p56">
            <a:hlinkClick r:id="" action="ppaction://noaction"/>
          </p:cNvPr>
          <p:cNvSpPr/>
          <p:nvPr/>
        </p:nvSpPr>
        <p:spPr>
          <a:xfrm>
            <a:off x="4599480" y="1735724"/>
            <a:ext cx="2198272" cy="213217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vần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điền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chỗ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trống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" grpId="0" animBg="1"/>
      <p:bldP spid="722" grpId="0" animBg="1"/>
      <p:bldP spid="724" grpId="0" animBg="1"/>
      <p:bldP spid="744" grpId="0"/>
      <p:bldP spid="745" grpId="0" animBg="1"/>
      <p:bldP spid="746" grpId="0" animBg="1"/>
      <p:bldP spid="747" grpId="0" animBg="1"/>
      <p:bldP spid="748" grpId="0" animBg="1"/>
      <p:bldP spid="749" grpId="0"/>
      <p:bldP spid="750" grpId="0"/>
      <p:bldP spid="751" grpId="0"/>
      <p:bldP spid="752" grpId="0"/>
      <p:bldP spid="1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1" name="Google Shape;3391;p93"/>
          <p:cNvSpPr txBox="1">
            <a:spLocks noGrp="1"/>
          </p:cNvSpPr>
          <p:nvPr>
            <p:ph type="title"/>
          </p:nvPr>
        </p:nvSpPr>
        <p:spPr>
          <a:xfrm>
            <a:off x="-42210" y="2613981"/>
            <a:ext cx="5642497" cy="19739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CHÚC CÁC BẠN</a:t>
            </a:r>
            <a:br>
              <a:rPr lang="en" sz="5400" dirty="0"/>
            </a:br>
            <a:r>
              <a:rPr lang="en" sz="5400" dirty="0"/>
              <a:t>HỌC TỐT!</a:t>
            </a:r>
            <a:endParaRPr sz="5400" dirty="0"/>
          </a:p>
        </p:txBody>
      </p:sp>
      <p:grpSp>
        <p:nvGrpSpPr>
          <p:cNvPr id="3394" name="Google Shape;3394;p93"/>
          <p:cNvGrpSpPr/>
          <p:nvPr/>
        </p:nvGrpSpPr>
        <p:grpSpPr>
          <a:xfrm>
            <a:off x="4681346" y="2177133"/>
            <a:ext cx="4162797" cy="2461463"/>
            <a:chOff x="729721" y="2324824"/>
            <a:chExt cx="4162797" cy="2461463"/>
          </a:xfrm>
        </p:grpSpPr>
        <p:grpSp>
          <p:nvGrpSpPr>
            <p:cNvPr id="3395" name="Google Shape;3395;p93"/>
            <p:cNvGrpSpPr/>
            <p:nvPr/>
          </p:nvGrpSpPr>
          <p:grpSpPr>
            <a:xfrm>
              <a:off x="3737906" y="2787796"/>
              <a:ext cx="759330" cy="1436335"/>
              <a:chOff x="7784225" y="2854166"/>
              <a:chExt cx="1017459" cy="1924608"/>
            </a:xfrm>
          </p:grpSpPr>
          <p:sp>
            <p:nvSpPr>
              <p:cNvPr id="3396" name="Google Shape;3396;p93"/>
              <p:cNvSpPr/>
              <p:nvPr/>
            </p:nvSpPr>
            <p:spPr>
              <a:xfrm>
                <a:off x="8281309" y="4441221"/>
                <a:ext cx="232518" cy="337553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2797" extrusionOk="0">
                    <a:moveTo>
                      <a:pt x="8815" y="0"/>
                    </a:moveTo>
                    <a:cubicBezTo>
                      <a:pt x="5836" y="699"/>
                      <a:pt x="2858" y="1368"/>
                      <a:pt x="0" y="2189"/>
                    </a:cubicBezTo>
                    <a:lnTo>
                      <a:pt x="1155" y="12797"/>
                    </a:lnTo>
                    <a:lnTo>
                      <a:pt x="6839" y="12797"/>
                    </a:ln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93"/>
              <p:cNvSpPr/>
              <p:nvPr/>
            </p:nvSpPr>
            <p:spPr>
              <a:xfrm>
                <a:off x="8266881" y="4287282"/>
                <a:ext cx="270211" cy="211679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8025" extrusionOk="0">
                    <a:moveTo>
                      <a:pt x="10244" y="0"/>
                    </a:moveTo>
                    <a:lnTo>
                      <a:pt x="0" y="3009"/>
                    </a:lnTo>
                    <a:lnTo>
                      <a:pt x="547" y="8025"/>
                    </a:lnTo>
                    <a:cubicBezTo>
                      <a:pt x="3405" y="7204"/>
                      <a:pt x="6383" y="6535"/>
                      <a:pt x="9362" y="5836"/>
                    </a:cubicBezTo>
                    <a:lnTo>
                      <a:pt x="10244" y="0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93"/>
              <p:cNvSpPr/>
              <p:nvPr/>
            </p:nvSpPr>
            <p:spPr>
              <a:xfrm>
                <a:off x="8113733" y="2856936"/>
                <a:ext cx="183640" cy="307905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11673" extrusionOk="0">
                    <a:moveTo>
                      <a:pt x="6505" y="0"/>
                    </a:moveTo>
                    <a:cubicBezTo>
                      <a:pt x="4043" y="213"/>
                      <a:pt x="1885" y="639"/>
                      <a:pt x="1" y="1277"/>
                    </a:cubicBezTo>
                    <a:cubicBezTo>
                      <a:pt x="1764" y="5016"/>
                      <a:pt x="4013" y="8511"/>
                      <a:pt x="6961" y="11672"/>
                    </a:cubicBezTo>
                    <a:cubicBezTo>
                      <a:pt x="6749" y="7782"/>
                      <a:pt x="6566" y="3891"/>
                      <a:pt x="65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93"/>
              <p:cNvSpPr/>
              <p:nvPr/>
            </p:nvSpPr>
            <p:spPr>
              <a:xfrm>
                <a:off x="7795436" y="3010875"/>
                <a:ext cx="533195" cy="721609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7357" extrusionOk="0">
                    <a:moveTo>
                      <a:pt x="4651" y="0"/>
                    </a:moveTo>
                    <a:cubicBezTo>
                      <a:pt x="2007" y="2888"/>
                      <a:pt x="548" y="6809"/>
                      <a:pt x="1" y="11581"/>
                    </a:cubicBezTo>
                    <a:cubicBezTo>
                      <a:pt x="5806" y="18116"/>
                      <a:pt x="11429" y="25533"/>
                      <a:pt x="20214" y="27356"/>
                    </a:cubicBezTo>
                    <a:cubicBezTo>
                      <a:pt x="20214" y="27326"/>
                      <a:pt x="20214" y="27296"/>
                      <a:pt x="20214" y="27265"/>
                    </a:cubicBezTo>
                    <a:cubicBezTo>
                      <a:pt x="20153" y="27174"/>
                      <a:pt x="20153" y="27052"/>
                      <a:pt x="20183" y="26931"/>
                    </a:cubicBezTo>
                    <a:cubicBezTo>
                      <a:pt x="19971" y="23223"/>
                      <a:pt x="19758" y="19514"/>
                      <a:pt x="19575" y="15806"/>
                    </a:cubicBezTo>
                    <a:cubicBezTo>
                      <a:pt x="16171" y="14925"/>
                      <a:pt x="12736" y="10548"/>
                      <a:pt x="10609" y="8116"/>
                    </a:cubicBezTo>
                    <a:cubicBezTo>
                      <a:pt x="8390" y="5563"/>
                      <a:pt x="6384" y="2858"/>
                      <a:pt x="4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93"/>
              <p:cNvSpPr/>
              <p:nvPr/>
            </p:nvSpPr>
            <p:spPr>
              <a:xfrm>
                <a:off x="8314967" y="2854166"/>
                <a:ext cx="101870" cy="289810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0987" extrusionOk="0">
                    <a:moveTo>
                      <a:pt x="1048" y="1"/>
                    </a:moveTo>
                    <a:cubicBezTo>
                      <a:pt x="703" y="1"/>
                      <a:pt x="345" y="14"/>
                      <a:pt x="1" y="14"/>
                    </a:cubicBezTo>
                    <a:cubicBezTo>
                      <a:pt x="31" y="3692"/>
                      <a:pt x="183" y="7340"/>
                      <a:pt x="335" y="10987"/>
                    </a:cubicBezTo>
                    <a:cubicBezTo>
                      <a:pt x="1582" y="10106"/>
                      <a:pt x="2889" y="8373"/>
                      <a:pt x="3861" y="6944"/>
                    </a:cubicBezTo>
                    <a:cubicBezTo>
                      <a:pt x="3071" y="4209"/>
                      <a:pt x="2281" y="1899"/>
                      <a:pt x="1551" y="14"/>
                    </a:cubicBezTo>
                    <a:cubicBezTo>
                      <a:pt x="1389" y="4"/>
                      <a:pt x="1220" y="1"/>
                      <a:pt x="1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93"/>
              <p:cNvSpPr/>
              <p:nvPr/>
            </p:nvSpPr>
            <p:spPr>
              <a:xfrm>
                <a:off x="7784225" y="3353229"/>
                <a:ext cx="565243" cy="701562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26597" extrusionOk="0">
                    <a:moveTo>
                      <a:pt x="304" y="0"/>
                    </a:moveTo>
                    <a:lnTo>
                      <a:pt x="304" y="0"/>
                    </a:lnTo>
                    <a:cubicBezTo>
                      <a:pt x="0" y="3617"/>
                      <a:pt x="152" y="7690"/>
                      <a:pt x="638" y="12189"/>
                    </a:cubicBezTo>
                    <a:cubicBezTo>
                      <a:pt x="6170" y="18846"/>
                      <a:pt x="12888" y="25715"/>
                      <a:pt x="21429" y="26596"/>
                    </a:cubicBezTo>
                    <a:cubicBezTo>
                      <a:pt x="21186" y="22706"/>
                      <a:pt x="20943" y="18815"/>
                      <a:pt x="20669" y="14925"/>
                    </a:cubicBezTo>
                    <a:cubicBezTo>
                      <a:pt x="20648" y="14946"/>
                      <a:pt x="20611" y="14967"/>
                      <a:pt x="20570" y="14967"/>
                    </a:cubicBezTo>
                    <a:cubicBezTo>
                      <a:pt x="20553" y="14967"/>
                      <a:pt x="20535" y="14964"/>
                      <a:pt x="20517" y="14955"/>
                    </a:cubicBezTo>
                    <a:cubicBezTo>
                      <a:pt x="12219" y="13374"/>
                      <a:pt x="5806" y="6566"/>
                      <a:pt x="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93"/>
              <p:cNvSpPr/>
              <p:nvPr/>
            </p:nvSpPr>
            <p:spPr>
              <a:xfrm>
                <a:off x="7934155" y="2898613"/>
                <a:ext cx="376829" cy="513966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19485" extrusionOk="0">
                    <a:moveTo>
                      <a:pt x="5897" y="1"/>
                    </a:moveTo>
                    <a:cubicBezTo>
                      <a:pt x="3526" y="882"/>
                      <a:pt x="1581" y="2098"/>
                      <a:pt x="0" y="3618"/>
                    </a:cubicBezTo>
                    <a:cubicBezTo>
                      <a:pt x="1733" y="6536"/>
                      <a:pt x="3648" y="9302"/>
                      <a:pt x="5897" y="11825"/>
                    </a:cubicBezTo>
                    <a:cubicBezTo>
                      <a:pt x="7994" y="14196"/>
                      <a:pt x="11125" y="18269"/>
                      <a:pt x="14286" y="19485"/>
                    </a:cubicBezTo>
                    <a:cubicBezTo>
                      <a:pt x="14256" y="18998"/>
                      <a:pt x="14225" y="18542"/>
                      <a:pt x="14195" y="18056"/>
                    </a:cubicBezTo>
                    <a:cubicBezTo>
                      <a:pt x="14104" y="15716"/>
                      <a:pt x="13952" y="13345"/>
                      <a:pt x="13830" y="10943"/>
                    </a:cubicBezTo>
                    <a:cubicBezTo>
                      <a:pt x="10487" y="7813"/>
                      <a:pt x="7873" y="4074"/>
                      <a:pt x="58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93"/>
              <p:cNvSpPr/>
              <p:nvPr/>
            </p:nvSpPr>
            <p:spPr>
              <a:xfrm>
                <a:off x="8355061" y="3649870"/>
                <a:ext cx="159584" cy="404921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5351" extrusionOk="0">
                    <a:moveTo>
                      <a:pt x="5958" y="1"/>
                    </a:moveTo>
                    <a:lnTo>
                      <a:pt x="5958" y="1"/>
                    </a:lnTo>
                    <a:cubicBezTo>
                      <a:pt x="4043" y="1125"/>
                      <a:pt x="2068" y="2128"/>
                      <a:pt x="1" y="3010"/>
                    </a:cubicBezTo>
                    <a:cubicBezTo>
                      <a:pt x="244" y="7113"/>
                      <a:pt x="517" y="11247"/>
                      <a:pt x="761" y="15350"/>
                    </a:cubicBezTo>
                    <a:cubicBezTo>
                      <a:pt x="2372" y="14560"/>
                      <a:pt x="3922" y="13770"/>
                      <a:pt x="5381" y="12858"/>
                    </a:cubicBezTo>
                    <a:cubicBezTo>
                      <a:pt x="5898" y="8359"/>
                      <a:pt x="6050" y="4074"/>
                      <a:pt x="5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93"/>
              <p:cNvSpPr/>
              <p:nvPr/>
            </p:nvSpPr>
            <p:spPr>
              <a:xfrm>
                <a:off x="8375925" y="4021081"/>
                <a:ext cx="117881" cy="25739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9758" extrusionOk="0">
                    <a:moveTo>
                      <a:pt x="4468" y="1"/>
                    </a:moveTo>
                    <a:lnTo>
                      <a:pt x="4468" y="1"/>
                    </a:lnTo>
                    <a:cubicBezTo>
                      <a:pt x="3040" y="791"/>
                      <a:pt x="1550" y="1460"/>
                      <a:pt x="0" y="1916"/>
                    </a:cubicBezTo>
                    <a:cubicBezTo>
                      <a:pt x="152" y="4530"/>
                      <a:pt x="304" y="7144"/>
                      <a:pt x="456" y="9758"/>
                    </a:cubicBezTo>
                    <a:cubicBezTo>
                      <a:pt x="1155" y="9332"/>
                      <a:pt x="1976" y="9241"/>
                      <a:pt x="2796" y="9119"/>
                    </a:cubicBezTo>
                    <a:cubicBezTo>
                      <a:pt x="3526" y="6019"/>
                      <a:pt x="4103" y="2949"/>
                      <a:pt x="44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93"/>
              <p:cNvSpPr/>
              <p:nvPr/>
            </p:nvSpPr>
            <p:spPr>
              <a:xfrm>
                <a:off x="8324595" y="3071016"/>
                <a:ext cx="153965" cy="342354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2979" extrusionOk="0">
                    <a:moveTo>
                      <a:pt x="3861" y="0"/>
                    </a:moveTo>
                    <a:cubicBezTo>
                      <a:pt x="2706" y="1550"/>
                      <a:pt x="1399" y="3040"/>
                      <a:pt x="1" y="3556"/>
                    </a:cubicBezTo>
                    <a:cubicBezTo>
                      <a:pt x="183" y="6717"/>
                      <a:pt x="335" y="9848"/>
                      <a:pt x="517" y="12979"/>
                    </a:cubicBezTo>
                    <a:cubicBezTo>
                      <a:pt x="2493" y="11854"/>
                      <a:pt x="4256" y="10547"/>
                      <a:pt x="5837" y="9088"/>
                    </a:cubicBezTo>
                    <a:cubicBezTo>
                      <a:pt x="5290" y="5745"/>
                      <a:pt x="4590" y="2705"/>
                      <a:pt x="3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93"/>
              <p:cNvSpPr/>
              <p:nvPr/>
            </p:nvSpPr>
            <p:spPr>
              <a:xfrm>
                <a:off x="8339023" y="3346001"/>
                <a:ext cx="171612" cy="360026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3649" extrusionOk="0">
                    <a:moveTo>
                      <a:pt x="5502" y="1"/>
                    </a:moveTo>
                    <a:cubicBezTo>
                      <a:pt x="3831" y="1369"/>
                      <a:pt x="2007" y="2493"/>
                      <a:pt x="1" y="3283"/>
                    </a:cubicBezTo>
                    <a:cubicBezTo>
                      <a:pt x="1" y="3496"/>
                      <a:pt x="31" y="3739"/>
                      <a:pt x="31" y="3983"/>
                    </a:cubicBezTo>
                    <a:cubicBezTo>
                      <a:pt x="183" y="7204"/>
                      <a:pt x="366" y="10426"/>
                      <a:pt x="578" y="13648"/>
                    </a:cubicBezTo>
                    <a:cubicBezTo>
                      <a:pt x="2645" y="12676"/>
                      <a:pt x="4621" y="11612"/>
                      <a:pt x="6506" y="10396"/>
                    </a:cubicBezTo>
                    <a:cubicBezTo>
                      <a:pt x="6354" y="6718"/>
                      <a:pt x="6019" y="3223"/>
                      <a:pt x="5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93"/>
              <p:cNvSpPr/>
              <p:nvPr/>
            </p:nvSpPr>
            <p:spPr>
              <a:xfrm>
                <a:off x="8388745" y="4287282"/>
                <a:ext cx="55340" cy="11788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8" y="0"/>
                    </a:moveTo>
                    <a:cubicBezTo>
                      <a:pt x="1399" y="152"/>
                      <a:pt x="730" y="243"/>
                      <a:pt x="0" y="304"/>
                    </a:cubicBezTo>
                    <a:cubicBezTo>
                      <a:pt x="61" y="1672"/>
                      <a:pt x="122" y="3070"/>
                      <a:pt x="183" y="4468"/>
                    </a:cubicBezTo>
                    <a:lnTo>
                      <a:pt x="851" y="4468"/>
                    </a:lnTo>
                    <a:cubicBezTo>
                      <a:pt x="1307" y="2979"/>
                      <a:pt x="1703" y="1490"/>
                      <a:pt x="20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93"/>
              <p:cNvSpPr/>
              <p:nvPr/>
            </p:nvSpPr>
            <p:spPr>
              <a:xfrm>
                <a:off x="7975831" y="4187048"/>
                <a:ext cx="395293" cy="2172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82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141" y="7326"/>
                      <a:pt x="14560" y="8207"/>
                      <a:pt x="14986" y="8238"/>
                    </a:cubicBezTo>
                    <a:cubicBezTo>
                      <a:pt x="14925" y="7052"/>
                      <a:pt x="14864" y="5867"/>
                      <a:pt x="14803" y="4682"/>
                    </a:cubicBezTo>
                    <a:cubicBezTo>
                      <a:pt x="14773" y="4682"/>
                      <a:pt x="14743" y="4712"/>
                      <a:pt x="14712" y="4742"/>
                    </a:cubicBezTo>
                    <a:cubicBezTo>
                      <a:pt x="13841" y="5017"/>
                      <a:pt x="12938" y="5140"/>
                      <a:pt x="12022" y="5140"/>
                    </a:cubicBezTo>
                    <a:cubicBezTo>
                      <a:pt x="7756" y="5140"/>
                      <a:pt x="3178" y="24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93"/>
              <p:cNvSpPr/>
              <p:nvPr/>
            </p:nvSpPr>
            <p:spPr>
              <a:xfrm>
                <a:off x="7805855" y="3721221"/>
                <a:ext cx="559651" cy="582811"/>
              </a:xfrm>
              <a:custGeom>
                <a:avLst/>
                <a:gdLst/>
                <a:ahLst/>
                <a:cxnLst/>
                <a:rect l="l" t="t" r="r" b="b"/>
                <a:pathLst>
                  <a:path w="21217" h="22095" extrusionOk="0">
                    <a:moveTo>
                      <a:pt x="1" y="1"/>
                    </a:moveTo>
                    <a:cubicBezTo>
                      <a:pt x="153" y="1095"/>
                      <a:pt x="274" y="2189"/>
                      <a:pt x="457" y="3344"/>
                    </a:cubicBezTo>
                    <a:cubicBezTo>
                      <a:pt x="1156" y="8390"/>
                      <a:pt x="2767" y="12311"/>
                      <a:pt x="4742" y="15351"/>
                    </a:cubicBezTo>
                    <a:cubicBezTo>
                      <a:pt x="8870" y="19217"/>
                      <a:pt x="13603" y="22095"/>
                      <a:pt x="18556" y="22095"/>
                    </a:cubicBezTo>
                    <a:cubicBezTo>
                      <a:pt x="19367" y="22095"/>
                      <a:pt x="20183" y="22018"/>
                      <a:pt x="21004" y="21855"/>
                    </a:cubicBezTo>
                    <a:cubicBezTo>
                      <a:pt x="21031" y="21846"/>
                      <a:pt x="21055" y="21843"/>
                      <a:pt x="21077" y="21843"/>
                    </a:cubicBezTo>
                    <a:cubicBezTo>
                      <a:pt x="21131" y="21843"/>
                      <a:pt x="21174" y="21864"/>
                      <a:pt x="21217" y="21886"/>
                    </a:cubicBezTo>
                    <a:cubicBezTo>
                      <a:pt x="21035" y="19089"/>
                      <a:pt x="20852" y="16293"/>
                      <a:pt x="20670" y="13496"/>
                    </a:cubicBezTo>
                    <a:cubicBezTo>
                      <a:pt x="20518" y="13466"/>
                      <a:pt x="20427" y="13284"/>
                      <a:pt x="20548" y="13162"/>
                    </a:cubicBezTo>
                    <a:cubicBezTo>
                      <a:pt x="12493" y="13132"/>
                      <a:pt x="5472" y="644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93"/>
              <p:cNvSpPr/>
              <p:nvPr/>
            </p:nvSpPr>
            <p:spPr>
              <a:xfrm>
                <a:off x="8426412" y="2915468"/>
                <a:ext cx="242172" cy="395293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4986" extrusionOk="0">
                    <a:moveTo>
                      <a:pt x="3922" y="0"/>
                    </a:moveTo>
                    <a:cubicBezTo>
                      <a:pt x="3375" y="882"/>
                      <a:pt x="2828" y="1763"/>
                      <a:pt x="2220" y="2614"/>
                    </a:cubicBezTo>
                    <a:cubicBezTo>
                      <a:pt x="1612" y="3465"/>
                      <a:pt x="852" y="4681"/>
                      <a:pt x="1" y="5897"/>
                    </a:cubicBezTo>
                    <a:cubicBezTo>
                      <a:pt x="730" y="8602"/>
                      <a:pt x="1430" y="11642"/>
                      <a:pt x="1977" y="14985"/>
                    </a:cubicBezTo>
                    <a:cubicBezTo>
                      <a:pt x="4804" y="12432"/>
                      <a:pt x="7083" y="9393"/>
                      <a:pt x="9180" y="6110"/>
                    </a:cubicBezTo>
                    <a:cubicBezTo>
                      <a:pt x="7752" y="3587"/>
                      <a:pt x="6019" y="1459"/>
                      <a:pt x="39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93"/>
              <p:cNvSpPr/>
              <p:nvPr/>
            </p:nvSpPr>
            <p:spPr>
              <a:xfrm>
                <a:off x="8355878" y="2854536"/>
                <a:ext cx="151539" cy="182822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69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30" y="1885"/>
                      <a:pt x="1520" y="4195"/>
                      <a:pt x="2310" y="6930"/>
                    </a:cubicBezTo>
                    <a:cubicBezTo>
                      <a:pt x="2675" y="6414"/>
                      <a:pt x="3009" y="5927"/>
                      <a:pt x="3253" y="5563"/>
                    </a:cubicBezTo>
                    <a:cubicBezTo>
                      <a:pt x="4134" y="4316"/>
                      <a:pt x="4955" y="3040"/>
                      <a:pt x="5745" y="1733"/>
                    </a:cubicBezTo>
                    <a:cubicBezTo>
                      <a:pt x="4043" y="730"/>
                      <a:pt x="2158" y="12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93"/>
              <p:cNvSpPr/>
              <p:nvPr/>
            </p:nvSpPr>
            <p:spPr>
              <a:xfrm>
                <a:off x="8449677" y="3710802"/>
                <a:ext cx="352008" cy="5500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853" extrusionOk="0">
                    <a:moveTo>
                      <a:pt x="13344" y="1"/>
                    </a:moveTo>
                    <a:cubicBezTo>
                      <a:pt x="10426" y="4590"/>
                      <a:pt x="6475" y="9059"/>
                      <a:pt x="1672" y="11764"/>
                    </a:cubicBezTo>
                    <a:cubicBezTo>
                      <a:pt x="1307" y="14712"/>
                      <a:pt x="730" y="17752"/>
                      <a:pt x="0" y="20852"/>
                    </a:cubicBezTo>
                    <a:cubicBezTo>
                      <a:pt x="365" y="20791"/>
                      <a:pt x="700" y="20730"/>
                      <a:pt x="1034" y="20639"/>
                    </a:cubicBezTo>
                    <a:cubicBezTo>
                      <a:pt x="4377" y="19545"/>
                      <a:pt x="6991" y="17265"/>
                      <a:pt x="9332" y="14712"/>
                    </a:cubicBezTo>
                    <a:cubicBezTo>
                      <a:pt x="10335" y="13618"/>
                      <a:pt x="11368" y="12554"/>
                      <a:pt x="12402" y="11460"/>
                    </a:cubicBezTo>
                    <a:cubicBezTo>
                      <a:pt x="13010" y="8238"/>
                      <a:pt x="13344" y="4256"/>
                      <a:pt x="13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93"/>
              <p:cNvSpPr/>
              <p:nvPr/>
            </p:nvSpPr>
            <p:spPr>
              <a:xfrm>
                <a:off x="8484152" y="3106283"/>
                <a:ext cx="290258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1004" h="19484" extrusionOk="0">
                    <a:moveTo>
                      <a:pt x="7569" y="0"/>
                    </a:moveTo>
                    <a:cubicBezTo>
                      <a:pt x="5532" y="3374"/>
                      <a:pt x="3010" y="6627"/>
                      <a:pt x="0" y="9089"/>
                    </a:cubicBezTo>
                    <a:cubicBezTo>
                      <a:pt x="517" y="12311"/>
                      <a:pt x="852" y="15806"/>
                      <a:pt x="1004" y="19484"/>
                    </a:cubicBezTo>
                    <a:cubicBezTo>
                      <a:pt x="4742" y="17113"/>
                      <a:pt x="8086" y="14256"/>
                      <a:pt x="11004" y="10973"/>
                    </a:cubicBezTo>
                    <a:cubicBezTo>
                      <a:pt x="10274" y="7022"/>
                      <a:pt x="9150" y="3222"/>
                      <a:pt x="75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93"/>
              <p:cNvSpPr/>
              <p:nvPr/>
            </p:nvSpPr>
            <p:spPr>
              <a:xfrm>
                <a:off x="8411192" y="4090849"/>
                <a:ext cx="347181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11916" extrusionOk="0">
                    <a:moveTo>
                      <a:pt x="13162" y="0"/>
                    </a:moveTo>
                    <a:lnTo>
                      <a:pt x="13162" y="0"/>
                    </a:lnTo>
                    <a:cubicBezTo>
                      <a:pt x="11885" y="1186"/>
                      <a:pt x="10609" y="2341"/>
                      <a:pt x="9332" y="3405"/>
                    </a:cubicBezTo>
                    <a:cubicBezTo>
                      <a:pt x="6809" y="5502"/>
                      <a:pt x="4256" y="6870"/>
                      <a:pt x="1216" y="7447"/>
                    </a:cubicBezTo>
                    <a:cubicBezTo>
                      <a:pt x="852" y="8937"/>
                      <a:pt x="456" y="10426"/>
                      <a:pt x="0" y="11915"/>
                    </a:cubicBezTo>
                    <a:cubicBezTo>
                      <a:pt x="3040" y="11763"/>
                      <a:pt x="9940" y="10335"/>
                      <a:pt x="13010" y="487"/>
                    </a:cubicBezTo>
                    <a:cubicBezTo>
                      <a:pt x="13071" y="335"/>
                      <a:pt x="13101" y="152"/>
                      <a:pt x="131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93"/>
              <p:cNvSpPr/>
              <p:nvPr/>
            </p:nvSpPr>
            <p:spPr>
              <a:xfrm>
                <a:off x="8496972" y="3434208"/>
                <a:ext cx="303895" cy="554824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21034" extrusionOk="0">
                    <a:moveTo>
                      <a:pt x="10761" y="0"/>
                    </a:moveTo>
                    <a:cubicBezTo>
                      <a:pt x="7782" y="3192"/>
                      <a:pt x="4347" y="5927"/>
                      <a:pt x="578" y="8177"/>
                    </a:cubicBezTo>
                    <a:cubicBezTo>
                      <a:pt x="670" y="12250"/>
                      <a:pt x="518" y="16535"/>
                      <a:pt x="1" y="21034"/>
                    </a:cubicBezTo>
                    <a:cubicBezTo>
                      <a:pt x="1612" y="20031"/>
                      <a:pt x="3132" y="18906"/>
                      <a:pt x="4499" y="17508"/>
                    </a:cubicBezTo>
                    <a:cubicBezTo>
                      <a:pt x="7174" y="14833"/>
                      <a:pt x="9332" y="11824"/>
                      <a:pt x="11521" y="8815"/>
                    </a:cubicBezTo>
                    <a:cubicBezTo>
                      <a:pt x="11460" y="5897"/>
                      <a:pt x="11217" y="2918"/>
                      <a:pt x="107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93"/>
              <p:cNvSpPr/>
              <p:nvPr/>
            </p:nvSpPr>
            <p:spPr>
              <a:xfrm>
                <a:off x="8328604" y="3729240"/>
                <a:ext cx="46530" cy="33117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55" extrusionOk="0">
                    <a:moveTo>
                      <a:pt x="1" y="31"/>
                    </a:moveTo>
                    <a:cubicBezTo>
                      <a:pt x="1" y="92"/>
                      <a:pt x="1" y="122"/>
                      <a:pt x="1" y="153"/>
                    </a:cubicBezTo>
                    <a:lnTo>
                      <a:pt x="31" y="153"/>
                    </a:lnTo>
                    <a:cubicBezTo>
                      <a:pt x="60" y="158"/>
                      <a:pt x="85" y="167"/>
                      <a:pt x="107" y="177"/>
                    </a:cubicBezTo>
                    <a:lnTo>
                      <a:pt x="107" y="177"/>
                    </a:lnTo>
                    <a:cubicBezTo>
                      <a:pt x="66" y="140"/>
                      <a:pt x="30" y="90"/>
                      <a:pt x="1" y="31"/>
                    </a:cubicBezTo>
                    <a:close/>
                    <a:moveTo>
                      <a:pt x="107" y="177"/>
                    </a:moveTo>
                    <a:cubicBezTo>
                      <a:pt x="129" y="198"/>
                      <a:pt x="153" y="215"/>
                      <a:pt x="178" y="228"/>
                    </a:cubicBezTo>
                    <a:lnTo>
                      <a:pt x="178" y="228"/>
                    </a:lnTo>
                    <a:cubicBezTo>
                      <a:pt x="159" y="208"/>
                      <a:pt x="136" y="191"/>
                      <a:pt x="107" y="177"/>
                    </a:cubicBezTo>
                    <a:close/>
                    <a:moveTo>
                      <a:pt x="1004" y="1"/>
                    </a:moveTo>
                    <a:cubicBezTo>
                      <a:pt x="821" y="62"/>
                      <a:pt x="609" y="153"/>
                      <a:pt x="426" y="244"/>
                    </a:cubicBezTo>
                    <a:cubicBezTo>
                      <a:pt x="388" y="257"/>
                      <a:pt x="351" y="263"/>
                      <a:pt x="316" y="263"/>
                    </a:cubicBezTo>
                    <a:cubicBezTo>
                      <a:pt x="267" y="263"/>
                      <a:pt x="221" y="251"/>
                      <a:pt x="178" y="228"/>
                    </a:cubicBezTo>
                    <a:lnTo>
                      <a:pt x="178" y="228"/>
                    </a:lnTo>
                    <a:cubicBezTo>
                      <a:pt x="301" y="358"/>
                      <a:pt x="222" y="598"/>
                      <a:pt x="31" y="670"/>
                    </a:cubicBezTo>
                    <a:cubicBezTo>
                      <a:pt x="305" y="4560"/>
                      <a:pt x="548" y="8451"/>
                      <a:pt x="791" y="12341"/>
                    </a:cubicBezTo>
                    <a:cubicBezTo>
                      <a:pt x="882" y="12341"/>
                      <a:pt x="973" y="12372"/>
                      <a:pt x="1065" y="12372"/>
                    </a:cubicBezTo>
                    <a:cubicBezTo>
                      <a:pt x="1217" y="12372"/>
                      <a:pt x="1277" y="12463"/>
                      <a:pt x="1308" y="12554"/>
                    </a:cubicBezTo>
                    <a:lnTo>
                      <a:pt x="1764" y="12341"/>
                    </a:lnTo>
                    <a:cubicBezTo>
                      <a:pt x="1520" y="8238"/>
                      <a:pt x="1247" y="4104"/>
                      <a:pt x="100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93"/>
              <p:cNvSpPr/>
              <p:nvPr/>
            </p:nvSpPr>
            <p:spPr>
              <a:xfrm>
                <a:off x="8311775" y="3427798"/>
                <a:ext cx="42521" cy="2934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11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3" y="3708"/>
                      <a:pt x="396" y="7417"/>
                      <a:pt x="608" y="11125"/>
                    </a:cubicBezTo>
                    <a:cubicBezTo>
                      <a:pt x="639" y="11064"/>
                      <a:pt x="669" y="11003"/>
                      <a:pt x="760" y="10942"/>
                    </a:cubicBezTo>
                    <a:cubicBezTo>
                      <a:pt x="1064" y="10821"/>
                      <a:pt x="1307" y="10669"/>
                      <a:pt x="1611" y="10547"/>
                    </a:cubicBezTo>
                    <a:cubicBezTo>
                      <a:pt x="1399" y="7325"/>
                      <a:pt x="1216" y="4103"/>
                      <a:pt x="1064" y="882"/>
                    </a:cubicBezTo>
                    <a:cubicBezTo>
                      <a:pt x="1064" y="638"/>
                      <a:pt x="1034" y="395"/>
                      <a:pt x="1034" y="182"/>
                    </a:cubicBezTo>
                    <a:cubicBezTo>
                      <a:pt x="912" y="213"/>
                      <a:pt x="791" y="274"/>
                      <a:pt x="669" y="304"/>
                    </a:cubicBezTo>
                    <a:cubicBezTo>
                      <a:pt x="636" y="315"/>
                      <a:pt x="605" y="320"/>
                      <a:pt x="577" y="320"/>
                    </a:cubicBezTo>
                    <a:cubicBezTo>
                      <a:pt x="446" y="320"/>
                      <a:pt x="360" y="216"/>
                      <a:pt x="335" y="91"/>
                    </a:cubicBezTo>
                    <a:cubicBezTo>
                      <a:pt x="213" y="61"/>
                      <a:pt x="92" y="3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93"/>
              <p:cNvSpPr/>
              <p:nvPr/>
            </p:nvSpPr>
            <p:spPr>
              <a:xfrm>
                <a:off x="8285318" y="2854984"/>
                <a:ext cx="52940" cy="56482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13" extrusionOk="0">
                    <a:moveTo>
                      <a:pt x="904" y="0"/>
                    </a:moveTo>
                    <a:cubicBezTo>
                      <a:pt x="868" y="0"/>
                      <a:pt x="831" y="4"/>
                      <a:pt x="791" y="14"/>
                    </a:cubicBezTo>
                    <a:cubicBezTo>
                      <a:pt x="517" y="14"/>
                      <a:pt x="244" y="44"/>
                      <a:pt x="0" y="74"/>
                    </a:cubicBezTo>
                    <a:cubicBezTo>
                      <a:pt x="61" y="3965"/>
                      <a:pt x="244" y="7886"/>
                      <a:pt x="487" y="11746"/>
                    </a:cubicBezTo>
                    <a:cubicBezTo>
                      <a:pt x="669" y="11959"/>
                      <a:pt x="821" y="12172"/>
                      <a:pt x="1034" y="12354"/>
                    </a:cubicBezTo>
                    <a:cubicBezTo>
                      <a:pt x="1223" y="12567"/>
                      <a:pt x="1044" y="12817"/>
                      <a:pt x="841" y="12817"/>
                    </a:cubicBezTo>
                    <a:cubicBezTo>
                      <a:pt x="783" y="12817"/>
                      <a:pt x="723" y="12797"/>
                      <a:pt x="669" y="12749"/>
                    </a:cubicBezTo>
                    <a:cubicBezTo>
                      <a:pt x="608" y="12689"/>
                      <a:pt x="578" y="12658"/>
                      <a:pt x="517" y="12597"/>
                    </a:cubicBezTo>
                    <a:lnTo>
                      <a:pt x="517" y="12597"/>
                    </a:lnTo>
                    <a:cubicBezTo>
                      <a:pt x="669" y="14999"/>
                      <a:pt x="791" y="17370"/>
                      <a:pt x="912" y="19740"/>
                    </a:cubicBezTo>
                    <a:cubicBezTo>
                      <a:pt x="912" y="20196"/>
                      <a:pt x="943" y="20652"/>
                      <a:pt x="973" y="21139"/>
                    </a:cubicBezTo>
                    <a:cubicBezTo>
                      <a:pt x="1155" y="21199"/>
                      <a:pt x="1307" y="21291"/>
                      <a:pt x="1490" y="21321"/>
                    </a:cubicBezTo>
                    <a:cubicBezTo>
                      <a:pt x="1520" y="21351"/>
                      <a:pt x="1551" y="21382"/>
                      <a:pt x="1581" y="21412"/>
                    </a:cubicBezTo>
                    <a:cubicBezTo>
                      <a:pt x="1733" y="21351"/>
                      <a:pt x="1854" y="21260"/>
                      <a:pt x="2006" y="21169"/>
                    </a:cubicBezTo>
                    <a:cubicBezTo>
                      <a:pt x="1824" y="18038"/>
                      <a:pt x="1672" y="14907"/>
                      <a:pt x="1490" y="11746"/>
                    </a:cubicBezTo>
                    <a:cubicBezTo>
                      <a:pt x="1307" y="11838"/>
                      <a:pt x="1125" y="11868"/>
                      <a:pt x="912" y="11898"/>
                    </a:cubicBezTo>
                    <a:cubicBezTo>
                      <a:pt x="891" y="11902"/>
                      <a:pt x="870" y="11904"/>
                      <a:pt x="851" y="11904"/>
                    </a:cubicBezTo>
                    <a:cubicBezTo>
                      <a:pt x="531" y="11904"/>
                      <a:pt x="417" y="11466"/>
                      <a:pt x="760" y="11351"/>
                    </a:cubicBezTo>
                    <a:cubicBezTo>
                      <a:pt x="1003" y="11260"/>
                      <a:pt x="1247" y="11108"/>
                      <a:pt x="1459" y="10956"/>
                    </a:cubicBezTo>
                    <a:cubicBezTo>
                      <a:pt x="1307" y="7309"/>
                      <a:pt x="1155" y="3661"/>
                      <a:pt x="1125" y="14"/>
                    </a:cubicBezTo>
                    <a:cubicBezTo>
                      <a:pt x="1044" y="14"/>
                      <a:pt x="976" y="0"/>
                      <a:pt x="90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93"/>
              <p:cNvSpPr/>
              <p:nvPr/>
            </p:nvSpPr>
            <p:spPr>
              <a:xfrm>
                <a:off x="8351051" y="4071594"/>
                <a:ext cx="42521" cy="33357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2646" extrusionOk="0">
                    <a:moveTo>
                      <a:pt x="943" y="1"/>
                    </a:moveTo>
                    <a:cubicBezTo>
                      <a:pt x="669" y="62"/>
                      <a:pt x="396" y="153"/>
                      <a:pt x="92" y="213"/>
                    </a:cubicBezTo>
                    <a:cubicBezTo>
                      <a:pt x="82" y="224"/>
                      <a:pt x="72" y="227"/>
                      <a:pt x="62" y="227"/>
                    </a:cubicBezTo>
                    <a:cubicBezTo>
                      <a:pt x="41" y="227"/>
                      <a:pt x="21" y="213"/>
                      <a:pt x="1" y="213"/>
                    </a:cubicBezTo>
                    <a:lnTo>
                      <a:pt x="1" y="213"/>
                    </a:lnTo>
                    <a:cubicBezTo>
                      <a:pt x="183" y="3010"/>
                      <a:pt x="366" y="5806"/>
                      <a:pt x="548" y="8603"/>
                    </a:cubicBezTo>
                    <a:cubicBezTo>
                      <a:pt x="700" y="8694"/>
                      <a:pt x="730" y="8907"/>
                      <a:pt x="578" y="9028"/>
                    </a:cubicBezTo>
                    <a:cubicBezTo>
                      <a:pt x="639" y="10244"/>
                      <a:pt x="700" y="11429"/>
                      <a:pt x="761" y="12615"/>
                    </a:cubicBezTo>
                    <a:lnTo>
                      <a:pt x="791" y="12615"/>
                    </a:lnTo>
                    <a:cubicBezTo>
                      <a:pt x="791" y="12615"/>
                      <a:pt x="1095" y="12645"/>
                      <a:pt x="1612" y="12645"/>
                    </a:cubicBezTo>
                    <a:cubicBezTo>
                      <a:pt x="1551" y="11247"/>
                      <a:pt x="1490" y="9849"/>
                      <a:pt x="1429" y="8481"/>
                    </a:cubicBezTo>
                    <a:lnTo>
                      <a:pt x="1156" y="8481"/>
                    </a:lnTo>
                    <a:cubicBezTo>
                      <a:pt x="1146" y="8483"/>
                      <a:pt x="1137" y="8483"/>
                      <a:pt x="1128" y="8483"/>
                    </a:cubicBezTo>
                    <a:cubicBezTo>
                      <a:pt x="962" y="8483"/>
                      <a:pt x="860" y="8232"/>
                      <a:pt x="1004" y="8116"/>
                    </a:cubicBezTo>
                    <a:cubicBezTo>
                      <a:pt x="1125" y="7995"/>
                      <a:pt x="1247" y="7934"/>
                      <a:pt x="1399" y="7843"/>
                    </a:cubicBezTo>
                    <a:cubicBezTo>
                      <a:pt x="1247" y="5229"/>
                      <a:pt x="1095" y="2615"/>
                      <a:pt x="94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93"/>
              <p:cNvSpPr/>
              <p:nvPr/>
            </p:nvSpPr>
            <p:spPr>
              <a:xfrm>
                <a:off x="7918117" y="2994046"/>
                <a:ext cx="393684" cy="433778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6445" extrusionOk="0">
                    <a:moveTo>
                      <a:pt x="608" y="0"/>
                    </a:moveTo>
                    <a:cubicBezTo>
                      <a:pt x="395" y="213"/>
                      <a:pt x="213" y="426"/>
                      <a:pt x="0" y="638"/>
                    </a:cubicBezTo>
                    <a:cubicBezTo>
                      <a:pt x="1733" y="3496"/>
                      <a:pt x="3739" y="6201"/>
                      <a:pt x="5958" y="8754"/>
                    </a:cubicBezTo>
                    <a:cubicBezTo>
                      <a:pt x="8085" y="11186"/>
                      <a:pt x="11520" y="15563"/>
                      <a:pt x="14924" y="16444"/>
                    </a:cubicBezTo>
                    <a:cubicBezTo>
                      <a:pt x="14924" y="16231"/>
                      <a:pt x="14894" y="16049"/>
                      <a:pt x="14894" y="15867"/>
                    </a:cubicBezTo>
                    <a:cubicBezTo>
                      <a:pt x="11733" y="14651"/>
                      <a:pt x="8632" y="10578"/>
                      <a:pt x="6505" y="8207"/>
                    </a:cubicBezTo>
                    <a:cubicBezTo>
                      <a:pt x="4256" y="5684"/>
                      <a:pt x="2341" y="2918"/>
                      <a:pt x="60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93"/>
              <p:cNvSpPr/>
              <p:nvPr/>
            </p:nvSpPr>
            <p:spPr>
              <a:xfrm>
                <a:off x="8310984" y="3411760"/>
                <a:ext cx="16038" cy="17647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69" extrusionOk="0">
                    <a:moveTo>
                      <a:pt x="0" y="0"/>
                    </a:moveTo>
                    <a:cubicBezTo>
                      <a:pt x="0" y="213"/>
                      <a:pt x="30" y="395"/>
                      <a:pt x="30" y="608"/>
                    </a:cubicBezTo>
                    <a:cubicBezTo>
                      <a:pt x="122" y="638"/>
                      <a:pt x="243" y="669"/>
                      <a:pt x="334" y="669"/>
                    </a:cubicBezTo>
                    <a:cubicBezTo>
                      <a:pt x="334" y="578"/>
                      <a:pt x="365" y="456"/>
                      <a:pt x="486" y="395"/>
                    </a:cubicBezTo>
                    <a:cubicBezTo>
                      <a:pt x="517" y="365"/>
                      <a:pt x="547" y="335"/>
                      <a:pt x="608" y="304"/>
                    </a:cubicBezTo>
                    <a:cubicBezTo>
                      <a:pt x="578" y="274"/>
                      <a:pt x="547" y="213"/>
                      <a:pt x="486" y="213"/>
                    </a:cubicBezTo>
                    <a:cubicBezTo>
                      <a:pt x="334" y="183"/>
                      <a:pt x="152" y="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93"/>
              <p:cNvSpPr/>
              <p:nvPr/>
            </p:nvSpPr>
            <p:spPr>
              <a:xfrm>
                <a:off x="7792217" y="3316353"/>
                <a:ext cx="537204" cy="431694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6366" extrusionOk="0">
                    <a:moveTo>
                      <a:pt x="123" y="0"/>
                    </a:moveTo>
                    <a:cubicBezTo>
                      <a:pt x="62" y="456"/>
                      <a:pt x="31" y="912"/>
                      <a:pt x="1" y="1398"/>
                    </a:cubicBezTo>
                    <a:cubicBezTo>
                      <a:pt x="5503" y="7964"/>
                      <a:pt x="11916" y="14772"/>
                      <a:pt x="20214" y="16353"/>
                    </a:cubicBezTo>
                    <a:cubicBezTo>
                      <a:pt x="20232" y="16362"/>
                      <a:pt x="20250" y="16365"/>
                      <a:pt x="20267" y="16365"/>
                    </a:cubicBezTo>
                    <a:cubicBezTo>
                      <a:pt x="20308" y="16365"/>
                      <a:pt x="20345" y="16344"/>
                      <a:pt x="20366" y="16323"/>
                    </a:cubicBezTo>
                    <a:lnTo>
                      <a:pt x="20336" y="15775"/>
                    </a:lnTo>
                    <a:cubicBezTo>
                      <a:pt x="11551" y="13921"/>
                      <a:pt x="5928" y="6535"/>
                      <a:pt x="12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93"/>
              <p:cNvSpPr/>
              <p:nvPr/>
            </p:nvSpPr>
            <p:spPr>
              <a:xfrm>
                <a:off x="8328604" y="3732458"/>
                <a:ext cx="883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48" extrusionOk="0">
                    <a:moveTo>
                      <a:pt x="1" y="0"/>
                    </a:moveTo>
                    <a:cubicBezTo>
                      <a:pt x="1" y="2"/>
                      <a:pt x="1" y="4"/>
                      <a:pt x="1" y="5"/>
                    </a:cubicBezTo>
                    <a:lnTo>
                      <a:pt x="1" y="5"/>
                    </a:lnTo>
                    <a:lnTo>
                      <a:pt x="1" y="0"/>
                    </a:lnTo>
                    <a:close/>
                    <a:moveTo>
                      <a:pt x="1" y="5"/>
                    </a:moveTo>
                    <a:lnTo>
                      <a:pt x="31" y="548"/>
                    </a:lnTo>
                    <a:cubicBezTo>
                      <a:pt x="274" y="456"/>
                      <a:pt x="335" y="92"/>
                      <a:pt x="31" y="31"/>
                    </a:cubicBezTo>
                    <a:cubicBezTo>
                      <a:pt x="31" y="31"/>
                      <a:pt x="4" y="31"/>
                      <a:pt x="1" y="5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93"/>
              <p:cNvSpPr/>
              <p:nvPr/>
            </p:nvSpPr>
            <p:spPr>
              <a:xfrm>
                <a:off x="7801054" y="3673926"/>
                <a:ext cx="549232" cy="394502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149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608"/>
                      <a:pt x="122" y="1186"/>
                      <a:pt x="183" y="1794"/>
                    </a:cubicBezTo>
                    <a:cubicBezTo>
                      <a:pt x="5654" y="8268"/>
                      <a:pt x="12675" y="14925"/>
                      <a:pt x="20730" y="14955"/>
                    </a:cubicBezTo>
                    <a:cubicBezTo>
                      <a:pt x="20761" y="14955"/>
                      <a:pt x="20761" y="14925"/>
                      <a:pt x="20791" y="14894"/>
                    </a:cubicBezTo>
                    <a:lnTo>
                      <a:pt x="20821" y="14894"/>
                    </a:lnTo>
                    <a:cubicBezTo>
                      <a:pt x="20821" y="14712"/>
                      <a:pt x="20821" y="14590"/>
                      <a:pt x="20791" y="14408"/>
                    </a:cubicBezTo>
                    <a:cubicBezTo>
                      <a:pt x="12250" y="13557"/>
                      <a:pt x="5532" y="6688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93"/>
              <p:cNvSpPr/>
              <p:nvPr/>
            </p:nvSpPr>
            <p:spPr>
              <a:xfrm>
                <a:off x="8349469" y="4053973"/>
                <a:ext cx="13637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56" extrusionOk="0">
                    <a:moveTo>
                      <a:pt x="0" y="0"/>
                    </a:moveTo>
                    <a:cubicBezTo>
                      <a:pt x="0" y="152"/>
                      <a:pt x="30" y="304"/>
                      <a:pt x="30" y="456"/>
                    </a:cubicBezTo>
                    <a:cubicBezTo>
                      <a:pt x="182" y="395"/>
                      <a:pt x="334" y="334"/>
                      <a:pt x="517" y="243"/>
                    </a:cubicBezTo>
                    <a:cubicBezTo>
                      <a:pt x="486" y="152"/>
                      <a:pt x="426" y="61"/>
                      <a:pt x="274" y="61"/>
                    </a:cubicBezTo>
                    <a:cubicBezTo>
                      <a:pt x="182" y="61"/>
                      <a:pt x="91" y="3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93"/>
              <p:cNvSpPr/>
              <p:nvPr/>
            </p:nvSpPr>
            <p:spPr>
              <a:xfrm>
                <a:off x="7930937" y="4126116"/>
                <a:ext cx="435387" cy="196512"/>
              </a:xfrm>
              <a:custGeom>
                <a:avLst/>
                <a:gdLst/>
                <a:ahLst/>
                <a:cxnLst/>
                <a:rect l="l" t="t" r="r" b="b"/>
                <a:pathLst>
                  <a:path w="16506" h="7450" extrusionOk="0">
                    <a:moveTo>
                      <a:pt x="0" y="1"/>
                    </a:moveTo>
                    <a:cubicBezTo>
                      <a:pt x="548" y="821"/>
                      <a:pt x="1095" y="1612"/>
                      <a:pt x="1703" y="2311"/>
                    </a:cubicBezTo>
                    <a:cubicBezTo>
                      <a:pt x="4880" y="4787"/>
                      <a:pt x="9478" y="7450"/>
                      <a:pt x="13734" y="7450"/>
                    </a:cubicBezTo>
                    <a:cubicBezTo>
                      <a:pt x="14649" y="7450"/>
                      <a:pt x="15548" y="7327"/>
                      <a:pt x="16414" y="7052"/>
                    </a:cubicBezTo>
                    <a:cubicBezTo>
                      <a:pt x="16445" y="7022"/>
                      <a:pt x="16475" y="6992"/>
                      <a:pt x="16505" y="6992"/>
                    </a:cubicBezTo>
                    <a:cubicBezTo>
                      <a:pt x="16475" y="6840"/>
                      <a:pt x="16475" y="6688"/>
                      <a:pt x="16475" y="6536"/>
                    </a:cubicBezTo>
                    <a:cubicBezTo>
                      <a:pt x="16432" y="6514"/>
                      <a:pt x="16389" y="6493"/>
                      <a:pt x="16335" y="6493"/>
                    </a:cubicBezTo>
                    <a:cubicBezTo>
                      <a:pt x="16313" y="6493"/>
                      <a:pt x="16289" y="6496"/>
                      <a:pt x="16262" y="6505"/>
                    </a:cubicBezTo>
                    <a:cubicBezTo>
                      <a:pt x="15441" y="6668"/>
                      <a:pt x="14625" y="6745"/>
                      <a:pt x="13814" y="6745"/>
                    </a:cubicBezTo>
                    <a:cubicBezTo>
                      <a:pt x="8861" y="6745"/>
                      <a:pt x="4128" y="3867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93"/>
              <p:cNvSpPr/>
              <p:nvPr/>
            </p:nvSpPr>
            <p:spPr>
              <a:xfrm>
                <a:off x="8365480" y="4298493"/>
                <a:ext cx="4853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7" extrusionOk="0">
                    <a:moveTo>
                      <a:pt x="1" y="1"/>
                    </a:moveTo>
                    <a:lnTo>
                      <a:pt x="31" y="457"/>
                    </a:lnTo>
                    <a:cubicBezTo>
                      <a:pt x="183" y="305"/>
                      <a:pt x="153" y="92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93"/>
              <p:cNvSpPr/>
              <p:nvPr/>
            </p:nvSpPr>
            <p:spPr>
              <a:xfrm>
                <a:off x="8089677" y="2890620"/>
                <a:ext cx="209279" cy="296668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1247" extrusionOk="0">
                    <a:moveTo>
                      <a:pt x="913" y="0"/>
                    </a:moveTo>
                    <a:cubicBezTo>
                      <a:pt x="609" y="91"/>
                      <a:pt x="305" y="182"/>
                      <a:pt x="1" y="304"/>
                    </a:cubicBezTo>
                    <a:cubicBezTo>
                      <a:pt x="1977" y="4377"/>
                      <a:pt x="4591" y="8116"/>
                      <a:pt x="7934" y="11246"/>
                    </a:cubicBezTo>
                    <a:cubicBezTo>
                      <a:pt x="7904" y="10973"/>
                      <a:pt x="7904" y="10669"/>
                      <a:pt x="7873" y="10395"/>
                    </a:cubicBezTo>
                    <a:cubicBezTo>
                      <a:pt x="4955" y="7234"/>
                      <a:pt x="2676" y="3739"/>
                      <a:pt x="9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93"/>
              <p:cNvSpPr/>
              <p:nvPr/>
            </p:nvSpPr>
            <p:spPr>
              <a:xfrm>
                <a:off x="8297347" y="3164814"/>
                <a:ext cx="20232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071" extrusionOk="0">
                    <a:moveTo>
                      <a:pt x="0" y="0"/>
                    </a:moveTo>
                    <a:cubicBezTo>
                      <a:pt x="31" y="274"/>
                      <a:pt x="61" y="578"/>
                      <a:pt x="61" y="851"/>
                    </a:cubicBezTo>
                    <a:cubicBezTo>
                      <a:pt x="122" y="882"/>
                      <a:pt x="152" y="943"/>
                      <a:pt x="213" y="1003"/>
                    </a:cubicBezTo>
                    <a:cubicBezTo>
                      <a:pt x="267" y="1051"/>
                      <a:pt x="327" y="1071"/>
                      <a:pt x="385" y="1071"/>
                    </a:cubicBezTo>
                    <a:cubicBezTo>
                      <a:pt x="588" y="1071"/>
                      <a:pt x="767" y="821"/>
                      <a:pt x="578" y="608"/>
                    </a:cubicBezTo>
                    <a:cubicBezTo>
                      <a:pt x="365" y="426"/>
                      <a:pt x="213" y="21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93"/>
              <p:cNvSpPr/>
              <p:nvPr/>
            </p:nvSpPr>
            <p:spPr>
              <a:xfrm>
                <a:off x="8323803" y="3037332"/>
                <a:ext cx="102635" cy="127509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4834" extrusionOk="0">
                    <a:moveTo>
                      <a:pt x="3526" y="0"/>
                    </a:moveTo>
                    <a:cubicBezTo>
                      <a:pt x="2554" y="1429"/>
                      <a:pt x="1247" y="3162"/>
                      <a:pt x="0" y="4043"/>
                    </a:cubicBezTo>
                    <a:lnTo>
                      <a:pt x="31" y="4833"/>
                    </a:lnTo>
                    <a:cubicBezTo>
                      <a:pt x="1429" y="4317"/>
                      <a:pt x="2736" y="2827"/>
                      <a:pt x="3891" y="1277"/>
                    </a:cubicBezTo>
                    <a:cubicBezTo>
                      <a:pt x="3769" y="852"/>
                      <a:pt x="3648" y="396"/>
                      <a:pt x="352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93"/>
              <p:cNvSpPr/>
              <p:nvPr/>
            </p:nvSpPr>
            <p:spPr>
              <a:xfrm>
                <a:off x="8416810" y="2900222"/>
                <a:ext cx="113054" cy="170794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6475" extrusionOk="0">
                    <a:moveTo>
                      <a:pt x="3435" y="1"/>
                    </a:moveTo>
                    <a:cubicBezTo>
                      <a:pt x="2645" y="1308"/>
                      <a:pt x="1824" y="2584"/>
                      <a:pt x="943" y="3831"/>
                    </a:cubicBezTo>
                    <a:cubicBezTo>
                      <a:pt x="699" y="4195"/>
                      <a:pt x="365" y="4682"/>
                      <a:pt x="0" y="5198"/>
                    </a:cubicBezTo>
                    <a:cubicBezTo>
                      <a:pt x="122" y="5594"/>
                      <a:pt x="243" y="6050"/>
                      <a:pt x="365" y="6475"/>
                    </a:cubicBezTo>
                    <a:cubicBezTo>
                      <a:pt x="1216" y="5259"/>
                      <a:pt x="1976" y="4043"/>
                      <a:pt x="2584" y="3192"/>
                    </a:cubicBezTo>
                    <a:cubicBezTo>
                      <a:pt x="3192" y="2341"/>
                      <a:pt x="3739" y="1460"/>
                      <a:pt x="4286" y="578"/>
                    </a:cubicBezTo>
                    <a:cubicBezTo>
                      <a:pt x="4012" y="366"/>
                      <a:pt x="3709" y="183"/>
                      <a:pt x="343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93"/>
              <p:cNvSpPr/>
              <p:nvPr/>
            </p:nvSpPr>
            <p:spPr>
              <a:xfrm>
                <a:off x="8296291" y="3143976"/>
                <a:ext cx="28329" cy="2500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48" extrusionOk="0">
                    <a:moveTo>
                      <a:pt x="1043" y="0"/>
                    </a:moveTo>
                    <a:cubicBezTo>
                      <a:pt x="800" y="152"/>
                      <a:pt x="587" y="274"/>
                      <a:pt x="344" y="365"/>
                    </a:cubicBezTo>
                    <a:cubicBezTo>
                      <a:pt x="1" y="508"/>
                      <a:pt x="116" y="948"/>
                      <a:pt x="435" y="948"/>
                    </a:cubicBezTo>
                    <a:cubicBezTo>
                      <a:pt x="454" y="948"/>
                      <a:pt x="475" y="946"/>
                      <a:pt x="496" y="942"/>
                    </a:cubicBezTo>
                    <a:cubicBezTo>
                      <a:pt x="709" y="912"/>
                      <a:pt x="891" y="851"/>
                      <a:pt x="1074" y="790"/>
                    </a:cubicBez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93"/>
              <p:cNvSpPr/>
              <p:nvPr/>
            </p:nvSpPr>
            <p:spPr>
              <a:xfrm>
                <a:off x="8337440" y="3310735"/>
                <a:ext cx="146738" cy="121890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4621" extrusionOk="0">
                    <a:moveTo>
                      <a:pt x="5350" y="0"/>
                    </a:moveTo>
                    <a:cubicBezTo>
                      <a:pt x="3769" y="1459"/>
                      <a:pt x="2006" y="2766"/>
                      <a:pt x="0" y="3891"/>
                    </a:cubicBezTo>
                    <a:cubicBezTo>
                      <a:pt x="30" y="4134"/>
                      <a:pt x="30" y="4377"/>
                      <a:pt x="61" y="4620"/>
                    </a:cubicBezTo>
                    <a:cubicBezTo>
                      <a:pt x="2067" y="3830"/>
                      <a:pt x="3891" y="2706"/>
                      <a:pt x="5562" y="1338"/>
                    </a:cubicBezTo>
                    <a:cubicBezTo>
                      <a:pt x="5502" y="882"/>
                      <a:pt x="5411" y="456"/>
                      <a:pt x="535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93"/>
              <p:cNvSpPr/>
              <p:nvPr/>
            </p:nvSpPr>
            <p:spPr>
              <a:xfrm>
                <a:off x="8478534" y="3076608"/>
                <a:ext cx="205270" cy="26942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10214" extrusionOk="0">
                    <a:moveTo>
                      <a:pt x="7204" y="1"/>
                    </a:moveTo>
                    <a:cubicBezTo>
                      <a:pt x="5107" y="3284"/>
                      <a:pt x="2828" y="6323"/>
                      <a:pt x="1" y="8876"/>
                    </a:cubicBezTo>
                    <a:cubicBezTo>
                      <a:pt x="92" y="9332"/>
                      <a:pt x="153" y="9758"/>
                      <a:pt x="213" y="10214"/>
                    </a:cubicBezTo>
                    <a:cubicBezTo>
                      <a:pt x="3223" y="7752"/>
                      <a:pt x="5745" y="4499"/>
                      <a:pt x="7782" y="1125"/>
                    </a:cubicBezTo>
                    <a:cubicBezTo>
                      <a:pt x="7600" y="730"/>
                      <a:pt x="7387" y="366"/>
                      <a:pt x="720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93"/>
              <p:cNvSpPr/>
              <p:nvPr/>
            </p:nvSpPr>
            <p:spPr>
              <a:xfrm>
                <a:off x="8320585" y="3413343"/>
                <a:ext cx="18464" cy="2289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868" extrusionOk="0">
                    <a:moveTo>
                      <a:pt x="669" y="1"/>
                    </a:moveTo>
                    <a:cubicBezTo>
                      <a:pt x="517" y="62"/>
                      <a:pt x="396" y="153"/>
                      <a:pt x="244" y="244"/>
                    </a:cubicBezTo>
                    <a:cubicBezTo>
                      <a:pt x="359" y="388"/>
                      <a:pt x="256" y="642"/>
                      <a:pt x="38" y="642"/>
                    </a:cubicBezTo>
                    <a:cubicBezTo>
                      <a:pt x="26" y="642"/>
                      <a:pt x="13" y="641"/>
                      <a:pt x="1" y="639"/>
                    </a:cubicBezTo>
                    <a:lnTo>
                      <a:pt x="1" y="639"/>
                    </a:lnTo>
                    <a:cubicBezTo>
                      <a:pt x="26" y="764"/>
                      <a:pt x="112" y="868"/>
                      <a:pt x="243" y="868"/>
                    </a:cubicBezTo>
                    <a:cubicBezTo>
                      <a:pt x="271" y="868"/>
                      <a:pt x="302" y="863"/>
                      <a:pt x="335" y="852"/>
                    </a:cubicBezTo>
                    <a:cubicBezTo>
                      <a:pt x="457" y="822"/>
                      <a:pt x="578" y="761"/>
                      <a:pt x="700" y="730"/>
                    </a:cubicBezTo>
                    <a:cubicBezTo>
                      <a:pt x="669" y="487"/>
                      <a:pt x="669" y="244"/>
                      <a:pt x="66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93"/>
              <p:cNvSpPr/>
              <p:nvPr/>
            </p:nvSpPr>
            <p:spPr>
              <a:xfrm>
                <a:off x="8319794" y="3419779"/>
                <a:ext cx="10287" cy="1049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98" extrusionOk="0">
                    <a:moveTo>
                      <a:pt x="274" y="0"/>
                    </a:moveTo>
                    <a:cubicBezTo>
                      <a:pt x="244" y="31"/>
                      <a:pt x="183" y="61"/>
                      <a:pt x="152" y="91"/>
                    </a:cubicBezTo>
                    <a:cubicBezTo>
                      <a:pt x="31" y="152"/>
                      <a:pt x="0" y="274"/>
                      <a:pt x="31" y="395"/>
                    </a:cubicBezTo>
                    <a:cubicBezTo>
                      <a:pt x="43" y="397"/>
                      <a:pt x="56" y="398"/>
                      <a:pt x="68" y="398"/>
                    </a:cubicBezTo>
                    <a:cubicBezTo>
                      <a:pt x="286" y="398"/>
                      <a:pt x="389" y="144"/>
                      <a:pt x="27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93"/>
              <p:cNvSpPr/>
              <p:nvPr/>
            </p:nvSpPr>
            <p:spPr>
              <a:xfrm>
                <a:off x="8326995" y="3721221"/>
                <a:ext cx="1635" cy="8863"/>
              </a:xfrm>
              <a:custGeom>
                <a:avLst/>
                <a:gdLst/>
                <a:ahLst/>
                <a:cxnLst/>
                <a:rect l="l" t="t" r="r" b="b"/>
                <a:pathLst>
                  <a:path w="62" h="336" extrusionOk="0">
                    <a:moveTo>
                      <a:pt x="31" y="1"/>
                    </a:moveTo>
                    <a:cubicBezTo>
                      <a:pt x="1" y="122"/>
                      <a:pt x="1" y="244"/>
                      <a:pt x="62" y="335"/>
                    </a:cubicBezTo>
                    <a:cubicBezTo>
                      <a:pt x="62" y="244"/>
                      <a:pt x="62" y="122"/>
                      <a:pt x="3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93"/>
              <p:cNvSpPr/>
              <p:nvPr/>
            </p:nvSpPr>
            <p:spPr>
              <a:xfrm>
                <a:off x="8354269" y="3620222"/>
                <a:ext cx="157975" cy="10904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134" extrusionOk="0">
                    <a:moveTo>
                      <a:pt x="5928" y="0"/>
                    </a:moveTo>
                    <a:cubicBezTo>
                      <a:pt x="4043" y="1216"/>
                      <a:pt x="2067" y="2280"/>
                      <a:pt x="0" y="3252"/>
                    </a:cubicBezTo>
                    <a:cubicBezTo>
                      <a:pt x="0" y="3526"/>
                      <a:pt x="31" y="3830"/>
                      <a:pt x="31" y="4134"/>
                    </a:cubicBezTo>
                    <a:cubicBezTo>
                      <a:pt x="2098" y="3252"/>
                      <a:pt x="4073" y="2249"/>
                      <a:pt x="5988" y="1125"/>
                    </a:cubicBezTo>
                    <a:cubicBezTo>
                      <a:pt x="5958" y="760"/>
                      <a:pt x="5958" y="395"/>
                      <a:pt x="592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93"/>
              <p:cNvSpPr/>
              <p:nvPr/>
            </p:nvSpPr>
            <p:spPr>
              <a:xfrm>
                <a:off x="8510609" y="3395723"/>
                <a:ext cx="270211" cy="254174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9636" extrusionOk="0">
                    <a:moveTo>
                      <a:pt x="10001" y="0"/>
                    </a:moveTo>
                    <a:cubicBezTo>
                      <a:pt x="7083" y="3283"/>
                      <a:pt x="3739" y="6140"/>
                      <a:pt x="1" y="8511"/>
                    </a:cubicBezTo>
                    <a:cubicBezTo>
                      <a:pt x="31" y="8906"/>
                      <a:pt x="31" y="9271"/>
                      <a:pt x="61" y="9636"/>
                    </a:cubicBezTo>
                    <a:cubicBezTo>
                      <a:pt x="3830" y="7386"/>
                      <a:pt x="7265" y="4651"/>
                      <a:pt x="10244" y="1459"/>
                    </a:cubicBezTo>
                    <a:cubicBezTo>
                      <a:pt x="10153" y="973"/>
                      <a:pt x="10062" y="487"/>
                      <a:pt x="1000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93"/>
              <p:cNvSpPr/>
              <p:nvPr/>
            </p:nvSpPr>
            <p:spPr>
              <a:xfrm>
                <a:off x="8327813" y="3706001"/>
                <a:ext cx="27274" cy="3017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44" extrusionOk="0">
                    <a:moveTo>
                      <a:pt x="1003" y="0"/>
                    </a:moveTo>
                    <a:cubicBezTo>
                      <a:pt x="699" y="122"/>
                      <a:pt x="456" y="274"/>
                      <a:pt x="152" y="395"/>
                    </a:cubicBezTo>
                    <a:cubicBezTo>
                      <a:pt x="92" y="456"/>
                      <a:pt x="31" y="517"/>
                      <a:pt x="0" y="578"/>
                    </a:cubicBezTo>
                    <a:cubicBezTo>
                      <a:pt x="31" y="699"/>
                      <a:pt x="31" y="791"/>
                      <a:pt x="31" y="912"/>
                    </a:cubicBezTo>
                    <a:cubicBezTo>
                      <a:pt x="103" y="1057"/>
                      <a:pt x="213" y="1144"/>
                      <a:pt x="346" y="1144"/>
                    </a:cubicBezTo>
                    <a:cubicBezTo>
                      <a:pt x="381" y="1144"/>
                      <a:pt x="418" y="1138"/>
                      <a:pt x="456" y="1125"/>
                    </a:cubicBezTo>
                    <a:cubicBezTo>
                      <a:pt x="669" y="1034"/>
                      <a:pt x="851" y="943"/>
                      <a:pt x="1034" y="882"/>
                    </a:cubicBezTo>
                    <a:cubicBezTo>
                      <a:pt x="1034" y="578"/>
                      <a:pt x="1003" y="274"/>
                      <a:pt x="100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93"/>
              <p:cNvSpPr/>
              <p:nvPr/>
            </p:nvSpPr>
            <p:spPr>
              <a:xfrm>
                <a:off x="8344641" y="4068402"/>
                <a:ext cx="6436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35" extrusionOk="0">
                    <a:moveTo>
                      <a:pt x="122" y="0"/>
                    </a:moveTo>
                    <a:cubicBezTo>
                      <a:pt x="1" y="122"/>
                      <a:pt x="92" y="304"/>
                      <a:pt x="244" y="334"/>
                    </a:cubicBezTo>
                    <a:cubicBezTo>
                      <a:pt x="244" y="243"/>
                      <a:pt x="244" y="122"/>
                      <a:pt x="2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93"/>
              <p:cNvSpPr/>
              <p:nvPr/>
            </p:nvSpPr>
            <p:spPr>
              <a:xfrm>
                <a:off x="8375107" y="3989006"/>
                <a:ext cx="121890" cy="82614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132" extrusionOk="0">
                    <a:moveTo>
                      <a:pt x="4621" y="1"/>
                    </a:moveTo>
                    <a:cubicBezTo>
                      <a:pt x="3162" y="913"/>
                      <a:pt x="1581" y="1703"/>
                      <a:pt x="1" y="2493"/>
                    </a:cubicBezTo>
                    <a:cubicBezTo>
                      <a:pt x="1" y="2706"/>
                      <a:pt x="1" y="2919"/>
                      <a:pt x="31" y="3132"/>
                    </a:cubicBezTo>
                    <a:cubicBezTo>
                      <a:pt x="1581" y="2676"/>
                      <a:pt x="3071" y="2007"/>
                      <a:pt x="4499" y="1217"/>
                    </a:cubicBezTo>
                    <a:cubicBezTo>
                      <a:pt x="4560" y="791"/>
                      <a:pt x="4590" y="396"/>
                      <a:pt x="462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93"/>
              <p:cNvSpPr/>
              <p:nvPr/>
            </p:nvSpPr>
            <p:spPr>
              <a:xfrm>
                <a:off x="8493780" y="3666699"/>
                <a:ext cx="307905" cy="354408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13436" extrusionOk="0">
                    <a:moveTo>
                      <a:pt x="11642" y="1"/>
                    </a:moveTo>
                    <a:cubicBezTo>
                      <a:pt x="9453" y="3010"/>
                      <a:pt x="7295" y="6019"/>
                      <a:pt x="4620" y="8694"/>
                    </a:cubicBezTo>
                    <a:cubicBezTo>
                      <a:pt x="3253" y="10092"/>
                      <a:pt x="1733" y="11217"/>
                      <a:pt x="122" y="12220"/>
                    </a:cubicBezTo>
                    <a:cubicBezTo>
                      <a:pt x="91" y="12615"/>
                      <a:pt x="61" y="13010"/>
                      <a:pt x="0" y="13436"/>
                    </a:cubicBezTo>
                    <a:cubicBezTo>
                      <a:pt x="4803" y="10731"/>
                      <a:pt x="8754" y="6262"/>
                      <a:pt x="11672" y="1673"/>
                    </a:cubicBezTo>
                    <a:cubicBezTo>
                      <a:pt x="11672" y="1126"/>
                      <a:pt x="11672" y="548"/>
                      <a:pt x="1164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93"/>
              <p:cNvSpPr/>
              <p:nvPr/>
            </p:nvSpPr>
            <p:spPr>
              <a:xfrm>
                <a:off x="8350260" y="4054765"/>
                <a:ext cx="25665" cy="232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882" extrusionOk="0">
                    <a:moveTo>
                      <a:pt x="943" y="0"/>
                    </a:moveTo>
                    <a:cubicBezTo>
                      <a:pt x="791" y="61"/>
                      <a:pt x="639" y="152"/>
                      <a:pt x="487" y="213"/>
                    </a:cubicBezTo>
                    <a:cubicBezTo>
                      <a:pt x="517" y="365"/>
                      <a:pt x="456" y="517"/>
                      <a:pt x="244" y="548"/>
                    </a:cubicBezTo>
                    <a:cubicBezTo>
                      <a:pt x="183" y="548"/>
                      <a:pt x="92" y="517"/>
                      <a:pt x="0" y="517"/>
                    </a:cubicBezTo>
                    <a:cubicBezTo>
                      <a:pt x="31" y="639"/>
                      <a:pt x="31" y="730"/>
                      <a:pt x="31" y="851"/>
                    </a:cubicBezTo>
                    <a:cubicBezTo>
                      <a:pt x="61" y="851"/>
                      <a:pt x="92" y="882"/>
                      <a:pt x="122" y="882"/>
                    </a:cubicBezTo>
                    <a:cubicBezTo>
                      <a:pt x="396" y="791"/>
                      <a:pt x="699" y="700"/>
                      <a:pt x="973" y="639"/>
                    </a:cubicBezTo>
                    <a:cubicBezTo>
                      <a:pt x="943" y="426"/>
                      <a:pt x="943" y="213"/>
                      <a:pt x="94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93"/>
              <p:cNvSpPr/>
              <p:nvPr/>
            </p:nvSpPr>
            <p:spPr>
              <a:xfrm>
                <a:off x="8347860" y="4065975"/>
                <a:ext cx="2427" cy="2453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1" y="1"/>
                    </a:moveTo>
                    <a:cubicBezTo>
                      <a:pt x="91" y="31"/>
                      <a:pt x="61" y="31"/>
                      <a:pt x="61" y="31"/>
                    </a:cubicBezTo>
                    <a:cubicBezTo>
                      <a:pt x="31" y="62"/>
                      <a:pt x="31" y="62"/>
                      <a:pt x="0" y="92"/>
                    </a:cubicBezTo>
                    <a:lnTo>
                      <a:pt x="91" y="92"/>
                    </a:lnTo>
                    <a:cubicBezTo>
                      <a:pt x="91" y="62"/>
                      <a:pt x="91" y="31"/>
                      <a:pt x="9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93"/>
              <p:cNvSpPr/>
              <p:nvPr/>
            </p:nvSpPr>
            <p:spPr>
              <a:xfrm>
                <a:off x="8350260" y="4060383"/>
                <a:ext cx="13637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35" extrusionOk="0">
                    <a:moveTo>
                      <a:pt x="487" y="0"/>
                    </a:moveTo>
                    <a:lnTo>
                      <a:pt x="487" y="0"/>
                    </a:lnTo>
                    <a:cubicBezTo>
                      <a:pt x="335" y="91"/>
                      <a:pt x="152" y="152"/>
                      <a:pt x="0" y="213"/>
                    </a:cubicBezTo>
                    <a:cubicBezTo>
                      <a:pt x="0" y="243"/>
                      <a:pt x="0" y="274"/>
                      <a:pt x="0" y="304"/>
                    </a:cubicBezTo>
                    <a:cubicBezTo>
                      <a:pt x="92" y="304"/>
                      <a:pt x="183" y="335"/>
                      <a:pt x="244" y="335"/>
                    </a:cubicBezTo>
                    <a:cubicBezTo>
                      <a:pt x="456" y="304"/>
                      <a:pt x="517" y="152"/>
                      <a:pt x="48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93"/>
              <p:cNvSpPr/>
              <p:nvPr/>
            </p:nvSpPr>
            <p:spPr>
              <a:xfrm>
                <a:off x="8387927" y="4260826"/>
                <a:ext cx="61776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308" extrusionOk="0"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1521" y="152"/>
                      <a:pt x="700" y="243"/>
                      <a:pt x="1" y="669"/>
                    </a:cubicBezTo>
                    <a:cubicBezTo>
                      <a:pt x="1" y="882"/>
                      <a:pt x="31" y="1094"/>
                      <a:pt x="31" y="1307"/>
                    </a:cubicBezTo>
                    <a:cubicBezTo>
                      <a:pt x="761" y="1246"/>
                      <a:pt x="1430" y="1155"/>
                      <a:pt x="2129" y="1003"/>
                    </a:cubicBezTo>
                    <a:cubicBezTo>
                      <a:pt x="2189" y="669"/>
                      <a:pt x="2281" y="334"/>
                      <a:pt x="23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93"/>
              <p:cNvSpPr/>
              <p:nvPr/>
            </p:nvSpPr>
            <p:spPr>
              <a:xfrm>
                <a:off x="8444058" y="4013062"/>
                <a:ext cx="332752" cy="274247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10397" extrusionOk="0">
                    <a:moveTo>
                      <a:pt x="12615" y="1"/>
                    </a:moveTo>
                    <a:cubicBezTo>
                      <a:pt x="11581" y="1095"/>
                      <a:pt x="10548" y="2159"/>
                      <a:pt x="9545" y="3253"/>
                    </a:cubicBezTo>
                    <a:cubicBezTo>
                      <a:pt x="7204" y="5806"/>
                      <a:pt x="4590" y="8086"/>
                      <a:pt x="1247" y="9180"/>
                    </a:cubicBezTo>
                    <a:cubicBezTo>
                      <a:pt x="913" y="9271"/>
                      <a:pt x="578" y="9363"/>
                      <a:pt x="213" y="9393"/>
                    </a:cubicBezTo>
                    <a:cubicBezTo>
                      <a:pt x="153" y="9727"/>
                      <a:pt x="61" y="10062"/>
                      <a:pt x="1" y="10396"/>
                    </a:cubicBezTo>
                    <a:cubicBezTo>
                      <a:pt x="3010" y="9819"/>
                      <a:pt x="5563" y="8451"/>
                      <a:pt x="8086" y="6354"/>
                    </a:cubicBezTo>
                    <a:cubicBezTo>
                      <a:pt x="9363" y="5290"/>
                      <a:pt x="10670" y="4135"/>
                      <a:pt x="11916" y="2949"/>
                    </a:cubicBezTo>
                    <a:cubicBezTo>
                      <a:pt x="12189" y="2037"/>
                      <a:pt x="12402" y="1065"/>
                      <a:pt x="1261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93"/>
              <p:cNvSpPr/>
              <p:nvPr/>
            </p:nvSpPr>
            <p:spPr>
              <a:xfrm>
                <a:off x="8373709" y="4278446"/>
                <a:ext cx="15062" cy="1693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42" extrusionOk="0">
                    <a:moveTo>
                      <a:pt x="540" y="1"/>
                    </a:moveTo>
                    <a:cubicBezTo>
                      <a:pt x="388" y="92"/>
                      <a:pt x="266" y="153"/>
                      <a:pt x="145" y="274"/>
                    </a:cubicBezTo>
                    <a:cubicBezTo>
                      <a:pt x="1" y="390"/>
                      <a:pt x="103" y="641"/>
                      <a:pt x="269" y="641"/>
                    </a:cubicBezTo>
                    <a:cubicBezTo>
                      <a:pt x="278" y="641"/>
                      <a:pt x="287" y="641"/>
                      <a:pt x="297" y="639"/>
                    </a:cubicBezTo>
                    <a:lnTo>
                      <a:pt x="570" y="639"/>
                    </a:lnTo>
                    <a:lnTo>
                      <a:pt x="540" y="1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0" name="Google Shape;3450;p93"/>
            <p:cNvGrpSpPr/>
            <p:nvPr/>
          </p:nvGrpSpPr>
          <p:grpSpPr>
            <a:xfrm>
              <a:off x="729721" y="2324824"/>
              <a:ext cx="4162797" cy="2461463"/>
              <a:chOff x="729721" y="2324824"/>
              <a:chExt cx="4162797" cy="2461463"/>
            </a:xfrm>
          </p:grpSpPr>
          <p:grpSp>
            <p:nvGrpSpPr>
              <p:cNvPr id="3451" name="Google Shape;3451;p93"/>
              <p:cNvGrpSpPr/>
              <p:nvPr/>
            </p:nvGrpSpPr>
            <p:grpSpPr>
              <a:xfrm>
                <a:off x="1091070" y="2324824"/>
                <a:ext cx="1534672" cy="1777196"/>
                <a:chOff x="5293245" y="6083019"/>
                <a:chExt cx="1941885" cy="2248761"/>
              </a:xfrm>
            </p:grpSpPr>
            <p:sp>
              <p:nvSpPr>
                <p:cNvPr id="3452" name="Google Shape;3452;p93"/>
                <p:cNvSpPr/>
                <p:nvPr/>
              </p:nvSpPr>
              <p:spPr>
                <a:xfrm>
                  <a:off x="5874526" y="7937279"/>
                  <a:ext cx="271002" cy="39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14956" extrusionOk="0">
                      <a:moveTo>
                        <a:pt x="10274" y="1"/>
                      </a:moveTo>
                      <a:lnTo>
                        <a:pt x="10274" y="1"/>
                      </a:lnTo>
                      <a:cubicBezTo>
                        <a:pt x="6809" y="852"/>
                        <a:pt x="3344" y="1612"/>
                        <a:pt x="0" y="2584"/>
                      </a:cubicBezTo>
                      <a:lnTo>
                        <a:pt x="1368" y="14955"/>
                      </a:lnTo>
                      <a:lnTo>
                        <a:pt x="7994" y="14955"/>
                      </a:lnTo>
                      <a:lnTo>
                        <a:pt x="10274" y="1"/>
                      </a:lnTo>
                      <a:close/>
                    </a:path>
                  </a:pathLst>
                </a:custGeom>
                <a:solidFill>
                  <a:srgbClr val="8C4C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3" name="Google Shape;3453;p93"/>
                <p:cNvSpPr/>
                <p:nvPr/>
              </p:nvSpPr>
              <p:spPr>
                <a:xfrm>
                  <a:off x="5856880" y="7757701"/>
                  <a:ext cx="315923" cy="247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9393" extrusionOk="0">
                      <a:moveTo>
                        <a:pt x="11977" y="0"/>
                      </a:moveTo>
                      <a:lnTo>
                        <a:pt x="1" y="3526"/>
                      </a:lnTo>
                      <a:lnTo>
                        <a:pt x="669" y="9392"/>
                      </a:lnTo>
                      <a:cubicBezTo>
                        <a:pt x="4013" y="8450"/>
                        <a:pt x="7478" y="7660"/>
                        <a:pt x="10943" y="6809"/>
                      </a:cubicBezTo>
                      <a:lnTo>
                        <a:pt x="11977" y="0"/>
                      </a:lnTo>
                      <a:close/>
                    </a:path>
                  </a:pathLst>
                </a:custGeom>
                <a:solidFill>
                  <a:srgbClr val="6735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4" name="Google Shape;3454;p93"/>
                <p:cNvSpPr/>
                <p:nvPr/>
              </p:nvSpPr>
              <p:spPr>
                <a:xfrm>
                  <a:off x="5678093" y="6086027"/>
                  <a:ext cx="215689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" h="13648" extrusionOk="0">
                      <a:moveTo>
                        <a:pt x="7599" y="0"/>
                      </a:moveTo>
                      <a:cubicBezTo>
                        <a:pt x="4742" y="274"/>
                        <a:pt x="2219" y="760"/>
                        <a:pt x="0" y="1490"/>
                      </a:cubicBezTo>
                      <a:cubicBezTo>
                        <a:pt x="2067" y="5867"/>
                        <a:pt x="4742" y="9940"/>
                        <a:pt x="8177" y="13648"/>
                      </a:cubicBezTo>
                      <a:cubicBezTo>
                        <a:pt x="7903" y="9119"/>
                        <a:pt x="7690" y="4560"/>
                        <a:pt x="75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5" name="Google Shape;3455;p93"/>
                <p:cNvSpPr/>
                <p:nvPr/>
              </p:nvSpPr>
              <p:spPr>
                <a:xfrm>
                  <a:off x="5306065" y="6265605"/>
                  <a:ext cx="623801" cy="84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49" h="32008" extrusionOk="0">
                      <a:moveTo>
                        <a:pt x="5472" y="1"/>
                      </a:moveTo>
                      <a:cubicBezTo>
                        <a:pt x="2341" y="3405"/>
                        <a:pt x="669" y="7995"/>
                        <a:pt x="1" y="13557"/>
                      </a:cubicBezTo>
                      <a:cubicBezTo>
                        <a:pt x="6779" y="21187"/>
                        <a:pt x="13375" y="29819"/>
                        <a:pt x="23649" y="32007"/>
                      </a:cubicBezTo>
                      <a:cubicBezTo>
                        <a:pt x="23649" y="31947"/>
                        <a:pt x="23649" y="31916"/>
                        <a:pt x="23649" y="31886"/>
                      </a:cubicBezTo>
                      <a:cubicBezTo>
                        <a:pt x="23588" y="31764"/>
                        <a:pt x="23557" y="31612"/>
                        <a:pt x="23618" y="31491"/>
                      </a:cubicBezTo>
                      <a:cubicBezTo>
                        <a:pt x="23345" y="27144"/>
                        <a:pt x="23102" y="22828"/>
                        <a:pt x="22889" y="18481"/>
                      </a:cubicBezTo>
                      <a:cubicBezTo>
                        <a:pt x="18907" y="17478"/>
                        <a:pt x="14895" y="12342"/>
                        <a:pt x="12433" y="9484"/>
                      </a:cubicBezTo>
                      <a:cubicBezTo>
                        <a:pt x="9819" y="6506"/>
                        <a:pt x="7478" y="3375"/>
                        <a:pt x="54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6" name="Google Shape;3456;p93"/>
                <p:cNvSpPr/>
                <p:nvPr/>
              </p:nvSpPr>
              <p:spPr>
                <a:xfrm>
                  <a:off x="5913802" y="6083019"/>
                  <a:ext cx="118699" cy="3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0" h="12820" extrusionOk="0">
                      <a:moveTo>
                        <a:pt x="913" y="0"/>
                      </a:moveTo>
                      <a:cubicBezTo>
                        <a:pt x="609" y="0"/>
                        <a:pt x="305" y="8"/>
                        <a:pt x="1" y="23"/>
                      </a:cubicBezTo>
                      <a:cubicBezTo>
                        <a:pt x="31" y="4279"/>
                        <a:pt x="183" y="8564"/>
                        <a:pt x="396" y="12820"/>
                      </a:cubicBezTo>
                      <a:cubicBezTo>
                        <a:pt x="1855" y="11817"/>
                        <a:pt x="3375" y="9750"/>
                        <a:pt x="4499" y="8108"/>
                      </a:cubicBezTo>
                      <a:cubicBezTo>
                        <a:pt x="3587" y="4917"/>
                        <a:pt x="2645" y="2212"/>
                        <a:pt x="1824" y="23"/>
                      </a:cubicBezTo>
                      <a:cubicBezTo>
                        <a:pt x="1520" y="8"/>
                        <a:pt x="1217" y="0"/>
                        <a:pt x="9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7" name="Google Shape;3457;p93"/>
                <p:cNvSpPr/>
                <p:nvPr/>
              </p:nvSpPr>
              <p:spPr>
                <a:xfrm>
                  <a:off x="5293245" y="6665698"/>
                  <a:ext cx="660677" cy="81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7" h="31065" extrusionOk="0">
                      <a:moveTo>
                        <a:pt x="335" y="0"/>
                      </a:moveTo>
                      <a:lnTo>
                        <a:pt x="335" y="0"/>
                      </a:lnTo>
                      <a:cubicBezTo>
                        <a:pt x="0" y="4256"/>
                        <a:pt x="183" y="9028"/>
                        <a:pt x="730" y="14256"/>
                      </a:cubicBezTo>
                      <a:cubicBezTo>
                        <a:pt x="7204" y="22037"/>
                        <a:pt x="15046" y="30062"/>
                        <a:pt x="25046" y="31065"/>
                      </a:cubicBezTo>
                      <a:cubicBezTo>
                        <a:pt x="24743" y="26536"/>
                        <a:pt x="24469" y="22007"/>
                        <a:pt x="24165" y="17447"/>
                      </a:cubicBezTo>
                      <a:cubicBezTo>
                        <a:pt x="24104" y="17478"/>
                        <a:pt x="24043" y="17508"/>
                        <a:pt x="23983" y="17508"/>
                      </a:cubicBezTo>
                      <a:cubicBezTo>
                        <a:pt x="14286" y="15624"/>
                        <a:pt x="6779" y="7690"/>
                        <a:pt x="3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8" name="Google Shape;3458;p93"/>
                <p:cNvSpPr/>
                <p:nvPr/>
              </p:nvSpPr>
              <p:spPr>
                <a:xfrm>
                  <a:off x="5468840" y="6134139"/>
                  <a:ext cx="440188" cy="600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8" h="22767" extrusionOk="0">
                      <a:moveTo>
                        <a:pt x="6900" y="0"/>
                      </a:moveTo>
                      <a:cubicBezTo>
                        <a:pt x="4104" y="1064"/>
                        <a:pt x="1824" y="2493"/>
                        <a:pt x="0" y="4255"/>
                      </a:cubicBezTo>
                      <a:cubicBezTo>
                        <a:pt x="2006" y="7660"/>
                        <a:pt x="4255" y="10882"/>
                        <a:pt x="6900" y="13830"/>
                      </a:cubicBezTo>
                      <a:cubicBezTo>
                        <a:pt x="9362" y="16596"/>
                        <a:pt x="12979" y="21399"/>
                        <a:pt x="16687" y="22766"/>
                      </a:cubicBezTo>
                      <a:cubicBezTo>
                        <a:pt x="16657" y="22219"/>
                        <a:pt x="16627" y="21672"/>
                        <a:pt x="16596" y="21125"/>
                      </a:cubicBezTo>
                      <a:cubicBezTo>
                        <a:pt x="16475" y="18389"/>
                        <a:pt x="16323" y="15593"/>
                        <a:pt x="16140" y="12827"/>
                      </a:cubicBezTo>
                      <a:cubicBezTo>
                        <a:pt x="12219" y="9149"/>
                        <a:pt x="9210" y="4772"/>
                        <a:pt x="69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9" name="Google Shape;3459;p93"/>
                <p:cNvSpPr/>
                <p:nvPr/>
              </p:nvSpPr>
              <p:spPr>
                <a:xfrm>
                  <a:off x="5961123" y="7012853"/>
                  <a:ext cx="186832" cy="47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3" h="17934" extrusionOk="0">
                      <a:moveTo>
                        <a:pt x="6930" y="1"/>
                      </a:moveTo>
                      <a:cubicBezTo>
                        <a:pt x="4711" y="1308"/>
                        <a:pt x="2401" y="2493"/>
                        <a:pt x="0" y="3496"/>
                      </a:cubicBezTo>
                      <a:cubicBezTo>
                        <a:pt x="274" y="8299"/>
                        <a:pt x="578" y="13132"/>
                        <a:pt x="851" y="17934"/>
                      </a:cubicBezTo>
                      <a:cubicBezTo>
                        <a:pt x="2736" y="17022"/>
                        <a:pt x="4559" y="16080"/>
                        <a:pt x="6292" y="15016"/>
                      </a:cubicBezTo>
                      <a:cubicBezTo>
                        <a:pt x="6900" y="9758"/>
                        <a:pt x="7082" y="4742"/>
                        <a:pt x="6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0" name="Google Shape;3460;p93"/>
                <p:cNvSpPr/>
                <p:nvPr/>
              </p:nvSpPr>
              <p:spPr>
                <a:xfrm>
                  <a:off x="5985153" y="7446604"/>
                  <a:ext cx="137928" cy="30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" h="11399" extrusionOk="0">
                      <a:moveTo>
                        <a:pt x="5229" y="1"/>
                      </a:moveTo>
                      <a:lnTo>
                        <a:pt x="5229" y="1"/>
                      </a:lnTo>
                      <a:cubicBezTo>
                        <a:pt x="3557" y="943"/>
                        <a:pt x="1825" y="1672"/>
                        <a:pt x="1" y="2220"/>
                      </a:cubicBezTo>
                      <a:cubicBezTo>
                        <a:pt x="183" y="5289"/>
                        <a:pt x="335" y="8329"/>
                        <a:pt x="518" y="11399"/>
                      </a:cubicBezTo>
                      <a:cubicBezTo>
                        <a:pt x="1338" y="10913"/>
                        <a:pt x="2311" y="10791"/>
                        <a:pt x="3284" y="10639"/>
                      </a:cubicBezTo>
                      <a:cubicBezTo>
                        <a:pt x="4135" y="7022"/>
                        <a:pt x="4773" y="3466"/>
                        <a:pt x="522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1" name="Google Shape;3461;p93"/>
                <p:cNvSpPr/>
                <p:nvPr/>
              </p:nvSpPr>
              <p:spPr>
                <a:xfrm>
                  <a:off x="5925039" y="6336164"/>
                  <a:ext cx="179604" cy="40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169" extrusionOk="0">
                      <a:moveTo>
                        <a:pt x="4499" y="1"/>
                      </a:moveTo>
                      <a:cubicBezTo>
                        <a:pt x="3161" y="1824"/>
                        <a:pt x="1642" y="3557"/>
                        <a:pt x="0" y="4165"/>
                      </a:cubicBezTo>
                      <a:cubicBezTo>
                        <a:pt x="183" y="7843"/>
                        <a:pt x="395" y="11521"/>
                        <a:pt x="578" y="15168"/>
                      </a:cubicBezTo>
                      <a:cubicBezTo>
                        <a:pt x="2918" y="13861"/>
                        <a:pt x="4985" y="12311"/>
                        <a:pt x="6809" y="10639"/>
                      </a:cubicBezTo>
                      <a:cubicBezTo>
                        <a:pt x="6171" y="6718"/>
                        <a:pt x="5350" y="3162"/>
                        <a:pt x="44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2" name="Google Shape;3462;p93"/>
                <p:cNvSpPr/>
                <p:nvPr/>
              </p:nvSpPr>
              <p:spPr>
                <a:xfrm>
                  <a:off x="5941868" y="6657680"/>
                  <a:ext cx="200469" cy="420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0" h="15958" extrusionOk="0">
                      <a:moveTo>
                        <a:pt x="6444" y="0"/>
                      </a:moveTo>
                      <a:cubicBezTo>
                        <a:pt x="4469" y="1611"/>
                        <a:pt x="2341" y="2918"/>
                        <a:pt x="1" y="3830"/>
                      </a:cubicBezTo>
                      <a:cubicBezTo>
                        <a:pt x="1" y="4104"/>
                        <a:pt x="31" y="4377"/>
                        <a:pt x="31" y="4651"/>
                      </a:cubicBezTo>
                      <a:cubicBezTo>
                        <a:pt x="213" y="8420"/>
                        <a:pt x="456" y="12189"/>
                        <a:pt x="669" y="15958"/>
                      </a:cubicBezTo>
                      <a:cubicBezTo>
                        <a:pt x="3101" y="14833"/>
                        <a:pt x="5411" y="13557"/>
                        <a:pt x="7599" y="12159"/>
                      </a:cubicBezTo>
                      <a:cubicBezTo>
                        <a:pt x="7448" y="7842"/>
                        <a:pt x="7022" y="3769"/>
                        <a:pt x="644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3" name="Google Shape;3463;p93"/>
                <p:cNvSpPr/>
                <p:nvPr/>
              </p:nvSpPr>
              <p:spPr>
                <a:xfrm>
                  <a:off x="5999608" y="7757701"/>
                  <a:ext cx="64941" cy="137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5229" extrusionOk="0">
                      <a:moveTo>
                        <a:pt x="2462" y="0"/>
                      </a:moveTo>
                      <a:lnTo>
                        <a:pt x="2462" y="0"/>
                      </a:lnTo>
                      <a:cubicBezTo>
                        <a:pt x="1672" y="152"/>
                        <a:pt x="851" y="274"/>
                        <a:pt x="0" y="334"/>
                      </a:cubicBezTo>
                      <a:cubicBezTo>
                        <a:pt x="91" y="1976"/>
                        <a:pt x="152" y="3587"/>
                        <a:pt x="243" y="5228"/>
                      </a:cubicBezTo>
                      <a:cubicBezTo>
                        <a:pt x="486" y="5228"/>
                        <a:pt x="730" y="5228"/>
                        <a:pt x="1034" y="5198"/>
                      </a:cubicBezTo>
                      <a:cubicBezTo>
                        <a:pt x="1550" y="3465"/>
                        <a:pt x="2006" y="1733"/>
                        <a:pt x="24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4" name="Google Shape;3464;p93"/>
                <p:cNvSpPr/>
                <p:nvPr/>
              </p:nvSpPr>
              <p:spPr>
                <a:xfrm>
                  <a:off x="5516926" y="7639820"/>
                  <a:ext cx="462661" cy="25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0" h="9637" extrusionOk="0">
                      <a:moveTo>
                        <a:pt x="1" y="1"/>
                      </a:moveTo>
                      <a:cubicBezTo>
                        <a:pt x="7205" y="8573"/>
                        <a:pt x="17053" y="9606"/>
                        <a:pt x="17539" y="9636"/>
                      </a:cubicBezTo>
                      <a:cubicBezTo>
                        <a:pt x="17448" y="8269"/>
                        <a:pt x="17387" y="6870"/>
                        <a:pt x="17296" y="5472"/>
                      </a:cubicBezTo>
                      <a:cubicBezTo>
                        <a:pt x="17266" y="5503"/>
                        <a:pt x="17266" y="5533"/>
                        <a:pt x="17205" y="5563"/>
                      </a:cubicBezTo>
                      <a:cubicBezTo>
                        <a:pt x="16183" y="5888"/>
                        <a:pt x="15124" y="6033"/>
                        <a:pt x="14047" y="6033"/>
                      </a:cubicBezTo>
                      <a:cubicBezTo>
                        <a:pt x="9071" y="6033"/>
                        <a:pt x="3724" y="2925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5" name="Google Shape;3465;p93"/>
                <p:cNvSpPr/>
                <p:nvPr/>
              </p:nvSpPr>
              <p:spPr>
                <a:xfrm>
                  <a:off x="5318910" y="7096232"/>
                  <a:ext cx="653450" cy="680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3" h="2581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2" y="1277"/>
                        <a:pt x="334" y="2584"/>
                        <a:pt x="517" y="3891"/>
                      </a:cubicBezTo>
                      <a:cubicBezTo>
                        <a:pt x="1368" y="9819"/>
                        <a:pt x="3222" y="14378"/>
                        <a:pt x="5532" y="17965"/>
                      </a:cubicBezTo>
                      <a:cubicBezTo>
                        <a:pt x="10367" y="22460"/>
                        <a:pt x="15899" y="25809"/>
                        <a:pt x="21703" y="25809"/>
                      </a:cubicBezTo>
                      <a:cubicBezTo>
                        <a:pt x="22649" y="25809"/>
                        <a:pt x="23602" y="25720"/>
                        <a:pt x="24560" y="25533"/>
                      </a:cubicBezTo>
                      <a:cubicBezTo>
                        <a:pt x="24587" y="25524"/>
                        <a:pt x="24611" y="25520"/>
                        <a:pt x="24633" y="25520"/>
                      </a:cubicBezTo>
                      <a:cubicBezTo>
                        <a:pt x="24687" y="25520"/>
                        <a:pt x="24730" y="25542"/>
                        <a:pt x="24773" y="25563"/>
                      </a:cubicBezTo>
                      <a:cubicBezTo>
                        <a:pt x="24590" y="22311"/>
                        <a:pt x="24377" y="19028"/>
                        <a:pt x="24165" y="15776"/>
                      </a:cubicBezTo>
                      <a:cubicBezTo>
                        <a:pt x="23982" y="15715"/>
                        <a:pt x="23891" y="15503"/>
                        <a:pt x="24013" y="15381"/>
                      </a:cubicBezTo>
                      <a:cubicBezTo>
                        <a:pt x="14590" y="15351"/>
                        <a:pt x="6414" y="7539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6" name="Google Shape;3466;p93"/>
                <p:cNvSpPr/>
                <p:nvPr/>
              </p:nvSpPr>
              <p:spPr>
                <a:xfrm>
                  <a:off x="6043685" y="6154160"/>
                  <a:ext cx="283057" cy="46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" h="17540" extrusionOk="0">
                      <a:moveTo>
                        <a:pt x="4591" y="1"/>
                      </a:moveTo>
                      <a:cubicBezTo>
                        <a:pt x="3952" y="1034"/>
                        <a:pt x="3314" y="2068"/>
                        <a:pt x="2615" y="3071"/>
                      </a:cubicBezTo>
                      <a:cubicBezTo>
                        <a:pt x="1885" y="4044"/>
                        <a:pt x="1004" y="5503"/>
                        <a:pt x="1" y="6901"/>
                      </a:cubicBezTo>
                      <a:cubicBezTo>
                        <a:pt x="852" y="10062"/>
                        <a:pt x="1673" y="13618"/>
                        <a:pt x="2341" y="17539"/>
                      </a:cubicBezTo>
                      <a:cubicBezTo>
                        <a:pt x="5624" y="14530"/>
                        <a:pt x="8299" y="11004"/>
                        <a:pt x="10731" y="7144"/>
                      </a:cubicBezTo>
                      <a:cubicBezTo>
                        <a:pt x="9089" y="4196"/>
                        <a:pt x="7053" y="1734"/>
                        <a:pt x="45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7" name="Google Shape;3467;p93"/>
                <p:cNvSpPr/>
                <p:nvPr/>
              </p:nvSpPr>
              <p:spPr>
                <a:xfrm>
                  <a:off x="5961915" y="6083626"/>
                  <a:ext cx="176413" cy="213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8" h="8086" extrusionOk="0">
                      <a:moveTo>
                        <a:pt x="0" y="0"/>
                      </a:moveTo>
                      <a:cubicBezTo>
                        <a:pt x="821" y="2158"/>
                        <a:pt x="1763" y="4894"/>
                        <a:pt x="2675" y="8085"/>
                      </a:cubicBezTo>
                      <a:cubicBezTo>
                        <a:pt x="3131" y="7477"/>
                        <a:pt x="3496" y="6900"/>
                        <a:pt x="3800" y="6474"/>
                      </a:cubicBezTo>
                      <a:cubicBezTo>
                        <a:pt x="4803" y="5015"/>
                        <a:pt x="5776" y="3526"/>
                        <a:pt x="6688" y="2006"/>
                      </a:cubicBezTo>
                      <a:cubicBezTo>
                        <a:pt x="4712" y="851"/>
                        <a:pt x="2493" y="12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8" name="Google Shape;3468;p93"/>
                <p:cNvSpPr/>
                <p:nvPr/>
              </p:nvSpPr>
              <p:spPr>
                <a:xfrm>
                  <a:off x="6071751" y="7084204"/>
                  <a:ext cx="411331" cy="643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24379" extrusionOk="0">
                      <a:moveTo>
                        <a:pt x="15594" y="1"/>
                      </a:moveTo>
                      <a:lnTo>
                        <a:pt x="15594" y="1"/>
                      </a:lnTo>
                      <a:cubicBezTo>
                        <a:pt x="12189" y="5381"/>
                        <a:pt x="7569" y="10548"/>
                        <a:pt x="1946" y="13740"/>
                      </a:cubicBezTo>
                      <a:cubicBezTo>
                        <a:pt x="1490" y="17205"/>
                        <a:pt x="852" y="20761"/>
                        <a:pt x="1" y="24378"/>
                      </a:cubicBezTo>
                      <a:cubicBezTo>
                        <a:pt x="396" y="24317"/>
                        <a:pt x="791" y="24226"/>
                        <a:pt x="1186" y="24105"/>
                      </a:cubicBezTo>
                      <a:cubicBezTo>
                        <a:pt x="5077" y="22828"/>
                        <a:pt x="8147" y="20153"/>
                        <a:pt x="10882" y="17174"/>
                      </a:cubicBezTo>
                      <a:cubicBezTo>
                        <a:pt x="12068" y="15898"/>
                        <a:pt x="13284" y="14651"/>
                        <a:pt x="14469" y="13375"/>
                      </a:cubicBezTo>
                      <a:cubicBezTo>
                        <a:pt x="15199" y="9606"/>
                        <a:pt x="15594" y="4955"/>
                        <a:pt x="1559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9" name="Google Shape;3469;p93"/>
                <p:cNvSpPr/>
                <p:nvPr/>
              </p:nvSpPr>
              <p:spPr>
                <a:xfrm>
                  <a:off x="6111844" y="6377049"/>
                  <a:ext cx="338371" cy="601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8" h="22798" extrusionOk="0">
                      <a:moveTo>
                        <a:pt x="8815" y="1"/>
                      </a:moveTo>
                      <a:cubicBezTo>
                        <a:pt x="6444" y="3952"/>
                        <a:pt x="3526" y="7752"/>
                        <a:pt x="0" y="10639"/>
                      </a:cubicBezTo>
                      <a:cubicBezTo>
                        <a:pt x="578" y="14408"/>
                        <a:pt x="973" y="18481"/>
                        <a:pt x="1155" y="22798"/>
                      </a:cubicBezTo>
                      <a:cubicBezTo>
                        <a:pt x="5532" y="20001"/>
                        <a:pt x="9454" y="16688"/>
                        <a:pt x="12827" y="12858"/>
                      </a:cubicBezTo>
                      <a:cubicBezTo>
                        <a:pt x="12007" y="8208"/>
                        <a:pt x="10669" y="3770"/>
                        <a:pt x="88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0" name="Google Shape;3470;p93"/>
                <p:cNvSpPr/>
                <p:nvPr/>
              </p:nvSpPr>
              <p:spPr>
                <a:xfrm>
                  <a:off x="6026856" y="7527583"/>
                  <a:ext cx="404921" cy="367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3922" extrusionOk="0">
                      <a:moveTo>
                        <a:pt x="15350" y="1"/>
                      </a:moveTo>
                      <a:cubicBezTo>
                        <a:pt x="13891" y="1399"/>
                        <a:pt x="12372" y="2767"/>
                        <a:pt x="10882" y="4013"/>
                      </a:cubicBezTo>
                      <a:cubicBezTo>
                        <a:pt x="7934" y="6475"/>
                        <a:pt x="4955" y="8055"/>
                        <a:pt x="1399" y="8724"/>
                      </a:cubicBezTo>
                      <a:cubicBezTo>
                        <a:pt x="973" y="10457"/>
                        <a:pt x="517" y="12189"/>
                        <a:pt x="1" y="13922"/>
                      </a:cubicBezTo>
                      <a:cubicBezTo>
                        <a:pt x="3557" y="13770"/>
                        <a:pt x="11612" y="12068"/>
                        <a:pt x="15198" y="578"/>
                      </a:cubicBezTo>
                      <a:cubicBezTo>
                        <a:pt x="15259" y="396"/>
                        <a:pt x="15290" y="183"/>
                        <a:pt x="153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1" name="Google Shape;3471;p93"/>
                <p:cNvSpPr/>
                <p:nvPr/>
              </p:nvSpPr>
              <p:spPr>
                <a:xfrm>
                  <a:off x="6127064" y="6761106"/>
                  <a:ext cx="355226" cy="647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7" h="24560" extrusionOk="0">
                      <a:moveTo>
                        <a:pt x="12554" y="0"/>
                      </a:moveTo>
                      <a:cubicBezTo>
                        <a:pt x="9059" y="3709"/>
                        <a:pt x="5047" y="6931"/>
                        <a:pt x="639" y="9545"/>
                      </a:cubicBezTo>
                      <a:cubicBezTo>
                        <a:pt x="791" y="14286"/>
                        <a:pt x="609" y="19302"/>
                        <a:pt x="1" y="24560"/>
                      </a:cubicBezTo>
                      <a:cubicBezTo>
                        <a:pt x="1855" y="23405"/>
                        <a:pt x="3618" y="22068"/>
                        <a:pt x="5259" y="20457"/>
                      </a:cubicBezTo>
                      <a:cubicBezTo>
                        <a:pt x="8360" y="17326"/>
                        <a:pt x="10883" y="13800"/>
                        <a:pt x="13466" y="10274"/>
                      </a:cubicBezTo>
                      <a:cubicBezTo>
                        <a:pt x="13375" y="6900"/>
                        <a:pt x="13071" y="3405"/>
                        <a:pt x="125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2" name="Google Shape;3472;p93"/>
                <p:cNvSpPr/>
                <p:nvPr/>
              </p:nvSpPr>
              <p:spPr>
                <a:xfrm>
                  <a:off x="5929840" y="7105068"/>
                  <a:ext cx="53757" cy="387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4682" extrusionOk="0">
                      <a:moveTo>
                        <a:pt x="1" y="61"/>
                      </a:moveTo>
                      <a:cubicBezTo>
                        <a:pt x="1" y="91"/>
                        <a:pt x="1" y="122"/>
                        <a:pt x="1" y="182"/>
                      </a:cubicBezTo>
                      <a:lnTo>
                        <a:pt x="31" y="182"/>
                      </a:lnTo>
                      <a:cubicBezTo>
                        <a:pt x="59" y="187"/>
                        <a:pt x="83" y="195"/>
                        <a:pt x="106" y="205"/>
                      </a:cubicBezTo>
                      <a:lnTo>
                        <a:pt x="106" y="205"/>
                      </a:lnTo>
                      <a:cubicBezTo>
                        <a:pt x="64" y="165"/>
                        <a:pt x="28" y="116"/>
                        <a:pt x="1" y="61"/>
                      </a:cubicBezTo>
                      <a:close/>
                      <a:moveTo>
                        <a:pt x="106" y="205"/>
                      </a:moveTo>
                      <a:cubicBezTo>
                        <a:pt x="133" y="231"/>
                        <a:pt x="164" y="253"/>
                        <a:pt x="197" y="269"/>
                      </a:cubicBezTo>
                      <a:lnTo>
                        <a:pt x="197" y="269"/>
                      </a:lnTo>
                      <a:cubicBezTo>
                        <a:pt x="174" y="243"/>
                        <a:pt x="143" y="221"/>
                        <a:pt x="106" y="205"/>
                      </a:cubicBezTo>
                      <a:close/>
                      <a:moveTo>
                        <a:pt x="1186" y="0"/>
                      </a:moveTo>
                      <a:cubicBezTo>
                        <a:pt x="943" y="91"/>
                        <a:pt x="730" y="182"/>
                        <a:pt x="487" y="274"/>
                      </a:cubicBezTo>
                      <a:cubicBezTo>
                        <a:pt x="437" y="295"/>
                        <a:pt x="389" y="305"/>
                        <a:pt x="343" y="305"/>
                      </a:cubicBezTo>
                      <a:cubicBezTo>
                        <a:pt x="291" y="305"/>
                        <a:pt x="242" y="292"/>
                        <a:pt x="197" y="269"/>
                      </a:cubicBezTo>
                      <a:lnTo>
                        <a:pt x="197" y="269"/>
                      </a:lnTo>
                      <a:cubicBezTo>
                        <a:pt x="328" y="417"/>
                        <a:pt x="244" y="696"/>
                        <a:pt x="31" y="790"/>
                      </a:cubicBezTo>
                      <a:cubicBezTo>
                        <a:pt x="335" y="5350"/>
                        <a:pt x="609" y="9879"/>
                        <a:pt x="912" y="14408"/>
                      </a:cubicBezTo>
                      <a:cubicBezTo>
                        <a:pt x="1034" y="14438"/>
                        <a:pt x="1156" y="14468"/>
                        <a:pt x="1247" y="14468"/>
                      </a:cubicBezTo>
                      <a:cubicBezTo>
                        <a:pt x="1399" y="14468"/>
                        <a:pt x="1490" y="14590"/>
                        <a:pt x="1520" y="14681"/>
                      </a:cubicBezTo>
                      <a:cubicBezTo>
                        <a:pt x="1703" y="14590"/>
                        <a:pt x="1855" y="14499"/>
                        <a:pt x="2037" y="14438"/>
                      </a:cubicBezTo>
                      <a:cubicBezTo>
                        <a:pt x="1764" y="9605"/>
                        <a:pt x="1460" y="4803"/>
                        <a:pt x="1186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3" name="Google Shape;3473;p93"/>
                <p:cNvSpPr/>
                <p:nvPr/>
              </p:nvSpPr>
              <p:spPr>
                <a:xfrm>
                  <a:off x="5909793" y="6753087"/>
                  <a:ext cx="49748" cy="343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30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14" y="4347"/>
                        <a:pt x="457" y="8663"/>
                        <a:pt x="730" y="13010"/>
                      </a:cubicBezTo>
                      <a:cubicBezTo>
                        <a:pt x="761" y="12919"/>
                        <a:pt x="791" y="12827"/>
                        <a:pt x="913" y="12797"/>
                      </a:cubicBezTo>
                      <a:cubicBezTo>
                        <a:pt x="1247" y="12645"/>
                        <a:pt x="1551" y="12493"/>
                        <a:pt x="1885" y="12311"/>
                      </a:cubicBezTo>
                      <a:cubicBezTo>
                        <a:pt x="1642" y="8572"/>
                        <a:pt x="1429" y="4803"/>
                        <a:pt x="1247" y="1034"/>
                      </a:cubicBezTo>
                      <a:cubicBezTo>
                        <a:pt x="1247" y="760"/>
                        <a:pt x="1217" y="456"/>
                        <a:pt x="1217" y="183"/>
                      </a:cubicBezTo>
                      <a:cubicBezTo>
                        <a:pt x="1065" y="244"/>
                        <a:pt x="913" y="304"/>
                        <a:pt x="791" y="365"/>
                      </a:cubicBezTo>
                      <a:cubicBezTo>
                        <a:pt x="752" y="382"/>
                        <a:pt x="715" y="389"/>
                        <a:pt x="680" y="389"/>
                      </a:cubicBezTo>
                      <a:cubicBezTo>
                        <a:pt x="527" y="389"/>
                        <a:pt x="421" y="241"/>
                        <a:pt x="396" y="92"/>
                      </a:cubicBezTo>
                      <a:cubicBezTo>
                        <a:pt x="244" y="61"/>
                        <a:pt x="122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4" name="Google Shape;3474;p93"/>
                <p:cNvSpPr/>
                <p:nvPr/>
              </p:nvSpPr>
              <p:spPr>
                <a:xfrm>
                  <a:off x="5878535" y="6083257"/>
                  <a:ext cx="61750" cy="660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25030" extrusionOk="0">
                      <a:moveTo>
                        <a:pt x="1065" y="1"/>
                      </a:moveTo>
                      <a:cubicBezTo>
                        <a:pt x="1024" y="1"/>
                        <a:pt x="983" y="4"/>
                        <a:pt x="943" y="14"/>
                      </a:cubicBezTo>
                      <a:cubicBezTo>
                        <a:pt x="608" y="14"/>
                        <a:pt x="335" y="45"/>
                        <a:pt x="0" y="75"/>
                      </a:cubicBezTo>
                      <a:cubicBezTo>
                        <a:pt x="91" y="4634"/>
                        <a:pt x="304" y="9194"/>
                        <a:pt x="578" y="13723"/>
                      </a:cubicBezTo>
                      <a:cubicBezTo>
                        <a:pt x="791" y="13966"/>
                        <a:pt x="1003" y="14239"/>
                        <a:pt x="1216" y="14482"/>
                      </a:cubicBezTo>
                      <a:cubicBezTo>
                        <a:pt x="1428" y="14694"/>
                        <a:pt x="1239" y="14996"/>
                        <a:pt x="1003" y="14996"/>
                      </a:cubicBezTo>
                      <a:cubicBezTo>
                        <a:pt x="933" y="14996"/>
                        <a:pt x="860" y="14970"/>
                        <a:pt x="791" y="14908"/>
                      </a:cubicBezTo>
                      <a:cubicBezTo>
                        <a:pt x="730" y="14847"/>
                        <a:pt x="669" y="14786"/>
                        <a:pt x="639" y="14726"/>
                      </a:cubicBezTo>
                      <a:lnTo>
                        <a:pt x="639" y="14726"/>
                      </a:lnTo>
                      <a:cubicBezTo>
                        <a:pt x="791" y="17522"/>
                        <a:pt x="943" y="20318"/>
                        <a:pt x="1064" y="23054"/>
                      </a:cubicBezTo>
                      <a:cubicBezTo>
                        <a:pt x="1095" y="23601"/>
                        <a:pt x="1125" y="24148"/>
                        <a:pt x="1155" y="24695"/>
                      </a:cubicBezTo>
                      <a:cubicBezTo>
                        <a:pt x="1338" y="24787"/>
                        <a:pt x="1550" y="24878"/>
                        <a:pt x="1733" y="24939"/>
                      </a:cubicBezTo>
                      <a:cubicBezTo>
                        <a:pt x="1824" y="24939"/>
                        <a:pt x="1854" y="24999"/>
                        <a:pt x="1885" y="25030"/>
                      </a:cubicBezTo>
                      <a:cubicBezTo>
                        <a:pt x="2037" y="24939"/>
                        <a:pt x="2189" y="24847"/>
                        <a:pt x="2341" y="24756"/>
                      </a:cubicBezTo>
                      <a:cubicBezTo>
                        <a:pt x="2158" y="21109"/>
                        <a:pt x="1946" y="17431"/>
                        <a:pt x="1763" y="13723"/>
                      </a:cubicBezTo>
                      <a:cubicBezTo>
                        <a:pt x="1550" y="13814"/>
                        <a:pt x="1338" y="13875"/>
                        <a:pt x="1095" y="13905"/>
                      </a:cubicBezTo>
                      <a:cubicBezTo>
                        <a:pt x="1064" y="13912"/>
                        <a:pt x="1034" y="13915"/>
                        <a:pt x="1006" y="13915"/>
                      </a:cubicBezTo>
                      <a:cubicBezTo>
                        <a:pt x="646" y="13915"/>
                        <a:pt x="517" y="13408"/>
                        <a:pt x="912" y="13267"/>
                      </a:cubicBezTo>
                      <a:cubicBezTo>
                        <a:pt x="1186" y="13145"/>
                        <a:pt x="1459" y="12993"/>
                        <a:pt x="1733" y="12811"/>
                      </a:cubicBezTo>
                      <a:cubicBezTo>
                        <a:pt x="1520" y="8525"/>
                        <a:pt x="1368" y="4270"/>
                        <a:pt x="1338" y="14"/>
                      </a:cubicBezTo>
                      <a:cubicBezTo>
                        <a:pt x="1236" y="14"/>
                        <a:pt x="1149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5" name="Google Shape;3475;p93"/>
                <p:cNvSpPr/>
                <p:nvPr/>
              </p:nvSpPr>
              <p:spPr>
                <a:xfrm>
                  <a:off x="5956296" y="7505136"/>
                  <a:ext cx="49748" cy="39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4804" extrusionOk="0">
                      <a:moveTo>
                        <a:pt x="1095" y="1"/>
                      </a:moveTo>
                      <a:cubicBezTo>
                        <a:pt x="761" y="92"/>
                        <a:pt x="426" y="213"/>
                        <a:pt x="92" y="274"/>
                      </a:cubicBezTo>
                      <a:cubicBezTo>
                        <a:pt x="82" y="284"/>
                        <a:pt x="72" y="288"/>
                        <a:pt x="61" y="288"/>
                      </a:cubicBezTo>
                      <a:cubicBezTo>
                        <a:pt x="41" y="288"/>
                        <a:pt x="21" y="274"/>
                        <a:pt x="1" y="274"/>
                      </a:cubicBezTo>
                      <a:lnTo>
                        <a:pt x="1" y="274"/>
                      </a:lnTo>
                      <a:cubicBezTo>
                        <a:pt x="213" y="3526"/>
                        <a:pt x="426" y="6809"/>
                        <a:pt x="609" y="10061"/>
                      </a:cubicBezTo>
                      <a:cubicBezTo>
                        <a:pt x="821" y="10183"/>
                        <a:pt x="852" y="10457"/>
                        <a:pt x="639" y="10578"/>
                      </a:cubicBezTo>
                      <a:cubicBezTo>
                        <a:pt x="730" y="11976"/>
                        <a:pt x="791" y="13375"/>
                        <a:pt x="882" y="14742"/>
                      </a:cubicBezTo>
                      <a:lnTo>
                        <a:pt x="913" y="14742"/>
                      </a:lnTo>
                      <a:cubicBezTo>
                        <a:pt x="913" y="14742"/>
                        <a:pt x="1277" y="14803"/>
                        <a:pt x="1885" y="14803"/>
                      </a:cubicBezTo>
                      <a:cubicBezTo>
                        <a:pt x="1794" y="13162"/>
                        <a:pt x="1733" y="11551"/>
                        <a:pt x="1642" y="9909"/>
                      </a:cubicBezTo>
                      <a:cubicBezTo>
                        <a:pt x="1551" y="9909"/>
                        <a:pt x="1460" y="9940"/>
                        <a:pt x="1338" y="9940"/>
                      </a:cubicBezTo>
                      <a:cubicBezTo>
                        <a:pt x="1125" y="9940"/>
                        <a:pt x="1004" y="9636"/>
                        <a:pt x="1156" y="9484"/>
                      </a:cubicBezTo>
                      <a:cubicBezTo>
                        <a:pt x="1308" y="9362"/>
                        <a:pt x="1460" y="9271"/>
                        <a:pt x="1612" y="9180"/>
                      </a:cubicBezTo>
                      <a:cubicBezTo>
                        <a:pt x="1429" y="6110"/>
                        <a:pt x="1277" y="3070"/>
                        <a:pt x="109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6" name="Google Shape;3476;p93"/>
                <p:cNvSpPr/>
                <p:nvPr/>
              </p:nvSpPr>
              <p:spPr>
                <a:xfrm>
                  <a:off x="5450376" y="6246375"/>
                  <a:ext cx="459443" cy="506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8" h="19211" extrusionOk="0">
                      <a:moveTo>
                        <a:pt x="700" y="0"/>
                      </a:moveTo>
                      <a:cubicBezTo>
                        <a:pt x="457" y="244"/>
                        <a:pt x="214" y="487"/>
                        <a:pt x="1" y="730"/>
                      </a:cubicBezTo>
                      <a:cubicBezTo>
                        <a:pt x="2038" y="4104"/>
                        <a:pt x="4348" y="7265"/>
                        <a:pt x="6962" y="10244"/>
                      </a:cubicBezTo>
                      <a:cubicBezTo>
                        <a:pt x="9424" y="13071"/>
                        <a:pt x="13436" y="18207"/>
                        <a:pt x="17418" y="19210"/>
                      </a:cubicBezTo>
                      <a:cubicBezTo>
                        <a:pt x="17418" y="18967"/>
                        <a:pt x="17387" y="18755"/>
                        <a:pt x="17387" y="18511"/>
                      </a:cubicBezTo>
                      <a:cubicBezTo>
                        <a:pt x="13679" y="17113"/>
                        <a:pt x="10062" y="12341"/>
                        <a:pt x="7600" y="9605"/>
                      </a:cubicBezTo>
                      <a:cubicBezTo>
                        <a:pt x="4955" y="6627"/>
                        <a:pt x="2706" y="3405"/>
                        <a:pt x="700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7" name="Google Shape;3477;p93"/>
                <p:cNvSpPr/>
                <p:nvPr/>
              </p:nvSpPr>
              <p:spPr>
                <a:xfrm>
                  <a:off x="5909001" y="6734649"/>
                  <a:ext cx="19256" cy="20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791" extrusionOk="0">
                      <a:moveTo>
                        <a:pt x="0" y="0"/>
                      </a:moveTo>
                      <a:cubicBezTo>
                        <a:pt x="0" y="244"/>
                        <a:pt x="31" y="487"/>
                        <a:pt x="31" y="699"/>
                      </a:cubicBezTo>
                      <a:cubicBezTo>
                        <a:pt x="152" y="730"/>
                        <a:pt x="304" y="760"/>
                        <a:pt x="426" y="791"/>
                      </a:cubicBezTo>
                      <a:cubicBezTo>
                        <a:pt x="395" y="669"/>
                        <a:pt x="426" y="517"/>
                        <a:pt x="547" y="456"/>
                      </a:cubicBezTo>
                      <a:cubicBezTo>
                        <a:pt x="608" y="426"/>
                        <a:pt x="669" y="365"/>
                        <a:pt x="730" y="335"/>
                      </a:cubicBezTo>
                      <a:cubicBezTo>
                        <a:pt x="699" y="304"/>
                        <a:pt x="669" y="274"/>
                        <a:pt x="578" y="244"/>
                      </a:cubicBezTo>
                      <a:cubicBezTo>
                        <a:pt x="395" y="183"/>
                        <a:pt x="183" y="92"/>
                        <a:pt x="0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8" name="Google Shape;3478;p93"/>
                <p:cNvSpPr/>
                <p:nvPr/>
              </p:nvSpPr>
              <p:spPr>
                <a:xfrm>
                  <a:off x="5302055" y="6623204"/>
                  <a:ext cx="628602" cy="50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" h="19120" extrusionOk="0">
                      <a:moveTo>
                        <a:pt x="183" y="0"/>
                      </a:moveTo>
                      <a:cubicBezTo>
                        <a:pt x="92" y="517"/>
                        <a:pt x="62" y="1064"/>
                        <a:pt x="1" y="1611"/>
                      </a:cubicBezTo>
                      <a:cubicBezTo>
                        <a:pt x="6445" y="9301"/>
                        <a:pt x="13952" y="17235"/>
                        <a:pt x="23649" y="19119"/>
                      </a:cubicBezTo>
                      <a:cubicBezTo>
                        <a:pt x="23709" y="19119"/>
                        <a:pt x="23770" y="19089"/>
                        <a:pt x="23831" y="19058"/>
                      </a:cubicBezTo>
                      <a:cubicBezTo>
                        <a:pt x="23831" y="18846"/>
                        <a:pt x="23801" y="18663"/>
                        <a:pt x="23801" y="18450"/>
                      </a:cubicBezTo>
                      <a:cubicBezTo>
                        <a:pt x="13527" y="16262"/>
                        <a:pt x="6931" y="7599"/>
                        <a:pt x="183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9" name="Google Shape;3479;p93"/>
                <p:cNvSpPr/>
                <p:nvPr/>
              </p:nvSpPr>
              <p:spPr>
                <a:xfrm>
                  <a:off x="5929840" y="7109869"/>
                  <a:ext cx="10445" cy="1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609" extrusionOk="0">
                      <a:moveTo>
                        <a:pt x="1" y="0"/>
                      </a:moveTo>
                      <a:cubicBezTo>
                        <a:pt x="1" y="213"/>
                        <a:pt x="31" y="396"/>
                        <a:pt x="31" y="608"/>
                      </a:cubicBezTo>
                      <a:cubicBezTo>
                        <a:pt x="305" y="517"/>
                        <a:pt x="396" y="61"/>
                        <a:pt x="3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0" name="Google Shape;3480;p93"/>
                <p:cNvSpPr/>
                <p:nvPr/>
              </p:nvSpPr>
              <p:spPr>
                <a:xfrm>
                  <a:off x="5313292" y="7041710"/>
                  <a:ext cx="642239" cy="46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8" h="17448" extrusionOk="0">
                      <a:moveTo>
                        <a:pt x="0" y="1"/>
                      </a:moveTo>
                      <a:cubicBezTo>
                        <a:pt x="61" y="670"/>
                        <a:pt x="122" y="1369"/>
                        <a:pt x="213" y="2068"/>
                      </a:cubicBezTo>
                      <a:cubicBezTo>
                        <a:pt x="6627" y="9606"/>
                        <a:pt x="14803" y="17418"/>
                        <a:pt x="24226" y="17448"/>
                      </a:cubicBezTo>
                      <a:cubicBezTo>
                        <a:pt x="24256" y="17418"/>
                        <a:pt x="24256" y="17387"/>
                        <a:pt x="24286" y="17387"/>
                      </a:cubicBezTo>
                      <a:cubicBezTo>
                        <a:pt x="24286" y="17357"/>
                        <a:pt x="24317" y="17357"/>
                        <a:pt x="24347" y="17357"/>
                      </a:cubicBezTo>
                      <a:cubicBezTo>
                        <a:pt x="24317" y="17174"/>
                        <a:pt x="24317" y="16992"/>
                        <a:pt x="24317" y="16810"/>
                      </a:cubicBezTo>
                      <a:cubicBezTo>
                        <a:pt x="14286" y="15776"/>
                        <a:pt x="6444" y="7782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1" name="Google Shape;3481;p93"/>
                <p:cNvSpPr/>
                <p:nvPr/>
              </p:nvSpPr>
              <p:spPr>
                <a:xfrm>
                  <a:off x="5953896" y="7485089"/>
                  <a:ext cx="16064" cy="1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54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1" y="183"/>
                        <a:pt x="31" y="365"/>
                        <a:pt x="61" y="548"/>
                      </a:cubicBezTo>
                      <a:cubicBezTo>
                        <a:pt x="244" y="457"/>
                        <a:pt x="426" y="365"/>
                        <a:pt x="608" y="274"/>
                      </a:cubicBezTo>
                      <a:cubicBezTo>
                        <a:pt x="578" y="183"/>
                        <a:pt x="487" y="61"/>
                        <a:pt x="335" y="61"/>
                      </a:cubicBezTo>
                      <a:cubicBezTo>
                        <a:pt x="244" y="61"/>
                        <a:pt x="122" y="31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2" name="Google Shape;3482;p93"/>
                <p:cNvSpPr/>
                <p:nvPr/>
              </p:nvSpPr>
              <p:spPr>
                <a:xfrm>
                  <a:off x="5464831" y="7570077"/>
                  <a:ext cx="508321" cy="2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71" h="867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38" y="943"/>
                        <a:pt x="1307" y="1824"/>
                        <a:pt x="1976" y="2645"/>
                      </a:cubicBezTo>
                      <a:cubicBezTo>
                        <a:pt x="5699" y="5569"/>
                        <a:pt x="11046" y="8677"/>
                        <a:pt x="16022" y="8677"/>
                      </a:cubicBezTo>
                      <a:cubicBezTo>
                        <a:pt x="17099" y="8677"/>
                        <a:pt x="18158" y="8532"/>
                        <a:pt x="19180" y="8207"/>
                      </a:cubicBezTo>
                      <a:cubicBezTo>
                        <a:pt x="19241" y="8177"/>
                        <a:pt x="19241" y="8147"/>
                        <a:pt x="19271" y="8116"/>
                      </a:cubicBezTo>
                      <a:cubicBezTo>
                        <a:pt x="19271" y="7964"/>
                        <a:pt x="19271" y="7782"/>
                        <a:pt x="19241" y="7599"/>
                      </a:cubicBezTo>
                      <a:cubicBezTo>
                        <a:pt x="19198" y="7578"/>
                        <a:pt x="19155" y="7556"/>
                        <a:pt x="19090" y="7556"/>
                      </a:cubicBezTo>
                      <a:cubicBezTo>
                        <a:pt x="19063" y="7556"/>
                        <a:pt x="19033" y="7560"/>
                        <a:pt x="18997" y="7569"/>
                      </a:cubicBezTo>
                      <a:cubicBezTo>
                        <a:pt x="18043" y="7756"/>
                        <a:pt x="17094" y="7845"/>
                        <a:pt x="16152" y="7845"/>
                      </a:cubicBezTo>
                      <a:cubicBezTo>
                        <a:pt x="10367" y="7845"/>
                        <a:pt x="4835" y="4496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3" name="Google Shape;3483;p93"/>
                <p:cNvSpPr/>
                <p:nvPr/>
              </p:nvSpPr>
              <p:spPr>
                <a:xfrm>
                  <a:off x="5972334" y="7770520"/>
                  <a:ext cx="5645" cy="1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518" extrusionOk="0">
                      <a:moveTo>
                        <a:pt x="1" y="0"/>
                      </a:moveTo>
                      <a:cubicBezTo>
                        <a:pt x="31" y="183"/>
                        <a:pt x="31" y="365"/>
                        <a:pt x="31" y="517"/>
                      </a:cubicBezTo>
                      <a:cubicBezTo>
                        <a:pt x="213" y="396"/>
                        <a:pt x="213" y="122"/>
                        <a:pt x="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4" name="Google Shape;3484;p93"/>
                <p:cNvSpPr/>
                <p:nvPr/>
              </p:nvSpPr>
              <p:spPr>
                <a:xfrm>
                  <a:off x="5650819" y="6125303"/>
                  <a:ext cx="244572" cy="34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" h="13162" extrusionOk="0">
                      <a:moveTo>
                        <a:pt x="1034" y="1"/>
                      </a:moveTo>
                      <a:cubicBezTo>
                        <a:pt x="670" y="92"/>
                        <a:pt x="335" y="213"/>
                        <a:pt x="1" y="335"/>
                      </a:cubicBezTo>
                      <a:cubicBezTo>
                        <a:pt x="2311" y="5107"/>
                        <a:pt x="5351" y="9484"/>
                        <a:pt x="9272" y="13162"/>
                      </a:cubicBezTo>
                      <a:lnTo>
                        <a:pt x="9211" y="12159"/>
                      </a:lnTo>
                      <a:cubicBezTo>
                        <a:pt x="5746" y="8451"/>
                        <a:pt x="3101" y="4378"/>
                        <a:pt x="1034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5" name="Google Shape;3485;p93"/>
                <p:cNvSpPr/>
                <p:nvPr/>
              </p:nvSpPr>
              <p:spPr>
                <a:xfrm>
                  <a:off x="5893755" y="6445209"/>
                  <a:ext cx="22447" cy="33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1275" extrusionOk="0">
                      <a:moveTo>
                        <a:pt x="1" y="1"/>
                      </a:moveTo>
                      <a:cubicBezTo>
                        <a:pt x="1" y="365"/>
                        <a:pt x="31" y="669"/>
                        <a:pt x="62" y="1004"/>
                      </a:cubicBezTo>
                      <a:cubicBezTo>
                        <a:pt x="92" y="1064"/>
                        <a:pt x="153" y="1125"/>
                        <a:pt x="214" y="1186"/>
                      </a:cubicBezTo>
                      <a:cubicBezTo>
                        <a:pt x="276" y="1248"/>
                        <a:pt x="346" y="1274"/>
                        <a:pt x="413" y="1274"/>
                      </a:cubicBezTo>
                      <a:cubicBezTo>
                        <a:pt x="644" y="1274"/>
                        <a:pt x="851" y="972"/>
                        <a:pt x="639" y="760"/>
                      </a:cubicBezTo>
                      <a:cubicBezTo>
                        <a:pt x="426" y="517"/>
                        <a:pt x="214" y="244"/>
                        <a:pt x="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6" name="Google Shape;3486;p93"/>
                <p:cNvSpPr/>
                <p:nvPr/>
              </p:nvSpPr>
              <p:spPr>
                <a:xfrm>
                  <a:off x="5924221" y="6296888"/>
                  <a:ext cx="119490" cy="149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" h="5654" extrusionOk="0">
                      <a:moveTo>
                        <a:pt x="4135" y="0"/>
                      </a:moveTo>
                      <a:cubicBezTo>
                        <a:pt x="2980" y="1642"/>
                        <a:pt x="1460" y="3709"/>
                        <a:pt x="1" y="4712"/>
                      </a:cubicBezTo>
                      <a:cubicBezTo>
                        <a:pt x="31" y="5016"/>
                        <a:pt x="31" y="5350"/>
                        <a:pt x="31" y="5654"/>
                      </a:cubicBezTo>
                      <a:cubicBezTo>
                        <a:pt x="1673" y="5046"/>
                        <a:pt x="3192" y="3313"/>
                        <a:pt x="4530" y="1490"/>
                      </a:cubicBezTo>
                      <a:cubicBezTo>
                        <a:pt x="4378" y="1003"/>
                        <a:pt x="4256" y="487"/>
                        <a:pt x="4135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7" name="Google Shape;3487;p93"/>
                <p:cNvSpPr/>
                <p:nvPr/>
              </p:nvSpPr>
              <p:spPr>
                <a:xfrm>
                  <a:off x="6032475" y="6136539"/>
                  <a:ext cx="132310" cy="199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" h="7569" extrusionOk="0">
                      <a:moveTo>
                        <a:pt x="4013" y="0"/>
                      </a:moveTo>
                      <a:cubicBezTo>
                        <a:pt x="3101" y="1520"/>
                        <a:pt x="2128" y="3009"/>
                        <a:pt x="1125" y="4468"/>
                      </a:cubicBezTo>
                      <a:cubicBezTo>
                        <a:pt x="821" y="4894"/>
                        <a:pt x="456" y="5471"/>
                        <a:pt x="0" y="6079"/>
                      </a:cubicBezTo>
                      <a:cubicBezTo>
                        <a:pt x="152" y="6566"/>
                        <a:pt x="274" y="7052"/>
                        <a:pt x="426" y="7569"/>
                      </a:cubicBezTo>
                      <a:cubicBezTo>
                        <a:pt x="1429" y="6171"/>
                        <a:pt x="2310" y="4742"/>
                        <a:pt x="3009" y="3739"/>
                      </a:cubicBezTo>
                      <a:cubicBezTo>
                        <a:pt x="3709" y="2736"/>
                        <a:pt x="4377" y="1702"/>
                        <a:pt x="5016" y="669"/>
                      </a:cubicBezTo>
                      <a:cubicBezTo>
                        <a:pt x="4681" y="426"/>
                        <a:pt x="4347" y="213"/>
                        <a:pt x="4013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8" name="Google Shape;3488;p93"/>
                <p:cNvSpPr/>
                <p:nvPr/>
              </p:nvSpPr>
              <p:spPr>
                <a:xfrm>
                  <a:off x="5891909" y="6421153"/>
                  <a:ext cx="33157" cy="29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30" extrusionOk="0">
                      <a:moveTo>
                        <a:pt x="1226" y="1"/>
                      </a:moveTo>
                      <a:cubicBezTo>
                        <a:pt x="952" y="183"/>
                        <a:pt x="679" y="335"/>
                        <a:pt x="405" y="457"/>
                      </a:cubicBezTo>
                      <a:cubicBezTo>
                        <a:pt x="1" y="601"/>
                        <a:pt x="145" y="1130"/>
                        <a:pt x="526" y="1130"/>
                      </a:cubicBezTo>
                      <a:cubicBezTo>
                        <a:pt x="546" y="1130"/>
                        <a:pt x="566" y="1128"/>
                        <a:pt x="588" y="1125"/>
                      </a:cubicBezTo>
                      <a:cubicBezTo>
                        <a:pt x="831" y="1095"/>
                        <a:pt x="1043" y="1004"/>
                        <a:pt x="1256" y="943"/>
                      </a:cubicBezTo>
                      <a:cubicBezTo>
                        <a:pt x="1256" y="609"/>
                        <a:pt x="1226" y="305"/>
                        <a:pt x="1226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9" name="Google Shape;3489;p93"/>
                <p:cNvSpPr/>
                <p:nvPr/>
              </p:nvSpPr>
              <p:spPr>
                <a:xfrm>
                  <a:off x="5940259" y="6616795"/>
                  <a:ext cx="171612" cy="14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6" h="5381" extrusionOk="0">
                      <a:moveTo>
                        <a:pt x="6232" y="0"/>
                      </a:moveTo>
                      <a:cubicBezTo>
                        <a:pt x="4408" y="1672"/>
                        <a:pt x="2341" y="3222"/>
                        <a:pt x="1" y="4529"/>
                      </a:cubicBezTo>
                      <a:cubicBezTo>
                        <a:pt x="31" y="4803"/>
                        <a:pt x="31" y="5076"/>
                        <a:pt x="62" y="5380"/>
                      </a:cubicBezTo>
                      <a:cubicBezTo>
                        <a:pt x="2402" y="4468"/>
                        <a:pt x="4530" y="3161"/>
                        <a:pt x="6505" y="1550"/>
                      </a:cubicBezTo>
                      <a:cubicBezTo>
                        <a:pt x="6414" y="1003"/>
                        <a:pt x="6323" y="517"/>
                        <a:pt x="6232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0" name="Google Shape;3490;p93"/>
                <p:cNvSpPr/>
                <p:nvPr/>
              </p:nvSpPr>
              <p:spPr>
                <a:xfrm>
                  <a:off x="6104617" y="6342574"/>
                  <a:ext cx="239771" cy="3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0" h="11947" extrusionOk="0">
                      <a:moveTo>
                        <a:pt x="8421" y="1"/>
                      </a:moveTo>
                      <a:cubicBezTo>
                        <a:pt x="5989" y="3861"/>
                        <a:pt x="3314" y="7387"/>
                        <a:pt x="1" y="10396"/>
                      </a:cubicBezTo>
                      <a:cubicBezTo>
                        <a:pt x="92" y="10913"/>
                        <a:pt x="183" y="11430"/>
                        <a:pt x="274" y="11946"/>
                      </a:cubicBezTo>
                      <a:cubicBezTo>
                        <a:pt x="3800" y="9059"/>
                        <a:pt x="6718" y="5259"/>
                        <a:pt x="9089" y="1308"/>
                      </a:cubicBezTo>
                      <a:cubicBezTo>
                        <a:pt x="8876" y="852"/>
                        <a:pt x="8664" y="426"/>
                        <a:pt x="842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1" name="Google Shape;3491;p93"/>
                <p:cNvSpPr/>
                <p:nvPr/>
              </p:nvSpPr>
              <p:spPr>
                <a:xfrm>
                  <a:off x="5920212" y="6736258"/>
                  <a:ext cx="21682" cy="2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028" extrusionOk="0">
                      <a:moveTo>
                        <a:pt x="761" y="0"/>
                      </a:moveTo>
                      <a:cubicBezTo>
                        <a:pt x="609" y="91"/>
                        <a:pt x="457" y="183"/>
                        <a:pt x="305" y="274"/>
                      </a:cubicBezTo>
                      <a:cubicBezTo>
                        <a:pt x="417" y="441"/>
                        <a:pt x="323" y="737"/>
                        <a:pt x="72" y="737"/>
                      </a:cubicBezTo>
                      <a:cubicBezTo>
                        <a:pt x="49" y="737"/>
                        <a:pt x="26" y="735"/>
                        <a:pt x="1" y="730"/>
                      </a:cubicBezTo>
                      <a:lnTo>
                        <a:pt x="1" y="730"/>
                      </a:lnTo>
                      <a:cubicBezTo>
                        <a:pt x="26" y="879"/>
                        <a:pt x="132" y="1027"/>
                        <a:pt x="285" y="1027"/>
                      </a:cubicBezTo>
                      <a:cubicBezTo>
                        <a:pt x="320" y="1027"/>
                        <a:pt x="357" y="1020"/>
                        <a:pt x="396" y="1003"/>
                      </a:cubicBezTo>
                      <a:cubicBezTo>
                        <a:pt x="548" y="942"/>
                        <a:pt x="670" y="882"/>
                        <a:pt x="822" y="851"/>
                      </a:cubicBezTo>
                      <a:cubicBezTo>
                        <a:pt x="791" y="547"/>
                        <a:pt x="791" y="274"/>
                        <a:pt x="76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2" name="Google Shape;3492;p93"/>
                <p:cNvSpPr/>
                <p:nvPr/>
              </p:nvSpPr>
              <p:spPr>
                <a:xfrm>
                  <a:off x="5919421" y="6743459"/>
                  <a:ext cx="11791" cy="12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64" extrusionOk="0">
                      <a:moveTo>
                        <a:pt x="335" y="1"/>
                      </a:moveTo>
                      <a:lnTo>
                        <a:pt x="335" y="1"/>
                      </a:lnTo>
                      <a:cubicBezTo>
                        <a:pt x="274" y="31"/>
                        <a:pt x="213" y="92"/>
                        <a:pt x="152" y="92"/>
                      </a:cubicBezTo>
                      <a:cubicBezTo>
                        <a:pt x="31" y="183"/>
                        <a:pt x="0" y="335"/>
                        <a:pt x="31" y="457"/>
                      </a:cubicBezTo>
                      <a:cubicBezTo>
                        <a:pt x="56" y="462"/>
                        <a:pt x="79" y="464"/>
                        <a:pt x="102" y="464"/>
                      </a:cubicBezTo>
                      <a:cubicBezTo>
                        <a:pt x="353" y="464"/>
                        <a:pt x="447" y="168"/>
                        <a:pt x="33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3" name="Google Shape;3493;p93"/>
                <p:cNvSpPr/>
                <p:nvPr/>
              </p:nvSpPr>
              <p:spPr>
                <a:xfrm>
                  <a:off x="5927439" y="7096232"/>
                  <a:ext cx="2427" cy="1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96" extrusionOk="0">
                      <a:moveTo>
                        <a:pt x="61" y="1"/>
                      </a:moveTo>
                      <a:cubicBezTo>
                        <a:pt x="0" y="122"/>
                        <a:pt x="31" y="274"/>
                        <a:pt x="92" y="396"/>
                      </a:cubicBezTo>
                      <a:cubicBezTo>
                        <a:pt x="92" y="274"/>
                        <a:pt x="61" y="122"/>
                        <a:pt x="6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4" name="Google Shape;3494;p93"/>
                <p:cNvSpPr/>
                <p:nvPr/>
              </p:nvSpPr>
              <p:spPr>
                <a:xfrm>
                  <a:off x="5959514" y="6978377"/>
                  <a:ext cx="184431" cy="12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4804" extrusionOk="0">
                      <a:moveTo>
                        <a:pt x="6930" y="1"/>
                      </a:moveTo>
                      <a:cubicBezTo>
                        <a:pt x="4742" y="1399"/>
                        <a:pt x="2432" y="2645"/>
                        <a:pt x="0" y="3770"/>
                      </a:cubicBezTo>
                      <a:cubicBezTo>
                        <a:pt x="0" y="4134"/>
                        <a:pt x="31" y="4469"/>
                        <a:pt x="61" y="4803"/>
                      </a:cubicBezTo>
                      <a:cubicBezTo>
                        <a:pt x="2462" y="3800"/>
                        <a:pt x="4772" y="2615"/>
                        <a:pt x="6991" y="1308"/>
                      </a:cubicBezTo>
                      <a:cubicBezTo>
                        <a:pt x="6961" y="882"/>
                        <a:pt x="6961" y="426"/>
                        <a:pt x="693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5" name="Google Shape;3495;p93"/>
                <p:cNvSpPr/>
                <p:nvPr/>
              </p:nvSpPr>
              <p:spPr>
                <a:xfrm>
                  <a:off x="6142310" y="6716211"/>
                  <a:ext cx="315106" cy="29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11247" extrusionOk="0">
                      <a:moveTo>
                        <a:pt x="11672" y="0"/>
                      </a:moveTo>
                      <a:cubicBezTo>
                        <a:pt x="8299" y="3830"/>
                        <a:pt x="4377" y="7143"/>
                        <a:pt x="0" y="9940"/>
                      </a:cubicBezTo>
                      <a:cubicBezTo>
                        <a:pt x="31" y="10365"/>
                        <a:pt x="61" y="10821"/>
                        <a:pt x="61" y="11247"/>
                      </a:cubicBezTo>
                      <a:cubicBezTo>
                        <a:pt x="4469" y="8633"/>
                        <a:pt x="8481" y="5411"/>
                        <a:pt x="11946" y="1702"/>
                      </a:cubicBezTo>
                      <a:cubicBezTo>
                        <a:pt x="11885" y="1125"/>
                        <a:pt x="11764" y="547"/>
                        <a:pt x="11672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6" name="Google Shape;3496;p93"/>
                <p:cNvSpPr/>
                <p:nvPr/>
              </p:nvSpPr>
              <p:spPr>
                <a:xfrm>
                  <a:off x="5929048" y="7077794"/>
                  <a:ext cx="32075" cy="36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366" extrusionOk="0">
                      <a:moveTo>
                        <a:pt x="1155" y="1"/>
                      </a:moveTo>
                      <a:cubicBezTo>
                        <a:pt x="821" y="153"/>
                        <a:pt x="517" y="335"/>
                        <a:pt x="183" y="487"/>
                      </a:cubicBezTo>
                      <a:cubicBezTo>
                        <a:pt x="91" y="548"/>
                        <a:pt x="31" y="609"/>
                        <a:pt x="0" y="700"/>
                      </a:cubicBezTo>
                      <a:cubicBezTo>
                        <a:pt x="0" y="821"/>
                        <a:pt x="31" y="973"/>
                        <a:pt x="31" y="1095"/>
                      </a:cubicBezTo>
                      <a:cubicBezTo>
                        <a:pt x="103" y="1240"/>
                        <a:pt x="233" y="1365"/>
                        <a:pt x="390" y="1365"/>
                      </a:cubicBezTo>
                      <a:cubicBezTo>
                        <a:pt x="431" y="1365"/>
                        <a:pt x="473" y="1357"/>
                        <a:pt x="517" y="1338"/>
                      </a:cubicBezTo>
                      <a:cubicBezTo>
                        <a:pt x="760" y="1247"/>
                        <a:pt x="973" y="1125"/>
                        <a:pt x="1216" y="1034"/>
                      </a:cubicBezTo>
                      <a:cubicBezTo>
                        <a:pt x="1186" y="700"/>
                        <a:pt x="1155" y="365"/>
                        <a:pt x="115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7" name="Google Shape;3497;p93"/>
                <p:cNvSpPr/>
                <p:nvPr/>
              </p:nvSpPr>
              <p:spPr>
                <a:xfrm>
                  <a:off x="5949095" y="7501918"/>
                  <a:ext cx="7227" cy="1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396" extrusionOk="0">
                      <a:moveTo>
                        <a:pt x="122" y="1"/>
                      </a:moveTo>
                      <a:cubicBezTo>
                        <a:pt x="0" y="123"/>
                        <a:pt x="91" y="335"/>
                        <a:pt x="274" y="396"/>
                      </a:cubicBezTo>
                      <a:cubicBezTo>
                        <a:pt x="243" y="274"/>
                        <a:pt x="243" y="123"/>
                        <a:pt x="243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8" name="Google Shape;3498;p93"/>
                <p:cNvSpPr/>
                <p:nvPr/>
              </p:nvSpPr>
              <p:spPr>
                <a:xfrm>
                  <a:off x="5983571" y="7408937"/>
                  <a:ext cx="143520" cy="9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3648" extrusionOk="0">
                      <a:moveTo>
                        <a:pt x="5441" y="0"/>
                      </a:moveTo>
                      <a:lnTo>
                        <a:pt x="5441" y="0"/>
                      </a:lnTo>
                      <a:cubicBezTo>
                        <a:pt x="3708" y="1064"/>
                        <a:pt x="1885" y="2006"/>
                        <a:pt x="0" y="2918"/>
                      </a:cubicBezTo>
                      <a:cubicBezTo>
                        <a:pt x="31" y="3161"/>
                        <a:pt x="31" y="3404"/>
                        <a:pt x="31" y="3648"/>
                      </a:cubicBezTo>
                      <a:cubicBezTo>
                        <a:pt x="1885" y="3100"/>
                        <a:pt x="3617" y="2371"/>
                        <a:pt x="5289" y="1429"/>
                      </a:cubicBezTo>
                      <a:cubicBezTo>
                        <a:pt x="5350" y="942"/>
                        <a:pt x="5380" y="486"/>
                        <a:pt x="544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9" name="Google Shape;3499;p93"/>
                <p:cNvSpPr/>
                <p:nvPr/>
              </p:nvSpPr>
              <p:spPr>
                <a:xfrm>
                  <a:off x="6123055" y="7032108"/>
                  <a:ext cx="359235" cy="414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9" h="15715" extrusionOk="0">
                      <a:moveTo>
                        <a:pt x="13618" y="0"/>
                      </a:moveTo>
                      <a:cubicBezTo>
                        <a:pt x="11004" y="3526"/>
                        <a:pt x="8512" y="7052"/>
                        <a:pt x="5411" y="10152"/>
                      </a:cubicBezTo>
                      <a:cubicBezTo>
                        <a:pt x="3770" y="11794"/>
                        <a:pt x="2007" y="13131"/>
                        <a:pt x="153" y="14286"/>
                      </a:cubicBezTo>
                      <a:cubicBezTo>
                        <a:pt x="92" y="14772"/>
                        <a:pt x="62" y="15228"/>
                        <a:pt x="1" y="15715"/>
                      </a:cubicBezTo>
                      <a:cubicBezTo>
                        <a:pt x="5594" y="12523"/>
                        <a:pt x="10244" y="7356"/>
                        <a:pt x="13618" y="1976"/>
                      </a:cubicBezTo>
                      <a:cubicBezTo>
                        <a:pt x="13618" y="1307"/>
                        <a:pt x="13618" y="669"/>
                        <a:pt x="13618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0" name="Google Shape;3500;p93"/>
                <p:cNvSpPr/>
                <p:nvPr/>
              </p:nvSpPr>
              <p:spPr>
                <a:xfrm>
                  <a:off x="5955505" y="7485907"/>
                  <a:ext cx="29675" cy="2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1017" extrusionOk="0">
                      <a:moveTo>
                        <a:pt x="1064" y="0"/>
                      </a:moveTo>
                      <a:cubicBezTo>
                        <a:pt x="882" y="91"/>
                        <a:pt x="730" y="152"/>
                        <a:pt x="547" y="243"/>
                      </a:cubicBezTo>
                      <a:cubicBezTo>
                        <a:pt x="578" y="426"/>
                        <a:pt x="517" y="608"/>
                        <a:pt x="274" y="608"/>
                      </a:cubicBezTo>
                      <a:cubicBezTo>
                        <a:pt x="243" y="618"/>
                        <a:pt x="213" y="621"/>
                        <a:pt x="183" y="621"/>
                      </a:cubicBezTo>
                      <a:cubicBezTo>
                        <a:pt x="122" y="621"/>
                        <a:pt x="61" y="608"/>
                        <a:pt x="0" y="608"/>
                      </a:cubicBezTo>
                      <a:cubicBezTo>
                        <a:pt x="0" y="730"/>
                        <a:pt x="0" y="851"/>
                        <a:pt x="31" y="1003"/>
                      </a:cubicBezTo>
                      <a:cubicBezTo>
                        <a:pt x="51" y="1003"/>
                        <a:pt x="71" y="1017"/>
                        <a:pt x="91" y="1017"/>
                      </a:cubicBezTo>
                      <a:cubicBezTo>
                        <a:pt x="102" y="1017"/>
                        <a:pt x="112" y="1013"/>
                        <a:pt x="122" y="1003"/>
                      </a:cubicBezTo>
                      <a:cubicBezTo>
                        <a:pt x="456" y="942"/>
                        <a:pt x="791" y="821"/>
                        <a:pt x="1125" y="730"/>
                      </a:cubicBezTo>
                      <a:cubicBezTo>
                        <a:pt x="1095" y="486"/>
                        <a:pt x="1095" y="243"/>
                        <a:pt x="1064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1" name="Google Shape;3501;p93"/>
                <p:cNvSpPr/>
                <p:nvPr/>
              </p:nvSpPr>
              <p:spPr>
                <a:xfrm>
                  <a:off x="5952287" y="7499518"/>
                  <a:ext cx="3244" cy="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92" extrusionOk="0">
                      <a:moveTo>
                        <a:pt x="122" y="1"/>
                      </a:moveTo>
                      <a:cubicBezTo>
                        <a:pt x="92" y="1"/>
                        <a:pt x="61" y="31"/>
                        <a:pt x="61" y="31"/>
                      </a:cubicBezTo>
                      <a:cubicBezTo>
                        <a:pt x="31" y="31"/>
                        <a:pt x="1" y="62"/>
                        <a:pt x="1" y="92"/>
                      </a:cubicBezTo>
                      <a:lnTo>
                        <a:pt x="122" y="92"/>
                      </a:lnTo>
                      <a:cubicBezTo>
                        <a:pt x="122" y="62"/>
                        <a:pt x="122" y="31"/>
                        <a:pt x="12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2" name="Google Shape;3502;p93"/>
                <p:cNvSpPr/>
                <p:nvPr/>
              </p:nvSpPr>
              <p:spPr>
                <a:xfrm>
                  <a:off x="5954687" y="7492317"/>
                  <a:ext cx="16064" cy="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379" extrusionOk="0">
                      <a:moveTo>
                        <a:pt x="578" y="0"/>
                      </a:moveTo>
                      <a:cubicBezTo>
                        <a:pt x="396" y="91"/>
                        <a:pt x="214" y="183"/>
                        <a:pt x="1" y="274"/>
                      </a:cubicBezTo>
                      <a:cubicBezTo>
                        <a:pt x="31" y="304"/>
                        <a:pt x="31" y="335"/>
                        <a:pt x="31" y="365"/>
                      </a:cubicBezTo>
                      <a:cubicBezTo>
                        <a:pt x="92" y="365"/>
                        <a:pt x="153" y="378"/>
                        <a:pt x="214" y="378"/>
                      </a:cubicBezTo>
                      <a:cubicBezTo>
                        <a:pt x="244" y="378"/>
                        <a:pt x="274" y="375"/>
                        <a:pt x="305" y="365"/>
                      </a:cubicBezTo>
                      <a:cubicBezTo>
                        <a:pt x="548" y="365"/>
                        <a:pt x="609" y="183"/>
                        <a:pt x="578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3" name="Google Shape;3503;p93"/>
                <p:cNvSpPr/>
                <p:nvPr/>
              </p:nvSpPr>
              <p:spPr>
                <a:xfrm>
                  <a:off x="5998790" y="7727235"/>
                  <a:ext cx="72987" cy="3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" h="1490" extrusionOk="0">
                      <a:moveTo>
                        <a:pt x="2767" y="0"/>
                      </a:moveTo>
                      <a:lnTo>
                        <a:pt x="2767" y="0"/>
                      </a:lnTo>
                      <a:cubicBezTo>
                        <a:pt x="1794" y="152"/>
                        <a:pt x="821" y="274"/>
                        <a:pt x="1" y="760"/>
                      </a:cubicBezTo>
                      <a:cubicBezTo>
                        <a:pt x="1" y="1003"/>
                        <a:pt x="31" y="1246"/>
                        <a:pt x="31" y="1489"/>
                      </a:cubicBezTo>
                      <a:cubicBezTo>
                        <a:pt x="882" y="1429"/>
                        <a:pt x="1703" y="1307"/>
                        <a:pt x="2463" y="1155"/>
                      </a:cubicBezTo>
                      <a:cubicBezTo>
                        <a:pt x="2584" y="760"/>
                        <a:pt x="2675" y="395"/>
                        <a:pt x="2767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4" name="Google Shape;3504;p93"/>
                <p:cNvSpPr/>
                <p:nvPr/>
              </p:nvSpPr>
              <p:spPr>
                <a:xfrm>
                  <a:off x="6063732" y="7436977"/>
                  <a:ext cx="389675" cy="32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3" h="12160" extrusionOk="0">
                      <a:moveTo>
                        <a:pt x="14773" y="1"/>
                      </a:moveTo>
                      <a:lnTo>
                        <a:pt x="14773" y="1"/>
                      </a:lnTo>
                      <a:cubicBezTo>
                        <a:pt x="13588" y="1277"/>
                        <a:pt x="12372" y="2524"/>
                        <a:pt x="11186" y="3800"/>
                      </a:cubicBezTo>
                      <a:cubicBezTo>
                        <a:pt x="8451" y="6779"/>
                        <a:pt x="5381" y="9454"/>
                        <a:pt x="1490" y="10731"/>
                      </a:cubicBezTo>
                      <a:cubicBezTo>
                        <a:pt x="1095" y="10852"/>
                        <a:pt x="700" y="10943"/>
                        <a:pt x="305" y="11004"/>
                      </a:cubicBezTo>
                      <a:cubicBezTo>
                        <a:pt x="213" y="11399"/>
                        <a:pt x="122" y="11794"/>
                        <a:pt x="1" y="12159"/>
                      </a:cubicBezTo>
                      <a:cubicBezTo>
                        <a:pt x="3557" y="11490"/>
                        <a:pt x="6505" y="9910"/>
                        <a:pt x="9484" y="7448"/>
                      </a:cubicBezTo>
                      <a:cubicBezTo>
                        <a:pt x="10974" y="6202"/>
                        <a:pt x="12463" y="4834"/>
                        <a:pt x="13952" y="3436"/>
                      </a:cubicBezTo>
                      <a:cubicBezTo>
                        <a:pt x="14256" y="2402"/>
                        <a:pt x="14530" y="1247"/>
                        <a:pt x="14773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5" name="Google Shape;3505;p93"/>
                <p:cNvSpPr/>
                <p:nvPr/>
              </p:nvSpPr>
              <p:spPr>
                <a:xfrm>
                  <a:off x="5982938" y="7747255"/>
                  <a:ext cx="16671" cy="20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63" extrusionOk="0">
                      <a:moveTo>
                        <a:pt x="602" y="1"/>
                      </a:moveTo>
                      <a:cubicBezTo>
                        <a:pt x="450" y="92"/>
                        <a:pt x="298" y="183"/>
                        <a:pt x="146" y="335"/>
                      </a:cubicBezTo>
                      <a:cubicBezTo>
                        <a:pt x="0" y="452"/>
                        <a:pt x="105" y="763"/>
                        <a:pt x="301" y="763"/>
                      </a:cubicBezTo>
                      <a:cubicBezTo>
                        <a:pt x="310" y="763"/>
                        <a:pt x="319" y="762"/>
                        <a:pt x="328" y="761"/>
                      </a:cubicBezTo>
                      <a:cubicBezTo>
                        <a:pt x="450" y="761"/>
                        <a:pt x="541" y="730"/>
                        <a:pt x="632" y="730"/>
                      </a:cubicBezTo>
                      <a:cubicBezTo>
                        <a:pt x="632" y="487"/>
                        <a:pt x="602" y="244"/>
                        <a:pt x="60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6" name="Google Shape;3506;p93"/>
                <p:cNvSpPr/>
                <p:nvPr/>
              </p:nvSpPr>
              <p:spPr>
                <a:xfrm>
                  <a:off x="6713964" y="7863527"/>
                  <a:ext cx="232544" cy="337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6" h="12797" extrusionOk="0">
                      <a:moveTo>
                        <a:pt x="8815" y="0"/>
                      </a:moveTo>
                      <a:lnTo>
                        <a:pt x="8815" y="0"/>
                      </a:lnTo>
                      <a:cubicBezTo>
                        <a:pt x="5837" y="730"/>
                        <a:pt x="2858" y="1399"/>
                        <a:pt x="1" y="2219"/>
                      </a:cubicBezTo>
                      <a:lnTo>
                        <a:pt x="1186" y="12797"/>
                      </a:lnTo>
                      <a:lnTo>
                        <a:pt x="6870" y="12797"/>
                      </a:lnTo>
                      <a:lnTo>
                        <a:pt x="8815" y="0"/>
                      </a:lnTo>
                      <a:close/>
                    </a:path>
                  </a:pathLst>
                </a:custGeom>
                <a:solidFill>
                  <a:srgbClr val="8C4C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7" name="Google Shape;3507;p93"/>
                <p:cNvSpPr/>
                <p:nvPr/>
              </p:nvSpPr>
              <p:spPr>
                <a:xfrm>
                  <a:off x="6699535" y="7710379"/>
                  <a:ext cx="270211" cy="21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" h="8026" extrusionOk="0">
                      <a:moveTo>
                        <a:pt x="10244" y="1"/>
                      </a:moveTo>
                      <a:lnTo>
                        <a:pt x="1" y="3010"/>
                      </a:lnTo>
                      <a:lnTo>
                        <a:pt x="548" y="8025"/>
                      </a:lnTo>
                      <a:cubicBezTo>
                        <a:pt x="3405" y="7205"/>
                        <a:pt x="6384" y="6536"/>
                        <a:pt x="9362" y="5806"/>
                      </a:cubicBezTo>
                      <a:lnTo>
                        <a:pt x="10244" y="1"/>
                      </a:lnTo>
                      <a:close/>
                    </a:path>
                  </a:pathLst>
                </a:custGeom>
                <a:solidFill>
                  <a:srgbClr val="6735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8" name="Google Shape;3508;p93"/>
                <p:cNvSpPr/>
                <p:nvPr/>
              </p:nvSpPr>
              <p:spPr>
                <a:xfrm>
                  <a:off x="6546387" y="6280059"/>
                  <a:ext cx="184431" cy="30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11672" extrusionOk="0">
                      <a:moveTo>
                        <a:pt x="6506" y="0"/>
                      </a:moveTo>
                      <a:cubicBezTo>
                        <a:pt x="4044" y="213"/>
                        <a:pt x="1885" y="638"/>
                        <a:pt x="1" y="1246"/>
                      </a:cubicBezTo>
                      <a:cubicBezTo>
                        <a:pt x="1764" y="5015"/>
                        <a:pt x="4044" y="8480"/>
                        <a:pt x="6992" y="11672"/>
                      </a:cubicBezTo>
                      <a:cubicBezTo>
                        <a:pt x="6749" y="7781"/>
                        <a:pt x="6566" y="3891"/>
                        <a:pt x="65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9" name="Google Shape;3509;p93"/>
                <p:cNvSpPr/>
                <p:nvPr/>
              </p:nvSpPr>
              <p:spPr>
                <a:xfrm>
                  <a:off x="6228090" y="6433181"/>
                  <a:ext cx="534012" cy="72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7387" extrusionOk="0">
                      <a:moveTo>
                        <a:pt x="4682" y="1"/>
                      </a:moveTo>
                      <a:cubicBezTo>
                        <a:pt x="2007" y="2919"/>
                        <a:pt x="578" y="6840"/>
                        <a:pt x="1" y="11612"/>
                      </a:cubicBezTo>
                      <a:cubicBezTo>
                        <a:pt x="5806" y="18147"/>
                        <a:pt x="11430" y="25533"/>
                        <a:pt x="20244" y="27387"/>
                      </a:cubicBezTo>
                      <a:cubicBezTo>
                        <a:pt x="20214" y="27357"/>
                        <a:pt x="20214" y="27326"/>
                        <a:pt x="20214" y="27296"/>
                      </a:cubicBezTo>
                      <a:cubicBezTo>
                        <a:pt x="20153" y="27174"/>
                        <a:pt x="20153" y="27083"/>
                        <a:pt x="20214" y="26961"/>
                      </a:cubicBezTo>
                      <a:cubicBezTo>
                        <a:pt x="19971" y="23253"/>
                        <a:pt x="19758" y="19545"/>
                        <a:pt x="19576" y="15837"/>
                      </a:cubicBezTo>
                      <a:cubicBezTo>
                        <a:pt x="16171" y="14955"/>
                        <a:pt x="12737" y="10578"/>
                        <a:pt x="10639" y="8147"/>
                      </a:cubicBezTo>
                      <a:cubicBezTo>
                        <a:pt x="8390" y="5593"/>
                        <a:pt x="6414" y="2888"/>
                        <a:pt x="46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0" name="Google Shape;3510;p93"/>
                <p:cNvSpPr/>
                <p:nvPr/>
              </p:nvSpPr>
              <p:spPr>
                <a:xfrm>
                  <a:off x="6747648" y="6277290"/>
                  <a:ext cx="101844" cy="28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10987" extrusionOk="0">
                      <a:moveTo>
                        <a:pt x="1054" y="0"/>
                      </a:moveTo>
                      <a:cubicBezTo>
                        <a:pt x="716" y="0"/>
                        <a:pt x="365" y="14"/>
                        <a:pt x="0" y="14"/>
                      </a:cubicBezTo>
                      <a:cubicBezTo>
                        <a:pt x="61" y="3661"/>
                        <a:pt x="183" y="7339"/>
                        <a:pt x="365" y="10987"/>
                      </a:cubicBezTo>
                      <a:cubicBezTo>
                        <a:pt x="1581" y="10105"/>
                        <a:pt x="2888" y="8342"/>
                        <a:pt x="3860" y="6944"/>
                      </a:cubicBezTo>
                      <a:cubicBezTo>
                        <a:pt x="3101" y="4208"/>
                        <a:pt x="2280" y="1898"/>
                        <a:pt x="1550" y="14"/>
                      </a:cubicBezTo>
                      <a:cubicBezTo>
                        <a:pt x="1388" y="4"/>
                        <a:pt x="1223" y="0"/>
                        <a:pt x="10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1" name="Google Shape;3511;p93"/>
                <p:cNvSpPr/>
                <p:nvPr/>
              </p:nvSpPr>
              <p:spPr>
                <a:xfrm>
                  <a:off x="6216880" y="6776326"/>
                  <a:ext cx="566061" cy="700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0" h="26567" extrusionOk="0">
                      <a:moveTo>
                        <a:pt x="304" y="1"/>
                      </a:moveTo>
                      <a:cubicBezTo>
                        <a:pt x="0" y="3618"/>
                        <a:pt x="183" y="7691"/>
                        <a:pt x="639" y="12159"/>
                      </a:cubicBezTo>
                      <a:cubicBezTo>
                        <a:pt x="6171" y="18846"/>
                        <a:pt x="12888" y="25685"/>
                        <a:pt x="21460" y="26567"/>
                      </a:cubicBezTo>
                      <a:cubicBezTo>
                        <a:pt x="21186" y="22706"/>
                        <a:pt x="20943" y="18816"/>
                        <a:pt x="20700" y="14925"/>
                      </a:cubicBezTo>
                      <a:cubicBezTo>
                        <a:pt x="20639" y="14956"/>
                        <a:pt x="20578" y="14956"/>
                        <a:pt x="20517" y="14956"/>
                      </a:cubicBezTo>
                      <a:cubicBezTo>
                        <a:pt x="12219" y="13375"/>
                        <a:pt x="5806" y="6566"/>
                        <a:pt x="3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2" name="Google Shape;3512;p93"/>
                <p:cNvSpPr/>
                <p:nvPr/>
              </p:nvSpPr>
              <p:spPr>
                <a:xfrm>
                  <a:off x="6366809" y="6320945"/>
                  <a:ext cx="376855" cy="513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7" h="19484" extrusionOk="0">
                      <a:moveTo>
                        <a:pt x="5897" y="0"/>
                      </a:moveTo>
                      <a:cubicBezTo>
                        <a:pt x="3526" y="912"/>
                        <a:pt x="1581" y="2128"/>
                        <a:pt x="0" y="3648"/>
                      </a:cubicBezTo>
                      <a:cubicBezTo>
                        <a:pt x="1733" y="6566"/>
                        <a:pt x="3648" y="9332"/>
                        <a:pt x="5927" y="11855"/>
                      </a:cubicBezTo>
                      <a:cubicBezTo>
                        <a:pt x="8025" y="14225"/>
                        <a:pt x="11125" y="18298"/>
                        <a:pt x="14286" y="19484"/>
                      </a:cubicBezTo>
                      <a:cubicBezTo>
                        <a:pt x="14256" y="19028"/>
                        <a:pt x="14225" y="18572"/>
                        <a:pt x="14225" y="18086"/>
                      </a:cubicBezTo>
                      <a:cubicBezTo>
                        <a:pt x="14104" y="15745"/>
                        <a:pt x="13982" y="13344"/>
                        <a:pt x="13830" y="10973"/>
                      </a:cubicBezTo>
                      <a:cubicBezTo>
                        <a:pt x="10487" y="7842"/>
                        <a:pt x="7873" y="4104"/>
                        <a:pt x="58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3" name="Google Shape;3513;p93"/>
                <p:cNvSpPr/>
                <p:nvPr/>
              </p:nvSpPr>
              <p:spPr>
                <a:xfrm>
                  <a:off x="6787742" y="7072993"/>
                  <a:ext cx="160375" cy="404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0" h="15350" extrusionOk="0">
                      <a:moveTo>
                        <a:pt x="5958" y="0"/>
                      </a:moveTo>
                      <a:lnTo>
                        <a:pt x="5958" y="0"/>
                      </a:lnTo>
                      <a:cubicBezTo>
                        <a:pt x="4043" y="1125"/>
                        <a:pt x="2067" y="2128"/>
                        <a:pt x="0" y="3009"/>
                      </a:cubicBezTo>
                      <a:cubicBezTo>
                        <a:pt x="274" y="7113"/>
                        <a:pt x="517" y="11216"/>
                        <a:pt x="760" y="15350"/>
                      </a:cubicBezTo>
                      <a:cubicBezTo>
                        <a:pt x="2371" y="14560"/>
                        <a:pt x="3921" y="13769"/>
                        <a:pt x="5410" y="12858"/>
                      </a:cubicBezTo>
                      <a:cubicBezTo>
                        <a:pt x="5927" y="8359"/>
                        <a:pt x="6079" y="4073"/>
                        <a:pt x="59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4" name="Google Shape;3514;p93"/>
                <p:cNvSpPr/>
                <p:nvPr/>
              </p:nvSpPr>
              <p:spPr>
                <a:xfrm>
                  <a:off x="6808580" y="7444204"/>
                  <a:ext cx="117881" cy="2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9758" extrusionOk="0">
                      <a:moveTo>
                        <a:pt x="4468" y="0"/>
                      </a:moveTo>
                      <a:cubicBezTo>
                        <a:pt x="3070" y="791"/>
                        <a:pt x="1581" y="1429"/>
                        <a:pt x="0" y="1915"/>
                      </a:cubicBezTo>
                      <a:cubicBezTo>
                        <a:pt x="152" y="4529"/>
                        <a:pt x="304" y="7143"/>
                        <a:pt x="456" y="9757"/>
                      </a:cubicBezTo>
                      <a:cubicBezTo>
                        <a:pt x="1155" y="9332"/>
                        <a:pt x="1976" y="9241"/>
                        <a:pt x="2827" y="9089"/>
                      </a:cubicBezTo>
                      <a:cubicBezTo>
                        <a:pt x="3557" y="5988"/>
                        <a:pt x="4104" y="2949"/>
                        <a:pt x="44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5" name="Google Shape;3515;p93"/>
                <p:cNvSpPr/>
                <p:nvPr/>
              </p:nvSpPr>
              <p:spPr>
                <a:xfrm>
                  <a:off x="6758067" y="6494113"/>
                  <a:ext cx="153965" cy="34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12980" extrusionOk="0">
                      <a:moveTo>
                        <a:pt x="3830" y="1"/>
                      </a:moveTo>
                      <a:cubicBezTo>
                        <a:pt x="2706" y="1551"/>
                        <a:pt x="1368" y="3040"/>
                        <a:pt x="0" y="3557"/>
                      </a:cubicBezTo>
                      <a:cubicBezTo>
                        <a:pt x="152" y="6718"/>
                        <a:pt x="335" y="9849"/>
                        <a:pt x="487" y="12980"/>
                      </a:cubicBezTo>
                      <a:cubicBezTo>
                        <a:pt x="2493" y="11825"/>
                        <a:pt x="4225" y="10518"/>
                        <a:pt x="5836" y="9089"/>
                      </a:cubicBezTo>
                      <a:cubicBezTo>
                        <a:pt x="5259" y="5745"/>
                        <a:pt x="4560" y="2706"/>
                        <a:pt x="38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6" name="Google Shape;3516;p93"/>
                <p:cNvSpPr/>
                <p:nvPr/>
              </p:nvSpPr>
              <p:spPr>
                <a:xfrm>
                  <a:off x="6771704" y="6769125"/>
                  <a:ext cx="172403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6" h="13648" extrusionOk="0">
                      <a:moveTo>
                        <a:pt x="5532" y="0"/>
                      </a:moveTo>
                      <a:cubicBezTo>
                        <a:pt x="3830" y="1368"/>
                        <a:pt x="2006" y="2493"/>
                        <a:pt x="0" y="3253"/>
                      </a:cubicBezTo>
                      <a:cubicBezTo>
                        <a:pt x="0" y="3496"/>
                        <a:pt x="31" y="3739"/>
                        <a:pt x="31" y="3982"/>
                      </a:cubicBezTo>
                      <a:cubicBezTo>
                        <a:pt x="213" y="7204"/>
                        <a:pt x="395" y="10426"/>
                        <a:pt x="578" y="13648"/>
                      </a:cubicBezTo>
                      <a:cubicBezTo>
                        <a:pt x="2645" y="12675"/>
                        <a:pt x="4651" y="11581"/>
                        <a:pt x="6535" y="10396"/>
                      </a:cubicBezTo>
                      <a:cubicBezTo>
                        <a:pt x="6353" y="6687"/>
                        <a:pt x="6018" y="3222"/>
                        <a:pt x="55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7" name="Google Shape;3517;p93"/>
                <p:cNvSpPr/>
                <p:nvPr/>
              </p:nvSpPr>
              <p:spPr>
                <a:xfrm>
                  <a:off x="6821399" y="7710379"/>
                  <a:ext cx="55340" cy="117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4469" extrusionOk="0">
                      <a:moveTo>
                        <a:pt x="2098" y="1"/>
                      </a:moveTo>
                      <a:lnTo>
                        <a:pt x="2098" y="1"/>
                      </a:lnTo>
                      <a:cubicBezTo>
                        <a:pt x="1429" y="153"/>
                        <a:pt x="730" y="244"/>
                        <a:pt x="1" y="274"/>
                      </a:cubicBezTo>
                      <a:cubicBezTo>
                        <a:pt x="92" y="1673"/>
                        <a:pt x="122" y="3071"/>
                        <a:pt x="213" y="4469"/>
                      </a:cubicBezTo>
                      <a:lnTo>
                        <a:pt x="882" y="4469"/>
                      </a:lnTo>
                      <a:cubicBezTo>
                        <a:pt x="1338" y="2949"/>
                        <a:pt x="1733" y="1490"/>
                        <a:pt x="20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8" name="Google Shape;3518;p93"/>
                <p:cNvSpPr/>
                <p:nvPr/>
              </p:nvSpPr>
              <p:spPr>
                <a:xfrm>
                  <a:off x="6408486" y="7610171"/>
                  <a:ext cx="395293" cy="21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6" h="823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171" y="7326"/>
                        <a:pt x="14591" y="8177"/>
                        <a:pt x="14986" y="8238"/>
                      </a:cubicBezTo>
                      <a:cubicBezTo>
                        <a:pt x="14925" y="7052"/>
                        <a:pt x="14864" y="5836"/>
                        <a:pt x="14804" y="4651"/>
                      </a:cubicBezTo>
                      <a:cubicBezTo>
                        <a:pt x="14773" y="4681"/>
                        <a:pt x="14773" y="4712"/>
                        <a:pt x="14712" y="4712"/>
                      </a:cubicBezTo>
                      <a:cubicBezTo>
                        <a:pt x="13834" y="4995"/>
                        <a:pt x="12922" y="5122"/>
                        <a:pt x="11995" y="5122"/>
                      </a:cubicBezTo>
                      <a:cubicBezTo>
                        <a:pt x="7756" y="5122"/>
                        <a:pt x="3193" y="2469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9" name="Google Shape;3519;p93"/>
                <p:cNvSpPr/>
                <p:nvPr/>
              </p:nvSpPr>
              <p:spPr>
                <a:xfrm>
                  <a:off x="6239327" y="7144345"/>
                  <a:ext cx="558860" cy="582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7" h="2209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22" y="1095"/>
                        <a:pt x="274" y="2189"/>
                        <a:pt x="426" y="3344"/>
                      </a:cubicBezTo>
                      <a:cubicBezTo>
                        <a:pt x="1155" y="8390"/>
                        <a:pt x="2736" y="12311"/>
                        <a:pt x="4742" y="15350"/>
                      </a:cubicBezTo>
                      <a:cubicBezTo>
                        <a:pt x="8843" y="19216"/>
                        <a:pt x="13573" y="22094"/>
                        <a:pt x="18526" y="22094"/>
                      </a:cubicBezTo>
                      <a:cubicBezTo>
                        <a:pt x="19336" y="22094"/>
                        <a:pt x="20153" y="22017"/>
                        <a:pt x="20973" y="21855"/>
                      </a:cubicBezTo>
                      <a:cubicBezTo>
                        <a:pt x="21000" y="21846"/>
                        <a:pt x="21024" y="21842"/>
                        <a:pt x="21046" y="21842"/>
                      </a:cubicBezTo>
                      <a:cubicBezTo>
                        <a:pt x="21100" y="21842"/>
                        <a:pt x="21143" y="21864"/>
                        <a:pt x="21186" y="21885"/>
                      </a:cubicBezTo>
                      <a:cubicBezTo>
                        <a:pt x="21034" y="19089"/>
                        <a:pt x="20852" y="16293"/>
                        <a:pt x="20639" y="13496"/>
                      </a:cubicBezTo>
                      <a:cubicBezTo>
                        <a:pt x="20487" y="13466"/>
                        <a:pt x="20426" y="13283"/>
                        <a:pt x="20517" y="13162"/>
                      </a:cubicBezTo>
                      <a:cubicBezTo>
                        <a:pt x="12463" y="13131"/>
                        <a:pt x="5472" y="6444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0" name="Google Shape;3520;p93"/>
                <p:cNvSpPr/>
                <p:nvPr/>
              </p:nvSpPr>
              <p:spPr>
                <a:xfrm>
                  <a:off x="6859093" y="6338565"/>
                  <a:ext cx="242145" cy="395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0" h="14986" extrusionOk="0">
                      <a:moveTo>
                        <a:pt x="3921" y="1"/>
                      </a:moveTo>
                      <a:cubicBezTo>
                        <a:pt x="3374" y="882"/>
                        <a:pt x="2827" y="1764"/>
                        <a:pt x="2219" y="2615"/>
                      </a:cubicBezTo>
                      <a:cubicBezTo>
                        <a:pt x="1611" y="3466"/>
                        <a:pt x="851" y="4682"/>
                        <a:pt x="0" y="5898"/>
                      </a:cubicBezTo>
                      <a:cubicBezTo>
                        <a:pt x="730" y="8603"/>
                        <a:pt x="1429" y="11642"/>
                        <a:pt x="1976" y="14986"/>
                      </a:cubicBezTo>
                      <a:cubicBezTo>
                        <a:pt x="4803" y="12402"/>
                        <a:pt x="7082" y="9393"/>
                        <a:pt x="9180" y="6110"/>
                      </a:cubicBezTo>
                      <a:cubicBezTo>
                        <a:pt x="7782" y="3588"/>
                        <a:pt x="6049" y="1460"/>
                        <a:pt x="39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1" name="Google Shape;3521;p93"/>
                <p:cNvSpPr/>
                <p:nvPr/>
              </p:nvSpPr>
              <p:spPr>
                <a:xfrm>
                  <a:off x="6788533" y="6277633"/>
                  <a:ext cx="151565" cy="182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693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30" y="1885"/>
                        <a:pt x="1551" y="4195"/>
                        <a:pt x="2310" y="6931"/>
                      </a:cubicBezTo>
                      <a:cubicBezTo>
                        <a:pt x="2675" y="6384"/>
                        <a:pt x="3010" y="5928"/>
                        <a:pt x="3283" y="5563"/>
                      </a:cubicBezTo>
                      <a:cubicBezTo>
                        <a:pt x="4134" y="4317"/>
                        <a:pt x="4955" y="3040"/>
                        <a:pt x="5745" y="1733"/>
                      </a:cubicBezTo>
                      <a:cubicBezTo>
                        <a:pt x="4073" y="730"/>
                        <a:pt x="2159" y="12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2" name="Google Shape;3522;p93"/>
                <p:cNvSpPr/>
                <p:nvPr/>
              </p:nvSpPr>
              <p:spPr>
                <a:xfrm>
                  <a:off x="6883149" y="7133925"/>
                  <a:ext cx="351981" cy="550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20852" extrusionOk="0">
                      <a:moveTo>
                        <a:pt x="13313" y="0"/>
                      </a:moveTo>
                      <a:cubicBezTo>
                        <a:pt x="10426" y="4590"/>
                        <a:pt x="6474" y="9028"/>
                        <a:pt x="1641" y="11763"/>
                      </a:cubicBezTo>
                      <a:cubicBezTo>
                        <a:pt x="1277" y="14712"/>
                        <a:pt x="730" y="17751"/>
                        <a:pt x="0" y="20852"/>
                      </a:cubicBezTo>
                      <a:cubicBezTo>
                        <a:pt x="334" y="20791"/>
                        <a:pt x="669" y="20730"/>
                        <a:pt x="1003" y="20639"/>
                      </a:cubicBezTo>
                      <a:cubicBezTo>
                        <a:pt x="4347" y="19545"/>
                        <a:pt x="6961" y="17265"/>
                        <a:pt x="9301" y="14712"/>
                      </a:cubicBezTo>
                      <a:cubicBezTo>
                        <a:pt x="10304" y="13618"/>
                        <a:pt x="11338" y="12554"/>
                        <a:pt x="12371" y="11459"/>
                      </a:cubicBezTo>
                      <a:cubicBezTo>
                        <a:pt x="12979" y="8207"/>
                        <a:pt x="13344" y="4256"/>
                        <a:pt x="133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3" name="Google Shape;3523;p93"/>
                <p:cNvSpPr/>
                <p:nvPr/>
              </p:nvSpPr>
              <p:spPr>
                <a:xfrm>
                  <a:off x="6917624" y="6529406"/>
                  <a:ext cx="289440" cy="513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19484" extrusionOk="0">
                      <a:moveTo>
                        <a:pt x="7538" y="0"/>
                      </a:moveTo>
                      <a:cubicBezTo>
                        <a:pt x="5502" y="3374"/>
                        <a:pt x="3009" y="6626"/>
                        <a:pt x="0" y="9088"/>
                      </a:cubicBezTo>
                      <a:cubicBezTo>
                        <a:pt x="486" y="12310"/>
                        <a:pt x="821" y="15806"/>
                        <a:pt x="973" y="19484"/>
                      </a:cubicBezTo>
                      <a:cubicBezTo>
                        <a:pt x="4742" y="17113"/>
                        <a:pt x="8055" y="14256"/>
                        <a:pt x="10973" y="10973"/>
                      </a:cubicBezTo>
                      <a:cubicBezTo>
                        <a:pt x="10243" y="6991"/>
                        <a:pt x="9119" y="3222"/>
                        <a:pt x="7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4" name="Google Shape;3524;p93"/>
                <p:cNvSpPr/>
                <p:nvPr/>
              </p:nvSpPr>
              <p:spPr>
                <a:xfrm>
                  <a:off x="6844664" y="7513946"/>
                  <a:ext cx="346363" cy="31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1" h="11916" extrusionOk="0">
                      <a:moveTo>
                        <a:pt x="13131" y="1"/>
                      </a:moveTo>
                      <a:lnTo>
                        <a:pt x="13131" y="1"/>
                      </a:lnTo>
                      <a:cubicBezTo>
                        <a:pt x="11885" y="1186"/>
                        <a:pt x="10608" y="2341"/>
                        <a:pt x="9301" y="3405"/>
                      </a:cubicBezTo>
                      <a:cubicBezTo>
                        <a:pt x="6778" y="5502"/>
                        <a:pt x="4225" y="6870"/>
                        <a:pt x="1216" y="7448"/>
                      </a:cubicBezTo>
                      <a:cubicBezTo>
                        <a:pt x="851" y="8937"/>
                        <a:pt x="456" y="10396"/>
                        <a:pt x="0" y="11916"/>
                      </a:cubicBezTo>
                      <a:cubicBezTo>
                        <a:pt x="3040" y="11764"/>
                        <a:pt x="9909" y="10305"/>
                        <a:pt x="13009" y="487"/>
                      </a:cubicBezTo>
                      <a:cubicBezTo>
                        <a:pt x="13040" y="335"/>
                        <a:pt x="13101" y="153"/>
                        <a:pt x="131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5" name="Google Shape;3525;p93"/>
                <p:cNvSpPr/>
                <p:nvPr/>
              </p:nvSpPr>
              <p:spPr>
                <a:xfrm>
                  <a:off x="6930444" y="6857305"/>
                  <a:ext cx="303895" cy="5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" h="21005" extrusionOk="0">
                      <a:moveTo>
                        <a:pt x="10730" y="1"/>
                      </a:moveTo>
                      <a:cubicBezTo>
                        <a:pt x="7751" y="3192"/>
                        <a:pt x="4317" y="5928"/>
                        <a:pt x="548" y="8177"/>
                      </a:cubicBezTo>
                      <a:cubicBezTo>
                        <a:pt x="669" y="12220"/>
                        <a:pt x="517" y="16536"/>
                        <a:pt x="0" y="21004"/>
                      </a:cubicBezTo>
                      <a:cubicBezTo>
                        <a:pt x="1581" y="20032"/>
                        <a:pt x="3101" y="18907"/>
                        <a:pt x="4499" y="17509"/>
                      </a:cubicBezTo>
                      <a:cubicBezTo>
                        <a:pt x="7143" y="14834"/>
                        <a:pt x="9302" y="11825"/>
                        <a:pt x="11520" y="8816"/>
                      </a:cubicBezTo>
                      <a:cubicBezTo>
                        <a:pt x="11429" y="5898"/>
                        <a:pt x="11186" y="2919"/>
                        <a:pt x="1073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6" name="Google Shape;3526;p93"/>
                <p:cNvSpPr/>
                <p:nvPr/>
              </p:nvSpPr>
              <p:spPr>
                <a:xfrm>
                  <a:off x="6761259" y="7152363"/>
                  <a:ext cx="46530" cy="33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2554" extrusionOk="0">
                      <a:moveTo>
                        <a:pt x="1004" y="0"/>
                      </a:moveTo>
                      <a:cubicBezTo>
                        <a:pt x="822" y="61"/>
                        <a:pt x="639" y="152"/>
                        <a:pt x="427" y="244"/>
                      </a:cubicBezTo>
                      <a:cubicBezTo>
                        <a:pt x="394" y="255"/>
                        <a:pt x="362" y="260"/>
                        <a:pt x="331" y="260"/>
                      </a:cubicBezTo>
                      <a:cubicBezTo>
                        <a:pt x="191" y="260"/>
                        <a:pt x="76" y="155"/>
                        <a:pt x="1" y="31"/>
                      </a:cubicBezTo>
                      <a:cubicBezTo>
                        <a:pt x="1" y="61"/>
                        <a:pt x="1" y="92"/>
                        <a:pt x="1" y="152"/>
                      </a:cubicBezTo>
                      <a:lnTo>
                        <a:pt x="31" y="152"/>
                      </a:lnTo>
                      <a:cubicBezTo>
                        <a:pt x="335" y="213"/>
                        <a:pt x="275" y="578"/>
                        <a:pt x="62" y="669"/>
                      </a:cubicBezTo>
                      <a:cubicBezTo>
                        <a:pt x="305" y="4560"/>
                        <a:pt x="548" y="8450"/>
                        <a:pt x="791" y="12341"/>
                      </a:cubicBezTo>
                      <a:cubicBezTo>
                        <a:pt x="913" y="12341"/>
                        <a:pt x="974" y="12371"/>
                        <a:pt x="1095" y="12371"/>
                      </a:cubicBezTo>
                      <a:cubicBezTo>
                        <a:pt x="1217" y="12371"/>
                        <a:pt x="1278" y="12463"/>
                        <a:pt x="1308" y="12554"/>
                      </a:cubicBezTo>
                      <a:lnTo>
                        <a:pt x="1764" y="12341"/>
                      </a:lnTo>
                      <a:cubicBezTo>
                        <a:pt x="1521" y="8207"/>
                        <a:pt x="1247" y="4104"/>
                        <a:pt x="1004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7" name="Google Shape;3527;p93"/>
                <p:cNvSpPr/>
                <p:nvPr/>
              </p:nvSpPr>
              <p:spPr>
                <a:xfrm>
                  <a:off x="6744430" y="6850895"/>
                  <a:ext cx="42521" cy="29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1126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83" y="3709"/>
                        <a:pt x="396" y="7417"/>
                        <a:pt x="609" y="11125"/>
                      </a:cubicBezTo>
                      <a:cubicBezTo>
                        <a:pt x="639" y="11065"/>
                        <a:pt x="700" y="10974"/>
                        <a:pt x="761" y="10943"/>
                      </a:cubicBezTo>
                      <a:cubicBezTo>
                        <a:pt x="1065" y="10822"/>
                        <a:pt x="1338" y="10670"/>
                        <a:pt x="1612" y="10548"/>
                      </a:cubicBezTo>
                      <a:cubicBezTo>
                        <a:pt x="1429" y="7326"/>
                        <a:pt x="1247" y="4104"/>
                        <a:pt x="1065" y="882"/>
                      </a:cubicBezTo>
                      <a:cubicBezTo>
                        <a:pt x="1065" y="639"/>
                        <a:pt x="1034" y="396"/>
                        <a:pt x="1034" y="153"/>
                      </a:cubicBezTo>
                      <a:cubicBezTo>
                        <a:pt x="913" y="213"/>
                        <a:pt x="791" y="274"/>
                        <a:pt x="669" y="305"/>
                      </a:cubicBezTo>
                      <a:cubicBezTo>
                        <a:pt x="637" y="315"/>
                        <a:pt x="607" y="320"/>
                        <a:pt x="578" y="320"/>
                      </a:cubicBezTo>
                      <a:cubicBezTo>
                        <a:pt x="447" y="320"/>
                        <a:pt x="360" y="212"/>
                        <a:pt x="335" y="62"/>
                      </a:cubicBezTo>
                      <a:cubicBezTo>
                        <a:pt x="213" y="62"/>
                        <a:pt x="122" y="31"/>
                        <a:pt x="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8" name="Google Shape;3528;p93"/>
                <p:cNvSpPr/>
                <p:nvPr/>
              </p:nvSpPr>
              <p:spPr>
                <a:xfrm>
                  <a:off x="6717973" y="6278081"/>
                  <a:ext cx="52940" cy="564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21413" extrusionOk="0">
                      <a:moveTo>
                        <a:pt x="905" y="1"/>
                      </a:moveTo>
                      <a:cubicBezTo>
                        <a:pt x="869" y="1"/>
                        <a:pt x="831" y="4"/>
                        <a:pt x="791" y="14"/>
                      </a:cubicBezTo>
                      <a:cubicBezTo>
                        <a:pt x="517" y="14"/>
                        <a:pt x="274" y="45"/>
                        <a:pt x="1" y="75"/>
                      </a:cubicBezTo>
                      <a:cubicBezTo>
                        <a:pt x="61" y="3966"/>
                        <a:pt x="274" y="7856"/>
                        <a:pt x="487" y="11747"/>
                      </a:cubicBezTo>
                      <a:cubicBezTo>
                        <a:pt x="669" y="11929"/>
                        <a:pt x="852" y="12173"/>
                        <a:pt x="1034" y="12355"/>
                      </a:cubicBezTo>
                      <a:cubicBezTo>
                        <a:pt x="1226" y="12547"/>
                        <a:pt x="1039" y="12814"/>
                        <a:pt x="833" y="12814"/>
                      </a:cubicBezTo>
                      <a:cubicBezTo>
                        <a:pt x="777" y="12814"/>
                        <a:pt x="721" y="12795"/>
                        <a:pt x="669" y="12750"/>
                      </a:cubicBezTo>
                      <a:cubicBezTo>
                        <a:pt x="609" y="12689"/>
                        <a:pt x="578" y="12659"/>
                        <a:pt x="517" y="12598"/>
                      </a:cubicBezTo>
                      <a:lnTo>
                        <a:pt x="517" y="12598"/>
                      </a:lnTo>
                      <a:cubicBezTo>
                        <a:pt x="669" y="14999"/>
                        <a:pt x="791" y="17370"/>
                        <a:pt x="912" y="19711"/>
                      </a:cubicBezTo>
                      <a:cubicBezTo>
                        <a:pt x="943" y="20197"/>
                        <a:pt x="973" y="20653"/>
                        <a:pt x="973" y="21139"/>
                      </a:cubicBezTo>
                      <a:cubicBezTo>
                        <a:pt x="1156" y="21200"/>
                        <a:pt x="1308" y="21291"/>
                        <a:pt x="1490" y="21322"/>
                      </a:cubicBezTo>
                      <a:cubicBezTo>
                        <a:pt x="1551" y="21352"/>
                        <a:pt x="1581" y="21382"/>
                        <a:pt x="1612" y="21413"/>
                      </a:cubicBezTo>
                      <a:cubicBezTo>
                        <a:pt x="1733" y="21352"/>
                        <a:pt x="1855" y="21261"/>
                        <a:pt x="2007" y="21170"/>
                      </a:cubicBezTo>
                      <a:cubicBezTo>
                        <a:pt x="1855" y="18039"/>
                        <a:pt x="1672" y="14908"/>
                        <a:pt x="1520" y="11747"/>
                      </a:cubicBezTo>
                      <a:cubicBezTo>
                        <a:pt x="1308" y="11808"/>
                        <a:pt x="1125" y="11869"/>
                        <a:pt x="943" y="11899"/>
                      </a:cubicBezTo>
                      <a:cubicBezTo>
                        <a:pt x="920" y="11902"/>
                        <a:pt x="898" y="11904"/>
                        <a:pt x="877" y="11904"/>
                      </a:cubicBezTo>
                      <a:cubicBezTo>
                        <a:pt x="535" y="11904"/>
                        <a:pt x="447" y="11465"/>
                        <a:pt x="791" y="11321"/>
                      </a:cubicBezTo>
                      <a:cubicBezTo>
                        <a:pt x="1004" y="11261"/>
                        <a:pt x="1247" y="11109"/>
                        <a:pt x="1490" y="10957"/>
                      </a:cubicBezTo>
                      <a:cubicBezTo>
                        <a:pt x="1308" y="7309"/>
                        <a:pt x="1186" y="3662"/>
                        <a:pt x="1125" y="14"/>
                      </a:cubicBezTo>
                      <a:cubicBezTo>
                        <a:pt x="1044" y="14"/>
                        <a:pt x="977" y="1"/>
                        <a:pt x="90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9" name="Google Shape;3529;p93"/>
                <p:cNvSpPr/>
                <p:nvPr/>
              </p:nvSpPr>
              <p:spPr>
                <a:xfrm>
                  <a:off x="6783732" y="7493899"/>
                  <a:ext cx="42494" cy="3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" h="12676" extrusionOk="0">
                      <a:moveTo>
                        <a:pt x="942" y="1"/>
                      </a:moveTo>
                      <a:cubicBezTo>
                        <a:pt x="669" y="92"/>
                        <a:pt x="395" y="183"/>
                        <a:pt x="91" y="244"/>
                      </a:cubicBezTo>
                      <a:cubicBezTo>
                        <a:pt x="81" y="254"/>
                        <a:pt x="71" y="258"/>
                        <a:pt x="61" y="258"/>
                      </a:cubicBezTo>
                      <a:cubicBezTo>
                        <a:pt x="41" y="258"/>
                        <a:pt x="20" y="244"/>
                        <a:pt x="0" y="244"/>
                      </a:cubicBezTo>
                      <a:lnTo>
                        <a:pt x="0" y="244"/>
                      </a:lnTo>
                      <a:cubicBezTo>
                        <a:pt x="182" y="3041"/>
                        <a:pt x="365" y="5837"/>
                        <a:pt x="547" y="8633"/>
                      </a:cubicBezTo>
                      <a:cubicBezTo>
                        <a:pt x="699" y="8724"/>
                        <a:pt x="730" y="8937"/>
                        <a:pt x="578" y="9059"/>
                      </a:cubicBezTo>
                      <a:cubicBezTo>
                        <a:pt x="638" y="10244"/>
                        <a:pt x="699" y="11430"/>
                        <a:pt x="760" y="12646"/>
                      </a:cubicBezTo>
                      <a:lnTo>
                        <a:pt x="790" y="12646"/>
                      </a:lnTo>
                      <a:cubicBezTo>
                        <a:pt x="790" y="12646"/>
                        <a:pt x="1094" y="12676"/>
                        <a:pt x="1611" y="12676"/>
                      </a:cubicBezTo>
                      <a:cubicBezTo>
                        <a:pt x="1550" y="11278"/>
                        <a:pt x="1489" y="9880"/>
                        <a:pt x="1429" y="8481"/>
                      </a:cubicBezTo>
                      <a:cubicBezTo>
                        <a:pt x="1337" y="8512"/>
                        <a:pt x="1277" y="8512"/>
                        <a:pt x="1185" y="8512"/>
                      </a:cubicBezTo>
                      <a:cubicBezTo>
                        <a:pt x="1174" y="8513"/>
                        <a:pt x="1164" y="8514"/>
                        <a:pt x="1153" y="8514"/>
                      </a:cubicBezTo>
                      <a:cubicBezTo>
                        <a:pt x="964" y="8514"/>
                        <a:pt x="888" y="8262"/>
                        <a:pt x="1003" y="8147"/>
                      </a:cubicBezTo>
                      <a:cubicBezTo>
                        <a:pt x="1125" y="8025"/>
                        <a:pt x="1277" y="7934"/>
                        <a:pt x="1398" y="7873"/>
                      </a:cubicBezTo>
                      <a:cubicBezTo>
                        <a:pt x="1246" y="5259"/>
                        <a:pt x="1094" y="2645"/>
                        <a:pt x="94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0" name="Google Shape;3530;p93"/>
                <p:cNvSpPr/>
                <p:nvPr/>
              </p:nvSpPr>
              <p:spPr>
                <a:xfrm>
                  <a:off x="6351563" y="6417143"/>
                  <a:ext cx="392893" cy="433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5" h="16445" extrusionOk="0">
                      <a:moveTo>
                        <a:pt x="609" y="1"/>
                      </a:moveTo>
                      <a:cubicBezTo>
                        <a:pt x="396" y="213"/>
                        <a:pt x="183" y="426"/>
                        <a:pt x="1" y="639"/>
                      </a:cubicBezTo>
                      <a:cubicBezTo>
                        <a:pt x="1733" y="3496"/>
                        <a:pt x="3709" y="6201"/>
                        <a:pt x="5958" y="8755"/>
                      </a:cubicBezTo>
                      <a:cubicBezTo>
                        <a:pt x="8056" y="11186"/>
                        <a:pt x="11490" y="15563"/>
                        <a:pt x="14895" y="16445"/>
                      </a:cubicBezTo>
                      <a:cubicBezTo>
                        <a:pt x="14895" y="16232"/>
                        <a:pt x="14895" y="16050"/>
                        <a:pt x="14864" y="15837"/>
                      </a:cubicBezTo>
                      <a:cubicBezTo>
                        <a:pt x="11703" y="14651"/>
                        <a:pt x="8603" y="10578"/>
                        <a:pt x="6505" y="8208"/>
                      </a:cubicBezTo>
                      <a:cubicBezTo>
                        <a:pt x="4226" y="5685"/>
                        <a:pt x="2311" y="2919"/>
                        <a:pt x="609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1" name="Google Shape;3531;p93"/>
                <p:cNvSpPr/>
                <p:nvPr/>
              </p:nvSpPr>
              <p:spPr>
                <a:xfrm>
                  <a:off x="6743638" y="6834857"/>
                  <a:ext cx="16064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70" extrusionOk="0">
                      <a:moveTo>
                        <a:pt x="0" y="1"/>
                      </a:moveTo>
                      <a:cubicBezTo>
                        <a:pt x="0" y="214"/>
                        <a:pt x="31" y="396"/>
                        <a:pt x="31" y="609"/>
                      </a:cubicBezTo>
                      <a:cubicBezTo>
                        <a:pt x="152" y="639"/>
                        <a:pt x="243" y="670"/>
                        <a:pt x="365" y="670"/>
                      </a:cubicBezTo>
                      <a:cubicBezTo>
                        <a:pt x="335" y="578"/>
                        <a:pt x="365" y="457"/>
                        <a:pt x="487" y="396"/>
                      </a:cubicBezTo>
                      <a:cubicBezTo>
                        <a:pt x="517" y="366"/>
                        <a:pt x="578" y="335"/>
                        <a:pt x="608" y="305"/>
                      </a:cubicBezTo>
                      <a:cubicBezTo>
                        <a:pt x="578" y="274"/>
                        <a:pt x="578" y="214"/>
                        <a:pt x="517" y="214"/>
                      </a:cubicBezTo>
                      <a:cubicBezTo>
                        <a:pt x="335" y="153"/>
                        <a:pt x="183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2" name="Google Shape;3532;p93"/>
                <p:cNvSpPr/>
                <p:nvPr/>
              </p:nvSpPr>
              <p:spPr>
                <a:xfrm>
                  <a:off x="6224898" y="6739450"/>
                  <a:ext cx="537995" cy="431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16354" extrusionOk="0">
                      <a:moveTo>
                        <a:pt x="122" y="1"/>
                      </a:moveTo>
                      <a:cubicBezTo>
                        <a:pt x="91" y="457"/>
                        <a:pt x="31" y="913"/>
                        <a:pt x="0" y="1399"/>
                      </a:cubicBezTo>
                      <a:cubicBezTo>
                        <a:pt x="5502" y="7964"/>
                        <a:pt x="11915" y="14773"/>
                        <a:pt x="20213" y="16354"/>
                      </a:cubicBezTo>
                      <a:cubicBezTo>
                        <a:pt x="20274" y="16354"/>
                        <a:pt x="20335" y="16354"/>
                        <a:pt x="20396" y="16323"/>
                      </a:cubicBezTo>
                      <a:lnTo>
                        <a:pt x="20365" y="15776"/>
                      </a:lnTo>
                      <a:cubicBezTo>
                        <a:pt x="11551" y="13922"/>
                        <a:pt x="5927" y="6536"/>
                        <a:pt x="12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3" name="Google Shape;3533;p93"/>
                <p:cNvSpPr/>
                <p:nvPr/>
              </p:nvSpPr>
              <p:spPr>
                <a:xfrm>
                  <a:off x="6762076" y="7155581"/>
                  <a:ext cx="8019" cy="1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548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30"/>
                      </a:cubicBezTo>
                      <a:cubicBezTo>
                        <a:pt x="1" y="31"/>
                        <a:pt x="2" y="31"/>
                        <a:pt x="2" y="31"/>
                      </a:cubicBezTo>
                      <a:lnTo>
                        <a:pt x="2" y="31"/>
                      </a:lnTo>
                      <a:lnTo>
                        <a:pt x="0" y="0"/>
                      </a:lnTo>
                      <a:close/>
                      <a:moveTo>
                        <a:pt x="2" y="31"/>
                      </a:moveTo>
                      <a:lnTo>
                        <a:pt x="31" y="547"/>
                      </a:lnTo>
                      <a:cubicBezTo>
                        <a:pt x="243" y="456"/>
                        <a:pt x="304" y="93"/>
                        <a:pt x="2" y="3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4" name="Google Shape;3534;p93"/>
                <p:cNvSpPr/>
                <p:nvPr/>
              </p:nvSpPr>
              <p:spPr>
                <a:xfrm>
                  <a:off x="6233709" y="7097050"/>
                  <a:ext cx="550024" cy="394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2" h="1495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1" y="578"/>
                        <a:pt x="122" y="1186"/>
                        <a:pt x="213" y="1793"/>
                      </a:cubicBezTo>
                      <a:cubicBezTo>
                        <a:pt x="5685" y="8237"/>
                        <a:pt x="12676" y="14924"/>
                        <a:pt x="20730" y="14955"/>
                      </a:cubicBezTo>
                      <a:cubicBezTo>
                        <a:pt x="20761" y="14924"/>
                        <a:pt x="20761" y="14894"/>
                        <a:pt x="20791" y="14894"/>
                      </a:cubicBezTo>
                      <a:cubicBezTo>
                        <a:pt x="20791" y="14894"/>
                        <a:pt x="20822" y="14894"/>
                        <a:pt x="20852" y="14864"/>
                      </a:cubicBezTo>
                      <a:cubicBezTo>
                        <a:pt x="20822" y="14712"/>
                        <a:pt x="20822" y="14560"/>
                        <a:pt x="20822" y="14408"/>
                      </a:cubicBezTo>
                      <a:cubicBezTo>
                        <a:pt x="12250" y="13526"/>
                        <a:pt x="5533" y="6687"/>
                        <a:pt x="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5" name="Google Shape;3535;p93"/>
                <p:cNvSpPr/>
                <p:nvPr/>
              </p:nvSpPr>
              <p:spPr>
                <a:xfrm>
                  <a:off x="6782123" y="7477070"/>
                  <a:ext cx="13637" cy="12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4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1" y="153"/>
                        <a:pt x="31" y="305"/>
                        <a:pt x="31" y="457"/>
                      </a:cubicBezTo>
                      <a:cubicBezTo>
                        <a:pt x="213" y="396"/>
                        <a:pt x="365" y="305"/>
                        <a:pt x="517" y="244"/>
                      </a:cubicBezTo>
                      <a:cubicBezTo>
                        <a:pt x="487" y="153"/>
                        <a:pt x="426" y="61"/>
                        <a:pt x="304" y="61"/>
                      </a:cubicBezTo>
                      <a:cubicBezTo>
                        <a:pt x="213" y="31"/>
                        <a:pt x="122" y="31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6" name="Google Shape;3536;p93"/>
                <p:cNvSpPr/>
                <p:nvPr/>
              </p:nvSpPr>
              <p:spPr>
                <a:xfrm>
                  <a:off x="6363591" y="7549239"/>
                  <a:ext cx="435387" cy="19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6" h="7433" extrusionOk="0">
                      <a:moveTo>
                        <a:pt x="1" y="0"/>
                      </a:moveTo>
                      <a:cubicBezTo>
                        <a:pt x="548" y="821"/>
                        <a:pt x="1125" y="1581"/>
                        <a:pt x="1703" y="2280"/>
                      </a:cubicBezTo>
                      <a:cubicBezTo>
                        <a:pt x="4896" y="4774"/>
                        <a:pt x="9460" y="7432"/>
                        <a:pt x="13699" y="7432"/>
                      </a:cubicBezTo>
                      <a:cubicBezTo>
                        <a:pt x="14625" y="7432"/>
                        <a:pt x="15536" y="7305"/>
                        <a:pt x="16414" y="7022"/>
                      </a:cubicBezTo>
                      <a:cubicBezTo>
                        <a:pt x="16475" y="7022"/>
                        <a:pt x="16475" y="6991"/>
                        <a:pt x="16506" y="6961"/>
                      </a:cubicBezTo>
                      <a:cubicBezTo>
                        <a:pt x="16506" y="6809"/>
                        <a:pt x="16475" y="6687"/>
                        <a:pt x="16475" y="6535"/>
                      </a:cubicBezTo>
                      <a:cubicBezTo>
                        <a:pt x="16432" y="6514"/>
                        <a:pt x="16389" y="6492"/>
                        <a:pt x="16335" y="6492"/>
                      </a:cubicBezTo>
                      <a:cubicBezTo>
                        <a:pt x="16313" y="6492"/>
                        <a:pt x="16289" y="6496"/>
                        <a:pt x="16262" y="6505"/>
                      </a:cubicBezTo>
                      <a:cubicBezTo>
                        <a:pt x="15442" y="6667"/>
                        <a:pt x="14625" y="6744"/>
                        <a:pt x="13815" y="6744"/>
                      </a:cubicBezTo>
                      <a:cubicBezTo>
                        <a:pt x="8861" y="6744"/>
                        <a:pt x="4128" y="3866"/>
                        <a:pt x="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7" name="Google Shape;3537;p93"/>
                <p:cNvSpPr/>
                <p:nvPr/>
              </p:nvSpPr>
              <p:spPr>
                <a:xfrm>
                  <a:off x="6798161" y="7721616"/>
                  <a:ext cx="4827" cy="11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426" extrusionOk="0">
                      <a:moveTo>
                        <a:pt x="0" y="0"/>
                      </a:moveTo>
                      <a:lnTo>
                        <a:pt x="31" y="426"/>
                      </a:lnTo>
                      <a:cubicBezTo>
                        <a:pt x="183" y="304"/>
                        <a:pt x="152" y="91"/>
                        <a:pt x="0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8" name="Google Shape;3538;p93"/>
                <p:cNvSpPr/>
                <p:nvPr/>
              </p:nvSpPr>
              <p:spPr>
                <a:xfrm>
                  <a:off x="6522357" y="6312926"/>
                  <a:ext cx="209279" cy="29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4" h="11277" extrusionOk="0">
                      <a:moveTo>
                        <a:pt x="912" y="0"/>
                      </a:moveTo>
                      <a:cubicBezTo>
                        <a:pt x="608" y="122"/>
                        <a:pt x="304" y="213"/>
                        <a:pt x="0" y="304"/>
                      </a:cubicBezTo>
                      <a:cubicBezTo>
                        <a:pt x="1976" y="4408"/>
                        <a:pt x="4590" y="8146"/>
                        <a:pt x="7933" y="11277"/>
                      </a:cubicBezTo>
                      <a:cubicBezTo>
                        <a:pt x="7933" y="10973"/>
                        <a:pt x="7903" y="10700"/>
                        <a:pt x="7903" y="10426"/>
                      </a:cubicBezTo>
                      <a:cubicBezTo>
                        <a:pt x="4955" y="7234"/>
                        <a:pt x="2675" y="3769"/>
                        <a:pt x="912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9" name="Google Shape;3539;p93"/>
                <p:cNvSpPr/>
                <p:nvPr/>
              </p:nvSpPr>
              <p:spPr>
                <a:xfrm>
                  <a:off x="6730792" y="6587911"/>
                  <a:ext cx="19387" cy="27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1054" extrusionOk="0">
                      <a:moveTo>
                        <a:pt x="1" y="1"/>
                      </a:moveTo>
                      <a:cubicBezTo>
                        <a:pt x="1" y="275"/>
                        <a:pt x="31" y="578"/>
                        <a:pt x="31" y="852"/>
                      </a:cubicBezTo>
                      <a:cubicBezTo>
                        <a:pt x="92" y="882"/>
                        <a:pt x="123" y="943"/>
                        <a:pt x="183" y="974"/>
                      </a:cubicBezTo>
                      <a:cubicBezTo>
                        <a:pt x="240" y="1030"/>
                        <a:pt x="303" y="1054"/>
                        <a:pt x="363" y="1054"/>
                      </a:cubicBezTo>
                      <a:cubicBezTo>
                        <a:pt x="563" y="1054"/>
                        <a:pt x="735" y="796"/>
                        <a:pt x="548" y="609"/>
                      </a:cubicBezTo>
                      <a:cubicBezTo>
                        <a:pt x="366" y="427"/>
                        <a:pt x="183" y="214"/>
                        <a:pt x="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0" name="Google Shape;3540;p93"/>
                <p:cNvSpPr/>
                <p:nvPr/>
              </p:nvSpPr>
              <p:spPr>
                <a:xfrm>
                  <a:off x="6756458" y="6460455"/>
                  <a:ext cx="102661" cy="1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4833" extrusionOk="0">
                      <a:moveTo>
                        <a:pt x="3526" y="0"/>
                      </a:moveTo>
                      <a:cubicBezTo>
                        <a:pt x="2554" y="1398"/>
                        <a:pt x="1247" y="3161"/>
                        <a:pt x="1" y="4043"/>
                      </a:cubicBezTo>
                      <a:lnTo>
                        <a:pt x="61" y="4833"/>
                      </a:lnTo>
                      <a:cubicBezTo>
                        <a:pt x="1429" y="4316"/>
                        <a:pt x="2767" y="2827"/>
                        <a:pt x="3891" y="1277"/>
                      </a:cubicBezTo>
                      <a:cubicBezTo>
                        <a:pt x="3770" y="851"/>
                        <a:pt x="3648" y="395"/>
                        <a:pt x="3526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1" name="Google Shape;3541;p93"/>
                <p:cNvSpPr/>
                <p:nvPr/>
              </p:nvSpPr>
              <p:spPr>
                <a:xfrm>
                  <a:off x="6849465" y="6323345"/>
                  <a:ext cx="113080" cy="170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475" extrusionOk="0">
                      <a:moveTo>
                        <a:pt x="3435" y="0"/>
                      </a:moveTo>
                      <a:cubicBezTo>
                        <a:pt x="2645" y="1307"/>
                        <a:pt x="1824" y="2584"/>
                        <a:pt x="973" y="3830"/>
                      </a:cubicBezTo>
                      <a:cubicBezTo>
                        <a:pt x="700" y="4195"/>
                        <a:pt x="365" y="4651"/>
                        <a:pt x="0" y="5198"/>
                      </a:cubicBezTo>
                      <a:cubicBezTo>
                        <a:pt x="122" y="5593"/>
                        <a:pt x="244" y="6049"/>
                        <a:pt x="365" y="6475"/>
                      </a:cubicBezTo>
                      <a:cubicBezTo>
                        <a:pt x="1216" y="5259"/>
                        <a:pt x="1976" y="4043"/>
                        <a:pt x="2584" y="3192"/>
                      </a:cubicBezTo>
                      <a:cubicBezTo>
                        <a:pt x="3192" y="2341"/>
                        <a:pt x="3739" y="1459"/>
                        <a:pt x="4286" y="578"/>
                      </a:cubicBezTo>
                      <a:cubicBezTo>
                        <a:pt x="4013" y="365"/>
                        <a:pt x="3739" y="183"/>
                        <a:pt x="3435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2" name="Google Shape;3542;p93"/>
                <p:cNvSpPr/>
                <p:nvPr/>
              </p:nvSpPr>
              <p:spPr>
                <a:xfrm>
                  <a:off x="6729711" y="6567073"/>
                  <a:ext cx="28382" cy="25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949" extrusionOk="0">
                      <a:moveTo>
                        <a:pt x="1015" y="1"/>
                      </a:moveTo>
                      <a:cubicBezTo>
                        <a:pt x="802" y="153"/>
                        <a:pt x="559" y="274"/>
                        <a:pt x="315" y="365"/>
                      </a:cubicBezTo>
                      <a:cubicBezTo>
                        <a:pt x="1" y="509"/>
                        <a:pt x="90" y="948"/>
                        <a:pt x="432" y="948"/>
                      </a:cubicBezTo>
                      <a:cubicBezTo>
                        <a:pt x="453" y="948"/>
                        <a:pt x="475" y="946"/>
                        <a:pt x="498" y="943"/>
                      </a:cubicBezTo>
                      <a:cubicBezTo>
                        <a:pt x="680" y="913"/>
                        <a:pt x="863" y="852"/>
                        <a:pt x="1075" y="791"/>
                      </a:cubicBezTo>
                      <a:lnTo>
                        <a:pt x="1015" y="1"/>
                      </a:ln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3" name="Google Shape;3543;p93"/>
                <p:cNvSpPr/>
                <p:nvPr/>
              </p:nvSpPr>
              <p:spPr>
                <a:xfrm>
                  <a:off x="6770886" y="6733832"/>
                  <a:ext cx="146764" cy="12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4" h="4591" extrusionOk="0">
                      <a:moveTo>
                        <a:pt x="5320" y="1"/>
                      </a:moveTo>
                      <a:cubicBezTo>
                        <a:pt x="3739" y="1460"/>
                        <a:pt x="2007" y="2767"/>
                        <a:pt x="1" y="3892"/>
                      </a:cubicBezTo>
                      <a:cubicBezTo>
                        <a:pt x="1" y="4135"/>
                        <a:pt x="31" y="4378"/>
                        <a:pt x="31" y="4591"/>
                      </a:cubicBezTo>
                      <a:cubicBezTo>
                        <a:pt x="2037" y="3831"/>
                        <a:pt x="3861" y="2706"/>
                        <a:pt x="5563" y="1338"/>
                      </a:cubicBezTo>
                      <a:cubicBezTo>
                        <a:pt x="5472" y="882"/>
                        <a:pt x="5411" y="457"/>
                        <a:pt x="532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4" name="Google Shape;3544;p93"/>
                <p:cNvSpPr/>
                <p:nvPr/>
              </p:nvSpPr>
              <p:spPr>
                <a:xfrm>
                  <a:off x="6911188" y="6499731"/>
                  <a:ext cx="205296" cy="269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10214" extrusionOk="0">
                      <a:moveTo>
                        <a:pt x="7205" y="0"/>
                      </a:moveTo>
                      <a:cubicBezTo>
                        <a:pt x="5107" y="3283"/>
                        <a:pt x="2828" y="6292"/>
                        <a:pt x="1" y="8876"/>
                      </a:cubicBezTo>
                      <a:cubicBezTo>
                        <a:pt x="92" y="9332"/>
                        <a:pt x="153" y="9757"/>
                        <a:pt x="244" y="10213"/>
                      </a:cubicBezTo>
                      <a:cubicBezTo>
                        <a:pt x="3253" y="7751"/>
                        <a:pt x="5746" y="4499"/>
                        <a:pt x="7782" y="1125"/>
                      </a:cubicBezTo>
                      <a:cubicBezTo>
                        <a:pt x="7600" y="730"/>
                        <a:pt x="7418" y="365"/>
                        <a:pt x="7205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5" name="Google Shape;3545;p93"/>
                <p:cNvSpPr/>
                <p:nvPr/>
              </p:nvSpPr>
              <p:spPr>
                <a:xfrm>
                  <a:off x="6753266" y="6836466"/>
                  <a:ext cx="18438" cy="2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868" extrusionOk="0">
                      <a:moveTo>
                        <a:pt x="0" y="609"/>
                      </a:moveTo>
                      <a:cubicBezTo>
                        <a:pt x="0" y="639"/>
                        <a:pt x="0" y="639"/>
                        <a:pt x="0" y="639"/>
                      </a:cubicBezTo>
                      <a:cubicBezTo>
                        <a:pt x="2" y="639"/>
                        <a:pt x="4" y="639"/>
                        <a:pt x="6" y="640"/>
                      </a:cubicBezTo>
                      <a:lnTo>
                        <a:pt x="6" y="640"/>
                      </a:lnTo>
                      <a:cubicBezTo>
                        <a:pt x="4" y="629"/>
                        <a:pt x="2" y="619"/>
                        <a:pt x="0" y="609"/>
                      </a:cubicBezTo>
                      <a:close/>
                      <a:moveTo>
                        <a:pt x="669" y="1"/>
                      </a:moveTo>
                      <a:cubicBezTo>
                        <a:pt x="517" y="61"/>
                        <a:pt x="395" y="153"/>
                        <a:pt x="243" y="244"/>
                      </a:cubicBezTo>
                      <a:cubicBezTo>
                        <a:pt x="387" y="388"/>
                        <a:pt x="285" y="641"/>
                        <a:pt x="41" y="641"/>
                      </a:cubicBezTo>
                      <a:cubicBezTo>
                        <a:pt x="30" y="641"/>
                        <a:pt x="18" y="641"/>
                        <a:pt x="6" y="640"/>
                      </a:cubicBezTo>
                      <a:lnTo>
                        <a:pt x="6" y="640"/>
                      </a:lnTo>
                      <a:cubicBezTo>
                        <a:pt x="37" y="773"/>
                        <a:pt x="121" y="867"/>
                        <a:pt x="243" y="867"/>
                      </a:cubicBezTo>
                      <a:cubicBezTo>
                        <a:pt x="272" y="867"/>
                        <a:pt x="302" y="862"/>
                        <a:pt x="334" y="852"/>
                      </a:cubicBezTo>
                      <a:cubicBezTo>
                        <a:pt x="456" y="821"/>
                        <a:pt x="578" y="760"/>
                        <a:pt x="699" y="700"/>
                      </a:cubicBezTo>
                      <a:cubicBezTo>
                        <a:pt x="699" y="487"/>
                        <a:pt x="669" y="244"/>
                        <a:pt x="669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6" name="Google Shape;3546;p93"/>
                <p:cNvSpPr/>
                <p:nvPr/>
              </p:nvSpPr>
              <p:spPr>
                <a:xfrm>
                  <a:off x="6752448" y="6842876"/>
                  <a:ext cx="11079" cy="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399" extrusionOk="0">
                      <a:moveTo>
                        <a:pt x="305" y="1"/>
                      </a:moveTo>
                      <a:lnTo>
                        <a:pt x="305" y="1"/>
                      </a:lnTo>
                      <a:cubicBezTo>
                        <a:pt x="244" y="31"/>
                        <a:pt x="213" y="62"/>
                        <a:pt x="153" y="92"/>
                      </a:cubicBezTo>
                      <a:cubicBezTo>
                        <a:pt x="31" y="153"/>
                        <a:pt x="1" y="274"/>
                        <a:pt x="31" y="366"/>
                      </a:cubicBezTo>
                      <a:cubicBezTo>
                        <a:pt x="31" y="396"/>
                        <a:pt x="31" y="396"/>
                        <a:pt x="31" y="396"/>
                      </a:cubicBezTo>
                      <a:cubicBezTo>
                        <a:pt x="45" y="397"/>
                        <a:pt x="59" y="398"/>
                        <a:pt x="72" y="398"/>
                      </a:cubicBezTo>
                      <a:cubicBezTo>
                        <a:pt x="317" y="398"/>
                        <a:pt x="420" y="145"/>
                        <a:pt x="30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7" name="Google Shape;3547;p93"/>
                <p:cNvSpPr/>
                <p:nvPr/>
              </p:nvSpPr>
              <p:spPr>
                <a:xfrm>
                  <a:off x="6759676" y="7144345"/>
                  <a:ext cx="1609" cy="8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35" extrusionOk="0">
                      <a:moveTo>
                        <a:pt x="61" y="0"/>
                      </a:moveTo>
                      <a:cubicBezTo>
                        <a:pt x="0" y="122"/>
                        <a:pt x="0" y="213"/>
                        <a:pt x="61" y="335"/>
                      </a:cubicBezTo>
                      <a:cubicBezTo>
                        <a:pt x="61" y="213"/>
                        <a:pt x="61" y="122"/>
                        <a:pt x="6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8" name="Google Shape;3548;p93"/>
                <p:cNvSpPr/>
                <p:nvPr/>
              </p:nvSpPr>
              <p:spPr>
                <a:xfrm>
                  <a:off x="6786924" y="7043319"/>
                  <a:ext cx="157975" cy="108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9" h="4104" extrusionOk="0">
                      <a:moveTo>
                        <a:pt x="5958" y="1"/>
                      </a:moveTo>
                      <a:cubicBezTo>
                        <a:pt x="4074" y="1186"/>
                        <a:pt x="2098" y="2280"/>
                        <a:pt x="1" y="3253"/>
                      </a:cubicBezTo>
                      <a:cubicBezTo>
                        <a:pt x="1" y="3527"/>
                        <a:pt x="31" y="3830"/>
                        <a:pt x="31" y="4104"/>
                      </a:cubicBezTo>
                      <a:cubicBezTo>
                        <a:pt x="2098" y="3253"/>
                        <a:pt x="4074" y="2250"/>
                        <a:pt x="5989" y="1125"/>
                      </a:cubicBezTo>
                      <a:cubicBezTo>
                        <a:pt x="5989" y="761"/>
                        <a:pt x="5958" y="365"/>
                        <a:pt x="5958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9" name="Google Shape;3549;p93"/>
                <p:cNvSpPr/>
                <p:nvPr/>
              </p:nvSpPr>
              <p:spPr>
                <a:xfrm>
                  <a:off x="6943263" y="6818820"/>
                  <a:ext cx="270237" cy="25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5" h="9637" extrusionOk="0">
                      <a:moveTo>
                        <a:pt x="10001" y="1"/>
                      </a:moveTo>
                      <a:cubicBezTo>
                        <a:pt x="7113" y="3284"/>
                        <a:pt x="3770" y="6110"/>
                        <a:pt x="1" y="8512"/>
                      </a:cubicBezTo>
                      <a:cubicBezTo>
                        <a:pt x="31" y="8876"/>
                        <a:pt x="62" y="9272"/>
                        <a:pt x="62" y="9636"/>
                      </a:cubicBezTo>
                      <a:cubicBezTo>
                        <a:pt x="3831" y="7387"/>
                        <a:pt x="7265" y="4651"/>
                        <a:pt x="10244" y="1460"/>
                      </a:cubicBezTo>
                      <a:cubicBezTo>
                        <a:pt x="10153" y="974"/>
                        <a:pt x="10092" y="487"/>
                        <a:pt x="1000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0" name="Google Shape;3550;p93"/>
                <p:cNvSpPr/>
                <p:nvPr/>
              </p:nvSpPr>
              <p:spPr>
                <a:xfrm>
                  <a:off x="6761258" y="7129098"/>
                  <a:ext cx="26483" cy="3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1142" extrusionOk="0">
                      <a:moveTo>
                        <a:pt x="974" y="1"/>
                      </a:moveTo>
                      <a:cubicBezTo>
                        <a:pt x="700" y="123"/>
                        <a:pt x="427" y="275"/>
                        <a:pt x="153" y="396"/>
                      </a:cubicBezTo>
                      <a:cubicBezTo>
                        <a:pt x="62" y="427"/>
                        <a:pt x="31" y="518"/>
                        <a:pt x="1" y="578"/>
                      </a:cubicBezTo>
                      <a:cubicBezTo>
                        <a:pt x="1" y="700"/>
                        <a:pt x="1" y="791"/>
                        <a:pt x="1" y="913"/>
                      </a:cubicBezTo>
                      <a:cubicBezTo>
                        <a:pt x="76" y="1037"/>
                        <a:pt x="191" y="1142"/>
                        <a:pt x="331" y="1142"/>
                      </a:cubicBezTo>
                      <a:cubicBezTo>
                        <a:pt x="362" y="1142"/>
                        <a:pt x="394" y="1137"/>
                        <a:pt x="427" y="1126"/>
                      </a:cubicBezTo>
                      <a:cubicBezTo>
                        <a:pt x="639" y="1034"/>
                        <a:pt x="822" y="943"/>
                        <a:pt x="1004" y="852"/>
                      </a:cubicBezTo>
                      <a:cubicBezTo>
                        <a:pt x="1004" y="578"/>
                        <a:pt x="974" y="275"/>
                        <a:pt x="974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1" name="Google Shape;3551;p93"/>
                <p:cNvSpPr/>
                <p:nvPr/>
              </p:nvSpPr>
              <p:spPr>
                <a:xfrm>
                  <a:off x="6778114" y="7491499"/>
                  <a:ext cx="5618" cy="8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" h="336" extrusionOk="0">
                      <a:moveTo>
                        <a:pt x="91" y="1"/>
                      </a:moveTo>
                      <a:cubicBezTo>
                        <a:pt x="0" y="122"/>
                        <a:pt x="61" y="305"/>
                        <a:pt x="213" y="335"/>
                      </a:cubicBezTo>
                      <a:cubicBezTo>
                        <a:pt x="213" y="214"/>
                        <a:pt x="213" y="122"/>
                        <a:pt x="213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2" name="Google Shape;3552;p93"/>
                <p:cNvSpPr/>
                <p:nvPr/>
              </p:nvSpPr>
              <p:spPr>
                <a:xfrm>
                  <a:off x="6807762" y="7412129"/>
                  <a:ext cx="122708" cy="82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" h="3132" extrusionOk="0">
                      <a:moveTo>
                        <a:pt x="4651" y="1"/>
                      </a:moveTo>
                      <a:lnTo>
                        <a:pt x="4651" y="1"/>
                      </a:lnTo>
                      <a:cubicBezTo>
                        <a:pt x="3162" y="912"/>
                        <a:pt x="1612" y="1703"/>
                        <a:pt x="1" y="2493"/>
                      </a:cubicBezTo>
                      <a:cubicBezTo>
                        <a:pt x="1" y="2706"/>
                        <a:pt x="31" y="2919"/>
                        <a:pt x="31" y="3131"/>
                      </a:cubicBezTo>
                      <a:cubicBezTo>
                        <a:pt x="1581" y="2645"/>
                        <a:pt x="3101" y="2007"/>
                        <a:pt x="4499" y="1216"/>
                      </a:cubicBezTo>
                      <a:cubicBezTo>
                        <a:pt x="4560" y="791"/>
                        <a:pt x="4591" y="396"/>
                        <a:pt x="465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3" name="Google Shape;3553;p93"/>
                <p:cNvSpPr/>
                <p:nvPr/>
              </p:nvSpPr>
              <p:spPr>
                <a:xfrm>
                  <a:off x="6926434" y="7089822"/>
                  <a:ext cx="307905" cy="354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3" h="13436" extrusionOk="0">
                      <a:moveTo>
                        <a:pt x="11672" y="1"/>
                      </a:moveTo>
                      <a:cubicBezTo>
                        <a:pt x="9454" y="3010"/>
                        <a:pt x="7295" y="6019"/>
                        <a:pt x="4651" y="8694"/>
                      </a:cubicBezTo>
                      <a:cubicBezTo>
                        <a:pt x="3253" y="10092"/>
                        <a:pt x="1733" y="11217"/>
                        <a:pt x="152" y="12220"/>
                      </a:cubicBezTo>
                      <a:cubicBezTo>
                        <a:pt x="92" y="12615"/>
                        <a:pt x="61" y="13010"/>
                        <a:pt x="0" y="13435"/>
                      </a:cubicBezTo>
                      <a:cubicBezTo>
                        <a:pt x="4833" y="10700"/>
                        <a:pt x="8785" y="6262"/>
                        <a:pt x="11672" y="1672"/>
                      </a:cubicBezTo>
                      <a:cubicBezTo>
                        <a:pt x="11672" y="1125"/>
                        <a:pt x="11672" y="548"/>
                        <a:pt x="1167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4" name="Google Shape;3554;p93"/>
                <p:cNvSpPr/>
                <p:nvPr/>
              </p:nvSpPr>
              <p:spPr>
                <a:xfrm>
                  <a:off x="6783732" y="7477888"/>
                  <a:ext cx="24874" cy="23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882" extrusionOk="0">
                      <a:moveTo>
                        <a:pt x="912" y="0"/>
                      </a:moveTo>
                      <a:cubicBezTo>
                        <a:pt x="760" y="61"/>
                        <a:pt x="608" y="152"/>
                        <a:pt x="456" y="213"/>
                      </a:cubicBezTo>
                      <a:cubicBezTo>
                        <a:pt x="486" y="365"/>
                        <a:pt x="426" y="517"/>
                        <a:pt x="243" y="517"/>
                      </a:cubicBezTo>
                      <a:lnTo>
                        <a:pt x="0" y="517"/>
                      </a:lnTo>
                      <a:cubicBezTo>
                        <a:pt x="0" y="638"/>
                        <a:pt x="0" y="730"/>
                        <a:pt x="0" y="851"/>
                      </a:cubicBezTo>
                      <a:cubicBezTo>
                        <a:pt x="30" y="851"/>
                        <a:pt x="61" y="882"/>
                        <a:pt x="91" y="882"/>
                      </a:cubicBezTo>
                      <a:cubicBezTo>
                        <a:pt x="395" y="790"/>
                        <a:pt x="669" y="699"/>
                        <a:pt x="942" y="638"/>
                      </a:cubicBezTo>
                      <a:cubicBezTo>
                        <a:pt x="942" y="426"/>
                        <a:pt x="912" y="213"/>
                        <a:pt x="912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5" name="Google Shape;3555;p93"/>
                <p:cNvSpPr/>
                <p:nvPr/>
              </p:nvSpPr>
              <p:spPr>
                <a:xfrm>
                  <a:off x="6780514" y="7489098"/>
                  <a:ext cx="3218" cy="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92" extrusionOk="0">
                      <a:moveTo>
                        <a:pt x="92" y="1"/>
                      </a:moveTo>
                      <a:cubicBezTo>
                        <a:pt x="92" y="31"/>
                        <a:pt x="61" y="31"/>
                        <a:pt x="61" y="31"/>
                      </a:cubicBezTo>
                      <a:cubicBezTo>
                        <a:pt x="31" y="31"/>
                        <a:pt x="31" y="61"/>
                        <a:pt x="0" y="92"/>
                      </a:cubicBezTo>
                      <a:lnTo>
                        <a:pt x="122" y="92"/>
                      </a:lnTo>
                      <a:cubicBezTo>
                        <a:pt x="122" y="61"/>
                        <a:pt x="122" y="31"/>
                        <a:pt x="9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6" name="Google Shape;3556;p93"/>
                <p:cNvSpPr/>
                <p:nvPr/>
              </p:nvSpPr>
              <p:spPr>
                <a:xfrm>
                  <a:off x="6782914" y="7483480"/>
                  <a:ext cx="13664" cy="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05" extrusionOk="0">
                      <a:moveTo>
                        <a:pt x="487" y="1"/>
                      </a:moveTo>
                      <a:lnTo>
                        <a:pt x="487" y="1"/>
                      </a:lnTo>
                      <a:cubicBezTo>
                        <a:pt x="335" y="62"/>
                        <a:pt x="183" y="153"/>
                        <a:pt x="1" y="214"/>
                      </a:cubicBezTo>
                      <a:cubicBezTo>
                        <a:pt x="31" y="244"/>
                        <a:pt x="31" y="274"/>
                        <a:pt x="31" y="305"/>
                      </a:cubicBezTo>
                      <a:lnTo>
                        <a:pt x="274" y="305"/>
                      </a:lnTo>
                      <a:cubicBezTo>
                        <a:pt x="457" y="305"/>
                        <a:pt x="517" y="153"/>
                        <a:pt x="487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7" name="Google Shape;3557;p93"/>
                <p:cNvSpPr/>
                <p:nvPr/>
              </p:nvSpPr>
              <p:spPr>
                <a:xfrm>
                  <a:off x="6820608" y="7683923"/>
                  <a:ext cx="62541" cy="33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1" h="1278" extrusionOk="0">
                      <a:moveTo>
                        <a:pt x="2371" y="1"/>
                      </a:moveTo>
                      <a:cubicBezTo>
                        <a:pt x="1550" y="153"/>
                        <a:pt x="699" y="244"/>
                        <a:pt x="0" y="669"/>
                      </a:cubicBezTo>
                      <a:cubicBezTo>
                        <a:pt x="0" y="882"/>
                        <a:pt x="31" y="1095"/>
                        <a:pt x="31" y="1277"/>
                      </a:cubicBezTo>
                      <a:cubicBezTo>
                        <a:pt x="760" y="1247"/>
                        <a:pt x="1459" y="1125"/>
                        <a:pt x="2128" y="1004"/>
                      </a:cubicBezTo>
                      <a:cubicBezTo>
                        <a:pt x="2219" y="669"/>
                        <a:pt x="2280" y="335"/>
                        <a:pt x="237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8" name="Google Shape;3558;p93"/>
                <p:cNvSpPr/>
                <p:nvPr/>
              </p:nvSpPr>
              <p:spPr>
                <a:xfrm>
                  <a:off x="6876713" y="7436185"/>
                  <a:ext cx="332779" cy="274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6" h="10396" extrusionOk="0">
                      <a:moveTo>
                        <a:pt x="12615" y="0"/>
                      </a:moveTo>
                      <a:lnTo>
                        <a:pt x="12615" y="0"/>
                      </a:lnTo>
                      <a:cubicBezTo>
                        <a:pt x="11582" y="1095"/>
                        <a:pt x="10548" y="2159"/>
                        <a:pt x="9545" y="3253"/>
                      </a:cubicBezTo>
                      <a:cubicBezTo>
                        <a:pt x="7205" y="5806"/>
                        <a:pt x="4591" y="8086"/>
                        <a:pt x="1247" y="9180"/>
                      </a:cubicBezTo>
                      <a:cubicBezTo>
                        <a:pt x="913" y="9271"/>
                        <a:pt x="578" y="9332"/>
                        <a:pt x="244" y="9393"/>
                      </a:cubicBezTo>
                      <a:cubicBezTo>
                        <a:pt x="153" y="9727"/>
                        <a:pt x="92" y="10061"/>
                        <a:pt x="1" y="10396"/>
                      </a:cubicBezTo>
                      <a:cubicBezTo>
                        <a:pt x="3010" y="9818"/>
                        <a:pt x="5563" y="8450"/>
                        <a:pt x="8086" y="6353"/>
                      </a:cubicBezTo>
                      <a:cubicBezTo>
                        <a:pt x="9393" y="5289"/>
                        <a:pt x="10670" y="4134"/>
                        <a:pt x="11916" y="2918"/>
                      </a:cubicBezTo>
                      <a:cubicBezTo>
                        <a:pt x="12190" y="2037"/>
                        <a:pt x="12402" y="1064"/>
                        <a:pt x="12615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9" name="Google Shape;3559;p93"/>
                <p:cNvSpPr/>
                <p:nvPr/>
              </p:nvSpPr>
              <p:spPr>
                <a:xfrm>
                  <a:off x="6807129" y="7701569"/>
                  <a:ext cx="14297" cy="1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642" extrusionOk="0">
                      <a:moveTo>
                        <a:pt x="511" y="0"/>
                      </a:moveTo>
                      <a:cubicBezTo>
                        <a:pt x="390" y="61"/>
                        <a:pt x="238" y="152"/>
                        <a:pt x="116" y="274"/>
                      </a:cubicBezTo>
                      <a:cubicBezTo>
                        <a:pt x="1" y="389"/>
                        <a:pt x="77" y="641"/>
                        <a:pt x="240" y="641"/>
                      </a:cubicBezTo>
                      <a:cubicBezTo>
                        <a:pt x="249" y="641"/>
                        <a:pt x="259" y="640"/>
                        <a:pt x="268" y="639"/>
                      </a:cubicBezTo>
                      <a:cubicBezTo>
                        <a:pt x="359" y="639"/>
                        <a:pt x="450" y="639"/>
                        <a:pt x="542" y="608"/>
                      </a:cubicBezTo>
                      <a:lnTo>
                        <a:pt x="511" y="0"/>
                      </a:ln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60" name="Google Shape;3560;p93"/>
              <p:cNvGrpSpPr/>
              <p:nvPr/>
            </p:nvGrpSpPr>
            <p:grpSpPr>
              <a:xfrm>
                <a:off x="729721" y="2787712"/>
                <a:ext cx="4162797" cy="1998575"/>
                <a:chOff x="2474221" y="2781748"/>
                <a:chExt cx="4196368" cy="2014693"/>
              </a:xfrm>
            </p:grpSpPr>
            <p:grpSp>
              <p:nvGrpSpPr>
                <p:cNvPr id="3561" name="Google Shape;3561;p93"/>
                <p:cNvGrpSpPr/>
                <p:nvPr/>
              </p:nvGrpSpPr>
              <p:grpSpPr>
                <a:xfrm>
                  <a:off x="2474221" y="2781748"/>
                  <a:ext cx="4196368" cy="2014693"/>
                  <a:chOff x="1313950" y="2027925"/>
                  <a:chExt cx="6516100" cy="3128406"/>
                </a:xfrm>
              </p:grpSpPr>
              <p:sp>
                <p:nvSpPr>
                  <p:cNvPr id="3562" name="Google Shape;3562;p93"/>
                  <p:cNvSpPr/>
                  <p:nvPr/>
                </p:nvSpPr>
                <p:spPr>
                  <a:xfrm>
                    <a:off x="6738075" y="4060625"/>
                    <a:ext cx="1039550" cy="105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82" h="42038" extrusionOk="0">
                        <a:moveTo>
                          <a:pt x="41582" y="1"/>
                        </a:moveTo>
                        <a:lnTo>
                          <a:pt x="0" y="2311"/>
                        </a:lnTo>
                        <a:lnTo>
                          <a:pt x="3131" y="42038"/>
                        </a:lnTo>
                        <a:lnTo>
                          <a:pt x="39484" y="40944"/>
                        </a:lnTo>
                        <a:lnTo>
                          <a:pt x="41582" y="1"/>
                        </a:lnTo>
                        <a:close/>
                      </a:path>
                    </a:pathLst>
                  </a:custGeom>
                  <a:solidFill>
                    <a:srgbClr val="FFCC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3" name="Google Shape;3563;p93"/>
                  <p:cNvSpPr/>
                  <p:nvPr/>
                </p:nvSpPr>
                <p:spPr>
                  <a:xfrm>
                    <a:off x="6437150" y="3809875"/>
                    <a:ext cx="1351125" cy="131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45" h="52524" extrusionOk="0">
                        <a:moveTo>
                          <a:pt x="1520" y="0"/>
                        </a:moveTo>
                        <a:lnTo>
                          <a:pt x="1" y="52524"/>
                        </a:lnTo>
                        <a:lnTo>
                          <a:pt x="15168" y="52068"/>
                        </a:lnTo>
                        <a:lnTo>
                          <a:pt x="12037" y="12341"/>
                        </a:lnTo>
                        <a:lnTo>
                          <a:pt x="53619" y="10031"/>
                        </a:lnTo>
                        <a:lnTo>
                          <a:pt x="54044" y="1702"/>
                        </a:lnTo>
                        <a:lnTo>
                          <a:pt x="152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4" name="Google Shape;3564;p93"/>
                  <p:cNvSpPr/>
                  <p:nvPr/>
                </p:nvSpPr>
                <p:spPr>
                  <a:xfrm>
                    <a:off x="6475150" y="3328100"/>
                    <a:ext cx="1354900" cy="52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96" h="21004" extrusionOk="0">
                        <a:moveTo>
                          <a:pt x="548" y="0"/>
                        </a:moveTo>
                        <a:lnTo>
                          <a:pt x="0" y="19271"/>
                        </a:lnTo>
                        <a:lnTo>
                          <a:pt x="54196" y="21004"/>
                        </a:lnTo>
                        <a:lnTo>
                          <a:pt x="54196" y="21004"/>
                        </a:lnTo>
                        <a:lnTo>
                          <a:pt x="47722" y="5137"/>
                        </a:lnTo>
                        <a:lnTo>
                          <a:pt x="548" y="0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5" name="Google Shape;3565;p93"/>
                  <p:cNvSpPr/>
                  <p:nvPr/>
                </p:nvSpPr>
                <p:spPr>
                  <a:xfrm>
                    <a:off x="6468300" y="3809875"/>
                    <a:ext cx="1361750" cy="10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470" h="4013" extrusionOk="0">
                        <a:moveTo>
                          <a:pt x="274" y="0"/>
                        </a:moveTo>
                        <a:lnTo>
                          <a:pt x="1" y="3435"/>
                        </a:lnTo>
                        <a:lnTo>
                          <a:pt x="53619" y="4012"/>
                        </a:lnTo>
                        <a:lnTo>
                          <a:pt x="54470" y="1733"/>
                        </a:lnTo>
                        <a:lnTo>
                          <a:pt x="274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6" name="Google Shape;3566;p93"/>
                  <p:cNvSpPr/>
                  <p:nvPr/>
                </p:nvSpPr>
                <p:spPr>
                  <a:xfrm>
                    <a:off x="2639200" y="2169275"/>
                    <a:ext cx="3892200" cy="95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88" h="38238" extrusionOk="0">
                        <a:moveTo>
                          <a:pt x="76051" y="0"/>
                        </a:moveTo>
                        <a:lnTo>
                          <a:pt x="1" y="25259"/>
                        </a:lnTo>
                        <a:lnTo>
                          <a:pt x="305" y="35806"/>
                        </a:lnTo>
                        <a:lnTo>
                          <a:pt x="155171" y="38238"/>
                        </a:lnTo>
                        <a:lnTo>
                          <a:pt x="155688" y="25259"/>
                        </a:lnTo>
                        <a:lnTo>
                          <a:pt x="760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7" name="Google Shape;3567;p93"/>
                  <p:cNvSpPr/>
                  <p:nvPr/>
                </p:nvSpPr>
                <p:spPr>
                  <a:xfrm>
                    <a:off x="2812475" y="2277925"/>
                    <a:ext cx="3559350" cy="705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374" h="28239" extrusionOk="0">
                        <a:moveTo>
                          <a:pt x="69515" y="1"/>
                        </a:moveTo>
                        <a:lnTo>
                          <a:pt x="1277" y="20730"/>
                        </a:lnTo>
                        <a:lnTo>
                          <a:pt x="0" y="25776"/>
                        </a:lnTo>
                        <a:lnTo>
                          <a:pt x="142374" y="28238"/>
                        </a:lnTo>
                        <a:lnTo>
                          <a:pt x="142374" y="22676"/>
                        </a:lnTo>
                        <a:lnTo>
                          <a:pt x="69515" y="1"/>
                        </a:lnTo>
                        <a:close/>
                      </a:path>
                    </a:pathLst>
                  </a:custGeom>
                  <a:solidFill>
                    <a:srgbClr val="FFCC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8" name="Google Shape;3568;p93"/>
                  <p:cNvSpPr/>
                  <p:nvPr/>
                </p:nvSpPr>
                <p:spPr>
                  <a:xfrm>
                    <a:off x="2646800" y="3064425"/>
                    <a:ext cx="3871675" cy="207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67" h="83163" extrusionOk="0">
                        <a:moveTo>
                          <a:pt x="1" y="0"/>
                        </a:moveTo>
                        <a:lnTo>
                          <a:pt x="2372" y="83162"/>
                        </a:lnTo>
                        <a:lnTo>
                          <a:pt x="31795" y="82919"/>
                        </a:lnTo>
                        <a:cubicBezTo>
                          <a:pt x="27387" y="64044"/>
                          <a:pt x="18725" y="25411"/>
                          <a:pt x="18725" y="25411"/>
                        </a:cubicBezTo>
                        <a:lnTo>
                          <a:pt x="154138" y="20487"/>
                        </a:lnTo>
                        <a:lnTo>
                          <a:pt x="154867" y="243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9" name="Google Shape;3569;p93"/>
                  <p:cNvSpPr/>
                  <p:nvPr/>
                </p:nvSpPr>
                <p:spPr>
                  <a:xfrm>
                    <a:off x="3041929" y="3499075"/>
                    <a:ext cx="3511199" cy="16572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414" h="62434" extrusionOk="0">
                        <a:moveTo>
                          <a:pt x="135414" y="1"/>
                        </a:moveTo>
                        <a:lnTo>
                          <a:pt x="1" y="4925"/>
                        </a:lnTo>
                        <a:cubicBezTo>
                          <a:pt x="1" y="4925"/>
                          <a:pt x="8663" y="43558"/>
                          <a:pt x="13071" y="62433"/>
                        </a:cubicBezTo>
                        <a:lnTo>
                          <a:pt x="132921" y="61339"/>
                        </a:lnTo>
                        <a:lnTo>
                          <a:pt x="135414" y="1"/>
                        </a:lnTo>
                        <a:close/>
                      </a:path>
                    </a:pathLst>
                  </a:custGeom>
                  <a:solidFill>
                    <a:srgbClr val="FFCC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0" name="Google Shape;3570;p93"/>
                  <p:cNvSpPr/>
                  <p:nvPr/>
                </p:nvSpPr>
                <p:spPr>
                  <a:xfrm rot="-61885">
                    <a:off x="3619099" y="3790410"/>
                    <a:ext cx="1823706" cy="1345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951" h="53831" extrusionOk="0">
                        <a:moveTo>
                          <a:pt x="72951" y="0"/>
                        </a:moveTo>
                        <a:lnTo>
                          <a:pt x="1" y="1064"/>
                        </a:lnTo>
                        <a:lnTo>
                          <a:pt x="5047" y="53162"/>
                        </a:lnTo>
                        <a:lnTo>
                          <a:pt x="8664" y="53162"/>
                        </a:lnTo>
                        <a:lnTo>
                          <a:pt x="66324" y="53831"/>
                        </a:lnTo>
                        <a:lnTo>
                          <a:pt x="70094" y="53831"/>
                        </a:lnTo>
                        <a:lnTo>
                          <a:pt x="72951" y="0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1" name="Google Shape;3571;p93"/>
                  <p:cNvSpPr/>
                  <p:nvPr/>
                </p:nvSpPr>
                <p:spPr>
                  <a:xfrm>
                    <a:off x="1355750" y="3830375"/>
                    <a:ext cx="1325275" cy="1286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11" h="51461" extrusionOk="0">
                        <a:moveTo>
                          <a:pt x="52524" y="1"/>
                        </a:moveTo>
                        <a:lnTo>
                          <a:pt x="1" y="1703"/>
                        </a:lnTo>
                        <a:lnTo>
                          <a:pt x="2523" y="51005"/>
                        </a:lnTo>
                        <a:lnTo>
                          <a:pt x="18542" y="51461"/>
                        </a:lnTo>
                        <a:lnTo>
                          <a:pt x="11338" y="14256"/>
                        </a:lnTo>
                        <a:lnTo>
                          <a:pt x="11338" y="14256"/>
                        </a:lnTo>
                        <a:lnTo>
                          <a:pt x="53011" y="17053"/>
                        </a:lnTo>
                        <a:lnTo>
                          <a:pt x="52524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2" name="Google Shape;3572;p93"/>
                  <p:cNvSpPr/>
                  <p:nvPr/>
                </p:nvSpPr>
                <p:spPr>
                  <a:xfrm>
                    <a:off x="1639200" y="4186775"/>
                    <a:ext cx="1066900" cy="95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76" h="38269" extrusionOk="0">
                        <a:moveTo>
                          <a:pt x="0" y="0"/>
                        </a:moveTo>
                        <a:lnTo>
                          <a:pt x="7204" y="37205"/>
                        </a:lnTo>
                        <a:lnTo>
                          <a:pt x="42676" y="38268"/>
                        </a:lnTo>
                        <a:lnTo>
                          <a:pt x="42676" y="38268"/>
                        </a:lnTo>
                        <a:lnTo>
                          <a:pt x="41673" y="27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3" name="Google Shape;3573;p93"/>
                  <p:cNvSpPr/>
                  <p:nvPr/>
                </p:nvSpPr>
                <p:spPr>
                  <a:xfrm>
                    <a:off x="1313950" y="3349375"/>
                    <a:ext cx="1354925" cy="52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97" h="21004" extrusionOk="0">
                        <a:moveTo>
                          <a:pt x="53649" y="0"/>
                        </a:moveTo>
                        <a:lnTo>
                          <a:pt x="6475" y="5137"/>
                        </a:lnTo>
                        <a:lnTo>
                          <a:pt x="1" y="21004"/>
                        </a:lnTo>
                        <a:lnTo>
                          <a:pt x="54196" y="19241"/>
                        </a:lnTo>
                        <a:lnTo>
                          <a:pt x="53649" y="0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4" name="Google Shape;3574;p93"/>
                  <p:cNvSpPr/>
                  <p:nvPr/>
                </p:nvSpPr>
                <p:spPr>
                  <a:xfrm>
                    <a:off x="2579175" y="2983875"/>
                    <a:ext cx="3990975" cy="24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639" h="9758" extrusionOk="0">
                        <a:moveTo>
                          <a:pt x="1" y="0"/>
                        </a:moveTo>
                        <a:lnTo>
                          <a:pt x="821" y="9757"/>
                        </a:lnTo>
                        <a:lnTo>
                          <a:pt x="159639" y="9757"/>
                        </a:lnTo>
                        <a:lnTo>
                          <a:pt x="159639" y="142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5" name="Google Shape;3575;p93"/>
                  <p:cNvSpPr/>
                  <p:nvPr/>
                </p:nvSpPr>
                <p:spPr>
                  <a:xfrm>
                    <a:off x="2599700" y="3227800"/>
                    <a:ext cx="3970450" cy="76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818" h="3040" extrusionOk="0">
                        <a:moveTo>
                          <a:pt x="0" y="0"/>
                        </a:moveTo>
                        <a:lnTo>
                          <a:pt x="1338" y="3040"/>
                        </a:lnTo>
                        <a:lnTo>
                          <a:pt x="157055" y="3040"/>
                        </a:lnTo>
                        <a:lnTo>
                          <a:pt x="15881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6" name="Google Shape;3576;p93"/>
                  <p:cNvSpPr/>
                  <p:nvPr/>
                </p:nvSpPr>
                <p:spPr>
                  <a:xfrm>
                    <a:off x="2535875" y="2055275"/>
                    <a:ext cx="4089000" cy="860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560" h="34409" extrusionOk="0">
                        <a:moveTo>
                          <a:pt x="81734" y="1"/>
                        </a:moveTo>
                        <a:lnTo>
                          <a:pt x="0" y="26840"/>
                        </a:lnTo>
                        <a:lnTo>
                          <a:pt x="426" y="32828"/>
                        </a:lnTo>
                        <a:lnTo>
                          <a:pt x="80883" y="6262"/>
                        </a:lnTo>
                        <a:lnTo>
                          <a:pt x="163559" y="34409"/>
                        </a:lnTo>
                        <a:lnTo>
                          <a:pt x="163559" y="25685"/>
                        </a:lnTo>
                        <a:lnTo>
                          <a:pt x="81734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7" name="Google Shape;3577;p93"/>
                  <p:cNvSpPr/>
                  <p:nvPr/>
                </p:nvSpPr>
                <p:spPr>
                  <a:xfrm>
                    <a:off x="2520675" y="2027925"/>
                    <a:ext cx="4104200" cy="860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168" h="34409" extrusionOk="0">
                        <a:moveTo>
                          <a:pt x="82342" y="1"/>
                        </a:moveTo>
                        <a:lnTo>
                          <a:pt x="0" y="26718"/>
                        </a:lnTo>
                        <a:lnTo>
                          <a:pt x="1034" y="32858"/>
                        </a:lnTo>
                        <a:lnTo>
                          <a:pt x="81491" y="6262"/>
                        </a:lnTo>
                        <a:lnTo>
                          <a:pt x="164167" y="34408"/>
                        </a:lnTo>
                        <a:lnTo>
                          <a:pt x="164167" y="25715"/>
                        </a:lnTo>
                        <a:lnTo>
                          <a:pt x="82342" y="1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8" name="Google Shape;3578;p93"/>
                  <p:cNvSpPr/>
                  <p:nvPr/>
                </p:nvSpPr>
                <p:spPr>
                  <a:xfrm>
                    <a:off x="5776800" y="3874450"/>
                    <a:ext cx="336650" cy="1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6" h="4561" extrusionOk="0">
                        <a:moveTo>
                          <a:pt x="1" y="1"/>
                        </a:moveTo>
                        <a:lnTo>
                          <a:pt x="1" y="4560"/>
                        </a:lnTo>
                        <a:lnTo>
                          <a:pt x="13466" y="4560"/>
                        </a:lnTo>
                        <a:lnTo>
                          <a:pt x="13466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9" name="Google Shape;3579;p93"/>
                  <p:cNvSpPr/>
                  <p:nvPr/>
                </p:nvSpPr>
                <p:spPr>
                  <a:xfrm>
                    <a:off x="3091350" y="3977050"/>
                    <a:ext cx="337425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7" h="4560" extrusionOk="0">
                        <a:moveTo>
                          <a:pt x="0" y="0"/>
                        </a:moveTo>
                        <a:lnTo>
                          <a:pt x="0" y="4560"/>
                        </a:lnTo>
                        <a:lnTo>
                          <a:pt x="13496" y="4560"/>
                        </a:lnTo>
                        <a:lnTo>
                          <a:pt x="1349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0" name="Google Shape;3580;p93"/>
                  <p:cNvSpPr/>
                  <p:nvPr/>
                </p:nvSpPr>
                <p:spPr>
                  <a:xfrm>
                    <a:off x="6062525" y="4135850"/>
                    <a:ext cx="337425" cy="1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7" h="4561" extrusionOk="0">
                        <a:moveTo>
                          <a:pt x="1" y="1"/>
                        </a:moveTo>
                        <a:lnTo>
                          <a:pt x="1" y="4560"/>
                        </a:lnTo>
                        <a:lnTo>
                          <a:pt x="13496" y="4560"/>
                        </a:lnTo>
                        <a:lnTo>
                          <a:pt x="13496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1" name="Google Shape;3581;p93"/>
                  <p:cNvSpPr/>
                  <p:nvPr/>
                </p:nvSpPr>
                <p:spPr>
                  <a:xfrm>
                    <a:off x="7330800" y="4139650"/>
                    <a:ext cx="337400" cy="1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6" h="4561" extrusionOk="0">
                        <a:moveTo>
                          <a:pt x="0" y="1"/>
                        </a:moveTo>
                        <a:lnTo>
                          <a:pt x="0" y="4560"/>
                        </a:lnTo>
                        <a:lnTo>
                          <a:pt x="13496" y="4560"/>
                        </a:lnTo>
                        <a:lnTo>
                          <a:pt x="13496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2" name="Google Shape;3582;p93"/>
                  <p:cNvSpPr/>
                  <p:nvPr/>
                </p:nvSpPr>
                <p:spPr>
                  <a:xfrm>
                    <a:off x="5656750" y="4588750"/>
                    <a:ext cx="336650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6" h="4560" extrusionOk="0">
                        <a:moveTo>
                          <a:pt x="0" y="1"/>
                        </a:moveTo>
                        <a:lnTo>
                          <a:pt x="0" y="4560"/>
                        </a:lnTo>
                        <a:lnTo>
                          <a:pt x="13466" y="4560"/>
                        </a:lnTo>
                        <a:lnTo>
                          <a:pt x="13466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3" name="Google Shape;3583;p93"/>
                  <p:cNvSpPr/>
                  <p:nvPr/>
                </p:nvSpPr>
                <p:spPr>
                  <a:xfrm>
                    <a:off x="2114875" y="4312925"/>
                    <a:ext cx="337425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7" h="4560" extrusionOk="0">
                        <a:moveTo>
                          <a:pt x="1" y="0"/>
                        </a:moveTo>
                        <a:lnTo>
                          <a:pt x="1" y="4559"/>
                        </a:lnTo>
                        <a:lnTo>
                          <a:pt x="13497" y="4559"/>
                        </a:lnTo>
                        <a:lnTo>
                          <a:pt x="1349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4" name="Google Shape;3584;p93"/>
                  <p:cNvSpPr/>
                  <p:nvPr/>
                </p:nvSpPr>
                <p:spPr>
                  <a:xfrm>
                    <a:off x="5331500" y="2713350"/>
                    <a:ext cx="336675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7" h="4560" extrusionOk="0">
                        <a:moveTo>
                          <a:pt x="1" y="0"/>
                        </a:moveTo>
                        <a:lnTo>
                          <a:pt x="1" y="4560"/>
                        </a:lnTo>
                        <a:lnTo>
                          <a:pt x="13466" y="4560"/>
                        </a:lnTo>
                        <a:lnTo>
                          <a:pt x="1346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5" name="Google Shape;3585;p93"/>
                  <p:cNvSpPr/>
                  <p:nvPr/>
                </p:nvSpPr>
                <p:spPr>
                  <a:xfrm>
                    <a:off x="3770700" y="2573525"/>
                    <a:ext cx="337400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6" h="4560" extrusionOk="0">
                        <a:moveTo>
                          <a:pt x="0" y="1"/>
                        </a:moveTo>
                        <a:lnTo>
                          <a:pt x="0" y="4560"/>
                        </a:lnTo>
                        <a:lnTo>
                          <a:pt x="13496" y="4560"/>
                        </a:lnTo>
                        <a:lnTo>
                          <a:pt x="13496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6" name="Google Shape;3586;p93"/>
                  <p:cNvSpPr/>
                  <p:nvPr/>
                </p:nvSpPr>
                <p:spPr>
                  <a:xfrm rot="-61885">
                    <a:off x="3561025" y="3747649"/>
                    <a:ext cx="1938451" cy="1391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41" h="55656" extrusionOk="0">
                        <a:moveTo>
                          <a:pt x="77540" y="1"/>
                        </a:moveTo>
                        <a:lnTo>
                          <a:pt x="1" y="1247"/>
                        </a:lnTo>
                        <a:lnTo>
                          <a:pt x="5381" y="54926"/>
                        </a:lnTo>
                        <a:lnTo>
                          <a:pt x="9211" y="54926"/>
                        </a:lnTo>
                        <a:lnTo>
                          <a:pt x="3466" y="3588"/>
                        </a:lnTo>
                        <a:lnTo>
                          <a:pt x="73954" y="2706"/>
                        </a:lnTo>
                        <a:lnTo>
                          <a:pt x="73954" y="2706"/>
                        </a:lnTo>
                        <a:lnTo>
                          <a:pt x="70519" y="55655"/>
                        </a:lnTo>
                        <a:lnTo>
                          <a:pt x="74501" y="55655"/>
                        </a:lnTo>
                        <a:lnTo>
                          <a:pt x="77540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7" name="Google Shape;3587;p93"/>
                  <p:cNvSpPr/>
                  <p:nvPr/>
                </p:nvSpPr>
                <p:spPr>
                  <a:xfrm>
                    <a:off x="6518475" y="2882050"/>
                    <a:ext cx="106400" cy="137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6" h="5502" extrusionOk="0">
                        <a:moveTo>
                          <a:pt x="395" y="0"/>
                        </a:moveTo>
                        <a:lnTo>
                          <a:pt x="0" y="5502"/>
                        </a:lnTo>
                        <a:lnTo>
                          <a:pt x="4255" y="1338"/>
                        </a:lnTo>
                        <a:lnTo>
                          <a:pt x="395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8" name="Google Shape;3588;p93"/>
                  <p:cNvSpPr/>
                  <p:nvPr/>
                </p:nvSpPr>
                <p:spPr>
                  <a:xfrm>
                    <a:off x="2546500" y="2845575"/>
                    <a:ext cx="98825" cy="13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3" h="5563" extrusionOk="0">
                        <a:moveTo>
                          <a:pt x="3739" y="0"/>
                        </a:moveTo>
                        <a:lnTo>
                          <a:pt x="1" y="1216"/>
                        </a:lnTo>
                        <a:lnTo>
                          <a:pt x="3952" y="5563"/>
                        </a:lnTo>
                        <a:lnTo>
                          <a:pt x="373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9" name="Google Shape;3589;p93"/>
                  <p:cNvSpPr/>
                  <p:nvPr/>
                </p:nvSpPr>
                <p:spPr>
                  <a:xfrm>
                    <a:off x="4265375" y="2362275"/>
                    <a:ext cx="636050" cy="59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42" h="23922" extrusionOk="0">
                        <a:moveTo>
                          <a:pt x="12098" y="1"/>
                        </a:moveTo>
                        <a:cubicBezTo>
                          <a:pt x="5290" y="1"/>
                          <a:pt x="1" y="5837"/>
                          <a:pt x="1" y="11946"/>
                        </a:cubicBezTo>
                        <a:cubicBezTo>
                          <a:pt x="1" y="19667"/>
                          <a:pt x="6688" y="23922"/>
                          <a:pt x="13527" y="23922"/>
                        </a:cubicBezTo>
                        <a:cubicBezTo>
                          <a:pt x="20335" y="23922"/>
                          <a:pt x="25442" y="17235"/>
                          <a:pt x="25442" y="11095"/>
                        </a:cubicBezTo>
                        <a:cubicBezTo>
                          <a:pt x="25442" y="4985"/>
                          <a:pt x="18907" y="1"/>
                          <a:pt x="120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0" name="Google Shape;3590;p93"/>
                  <p:cNvSpPr/>
                  <p:nvPr/>
                </p:nvSpPr>
                <p:spPr>
                  <a:xfrm>
                    <a:off x="4247150" y="2353150"/>
                    <a:ext cx="636050" cy="598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42" h="23923" extrusionOk="0">
                        <a:moveTo>
                          <a:pt x="12098" y="1"/>
                        </a:moveTo>
                        <a:cubicBezTo>
                          <a:pt x="5289" y="1"/>
                          <a:pt x="0" y="5837"/>
                          <a:pt x="0" y="11946"/>
                        </a:cubicBezTo>
                        <a:cubicBezTo>
                          <a:pt x="0" y="19697"/>
                          <a:pt x="6718" y="23922"/>
                          <a:pt x="13526" y="23922"/>
                        </a:cubicBezTo>
                        <a:cubicBezTo>
                          <a:pt x="20335" y="23922"/>
                          <a:pt x="25441" y="17235"/>
                          <a:pt x="25441" y="11095"/>
                        </a:cubicBezTo>
                        <a:cubicBezTo>
                          <a:pt x="25441" y="4986"/>
                          <a:pt x="18906" y="1"/>
                          <a:pt x="1209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1" name="Google Shape;3591;p93"/>
                  <p:cNvSpPr/>
                  <p:nvPr/>
                </p:nvSpPr>
                <p:spPr>
                  <a:xfrm>
                    <a:off x="4331500" y="2385825"/>
                    <a:ext cx="516750" cy="322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70" h="12889" extrusionOk="0">
                        <a:moveTo>
                          <a:pt x="8785" y="1"/>
                        </a:moveTo>
                        <a:cubicBezTo>
                          <a:pt x="5107" y="1"/>
                          <a:pt x="1945" y="1885"/>
                          <a:pt x="0" y="4591"/>
                        </a:cubicBezTo>
                        <a:cubicBezTo>
                          <a:pt x="6626" y="7691"/>
                          <a:pt x="13313" y="10670"/>
                          <a:pt x="20244" y="12889"/>
                        </a:cubicBezTo>
                        <a:cubicBezTo>
                          <a:pt x="20517" y="11916"/>
                          <a:pt x="20669" y="10882"/>
                          <a:pt x="20669" y="9879"/>
                        </a:cubicBezTo>
                        <a:cubicBezTo>
                          <a:pt x="20669" y="4408"/>
                          <a:pt x="14864" y="1"/>
                          <a:pt x="8785" y="1"/>
                        </a:cubicBezTo>
                        <a:close/>
                      </a:path>
                    </a:pathLst>
                  </a:custGeom>
                  <a:solidFill>
                    <a:srgbClr val="E6E4F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2" name="Google Shape;3592;p93"/>
                  <p:cNvSpPr/>
                  <p:nvPr/>
                </p:nvSpPr>
                <p:spPr>
                  <a:xfrm>
                    <a:off x="4281350" y="2500575"/>
                    <a:ext cx="556250" cy="41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50" h="16719" extrusionOk="0">
                        <a:moveTo>
                          <a:pt x="2006" y="1"/>
                        </a:moveTo>
                        <a:cubicBezTo>
                          <a:pt x="760" y="1794"/>
                          <a:pt x="0" y="3891"/>
                          <a:pt x="0" y="6049"/>
                        </a:cubicBezTo>
                        <a:cubicBezTo>
                          <a:pt x="0" y="12949"/>
                          <a:pt x="5988" y="16718"/>
                          <a:pt x="12067" y="16718"/>
                        </a:cubicBezTo>
                        <a:cubicBezTo>
                          <a:pt x="17022" y="16718"/>
                          <a:pt x="20973" y="12736"/>
                          <a:pt x="22250" y="8299"/>
                        </a:cubicBezTo>
                        <a:cubicBezTo>
                          <a:pt x="15319" y="6080"/>
                          <a:pt x="8632" y="3101"/>
                          <a:pt x="200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3" name="Google Shape;3593;p93"/>
                  <p:cNvSpPr/>
                  <p:nvPr/>
                </p:nvSpPr>
                <p:spPr>
                  <a:xfrm>
                    <a:off x="4525275" y="2515775"/>
                    <a:ext cx="79800" cy="16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2" h="6414" extrusionOk="0">
                        <a:moveTo>
                          <a:pt x="1550" y="1"/>
                        </a:moveTo>
                        <a:lnTo>
                          <a:pt x="0" y="2189"/>
                        </a:lnTo>
                        <a:lnTo>
                          <a:pt x="1246" y="2189"/>
                        </a:lnTo>
                        <a:lnTo>
                          <a:pt x="1246" y="6414"/>
                        </a:lnTo>
                        <a:lnTo>
                          <a:pt x="2128" y="6414"/>
                        </a:lnTo>
                        <a:lnTo>
                          <a:pt x="1854" y="1885"/>
                        </a:lnTo>
                        <a:lnTo>
                          <a:pt x="3192" y="1885"/>
                        </a:lnTo>
                        <a:lnTo>
                          <a:pt x="1550" y="1"/>
                        </a:lnTo>
                        <a:close/>
                      </a:path>
                    </a:pathLst>
                  </a:custGeom>
                  <a:solidFill>
                    <a:srgbClr val="645C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4" name="Google Shape;3594;p93"/>
                  <p:cNvSpPr/>
                  <p:nvPr/>
                </p:nvSpPr>
                <p:spPr>
                  <a:xfrm>
                    <a:off x="4553375" y="2593275"/>
                    <a:ext cx="252325" cy="8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3" h="3527" extrusionOk="0">
                        <a:moveTo>
                          <a:pt x="7600" y="1"/>
                        </a:moveTo>
                        <a:lnTo>
                          <a:pt x="7934" y="1217"/>
                        </a:lnTo>
                        <a:lnTo>
                          <a:pt x="1" y="2676"/>
                        </a:lnTo>
                        <a:lnTo>
                          <a:pt x="244" y="3527"/>
                        </a:lnTo>
                        <a:lnTo>
                          <a:pt x="8390" y="1703"/>
                        </a:lnTo>
                        <a:lnTo>
                          <a:pt x="8755" y="3010"/>
                        </a:lnTo>
                        <a:lnTo>
                          <a:pt x="10092" y="913"/>
                        </a:lnTo>
                        <a:lnTo>
                          <a:pt x="7600" y="1"/>
                        </a:lnTo>
                        <a:close/>
                      </a:path>
                    </a:pathLst>
                  </a:custGeom>
                  <a:solidFill>
                    <a:srgbClr val="645C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5" name="Google Shape;3595;p93"/>
                  <p:cNvSpPr/>
                  <p:nvPr/>
                </p:nvSpPr>
                <p:spPr>
                  <a:xfrm>
                    <a:off x="1313950" y="3830375"/>
                    <a:ext cx="1361750" cy="101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470" h="4044" extrusionOk="0">
                        <a:moveTo>
                          <a:pt x="54196" y="1"/>
                        </a:moveTo>
                        <a:lnTo>
                          <a:pt x="1" y="1764"/>
                        </a:lnTo>
                        <a:lnTo>
                          <a:pt x="852" y="4043"/>
                        </a:lnTo>
                        <a:lnTo>
                          <a:pt x="54470" y="3466"/>
                        </a:lnTo>
                        <a:lnTo>
                          <a:pt x="54196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6" name="Google Shape;3596;p93"/>
                  <p:cNvSpPr/>
                  <p:nvPr/>
                </p:nvSpPr>
                <p:spPr>
                  <a:xfrm>
                    <a:off x="3756250" y="3931450"/>
                    <a:ext cx="1567675" cy="80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07" h="32281" extrusionOk="0">
                        <a:moveTo>
                          <a:pt x="62707" y="0"/>
                        </a:moveTo>
                        <a:lnTo>
                          <a:pt x="1" y="5077"/>
                        </a:lnTo>
                        <a:lnTo>
                          <a:pt x="3162" y="32281"/>
                        </a:lnTo>
                        <a:lnTo>
                          <a:pt x="60944" y="23071"/>
                        </a:lnTo>
                        <a:lnTo>
                          <a:pt x="6270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597" name="Google Shape;3597;p93"/>
                <p:cNvSpPr/>
                <p:nvPr/>
              </p:nvSpPr>
              <p:spPr>
                <a:xfrm>
                  <a:off x="4537825" y="3896350"/>
                  <a:ext cx="74345" cy="88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5" h="52901" extrusionOk="0">
                      <a:moveTo>
                        <a:pt x="4142" y="0"/>
                      </a:moveTo>
                      <a:lnTo>
                        <a:pt x="4142" y="0"/>
                      </a:lnTo>
                      <a:cubicBezTo>
                        <a:pt x="4139" y="0"/>
                        <a:pt x="4137" y="4"/>
                        <a:pt x="4134" y="12"/>
                      </a:cubicBezTo>
                      <a:cubicBezTo>
                        <a:pt x="4023" y="326"/>
                        <a:pt x="3570" y="431"/>
                        <a:pt x="3016" y="431"/>
                      </a:cubicBezTo>
                      <a:cubicBezTo>
                        <a:pt x="1909" y="431"/>
                        <a:pt x="396" y="12"/>
                        <a:pt x="396" y="12"/>
                      </a:cubicBezTo>
                      <a:lnTo>
                        <a:pt x="1" y="52718"/>
                      </a:lnTo>
                      <a:lnTo>
                        <a:pt x="2432" y="52900"/>
                      </a:lnTo>
                      <a:cubicBezTo>
                        <a:pt x="2432" y="52900"/>
                        <a:pt x="4405" y="0"/>
                        <a:pt x="41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32" name="Google Shape;3319;p92"/>
          <p:cNvSpPr/>
          <p:nvPr/>
        </p:nvSpPr>
        <p:spPr>
          <a:xfrm>
            <a:off x="4530263" y="281016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3320;p92"/>
          <p:cNvSpPr/>
          <p:nvPr/>
        </p:nvSpPr>
        <p:spPr>
          <a:xfrm>
            <a:off x="6825891" y="1164433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3322;p92"/>
          <p:cNvSpPr/>
          <p:nvPr/>
        </p:nvSpPr>
        <p:spPr>
          <a:xfrm>
            <a:off x="8211887" y="195486"/>
            <a:ext cx="833942" cy="48433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1" grpId="0"/>
      <p:bldP spid="339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8"/>
          <p:cNvSpPr txBox="1">
            <a:spLocks noGrp="1"/>
          </p:cNvSpPr>
          <p:nvPr>
            <p:ph type="title"/>
          </p:nvPr>
        </p:nvSpPr>
        <p:spPr>
          <a:xfrm>
            <a:off x="720900" y="339502"/>
            <a:ext cx="7713600" cy="1008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vi-VN" sz="6600" dirty="0"/>
              <a:t>Hoạt động 1</a:t>
            </a:r>
          </a:p>
        </p:txBody>
      </p:sp>
      <p:pic>
        <p:nvPicPr>
          <p:cNvPr id="962" name="Google Shape;962;p58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" name="Google Shape;1603;p70"/>
          <p:cNvSpPr/>
          <p:nvPr/>
        </p:nvSpPr>
        <p:spPr>
          <a:xfrm>
            <a:off x="4230620" y="1865038"/>
            <a:ext cx="3616416" cy="1840800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1604;p70"/>
          <p:cNvSpPr txBox="1">
            <a:spLocks noGrp="1"/>
          </p:cNvSpPr>
          <p:nvPr>
            <p:ph type="title"/>
          </p:nvPr>
        </p:nvSpPr>
        <p:spPr>
          <a:xfrm>
            <a:off x="4067944" y="2157230"/>
            <a:ext cx="3806054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N</a:t>
            </a:r>
            <a:r>
              <a:rPr lang="en" sz="6000" dirty="0"/>
              <a:t>ghe - viết</a:t>
            </a:r>
            <a:endParaRPr sz="6000" dirty="0"/>
          </a:p>
        </p:txBody>
      </p:sp>
      <p:sp>
        <p:nvSpPr>
          <p:cNvPr id="27" name="Google Shape;1606;p70"/>
          <p:cNvSpPr/>
          <p:nvPr/>
        </p:nvSpPr>
        <p:spPr>
          <a:xfrm>
            <a:off x="174607" y="3379532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8" name="Google Shape;1608;p70"/>
          <p:cNvGrpSpPr/>
          <p:nvPr/>
        </p:nvGrpSpPr>
        <p:grpSpPr>
          <a:xfrm flipH="1">
            <a:off x="539552" y="1669791"/>
            <a:ext cx="3444367" cy="5839675"/>
            <a:chOff x="1862899" y="1669750"/>
            <a:chExt cx="2709114" cy="4593106"/>
          </a:xfrm>
        </p:grpSpPr>
        <p:sp>
          <p:nvSpPr>
            <p:cNvPr id="29" name="Google Shape;1609;p70"/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610;p70"/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611;p70"/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612;p70"/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613;p70"/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614;p70"/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615;p70"/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616;p70"/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617;p70"/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618;p70"/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619;p70"/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620;p70"/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621;p70"/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622;p70"/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623;p70"/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624;p70"/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625;p70"/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626;p70"/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627;p70"/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628;p70"/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629;p70"/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630;p70"/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631;p70"/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632;p70"/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633;p70"/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634;p70"/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635;p70"/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636;p70"/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637;p70"/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638;p70"/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639;p70"/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640;p70"/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641;p70"/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642;p70"/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643;p70"/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644;p70"/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645;p70"/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646;p70"/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647;p70"/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648;p70"/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649;p70"/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650;p70"/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651;p70"/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1652;p70"/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653;p70"/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654;p70"/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1655;p70"/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1656;p70"/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1657;p70"/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1658;p70"/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1659;p70"/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1660;p70"/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1661;p70"/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1662;p70"/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1663;p70"/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1664;p70"/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1665;p70"/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1666;p70"/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1667;p70"/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1668;p70"/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669;p70"/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1670;p70"/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1671;p70"/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1672;p70"/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1673;p70"/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1674;p70"/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1675;p70"/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1676;p70"/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1677;p70"/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1678;p70"/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1679;p70"/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680;p70"/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681;p70"/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682;p70"/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683;p70"/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684;p70"/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685;p70"/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686;p70"/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687;p70"/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688;p70"/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689;p70"/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690;p70"/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691;p70"/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692;p70"/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3" name="Google Shape;1607;p70"/>
          <p:cNvSpPr/>
          <p:nvPr/>
        </p:nvSpPr>
        <p:spPr>
          <a:xfrm>
            <a:off x="7788746" y="1156422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7548953" y="3410918"/>
            <a:ext cx="1494395" cy="1559794"/>
            <a:chOff x="7548953" y="3410918"/>
            <a:chExt cx="1494395" cy="1559794"/>
          </a:xfrm>
        </p:grpSpPr>
        <p:grpSp>
          <p:nvGrpSpPr>
            <p:cNvPr id="114" name="Google Shape;738;p56"/>
            <p:cNvGrpSpPr/>
            <p:nvPr/>
          </p:nvGrpSpPr>
          <p:grpSpPr>
            <a:xfrm>
              <a:off x="7548953" y="3534237"/>
              <a:ext cx="1230754" cy="1436475"/>
              <a:chOff x="4786571" y="768401"/>
              <a:chExt cx="921774" cy="1075851"/>
            </a:xfrm>
          </p:grpSpPr>
          <p:sp>
            <p:nvSpPr>
              <p:cNvPr id="115" name="Google Shape;739;p56"/>
              <p:cNvSpPr/>
              <p:nvPr/>
            </p:nvSpPr>
            <p:spPr>
              <a:xfrm>
                <a:off x="4786571" y="768401"/>
                <a:ext cx="921774" cy="1075851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43034" extrusionOk="0">
                    <a:moveTo>
                      <a:pt x="7113" y="0"/>
                    </a:moveTo>
                    <a:cubicBezTo>
                      <a:pt x="6019" y="790"/>
                      <a:pt x="5502" y="4438"/>
                      <a:pt x="5502" y="4438"/>
                    </a:cubicBezTo>
                    <a:lnTo>
                      <a:pt x="92" y="34560"/>
                    </a:lnTo>
                    <a:cubicBezTo>
                      <a:pt x="1" y="35077"/>
                      <a:pt x="183" y="37691"/>
                      <a:pt x="2949" y="38207"/>
                    </a:cubicBezTo>
                    <a:lnTo>
                      <a:pt x="29819" y="43010"/>
                    </a:lnTo>
                    <a:cubicBezTo>
                      <a:pt x="29890" y="43026"/>
                      <a:pt x="29961" y="43033"/>
                      <a:pt x="30030" y="43033"/>
                    </a:cubicBezTo>
                    <a:cubicBezTo>
                      <a:pt x="30486" y="43033"/>
                      <a:pt x="30864" y="42699"/>
                      <a:pt x="30943" y="42250"/>
                    </a:cubicBezTo>
                    <a:lnTo>
                      <a:pt x="36871" y="9301"/>
                    </a:lnTo>
                    <a:lnTo>
                      <a:pt x="7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40;p56"/>
              <p:cNvSpPr/>
              <p:nvPr/>
            </p:nvSpPr>
            <p:spPr>
              <a:xfrm>
                <a:off x="4812421" y="842101"/>
                <a:ext cx="869324" cy="973027"/>
              </a:xfrm>
              <a:custGeom>
                <a:avLst/>
                <a:gdLst/>
                <a:ahLst/>
                <a:cxnLst/>
                <a:rect l="l" t="t" r="r" b="b"/>
                <a:pathLst>
                  <a:path w="34773" h="38921" extrusionOk="0">
                    <a:moveTo>
                      <a:pt x="5988" y="1"/>
                    </a:moveTo>
                    <a:lnTo>
                      <a:pt x="91" y="32949"/>
                    </a:lnTo>
                    <a:cubicBezTo>
                      <a:pt x="0" y="33466"/>
                      <a:pt x="334" y="33983"/>
                      <a:pt x="882" y="34074"/>
                    </a:cubicBezTo>
                    <a:lnTo>
                      <a:pt x="27751" y="38907"/>
                    </a:lnTo>
                    <a:cubicBezTo>
                      <a:pt x="27805" y="38916"/>
                      <a:pt x="27858" y="38921"/>
                      <a:pt x="27911" y="38921"/>
                    </a:cubicBezTo>
                    <a:cubicBezTo>
                      <a:pt x="28371" y="38921"/>
                      <a:pt x="28794" y="38580"/>
                      <a:pt x="28876" y="38117"/>
                    </a:cubicBezTo>
                    <a:lnTo>
                      <a:pt x="34773" y="5168"/>
                    </a:lnTo>
                    <a:lnTo>
                      <a:pt x="5988" y="1"/>
                    </a:lnTo>
                    <a:close/>
                  </a:path>
                </a:pathLst>
              </a:custGeom>
              <a:solidFill>
                <a:srgbClr val="E6E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41;p56"/>
              <p:cNvSpPr/>
              <p:nvPr/>
            </p:nvSpPr>
            <p:spPr>
              <a:xfrm>
                <a:off x="4805573" y="820826"/>
                <a:ext cx="869349" cy="972276"/>
              </a:xfrm>
              <a:custGeom>
                <a:avLst/>
                <a:gdLst/>
                <a:ahLst/>
                <a:cxnLst/>
                <a:rect l="l" t="t" r="r" b="b"/>
                <a:pathLst>
                  <a:path w="34774" h="38891" extrusionOk="0">
                    <a:moveTo>
                      <a:pt x="5988" y="0"/>
                    </a:moveTo>
                    <a:lnTo>
                      <a:pt x="92" y="32919"/>
                    </a:lnTo>
                    <a:cubicBezTo>
                      <a:pt x="1" y="33436"/>
                      <a:pt x="335" y="33952"/>
                      <a:pt x="852" y="34044"/>
                    </a:cubicBezTo>
                    <a:lnTo>
                      <a:pt x="27721" y="38876"/>
                    </a:lnTo>
                    <a:cubicBezTo>
                      <a:pt x="27778" y="38886"/>
                      <a:pt x="27834" y="38890"/>
                      <a:pt x="27889" y="38890"/>
                    </a:cubicBezTo>
                    <a:cubicBezTo>
                      <a:pt x="28365" y="38890"/>
                      <a:pt x="28767" y="38549"/>
                      <a:pt x="28876" y="38086"/>
                    </a:cubicBezTo>
                    <a:lnTo>
                      <a:pt x="34773" y="5168"/>
                    </a:lnTo>
                    <a:lnTo>
                      <a:pt x="59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43;p56"/>
              <p:cNvSpPr/>
              <p:nvPr/>
            </p:nvSpPr>
            <p:spPr>
              <a:xfrm>
                <a:off x="5063175" y="985375"/>
                <a:ext cx="364775" cy="25225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0090" extrusionOk="0">
                    <a:moveTo>
                      <a:pt x="2143" y="0"/>
                    </a:moveTo>
                    <a:cubicBezTo>
                      <a:pt x="1667" y="0"/>
                      <a:pt x="1268" y="341"/>
                      <a:pt x="1186" y="805"/>
                    </a:cubicBezTo>
                    <a:lnTo>
                      <a:pt x="92" y="6884"/>
                    </a:lnTo>
                    <a:cubicBezTo>
                      <a:pt x="1" y="7431"/>
                      <a:pt x="335" y="7917"/>
                      <a:pt x="882" y="8008"/>
                    </a:cubicBezTo>
                    <a:lnTo>
                      <a:pt x="12281" y="10075"/>
                    </a:lnTo>
                    <a:cubicBezTo>
                      <a:pt x="12334" y="10085"/>
                      <a:pt x="12388" y="10089"/>
                      <a:pt x="12441" y="10089"/>
                    </a:cubicBezTo>
                    <a:cubicBezTo>
                      <a:pt x="12900" y="10089"/>
                      <a:pt x="13323" y="9748"/>
                      <a:pt x="13405" y="9285"/>
                    </a:cubicBezTo>
                    <a:lnTo>
                      <a:pt x="14499" y="3206"/>
                    </a:lnTo>
                    <a:cubicBezTo>
                      <a:pt x="14591" y="2689"/>
                      <a:pt x="14256" y="2172"/>
                      <a:pt x="13709" y="2081"/>
                    </a:cubicBezTo>
                    <a:lnTo>
                      <a:pt x="2311" y="14"/>
                    </a:lnTo>
                    <a:cubicBezTo>
                      <a:pt x="2254" y="5"/>
                      <a:pt x="2198" y="0"/>
                      <a:pt x="21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0" name="Google Shape;950;p58"/>
            <p:cNvSpPr/>
            <p:nvPr/>
          </p:nvSpPr>
          <p:spPr>
            <a:xfrm>
              <a:off x="8313985" y="3410918"/>
              <a:ext cx="729363" cy="458011"/>
            </a:xfrm>
            <a:custGeom>
              <a:avLst/>
              <a:gdLst/>
              <a:ahLst/>
              <a:cxnLst/>
              <a:rect l="l" t="t" r="r" b="b"/>
              <a:pathLst>
                <a:path w="11703" h="7349" extrusionOk="0">
                  <a:moveTo>
                    <a:pt x="10705" y="1"/>
                  </a:moveTo>
                  <a:cubicBezTo>
                    <a:pt x="9551" y="1"/>
                    <a:pt x="0" y="7015"/>
                    <a:pt x="0" y="7015"/>
                  </a:cubicBezTo>
                  <a:lnTo>
                    <a:pt x="851" y="7349"/>
                  </a:lnTo>
                  <a:cubicBezTo>
                    <a:pt x="851" y="7349"/>
                    <a:pt x="11702" y="723"/>
                    <a:pt x="10791" y="24"/>
                  </a:cubicBezTo>
                  <a:cubicBezTo>
                    <a:pt x="10771" y="8"/>
                    <a:pt x="10743" y="1"/>
                    <a:pt x="10705" y="1"/>
                  </a:cubicBezTo>
                  <a:close/>
                </a:path>
              </a:pathLst>
            </a:custGeom>
            <a:solidFill>
              <a:srgbClr val="303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47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8"/>
          <p:cNvSpPr txBox="1">
            <a:spLocks noGrp="1"/>
          </p:cNvSpPr>
          <p:nvPr>
            <p:ph type="title"/>
          </p:nvPr>
        </p:nvSpPr>
        <p:spPr>
          <a:xfrm>
            <a:off x="720900" y="429949"/>
            <a:ext cx="7713600" cy="9176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" sz="5400" dirty="0">
                <a:solidFill>
                  <a:schemeClr val="bg1"/>
                </a:solidFill>
              </a:rPr>
              <a:t>DÒNG KINH QUÊ HƯƠNG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25" name="Google Shape;1587;p69"/>
          <p:cNvSpPr txBox="1">
            <a:spLocks noGrp="1"/>
          </p:cNvSpPr>
          <p:nvPr>
            <p:ph type="title" idx="4294967295"/>
          </p:nvPr>
        </p:nvSpPr>
        <p:spPr>
          <a:xfrm>
            <a:off x="179512" y="1275606"/>
            <a:ext cx="8784976" cy="3240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Cũng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khắp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quê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gợi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Vẫn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hò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đang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mùi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quả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chín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xuồng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cập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bến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reo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tôi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giã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bỗng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Dễ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sao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lảnh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lót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vút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giấc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ngủ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niềm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vui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b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                                                                       Theo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Nguyễn</a:t>
            </a:r>
            <a:r>
              <a:rPr lang="en-US" alt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7"/>
          <p:cNvSpPr txBox="1">
            <a:spLocks noGrp="1"/>
          </p:cNvSpPr>
          <p:nvPr>
            <p:ph type="title"/>
          </p:nvPr>
        </p:nvSpPr>
        <p:spPr>
          <a:xfrm>
            <a:off x="2411760" y="123478"/>
            <a:ext cx="457118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GIẢI NGHĨA TỪ</a:t>
            </a:r>
            <a:endParaRPr dirty="0"/>
          </a:p>
        </p:txBody>
      </p:sp>
      <p:grpSp>
        <p:nvGrpSpPr>
          <p:cNvPr id="926" name="Google Shape;926;p57"/>
          <p:cNvGrpSpPr/>
          <p:nvPr/>
        </p:nvGrpSpPr>
        <p:grpSpPr>
          <a:xfrm>
            <a:off x="7089204" y="69114"/>
            <a:ext cx="568899" cy="794989"/>
            <a:chOff x="4786575" y="766525"/>
            <a:chExt cx="921775" cy="1077725"/>
          </a:xfrm>
        </p:grpSpPr>
        <p:sp>
          <p:nvSpPr>
            <p:cNvPr id="927" name="Google Shape;927;p57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7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7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7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7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235;p64"/>
          <p:cNvGrpSpPr/>
          <p:nvPr/>
        </p:nvGrpSpPr>
        <p:grpSpPr>
          <a:xfrm rot="20443486">
            <a:off x="1759155" y="26232"/>
            <a:ext cx="671593" cy="818370"/>
            <a:chOff x="6414475" y="2335775"/>
            <a:chExt cx="958950" cy="1331075"/>
          </a:xfrm>
        </p:grpSpPr>
        <p:sp>
          <p:nvSpPr>
            <p:cNvPr id="116" name="Google Shape;1236;p64"/>
            <p:cNvSpPr/>
            <p:nvPr/>
          </p:nvSpPr>
          <p:spPr>
            <a:xfrm>
              <a:off x="6690702" y="2728522"/>
              <a:ext cx="381465" cy="355023"/>
            </a:xfrm>
            <a:custGeom>
              <a:avLst/>
              <a:gdLst/>
              <a:ahLst/>
              <a:cxnLst/>
              <a:rect l="l" t="t" r="r" b="b"/>
              <a:pathLst>
                <a:path w="2164" h="2014" extrusionOk="0">
                  <a:moveTo>
                    <a:pt x="2164" y="1"/>
                  </a:moveTo>
                  <a:lnTo>
                    <a:pt x="109" y="677"/>
                  </a:lnTo>
                  <a:lnTo>
                    <a:pt x="0" y="1868"/>
                  </a:lnTo>
                  <a:lnTo>
                    <a:pt x="635" y="2006"/>
                  </a:lnTo>
                  <a:cubicBezTo>
                    <a:pt x="678" y="2011"/>
                    <a:pt x="721" y="2014"/>
                    <a:pt x="764" y="2014"/>
                  </a:cubicBezTo>
                  <a:cubicBezTo>
                    <a:pt x="1540" y="2014"/>
                    <a:pt x="2164" y="1120"/>
                    <a:pt x="2164" y="1120"/>
                  </a:cubicBez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37;p64"/>
            <p:cNvSpPr/>
            <p:nvPr/>
          </p:nvSpPr>
          <p:spPr>
            <a:xfrm>
              <a:off x="6690702" y="3001048"/>
              <a:ext cx="390278" cy="369478"/>
            </a:xfrm>
            <a:custGeom>
              <a:avLst/>
              <a:gdLst/>
              <a:ahLst/>
              <a:cxnLst/>
              <a:rect l="l" t="t" r="r" b="b"/>
              <a:pathLst>
                <a:path w="2214" h="2096" extrusionOk="0">
                  <a:moveTo>
                    <a:pt x="2164" y="0"/>
                  </a:moveTo>
                  <a:lnTo>
                    <a:pt x="0" y="597"/>
                  </a:lnTo>
                  <a:lnTo>
                    <a:pt x="389" y="1980"/>
                  </a:lnTo>
                  <a:lnTo>
                    <a:pt x="639" y="2089"/>
                  </a:lnTo>
                  <a:cubicBezTo>
                    <a:pt x="675" y="2093"/>
                    <a:pt x="711" y="2095"/>
                    <a:pt x="747" y="2095"/>
                  </a:cubicBezTo>
                  <a:cubicBezTo>
                    <a:pt x="1541" y="2095"/>
                    <a:pt x="2214" y="986"/>
                    <a:pt x="2214" y="986"/>
                  </a:cubicBezTo>
                  <a:lnTo>
                    <a:pt x="21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38;p64"/>
            <p:cNvSpPr/>
            <p:nvPr/>
          </p:nvSpPr>
          <p:spPr>
            <a:xfrm>
              <a:off x="6812862" y="2335775"/>
              <a:ext cx="165877" cy="89373"/>
            </a:xfrm>
            <a:custGeom>
              <a:avLst/>
              <a:gdLst/>
              <a:ahLst/>
              <a:cxnLst/>
              <a:rect l="l" t="t" r="r" b="b"/>
              <a:pathLst>
                <a:path w="941" h="507" extrusionOk="0">
                  <a:moveTo>
                    <a:pt x="474" y="0"/>
                  </a:moveTo>
                  <a:cubicBezTo>
                    <a:pt x="288" y="0"/>
                    <a:pt x="116" y="252"/>
                    <a:pt x="1" y="478"/>
                  </a:cubicBezTo>
                  <a:cubicBezTo>
                    <a:pt x="115" y="497"/>
                    <a:pt x="231" y="506"/>
                    <a:pt x="348" y="506"/>
                  </a:cubicBezTo>
                  <a:cubicBezTo>
                    <a:pt x="546" y="506"/>
                    <a:pt x="746" y="479"/>
                    <a:pt x="940" y="424"/>
                  </a:cubicBezTo>
                  <a:cubicBezTo>
                    <a:pt x="832" y="236"/>
                    <a:pt x="686" y="48"/>
                    <a:pt x="523" y="6"/>
                  </a:cubicBezTo>
                  <a:cubicBezTo>
                    <a:pt x="506" y="2"/>
                    <a:pt x="490" y="0"/>
                    <a:pt x="474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39;p64"/>
            <p:cNvSpPr/>
            <p:nvPr/>
          </p:nvSpPr>
          <p:spPr>
            <a:xfrm>
              <a:off x="6785539" y="2411222"/>
              <a:ext cx="229337" cy="183505"/>
            </a:xfrm>
            <a:custGeom>
              <a:avLst/>
              <a:gdLst/>
              <a:ahLst/>
              <a:cxnLst/>
              <a:rect l="l" t="t" r="r" b="b"/>
              <a:pathLst>
                <a:path w="1301" h="1041" extrusionOk="0">
                  <a:moveTo>
                    <a:pt x="1095" y="0"/>
                  </a:moveTo>
                  <a:cubicBezTo>
                    <a:pt x="907" y="54"/>
                    <a:pt x="712" y="82"/>
                    <a:pt x="517" y="82"/>
                  </a:cubicBezTo>
                  <a:cubicBezTo>
                    <a:pt x="396" y="82"/>
                    <a:pt x="275" y="71"/>
                    <a:pt x="156" y="50"/>
                  </a:cubicBezTo>
                  <a:cubicBezTo>
                    <a:pt x="97" y="167"/>
                    <a:pt x="43" y="288"/>
                    <a:pt x="1" y="410"/>
                  </a:cubicBezTo>
                  <a:lnTo>
                    <a:pt x="302" y="1040"/>
                  </a:lnTo>
                  <a:lnTo>
                    <a:pt x="1158" y="852"/>
                  </a:lnTo>
                  <a:lnTo>
                    <a:pt x="1300" y="451"/>
                  </a:lnTo>
                  <a:cubicBezTo>
                    <a:pt x="1246" y="293"/>
                    <a:pt x="1175" y="142"/>
                    <a:pt x="1095" y="0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40;p64"/>
            <p:cNvSpPr/>
            <p:nvPr/>
          </p:nvSpPr>
          <p:spPr>
            <a:xfrm>
              <a:off x="6786421" y="3547334"/>
              <a:ext cx="216645" cy="119516"/>
            </a:xfrm>
            <a:custGeom>
              <a:avLst/>
              <a:gdLst/>
              <a:ahLst/>
              <a:cxnLst/>
              <a:rect l="l" t="t" r="r" b="b"/>
              <a:pathLst>
                <a:path w="1229" h="678" extrusionOk="0">
                  <a:moveTo>
                    <a:pt x="823" y="0"/>
                  </a:moveTo>
                  <a:cubicBezTo>
                    <a:pt x="531" y="163"/>
                    <a:pt x="251" y="360"/>
                    <a:pt x="0" y="585"/>
                  </a:cubicBezTo>
                  <a:cubicBezTo>
                    <a:pt x="29" y="606"/>
                    <a:pt x="67" y="627"/>
                    <a:pt x="109" y="639"/>
                  </a:cubicBezTo>
                  <a:cubicBezTo>
                    <a:pt x="180" y="667"/>
                    <a:pt x="312" y="677"/>
                    <a:pt x="464" y="677"/>
                  </a:cubicBezTo>
                  <a:cubicBezTo>
                    <a:pt x="615" y="677"/>
                    <a:pt x="785" y="667"/>
                    <a:pt x="932" y="652"/>
                  </a:cubicBezTo>
                  <a:cubicBezTo>
                    <a:pt x="1228" y="619"/>
                    <a:pt x="1174" y="385"/>
                    <a:pt x="1174" y="385"/>
                  </a:cubicBezTo>
                  <a:lnTo>
                    <a:pt x="1145" y="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41;p64"/>
            <p:cNvSpPr/>
            <p:nvPr/>
          </p:nvSpPr>
          <p:spPr>
            <a:xfrm>
              <a:off x="6762799" y="3541340"/>
              <a:ext cx="169579" cy="109292"/>
            </a:xfrm>
            <a:custGeom>
              <a:avLst/>
              <a:gdLst/>
              <a:ahLst/>
              <a:cxnLst/>
              <a:rect l="l" t="t" r="r" b="b"/>
              <a:pathLst>
                <a:path w="962" h="620" extrusionOk="0">
                  <a:moveTo>
                    <a:pt x="1" y="1"/>
                  </a:moveTo>
                  <a:cubicBezTo>
                    <a:pt x="1" y="1"/>
                    <a:pt x="9" y="231"/>
                    <a:pt x="17" y="381"/>
                  </a:cubicBezTo>
                  <a:cubicBezTo>
                    <a:pt x="17" y="473"/>
                    <a:pt x="59" y="561"/>
                    <a:pt x="134" y="619"/>
                  </a:cubicBezTo>
                  <a:cubicBezTo>
                    <a:pt x="385" y="394"/>
                    <a:pt x="665" y="197"/>
                    <a:pt x="961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42;p64"/>
            <p:cNvSpPr/>
            <p:nvPr/>
          </p:nvSpPr>
          <p:spPr>
            <a:xfrm>
              <a:off x="6748345" y="3472768"/>
              <a:ext cx="263535" cy="77738"/>
            </a:xfrm>
            <a:custGeom>
              <a:avLst/>
              <a:gdLst/>
              <a:ahLst/>
              <a:cxnLst/>
              <a:rect l="l" t="t" r="r" b="b"/>
              <a:pathLst>
                <a:path w="1495" h="441" extrusionOk="0">
                  <a:moveTo>
                    <a:pt x="130" y="1"/>
                  </a:moveTo>
                  <a:cubicBezTo>
                    <a:pt x="27" y="1"/>
                    <a:pt x="1" y="353"/>
                    <a:pt x="83" y="390"/>
                  </a:cubicBezTo>
                  <a:cubicBezTo>
                    <a:pt x="171" y="429"/>
                    <a:pt x="595" y="441"/>
                    <a:pt x="932" y="441"/>
                  </a:cubicBezTo>
                  <a:cubicBezTo>
                    <a:pt x="1135" y="441"/>
                    <a:pt x="1306" y="436"/>
                    <a:pt x="1357" y="432"/>
                  </a:cubicBezTo>
                  <a:cubicBezTo>
                    <a:pt x="1494" y="423"/>
                    <a:pt x="1461" y="340"/>
                    <a:pt x="1461" y="206"/>
                  </a:cubicBezTo>
                  <a:cubicBezTo>
                    <a:pt x="1465" y="77"/>
                    <a:pt x="1327" y="60"/>
                    <a:pt x="1327" y="60"/>
                  </a:cubicBezTo>
                  <a:cubicBezTo>
                    <a:pt x="1218" y="67"/>
                    <a:pt x="1108" y="70"/>
                    <a:pt x="998" y="70"/>
                  </a:cubicBezTo>
                  <a:cubicBezTo>
                    <a:pt x="710" y="70"/>
                    <a:pt x="421" y="47"/>
                    <a:pt x="137" y="1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43;p64"/>
            <p:cNvSpPr/>
            <p:nvPr/>
          </p:nvSpPr>
          <p:spPr>
            <a:xfrm>
              <a:off x="6772318" y="2481909"/>
              <a:ext cx="56938" cy="999317"/>
            </a:xfrm>
            <a:custGeom>
              <a:avLst/>
              <a:gdLst/>
              <a:ahLst/>
              <a:cxnLst/>
              <a:rect l="l" t="t" r="r" b="b"/>
              <a:pathLst>
                <a:path w="323" h="5669" extrusionOk="0">
                  <a:moveTo>
                    <a:pt x="91" y="1"/>
                  </a:moveTo>
                  <a:cubicBezTo>
                    <a:pt x="79" y="1"/>
                    <a:pt x="72" y="9"/>
                    <a:pt x="72" y="9"/>
                  </a:cubicBezTo>
                  <a:lnTo>
                    <a:pt x="1" y="5622"/>
                  </a:lnTo>
                  <a:cubicBezTo>
                    <a:pt x="84" y="5648"/>
                    <a:pt x="172" y="5660"/>
                    <a:pt x="260" y="5668"/>
                  </a:cubicBezTo>
                  <a:lnTo>
                    <a:pt x="322" y="322"/>
                  </a:lnTo>
                  <a:cubicBezTo>
                    <a:pt x="214" y="314"/>
                    <a:pt x="185" y="113"/>
                    <a:pt x="143" y="46"/>
                  </a:cubicBezTo>
                  <a:cubicBezTo>
                    <a:pt x="121" y="10"/>
                    <a:pt x="103" y="1"/>
                    <a:pt x="91" y="1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4;p64"/>
            <p:cNvSpPr/>
            <p:nvPr/>
          </p:nvSpPr>
          <p:spPr>
            <a:xfrm>
              <a:off x="6944013" y="2485082"/>
              <a:ext cx="70864" cy="999846"/>
            </a:xfrm>
            <a:custGeom>
              <a:avLst/>
              <a:gdLst/>
              <a:ahLst/>
              <a:cxnLst/>
              <a:rect l="l" t="t" r="r" b="b"/>
              <a:pathLst>
                <a:path w="402" h="5672" extrusionOk="0">
                  <a:moveTo>
                    <a:pt x="351" y="1"/>
                  </a:moveTo>
                  <a:cubicBezTo>
                    <a:pt x="338" y="1"/>
                    <a:pt x="321" y="4"/>
                    <a:pt x="301" y="11"/>
                  </a:cubicBezTo>
                  <a:cubicBezTo>
                    <a:pt x="217" y="45"/>
                    <a:pt x="167" y="266"/>
                    <a:pt x="63" y="283"/>
                  </a:cubicBezTo>
                  <a:lnTo>
                    <a:pt x="0" y="5671"/>
                  </a:lnTo>
                  <a:cubicBezTo>
                    <a:pt x="130" y="5667"/>
                    <a:pt x="217" y="5663"/>
                    <a:pt x="217" y="5663"/>
                  </a:cubicBezTo>
                  <a:lnTo>
                    <a:pt x="401" y="32"/>
                  </a:lnTo>
                  <a:cubicBezTo>
                    <a:pt x="401" y="32"/>
                    <a:pt x="394" y="1"/>
                    <a:pt x="351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45;p64"/>
            <p:cNvSpPr/>
            <p:nvPr/>
          </p:nvSpPr>
          <p:spPr>
            <a:xfrm>
              <a:off x="6817974" y="2481909"/>
              <a:ext cx="137144" cy="1003548"/>
            </a:xfrm>
            <a:custGeom>
              <a:avLst/>
              <a:gdLst/>
              <a:ahLst/>
              <a:cxnLst/>
              <a:rect l="l" t="t" r="r" b="b"/>
              <a:pathLst>
                <a:path w="778" h="5693" extrusionOk="0">
                  <a:moveTo>
                    <a:pt x="391" y="0"/>
                  </a:moveTo>
                  <a:cubicBezTo>
                    <a:pt x="245" y="0"/>
                    <a:pt x="84" y="322"/>
                    <a:pt x="84" y="322"/>
                  </a:cubicBezTo>
                  <a:lnTo>
                    <a:pt x="63" y="322"/>
                  </a:lnTo>
                  <a:lnTo>
                    <a:pt x="1" y="5668"/>
                  </a:lnTo>
                  <a:cubicBezTo>
                    <a:pt x="177" y="5684"/>
                    <a:pt x="354" y="5693"/>
                    <a:pt x="531" y="5693"/>
                  </a:cubicBezTo>
                  <a:cubicBezTo>
                    <a:pt x="592" y="5693"/>
                    <a:pt x="654" y="5691"/>
                    <a:pt x="715" y="5689"/>
                  </a:cubicBezTo>
                  <a:lnTo>
                    <a:pt x="778" y="301"/>
                  </a:lnTo>
                  <a:lnTo>
                    <a:pt x="753" y="301"/>
                  </a:lnTo>
                  <a:cubicBezTo>
                    <a:pt x="627" y="276"/>
                    <a:pt x="544" y="4"/>
                    <a:pt x="393" y="0"/>
                  </a:cubicBezTo>
                  <a:cubicBezTo>
                    <a:pt x="392" y="0"/>
                    <a:pt x="392" y="0"/>
                    <a:pt x="39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46;p64"/>
            <p:cNvSpPr/>
            <p:nvPr/>
          </p:nvSpPr>
          <p:spPr>
            <a:xfrm>
              <a:off x="6588285" y="2556299"/>
              <a:ext cx="496397" cy="344623"/>
            </a:xfrm>
            <a:custGeom>
              <a:avLst/>
              <a:gdLst/>
              <a:ahLst/>
              <a:cxnLst/>
              <a:rect l="l" t="t" r="r" b="b"/>
              <a:pathLst>
                <a:path w="2816" h="1955" extrusionOk="0">
                  <a:moveTo>
                    <a:pt x="602" y="0"/>
                  </a:moveTo>
                  <a:lnTo>
                    <a:pt x="602" y="0"/>
                  </a:lnTo>
                  <a:cubicBezTo>
                    <a:pt x="602" y="0"/>
                    <a:pt x="594" y="472"/>
                    <a:pt x="631" y="618"/>
                  </a:cubicBezTo>
                  <a:lnTo>
                    <a:pt x="1" y="748"/>
                  </a:lnTo>
                  <a:cubicBezTo>
                    <a:pt x="1" y="748"/>
                    <a:pt x="661" y="1612"/>
                    <a:pt x="1809" y="1955"/>
                  </a:cubicBezTo>
                  <a:cubicBezTo>
                    <a:pt x="2239" y="1830"/>
                    <a:pt x="2603" y="1533"/>
                    <a:pt x="2816" y="1136"/>
                  </a:cubicBezTo>
                  <a:cubicBezTo>
                    <a:pt x="2795" y="1082"/>
                    <a:pt x="2770" y="1028"/>
                    <a:pt x="2745" y="978"/>
                  </a:cubicBezTo>
                  <a:cubicBezTo>
                    <a:pt x="2745" y="978"/>
                    <a:pt x="1291" y="677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47;p64"/>
            <p:cNvSpPr/>
            <p:nvPr/>
          </p:nvSpPr>
          <p:spPr>
            <a:xfrm>
              <a:off x="6906466" y="2756551"/>
              <a:ext cx="217350" cy="169403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1011" y="0"/>
                  </a:moveTo>
                  <a:cubicBezTo>
                    <a:pt x="798" y="397"/>
                    <a:pt x="434" y="694"/>
                    <a:pt x="0" y="819"/>
                  </a:cubicBezTo>
                  <a:cubicBezTo>
                    <a:pt x="305" y="911"/>
                    <a:pt x="622" y="961"/>
                    <a:pt x="940" y="961"/>
                  </a:cubicBezTo>
                  <a:cubicBezTo>
                    <a:pt x="940" y="961"/>
                    <a:pt x="1232" y="564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48;p64"/>
            <p:cNvSpPr/>
            <p:nvPr/>
          </p:nvSpPr>
          <p:spPr>
            <a:xfrm>
              <a:off x="6650158" y="3106286"/>
              <a:ext cx="491285" cy="310072"/>
            </a:xfrm>
            <a:custGeom>
              <a:avLst/>
              <a:gdLst/>
              <a:ahLst/>
              <a:cxnLst/>
              <a:rect l="l" t="t" r="r" b="b"/>
              <a:pathLst>
                <a:path w="2787" h="1759" extrusionOk="0">
                  <a:moveTo>
                    <a:pt x="230" y="0"/>
                  </a:moveTo>
                  <a:cubicBezTo>
                    <a:pt x="155" y="134"/>
                    <a:pt x="0" y="1028"/>
                    <a:pt x="230" y="1258"/>
                  </a:cubicBezTo>
                  <a:cubicBezTo>
                    <a:pt x="485" y="1512"/>
                    <a:pt x="924" y="1667"/>
                    <a:pt x="1379" y="1759"/>
                  </a:cubicBezTo>
                  <a:cubicBezTo>
                    <a:pt x="1909" y="1579"/>
                    <a:pt x="2415" y="1266"/>
                    <a:pt x="2786" y="840"/>
                  </a:cubicBezTo>
                  <a:cubicBezTo>
                    <a:pt x="1421" y="652"/>
                    <a:pt x="230" y="0"/>
                    <a:pt x="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49;p64"/>
            <p:cNvSpPr/>
            <p:nvPr/>
          </p:nvSpPr>
          <p:spPr>
            <a:xfrm>
              <a:off x="6892364" y="3254183"/>
              <a:ext cx="324174" cy="188088"/>
            </a:xfrm>
            <a:custGeom>
              <a:avLst/>
              <a:gdLst/>
              <a:ahLst/>
              <a:cxnLst/>
              <a:rect l="l" t="t" r="r" b="b"/>
              <a:pathLst>
                <a:path w="1839" h="1067" extrusionOk="0">
                  <a:moveTo>
                    <a:pt x="1412" y="1"/>
                  </a:moveTo>
                  <a:cubicBezTo>
                    <a:pt x="1041" y="427"/>
                    <a:pt x="535" y="740"/>
                    <a:pt x="1" y="920"/>
                  </a:cubicBezTo>
                  <a:cubicBezTo>
                    <a:pt x="505" y="1017"/>
                    <a:pt x="1020" y="1067"/>
                    <a:pt x="1532" y="1067"/>
                  </a:cubicBezTo>
                  <a:cubicBezTo>
                    <a:pt x="1572" y="1067"/>
                    <a:pt x="1611" y="1067"/>
                    <a:pt x="1651" y="1066"/>
                  </a:cubicBezTo>
                  <a:lnTo>
                    <a:pt x="1279" y="527"/>
                  </a:lnTo>
                  <a:cubicBezTo>
                    <a:pt x="1425" y="456"/>
                    <a:pt x="1839" y="43"/>
                    <a:pt x="1839" y="43"/>
                  </a:cubicBezTo>
                  <a:cubicBezTo>
                    <a:pt x="1697" y="34"/>
                    <a:pt x="1555" y="22"/>
                    <a:pt x="1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50;p64"/>
            <p:cNvSpPr/>
            <p:nvPr/>
          </p:nvSpPr>
          <p:spPr>
            <a:xfrm>
              <a:off x="6941721" y="3004574"/>
              <a:ext cx="176983" cy="176806"/>
            </a:xfrm>
            <a:custGeom>
              <a:avLst/>
              <a:gdLst/>
              <a:ahLst/>
              <a:cxnLst/>
              <a:rect l="l" t="t" r="r" b="b"/>
              <a:pathLst>
                <a:path w="1004" h="1003" extrusionOk="0">
                  <a:moveTo>
                    <a:pt x="828" y="1"/>
                  </a:moveTo>
                  <a:lnTo>
                    <a:pt x="828" y="1"/>
                  </a:lnTo>
                  <a:cubicBezTo>
                    <a:pt x="669" y="385"/>
                    <a:pt x="376" y="698"/>
                    <a:pt x="1" y="882"/>
                  </a:cubicBezTo>
                  <a:cubicBezTo>
                    <a:pt x="275" y="957"/>
                    <a:pt x="515" y="1003"/>
                    <a:pt x="657" y="1003"/>
                  </a:cubicBezTo>
                  <a:cubicBezTo>
                    <a:pt x="729" y="1003"/>
                    <a:pt x="776" y="991"/>
                    <a:pt x="790" y="966"/>
                  </a:cubicBezTo>
                  <a:cubicBezTo>
                    <a:pt x="1003" y="607"/>
                    <a:pt x="869" y="101"/>
                    <a:pt x="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51;p64"/>
            <p:cNvSpPr/>
            <p:nvPr/>
          </p:nvSpPr>
          <p:spPr>
            <a:xfrm>
              <a:off x="6666376" y="2847863"/>
              <a:ext cx="421303" cy="312364"/>
            </a:xfrm>
            <a:custGeom>
              <a:avLst/>
              <a:gdLst/>
              <a:ahLst/>
              <a:cxnLst/>
              <a:rect l="l" t="t" r="r" b="b"/>
              <a:pathLst>
                <a:path w="2390" h="1772" extrusionOk="0">
                  <a:moveTo>
                    <a:pt x="247" y="0"/>
                  </a:moveTo>
                  <a:cubicBezTo>
                    <a:pt x="88" y="117"/>
                    <a:pt x="0" y="827"/>
                    <a:pt x="138" y="1191"/>
                  </a:cubicBezTo>
                  <a:cubicBezTo>
                    <a:pt x="481" y="1420"/>
                    <a:pt x="1078" y="1642"/>
                    <a:pt x="1563" y="1771"/>
                  </a:cubicBezTo>
                  <a:cubicBezTo>
                    <a:pt x="1938" y="1587"/>
                    <a:pt x="2231" y="1274"/>
                    <a:pt x="2390" y="890"/>
                  </a:cubicBezTo>
                  <a:cubicBezTo>
                    <a:pt x="2390" y="882"/>
                    <a:pt x="2385" y="877"/>
                    <a:pt x="2381" y="873"/>
                  </a:cubicBezTo>
                  <a:cubicBezTo>
                    <a:pt x="2323" y="781"/>
                    <a:pt x="2076" y="740"/>
                    <a:pt x="2076" y="740"/>
                  </a:cubicBezTo>
                  <a:cubicBezTo>
                    <a:pt x="1028" y="627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52;p64"/>
            <p:cNvSpPr/>
            <p:nvPr/>
          </p:nvSpPr>
          <p:spPr>
            <a:xfrm>
              <a:off x="6505082" y="3008275"/>
              <a:ext cx="119516" cy="118811"/>
            </a:xfrm>
            <a:custGeom>
              <a:avLst/>
              <a:gdLst/>
              <a:ahLst/>
              <a:cxnLst/>
              <a:rect l="l" t="t" r="r" b="b"/>
              <a:pathLst>
                <a:path w="678" h="674" extrusionOk="0">
                  <a:moveTo>
                    <a:pt x="631" y="1"/>
                  </a:moveTo>
                  <a:lnTo>
                    <a:pt x="326" y="147"/>
                  </a:lnTo>
                  <a:lnTo>
                    <a:pt x="1" y="43"/>
                  </a:lnTo>
                  <a:lnTo>
                    <a:pt x="151" y="347"/>
                  </a:lnTo>
                  <a:lnTo>
                    <a:pt x="46" y="673"/>
                  </a:lnTo>
                  <a:lnTo>
                    <a:pt x="351" y="523"/>
                  </a:lnTo>
                  <a:lnTo>
                    <a:pt x="677" y="627"/>
                  </a:lnTo>
                  <a:lnTo>
                    <a:pt x="677" y="627"/>
                  </a:lnTo>
                  <a:lnTo>
                    <a:pt x="527" y="327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53;p64"/>
            <p:cNvSpPr/>
            <p:nvPr/>
          </p:nvSpPr>
          <p:spPr>
            <a:xfrm>
              <a:off x="7106717" y="2782287"/>
              <a:ext cx="156887" cy="157063"/>
            </a:xfrm>
            <a:custGeom>
              <a:avLst/>
              <a:gdLst/>
              <a:ahLst/>
              <a:cxnLst/>
              <a:rect l="l" t="t" r="r" b="b"/>
              <a:pathLst>
                <a:path w="890" h="891" extrusionOk="0">
                  <a:moveTo>
                    <a:pt x="485" y="0"/>
                  </a:moveTo>
                  <a:lnTo>
                    <a:pt x="326" y="301"/>
                  </a:lnTo>
                  <a:lnTo>
                    <a:pt x="0" y="406"/>
                  </a:lnTo>
                  <a:lnTo>
                    <a:pt x="297" y="564"/>
                  </a:lnTo>
                  <a:lnTo>
                    <a:pt x="401" y="890"/>
                  </a:lnTo>
                  <a:lnTo>
                    <a:pt x="564" y="594"/>
                  </a:lnTo>
                  <a:lnTo>
                    <a:pt x="890" y="489"/>
                  </a:lnTo>
                  <a:lnTo>
                    <a:pt x="589" y="326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54;p64"/>
            <p:cNvSpPr/>
            <p:nvPr/>
          </p:nvSpPr>
          <p:spPr>
            <a:xfrm>
              <a:off x="7149376" y="2983244"/>
              <a:ext cx="173281" cy="170989"/>
            </a:xfrm>
            <a:custGeom>
              <a:avLst/>
              <a:gdLst/>
              <a:ahLst/>
              <a:cxnLst/>
              <a:rect l="l" t="t" r="r" b="b"/>
              <a:pathLst>
                <a:path w="983" h="970" extrusionOk="0">
                  <a:moveTo>
                    <a:pt x="297" y="327"/>
                  </a:moveTo>
                  <a:cubicBezTo>
                    <a:pt x="297" y="327"/>
                    <a:pt x="318" y="9"/>
                    <a:pt x="393" y="5"/>
                  </a:cubicBezTo>
                  <a:cubicBezTo>
                    <a:pt x="472" y="1"/>
                    <a:pt x="610" y="214"/>
                    <a:pt x="610" y="214"/>
                  </a:cubicBezTo>
                  <a:cubicBezTo>
                    <a:pt x="610" y="214"/>
                    <a:pt x="924" y="197"/>
                    <a:pt x="944" y="268"/>
                  </a:cubicBezTo>
                  <a:cubicBezTo>
                    <a:pt x="965" y="339"/>
                    <a:pt x="769" y="498"/>
                    <a:pt x="769" y="498"/>
                  </a:cubicBezTo>
                  <a:cubicBezTo>
                    <a:pt x="769" y="498"/>
                    <a:pt x="982" y="761"/>
                    <a:pt x="932" y="811"/>
                  </a:cubicBezTo>
                  <a:cubicBezTo>
                    <a:pt x="886" y="857"/>
                    <a:pt x="569" y="728"/>
                    <a:pt x="569" y="728"/>
                  </a:cubicBezTo>
                  <a:cubicBezTo>
                    <a:pt x="569" y="728"/>
                    <a:pt x="360" y="970"/>
                    <a:pt x="280" y="953"/>
                  </a:cubicBezTo>
                  <a:cubicBezTo>
                    <a:pt x="226" y="945"/>
                    <a:pt x="289" y="619"/>
                    <a:pt x="289" y="619"/>
                  </a:cubicBezTo>
                  <a:cubicBezTo>
                    <a:pt x="289" y="619"/>
                    <a:pt x="0" y="544"/>
                    <a:pt x="9" y="469"/>
                  </a:cubicBezTo>
                  <a:cubicBezTo>
                    <a:pt x="17" y="389"/>
                    <a:pt x="297" y="327"/>
                    <a:pt x="297" y="3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55;p64"/>
            <p:cNvSpPr/>
            <p:nvPr/>
          </p:nvSpPr>
          <p:spPr>
            <a:xfrm>
              <a:off x="6475643" y="2802207"/>
              <a:ext cx="173281" cy="176101"/>
            </a:xfrm>
            <a:custGeom>
              <a:avLst/>
              <a:gdLst/>
              <a:ahLst/>
              <a:cxnLst/>
              <a:rect l="l" t="t" r="r" b="b"/>
              <a:pathLst>
                <a:path w="983" h="999" extrusionOk="0">
                  <a:moveTo>
                    <a:pt x="356" y="288"/>
                  </a:moveTo>
                  <a:cubicBezTo>
                    <a:pt x="356" y="288"/>
                    <a:pt x="485" y="0"/>
                    <a:pt x="560" y="21"/>
                  </a:cubicBezTo>
                  <a:cubicBezTo>
                    <a:pt x="635" y="46"/>
                    <a:pt x="686" y="297"/>
                    <a:pt x="686" y="297"/>
                  </a:cubicBezTo>
                  <a:cubicBezTo>
                    <a:pt x="686" y="297"/>
                    <a:pt x="982" y="389"/>
                    <a:pt x="982" y="464"/>
                  </a:cubicBezTo>
                  <a:cubicBezTo>
                    <a:pt x="978" y="539"/>
                    <a:pt x="740" y="618"/>
                    <a:pt x="740" y="618"/>
                  </a:cubicBezTo>
                  <a:cubicBezTo>
                    <a:pt x="740" y="618"/>
                    <a:pt x="844" y="940"/>
                    <a:pt x="782" y="969"/>
                  </a:cubicBezTo>
                  <a:cubicBezTo>
                    <a:pt x="719" y="999"/>
                    <a:pt x="472" y="760"/>
                    <a:pt x="472" y="760"/>
                  </a:cubicBezTo>
                  <a:cubicBezTo>
                    <a:pt x="472" y="760"/>
                    <a:pt x="193" y="911"/>
                    <a:pt x="122" y="869"/>
                  </a:cubicBezTo>
                  <a:cubicBezTo>
                    <a:pt x="76" y="844"/>
                    <a:pt x="247" y="556"/>
                    <a:pt x="247" y="556"/>
                  </a:cubicBezTo>
                  <a:cubicBezTo>
                    <a:pt x="247" y="556"/>
                    <a:pt x="0" y="389"/>
                    <a:pt x="34" y="322"/>
                  </a:cubicBezTo>
                  <a:cubicBezTo>
                    <a:pt x="67" y="255"/>
                    <a:pt x="356" y="288"/>
                    <a:pt x="356" y="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56;p64"/>
            <p:cNvSpPr/>
            <p:nvPr/>
          </p:nvSpPr>
          <p:spPr>
            <a:xfrm>
              <a:off x="7298331" y="2873599"/>
              <a:ext cx="75094" cy="64518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17" y="0"/>
                  </a:moveTo>
                  <a:cubicBezTo>
                    <a:pt x="99" y="0"/>
                    <a:pt x="1" y="122"/>
                    <a:pt x="49" y="247"/>
                  </a:cubicBezTo>
                  <a:cubicBezTo>
                    <a:pt x="77" y="326"/>
                    <a:pt x="147" y="366"/>
                    <a:pt x="217" y="366"/>
                  </a:cubicBezTo>
                  <a:cubicBezTo>
                    <a:pt x="284" y="366"/>
                    <a:pt x="351" y="330"/>
                    <a:pt x="383" y="259"/>
                  </a:cubicBezTo>
                  <a:cubicBezTo>
                    <a:pt x="425" y="167"/>
                    <a:pt x="383" y="59"/>
                    <a:pt x="292" y="17"/>
                  </a:cubicBezTo>
                  <a:cubicBezTo>
                    <a:pt x="267" y="6"/>
                    <a:pt x="241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57;p64"/>
            <p:cNvSpPr/>
            <p:nvPr/>
          </p:nvSpPr>
          <p:spPr>
            <a:xfrm>
              <a:off x="6414475" y="2956802"/>
              <a:ext cx="40720" cy="39839"/>
            </a:xfrm>
            <a:custGeom>
              <a:avLst/>
              <a:gdLst/>
              <a:ahLst/>
              <a:cxnLst/>
              <a:rect l="l" t="t" r="r" b="b"/>
              <a:pathLst>
                <a:path w="231" h="226" extrusionOk="0">
                  <a:moveTo>
                    <a:pt x="114" y="0"/>
                  </a:moveTo>
                  <a:cubicBezTo>
                    <a:pt x="51" y="0"/>
                    <a:pt x="1" y="51"/>
                    <a:pt x="1" y="113"/>
                  </a:cubicBezTo>
                  <a:cubicBezTo>
                    <a:pt x="1" y="176"/>
                    <a:pt x="51" y="226"/>
                    <a:pt x="114" y="226"/>
                  </a:cubicBezTo>
                  <a:cubicBezTo>
                    <a:pt x="176" y="226"/>
                    <a:pt x="226" y="176"/>
                    <a:pt x="231" y="113"/>
                  </a:cubicBezTo>
                  <a:cubicBezTo>
                    <a:pt x="226" y="51"/>
                    <a:pt x="176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4299942"/>
            <a:ext cx="9144000" cy="84355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Google Shape;1522;p67"/>
          <p:cNvSpPr txBox="1">
            <a:spLocks/>
          </p:cNvSpPr>
          <p:nvPr/>
        </p:nvSpPr>
        <p:spPr>
          <a:xfrm>
            <a:off x="35496" y="1419622"/>
            <a:ext cx="5400600" cy="31683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Kinh (tiếng Nam Bộ): kênh</a:t>
            </a:r>
          </a:p>
          <a:p>
            <a:pPr>
              <a:lnSpc>
                <a:spcPct val="150000"/>
              </a:lnSpc>
            </a:pPr>
            <a:endParaRPr lang="vi-VN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Bàng (tiếng Nam bộ): cói, loại cỏ cao và thẳng, thân ba cạnh, mọc ở vùng nước lợ, dùng để dệt chiếu, làm đệm…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24" y="1134553"/>
            <a:ext cx="2890438" cy="1719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25" y="3000408"/>
            <a:ext cx="2890438" cy="1963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88" y="3085191"/>
            <a:ext cx="2906474" cy="1940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06" y="843558"/>
            <a:ext cx="2906474" cy="2100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63"/>
          <p:cNvGrpSpPr/>
          <p:nvPr/>
        </p:nvGrpSpPr>
        <p:grpSpPr>
          <a:xfrm>
            <a:off x="467544" y="1772508"/>
            <a:ext cx="2355206" cy="2959482"/>
            <a:chOff x="2039108" y="678179"/>
            <a:chExt cx="1846062" cy="2319889"/>
          </a:xfrm>
        </p:grpSpPr>
        <p:grpSp>
          <p:nvGrpSpPr>
            <p:cNvPr id="1185" name="Google Shape;1185;p63"/>
            <p:cNvGrpSpPr/>
            <p:nvPr/>
          </p:nvGrpSpPr>
          <p:grpSpPr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1186" name="Google Shape;1186;p63"/>
              <p:cNvSpPr/>
              <p:nvPr/>
            </p:nvSpPr>
            <p:spPr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63"/>
              <p:cNvSpPr/>
              <p:nvPr/>
            </p:nvSpPr>
            <p:spPr>
              <a:xfrm>
                <a:off x="-372555" y="2082037"/>
                <a:ext cx="388820" cy="26240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63"/>
              <p:cNvSpPr/>
              <p:nvPr/>
            </p:nvSpPr>
            <p:spPr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63"/>
              <p:cNvSpPr/>
              <p:nvPr/>
            </p:nvSpPr>
            <p:spPr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63"/>
              <p:cNvSpPr/>
              <p:nvPr/>
            </p:nvSpPr>
            <p:spPr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63"/>
              <p:cNvSpPr/>
              <p:nvPr/>
            </p:nvSpPr>
            <p:spPr>
              <a:xfrm>
                <a:off x="-911698" y="1733763"/>
                <a:ext cx="98445" cy="5499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63"/>
              <p:cNvSpPr/>
              <p:nvPr/>
            </p:nvSpPr>
            <p:spPr>
              <a:xfrm>
                <a:off x="408664" y="1616687"/>
                <a:ext cx="265330" cy="16867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63"/>
              <p:cNvSpPr/>
              <p:nvPr/>
            </p:nvSpPr>
            <p:spPr>
              <a:xfrm>
                <a:off x="403225" y="1521229"/>
                <a:ext cx="276209" cy="13317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63"/>
              <p:cNvSpPr/>
              <p:nvPr/>
            </p:nvSpPr>
            <p:spPr>
              <a:xfrm>
                <a:off x="430481" y="1626823"/>
                <a:ext cx="163538" cy="144649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63"/>
              <p:cNvSpPr/>
              <p:nvPr/>
            </p:nvSpPr>
            <p:spPr>
              <a:xfrm>
                <a:off x="431736" y="1665276"/>
                <a:ext cx="93006" cy="60071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63"/>
              <p:cNvSpPr/>
              <p:nvPr/>
            </p:nvSpPr>
            <p:spPr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63"/>
              <p:cNvSpPr/>
              <p:nvPr/>
            </p:nvSpPr>
            <p:spPr>
              <a:xfrm>
                <a:off x="-238128" y="1562929"/>
                <a:ext cx="92707" cy="152958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63"/>
              <p:cNvSpPr/>
              <p:nvPr/>
            </p:nvSpPr>
            <p:spPr>
              <a:xfrm>
                <a:off x="-630531" y="1389893"/>
                <a:ext cx="116317" cy="9103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63"/>
              <p:cNvSpPr/>
              <p:nvPr/>
            </p:nvSpPr>
            <p:spPr>
              <a:xfrm>
                <a:off x="81652" y="1345722"/>
                <a:ext cx="133293" cy="53138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63"/>
              <p:cNvSpPr/>
              <p:nvPr/>
            </p:nvSpPr>
            <p:spPr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63"/>
              <p:cNvSpPr/>
              <p:nvPr/>
            </p:nvSpPr>
            <p:spPr>
              <a:xfrm>
                <a:off x="-13510" y="1706137"/>
                <a:ext cx="313902" cy="288697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63"/>
              <p:cNvSpPr/>
              <p:nvPr/>
            </p:nvSpPr>
            <p:spPr>
              <a:xfrm>
                <a:off x="-516127" y="159867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63"/>
              <p:cNvSpPr/>
              <p:nvPr/>
            </p:nvSpPr>
            <p:spPr>
              <a:xfrm>
                <a:off x="16201" y="156233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63"/>
              <p:cNvSpPr/>
              <p:nvPr/>
            </p:nvSpPr>
            <p:spPr>
              <a:xfrm>
                <a:off x="-944705" y="978696"/>
                <a:ext cx="316197" cy="640621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63"/>
              <p:cNvSpPr/>
              <p:nvPr/>
            </p:nvSpPr>
            <p:spPr>
              <a:xfrm>
                <a:off x="-724621" y="949286"/>
                <a:ext cx="206611" cy="570154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63"/>
              <p:cNvSpPr/>
              <p:nvPr/>
            </p:nvSpPr>
            <p:spPr>
              <a:xfrm>
                <a:off x="-576698" y="804804"/>
                <a:ext cx="831620" cy="695991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lnTo>
                      <a:pt x="10852" y="7449"/>
                    </a:ln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63"/>
              <p:cNvSpPr/>
              <p:nvPr/>
            </p:nvSpPr>
            <p:spPr>
              <a:xfrm>
                <a:off x="-27600" y="924907"/>
                <a:ext cx="438386" cy="594543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63"/>
              <p:cNvSpPr/>
              <p:nvPr/>
            </p:nvSpPr>
            <p:spPr>
              <a:xfrm>
                <a:off x="157272" y="935691"/>
                <a:ext cx="336161" cy="61438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63"/>
              <p:cNvSpPr/>
              <p:nvPr/>
            </p:nvSpPr>
            <p:spPr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63"/>
              <p:cNvSpPr/>
              <p:nvPr/>
            </p:nvSpPr>
            <p:spPr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63"/>
              <p:cNvSpPr/>
              <p:nvPr/>
            </p:nvSpPr>
            <p:spPr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63"/>
              <p:cNvSpPr/>
              <p:nvPr/>
            </p:nvSpPr>
            <p:spPr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63"/>
              <p:cNvSpPr/>
              <p:nvPr/>
            </p:nvSpPr>
            <p:spPr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63"/>
              <p:cNvSpPr/>
              <p:nvPr/>
            </p:nvSpPr>
            <p:spPr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63"/>
              <p:cNvSpPr/>
              <p:nvPr/>
            </p:nvSpPr>
            <p:spPr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63"/>
              <p:cNvSpPr/>
              <p:nvPr/>
            </p:nvSpPr>
            <p:spPr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63"/>
              <p:cNvSpPr/>
              <p:nvPr/>
            </p:nvSpPr>
            <p:spPr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63"/>
              <p:cNvSpPr/>
              <p:nvPr/>
            </p:nvSpPr>
            <p:spPr>
              <a:xfrm>
                <a:off x="-247213" y="2396430"/>
                <a:ext cx="98146" cy="61171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63"/>
              <p:cNvSpPr/>
              <p:nvPr/>
            </p:nvSpPr>
            <p:spPr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lnTo>
                      <a:pt x="9283" y="2360"/>
                    </a:ln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lnTo>
                      <a:pt x="8548" y="1773"/>
                    </a:ln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63"/>
              <p:cNvSpPr/>
              <p:nvPr/>
            </p:nvSpPr>
            <p:spPr>
              <a:xfrm>
                <a:off x="314164" y="2605269"/>
                <a:ext cx="396172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63"/>
              <p:cNvSpPr/>
              <p:nvPr/>
            </p:nvSpPr>
            <p:spPr>
              <a:xfrm>
                <a:off x="92530" y="2570961"/>
                <a:ext cx="630540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lnTo>
                      <a:pt x="1302" y="2363"/>
                    </a:ln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2" name="Google Shape;1222;p63"/>
            <p:cNvSpPr/>
            <p:nvPr/>
          </p:nvSpPr>
          <p:spPr>
            <a:xfrm>
              <a:off x="2888352" y="1644281"/>
              <a:ext cx="152775" cy="140503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" name="Google Shape;1224;p63"/>
          <p:cNvSpPr/>
          <p:nvPr/>
        </p:nvSpPr>
        <p:spPr>
          <a:xfrm>
            <a:off x="8062937" y="3386774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-1" y="411510"/>
            <a:ext cx="9144001" cy="103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2" name="Google Shape;1182;p63"/>
          <p:cNvSpPr/>
          <p:nvPr/>
        </p:nvSpPr>
        <p:spPr>
          <a:xfrm>
            <a:off x="3275856" y="555614"/>
            <a:ext cx="5622064" cy="3096256"/>
          </a:xfrm>
          <a:prstGeom prst="wedgeEllipseCallout">
            <a:avLst>
              <a:gd name="adj1" fmla="val -62827"/>
              <a:gd name="adj2" fmla="val 3291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63"/>
          <p:cNvSpPr txBox="1">
            <a:spLocks noGrp="1"/>
          </p:cNvSpPr>
          <p:nvPr>
            <p:ph type="title"/>
          </p:nvPr>
        </p:nvSpPr>
        <p:spPr>
          <a:xfrm>
            <a:off x="3710442" y="1059670"/>
            <a:ext cx="4894006" cy="20862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sz="2800" u="none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3" name="Google Shape;1223;p63"/>
          <p:cNvSpPr/>
          <p:nvPr/>
        </p:nvSpPr>
        <p:spPr>
          <a:xfrm>
            <a:off x="107504" y="0"/>
            <a:ext cx="180593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6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8264" y="2355726"/>
            <a:ext cx="2142098" cy="2319902"/>
            <a:chOff x="9226109" y="817797"/>
            <a:chExt cx="2142098" cy="2319902"/>
          </a:xfrm>
        </p:grpSpPr>
        <p:sp>
          <p:nvSpPr>
            <p:cNvPr id="59" name="Google Shape;837;p57"/>
            <p:cNvSpPr/>
            <p:nvPr/>
          </p:nvSpPr>
          <p:spPr>
            <a:xfrm>
              <a:off x="9820182" y="2224081"/>
              <a:ext cx="1022961" cy="63957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38;p57"/>
            <p:cNvSpPr/>
            <p:nvPr/>
          </p:nvSpPr>
          <p:spPr>
            <a:xfrm>
              <a:off x="9226109" y="1316881"/>
              <a:ext cx="2142098" cy="1510472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88;p57"/>
            <p:cNvSpPr/>
            <p:nvPr/>
          </p:nvSpPr>
          <p:spPr>
            <a:xfrm>
              <a:off x="9545892" y="2258689"/>
              <a:ext cx="1402642" cy="655833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89;p57"/>
            <p:cNvSpPr/>
            <p:nvPr/>
          </p:nvSpPr>
          <p:spPr>
            <a:xfrm>
              <a:off x="10074575" y="2095036"/>
              <a:ext cx="388826" cy="262404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90;p57"/>
            <p:cNvSpPr/>
            <p:nvPr/>
          </p:nvSpPr>
          <p:spPr>
            <a:xfrm>
              <a:off x="9386001" y="1703658"/>
              <a:ext cx="270773" cy="167664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91;p57"/>
            <p:cNvSpPr/>
            <p:nvPr/>
          </p:nvSpPr>
          <p:spPr>
            <a:xfrm>
              <a:off x="9376916" y="1608502"/>
              <a:ext cx="274359" cy="146863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92;p57"/>
            <p:cNvSpPr/>
            <p:nvPr/>
          </p:nvSpPr>
          <p:spPr>
            <a:xfrm>
              <a:off x="9464125" y="1710292"/>
              <a:ext cx="170832" cy="135925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93;p57"/>
            <p:cNvSpPr/>
            <p:nvPr/>
          </p:nvSpPr>
          <p:spPr>
            <a:xfrm>
              <a:off x="9535431" y="1748067"/>
              <a:ext cx="98446" cy="54991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94;p57"/>
            <p:cNvSpPr/>
            <p:nvPr/>
          </p:nvSpPr>
          <p:spPr>
            <a:xfrm>
              <a:off x="10855793" y="1632949"/>
              <a:ext cx="265334" cy="168681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95;p57"/>
            <p:cNvSpPr/>
            <p:nvPr/>
          </p:nvSpPr>
          <p:spPr>
            <a:xfrm>
              <a:off x="10850355" y="1536838"/>
              <a:ext cx="276212" cy="133175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96;p57"/>
            <p:cNvSpPr/>
            <p:nvPr/>
          </p:nvSpPr>
          <p:spPr>
            <a:xfrm>
              <a:off x="10877611" y="1639823"/>
              <a:ext cx="163540" cy="144651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97;p57"/>
            <p:cNvSpPr/>
            <p:nvPr/>
          </p:nvSpPr>
          <p:spPr>
            <a:xfrm>
              <a:off x="10878865" y="1680885"/>
              <a:ext cx="93008" cy="60072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98;p57"/>
            <p:cNvSpPr/>
            <p:nvPr/>
          </p:nvSpPr>
          <p:spPr>
            <a:xfrm>
              <a:off x="9590481" y="973739"/>
              <a:ext cx="1314476" cy="1205867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99;p57"/>
            <p:cNvSpPr/>
            <p:nvPr/>
          </p:nvSpPr>
          <p:spPr>
            <a:xfrm>
              <a:off x="10209002" y="1575928"/>
              <a:ext cx="92709" cy="152960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00;p57"/>
            <p:cNvSpPr/>
            <p:nvPr/>
          </p:nvSpPr>
          <p:spPr>
            <a:xfrm>
              <a:off x="9816598" y="1402892"/>
              <a:ext cx="116319" cy="91035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01;p57"/>
            <p:cNvSpPr/>
            <p:nvPr/>
          </p:nvSpPr>
          <p:spPr>
            <a:xfrm>
              <a:off x="10528783" y="1358721"/>
              <a:ext cx="133295" cy="5313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02;p57"/>
            <p:cNvSpPr/>
            <p:nvPr/>
          </p:nvSpPr>
          <p:spPr>
            <a:xfrm>
              <a:off x="9793835" y="1763148"/>
              <a:ext cx="287200" cy="264021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03;p57"/>
            <p:cNvSpPr/>
            <p:nvPr/>
          </p:nvSpPr>
          <p:spPr>
            <a:xfrm>
              <a:off x="10433619" y="1719136"/>
              <a:ext cx="313901" cy="288696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04;p57"/>
            <p:cNvSpPr/>
            <p:nvPr/>
          </p:nvSpPr>
          <p:spPr>
            <a:xfrm>
              <a:off x="10172660" y="1788652"/>
              <a:ext cx="112732" cy="77585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05;p57"/>
            <p:cNvSpPr/>
            <p:nvPr/>
          </p:nvSpPr>
          <p:spPr>
            <a:xfrm>
              <a:off x="9931002" y="1611671"/>
              <a:ext cx="67305" cy="78304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06;p57"/>
            <p:cNvSpPr/>
            <p:nvPr/>
          </p:nvSpPr>
          <p:spPr>
            <a:xfrm>
              <a:off x="10463331" y="1575329"/>
              <a:ext cx="67305" cy="78304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07;p57"/>
            <p:cNvSpPr/>
            <p:nvPr/>
          </p:nvSpPr>
          <p:spPr>
            <a:xfrm>
              <a:off x="9500465" y="995914"/>
              <a:ext cx="316202" cy="640711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08;p57"/>
            <p:cNvSpPr/>
            <p:nvPr/>
          </p:nvSpPr>
          <p:spPr>
            <a:xfrm>
              <a:off x="9729392" y="966865"/>
              <a:ext cx="192590" cy="566890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09;p57"/>
            <p:cNvSpPr/>
            <p:nvPr/>
          </p:nvSpPr>
          <p:spPr>
            <a:xfrm>
              <a:off x="9880136" y="817797"/>
              <a:ext cx="812202" cy="696000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10;p57"/>
            <p:cNvSpPr/>
            <p:nvPr/>
          </p:nvSpPr>
          <p:spPr>
            <a:xfrm>
              <a:off x="10428842" y="937159"/>
              <a:ext cx="416082" cy="596597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11;p57"/>
            <p:cNvSpPr/>
            <p:nvPr/>
          </p:nvSpPr>
          <p:spPr>
            <a:xfrm>
              <a:off x="10605050" y="948693"/>
              <a:ext cx="336165" cy="615966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12;p57"/>
            <p:cNvSpPr/>
            <p:nvPr/>
          </p:nvSpPr>
          <p:spPr>
            <a:xfrm>
              <a:off x="9338722" y="2618269"/>
              <a:ext cx="394325" cy="383625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13;p57"/>
            <p:cNvSpPr/>
            <p:nvPr/>
          </p:nvSpPr>
          <p:spPr>
            <a:xfrm>
              <a:off x="9765674" y="2187740"/>
              <a:ext cx="461570" cy="804909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14;p57"/>
            <p:cNvSpPr/>
            <p:nvPr/>
          </p:nvSpPr>
          <p:spPr>
            <a:xfrm>
              <a:off x="9876551" y="2167717"/>
              <a:ext cx="370654" cy="804967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15;p57"/>
            <p:cNvSpPr/>
            <p:nvPr/>
          </p:nvSpPr>
          <p:spPr>
            <a:xfrm>
              <a:off x="9996454" y="2153192"/>
              <a:ext cx="252602" cy="804909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16;p57"/>
            <p:cNvSpPr/>
            <p:nvPr/>
          </p:nvSpPr>
          <p:spPr>
            <a:xfrm>
              <a:off x="10250782" y="2184095"/>
              <a:ext cx="461570" cy="804909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17;p57"/>
            <p:cNvSpPr/>
            <p:nvPr/>
          </p:nvSpPr>
          <p:spPr>
            <a:xfrm>
              <a:off x="10230818" y="2164131"/>
              <a:ext cx="370654" cy="804909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18;p57"/>
            <p:cNvSpPr/>
            <p:nvPr/>
          </p:nvSpPr>
          <p:spPr>
            <a:xfrm>
              <a:off x="10228965" y="2151400"/>
              <a:ext cx="254455" cy="803115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19;p57"/>
            <p:cNvSpPr/>
            <p:nvPr/>
          </p:nvSpPr>
          <p:spPr>
            <a:xfrm>
              <a:off x="9700521" y="2236334"/>
              <a:ext cx="499467" cy="778129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0;p57"/>
            <p:cNvSpPr/>
            <p:nvPr/>
          </p:nvSpPr>
          <p:spPr>
            <a:xfrm>
              <a:off x="10298003" y="2225455"/>
              <a:ext cx="499467" cy="778071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1;p57"/>
            <p:cNvSpPr/>
            <p:nvPr/>
          </p:nvSpPr>
          <p:spPr>
            <a:xfrm>
              <a:off x="10199916" y="2409428"/>
              <a:ext cx="98148" cy="611719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2;p57"/>
            <p:cNvSpPr/>
            <p:nvPr/>
          </p:nvSpPr>
          <p:spPr>
            <a:xfrm>
              <a:off x="9324135" y="2583958"/>
              <a:ext cx="632402" cy="553740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3;p57"/>
            <p:cNvSpPr/>
            <p:nvPr/>
          </p:nvSpPr>
          <p:spPr>
            <a:xfrm>
              <a:off x="10761293" y="2618267"/>
              <a:ext cx="396178" cy="383625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4;p57"/>
            <p:cNvSpPr/>
            <p:nvPr/>
          </p:nvSpPr>
          <p:spPr>
            <a:xfrm>
              <a:off x="10539659" y="2583959"/>
              <a:ext cx="630549" cy="553740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-1" y="411510"/>
            <a:ext cx="9144001" cy="103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2" name="Google Shape;1182;p63"/>
          <p:cNvSpPr/>
          <p:nvPr/>
        </p:nvSpPr>
        <p:spPr>
          <a:xfrm>
            <a:off x="107504" y="820808"/>
            <a:ext cx="6408712" cy="3544911"/>
          </a:xfrm>
          <a:prstGeom prst="wedgeEllipseCallout">
            <a:avLst>
              <a:gd name="adj1" fmla="val 59722"/>
              <a:gd name="adj2" fmla="val 2605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63"/>
          <p:cNvSpPr txBox="1">
            <a:spLocks noGrp="1"/>
          </p:cNvSpPr>
          <p:nvPr>
            <p:ph type="title"/>
          </p:nvPr>
        </p:nvSpPr>
        <p:spPr>
          <a:xfrm>
            <a:off x="1115616" y="1203598"/>
            <a:ext cx="4680520" cy="2789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mùi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chín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hò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bàng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endParaRPr sz="2400" u="none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3" name="Google Shape;1223;p63"/>
          <p:cNvSpPr/>
          <p:nvPr/>
        </p:nvSpPr>
        <p:spPr>
          <a:xfrm>
            <a:off x="35496" y="51470"/>
            <a:ext cx="180593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63"/>
          <p:cNvSpPr/>
          <p:nvPr/>
        </p:nvSpPr>
        <p:spPr>
          <a:xfrm>
            <a:off x="8147253" y="245837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1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151;p62"/>
          <p:cNvSpPr txBox="1">
            <a:spLocks noGrp="1"/>
          </p:cNvSpPr>
          <p:nvPr>
            <p:ph type="title" idx="4294967295"/>
          </p:nvPr>
        </p:nvSpPr>
        <p:spPr>
          <a:xfrm>
            <a:off x="1208656" y="2086789"/>
            <a:ext cx="3075312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ái </a:t>
            </a:r>
            <a:r>
              <a:rPr lang="en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uồng</a:t>
            </a:r>
            <a:endParaRPr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0" name="Google Shape;1152;p62"/>
          <p:cNvSpPr txBox="1">
            <a:spLocks noGrp="1"/>
          </p:cNvSpPr>
          <p:nvPr>
            <p:ph type="title" idx="4294967295"/>
          </p:nvPr>
        </p:nvSpPr>
        <p:spPr>
          <a:xfrm>
            <a:off x="1208656" y="2825964"/>
            <a:ext cx="2067199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iã </a:t>
            </a:r>
            <a:r>
              <a:rPr lang="en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bàng</a:t>
            </a:r>
            <a:endParaRPr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1" name="Google Shape;1173;p62">
            <a:hlinkClick r:id="rId3" action="ppaction://hlinksldjump"/>
          </p:cNvPr>
          <p:cNvSpPr/>
          <p:nvPr/>
        </p:nvSpPr>
        <p:spPr>
          <a:xfrm>
            <a:off x="513995" y="2141839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2</a:t>
            </a:r>
            <a:endParaRPr sz="2500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</p:txBody>
      </p:sp>
      <p:sp>
        <p:nvSpPr>
          <p:cNvPr id="142" name="Google Shape;1174;p62">
            <a:hlinkClick r:id="rId3" action="ppaction://hlinksldjump"/>
          </p:cNvPr>
          <p:cNvSpPr/>
          <p:nvPr/>
        </p:nvSpPr>
        <p:spPr>
          <a:xfrm>
            <a:off x="513995" y="2881014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3</a:t>
            </a:r>
            <a:endParaRPr sz="2500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</p:txBody>
      </p:sp>
      <p:sp>
        <p:nvSpPr>
          <p:cNvPr id="143" name="Google Shape;1152;p62"/>
          <p:cNvSpPr txBox="1">
            <a:spLocks noGrp="1"/>
          </p:cNvSpPr>
          <p:nvPr>
            <p:ph type="title" idx="4294967295"/>
          </p:nvPr>
        </p:nvSpPr>
        <p:spPr>
          <a:xfrm>
            <a:off x="1231540" y="3612189"/>
            <a:ext cx="1756283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lảnh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ót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4" name="Google Shape;1174;p62">
            <a:hlinkClick r:id="rId3" action="ppaction://hlinksldjump"/>
          </p:cNvPr>
          <p:cNvSpPr/>
          <p:nvPr/>
        </p:nvSpPr>
        <p:spPr>
          <a:xfrm>
            <a:off x="536879" y="3667239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4</a:t>
            </a:r>
            <a:endParaRPr sz="2500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0" y="267494"/>
            <a:ext cx="9144000" cy="12057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Rounded Rectangle 146"/>
          <p:cNvSpPr/>
          <p:nvPr/>
        </p:nvSpPr>
        <p:spPr>
          <a:xfrm>
            <a:off x="160460" y="123478"/>
            <a:ext cx="4627564" cy="10170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8" name="Google Shape;1148;p62"/>
          <p:cNvSpPr txBox="1">
            <a:spLocks noGrp="1"/>
          </p:cNvSpPr>
          <p:nvPr>
            <p:ph type="title"/>
          </p:nvPr>
        </p:nvSpPr>
        <p:spPr>
          <a:xfrm>
            <a:off x="464935" y="344286"/>
            <a:ext cx="4107065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en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uyện viết từ khó</a:t>
            </a:r>
            <a:endParaRPr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49" name="Google Shape;1898;p75"/>
          <p:cNvGrpSpPr/>
          <p:nvPr/>
        </p:nvGrpSpPr>
        <p:grpSpPr>
          <a:xfrm>
            <a:off x="5869620" y="529886"/>
            <a:ext cx="2370231" cy="3842064"/>
            <a:chOff x="5935827" y="724913"/>
            <a:chExt cx="2395220" cy="3697695"/>
          </a:xfrm>
        </p:grpSpPr>
        <p:sp>
          <p:nvSpPr>
            <p:cNvPr id="150" name="Google Shape;1899;p75"/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00;p75"/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01;p75"/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02;p75"/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03;p75"/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04;p75"/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05;p75"/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06;p75"/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07;p75"/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08;p75"/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09;p75"/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10;p75"/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11;p75"/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12;p75"/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13;p75"/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914;p75"/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915;p75"/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916;p75"/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17;p75"/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18;p75"/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19;p75"/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20;p75"/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21;p75"/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22;p75"/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923;p75"/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924;p75"/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925;p75"/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926;p75"/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927;p75"/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28;p75"/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929;p75"/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930;p75"/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931;p75"/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932;p75"/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33;p75"/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934;p75"/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935;p75"/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936;p75"/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37;p75"/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938;p75"/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39;p75"/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40;p75"/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41;p75"/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42;p75"/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3;p75"/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44;p75"/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45;p75"/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46;p75"/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47;p75"/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48;p75"/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949;p75"/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950;p75"/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951;p75"/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952;p75"/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953;p75"/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954;p75"/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955;p75"/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956;p75"/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957;p75"/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958;p75"/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959;p75"/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960;p75"/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961;p75"/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962;p75"/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963;p75"/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964;p75"/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965;p75"/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966;p75"/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967;p75"/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968;p75"/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969;p75"/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970;p75"/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971;p75"/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972;p75"/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973;p75"/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974;p75"/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975;p75"/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976;p75"/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977;p75"/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978;p75"/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979;p75"/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980;p75"/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981;p75"/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982;p75"/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983;p75"/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984;p75"/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985;p75"/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986;p75"/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987;p75"/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988;p75"/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989;p75"/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990;p75"/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991;p75"/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992;p75"/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993;p75"/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994;p75"/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995;p75"/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996;p75"/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997;p75"/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998;p75"/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999;p75"/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000;p75"/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01;p75"/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002;p75"/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1172;p62">
            <a:hlinkClick r:id="rId3" action="ppaction://hlinksldjump"/>
          </p:cNvPr>
          <p:cNvSpPr/>
          <p:nvPr/>
        </p:nvSpPr>
        <p:spPr>
          <a:xfrm>
            <a:off x="513995" y="1423578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1</a:t>
            </a:r>
            <a:endParaRPr sz="2500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</p:txBody>
      </p:sp>
      <p:sp>
        <p:nvSpPr>
          <p:cNvPr id="255" name="Google Shape;1150;p62"/>
          <p:cNvSpPr txBox="1">
            <a:spLocks noGrp="1"/>
          </p:cNvSpPr>
          <p:nvPr>
            <p:ph type="title" idx="4294967295"/>
          </p:nvPr>
        </p:nvSpPr>
        <p:spPr>
          <a:xfrm>
            <a:off x="1208656" y="1347614"/>
            <a:ext cx="2787279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ọng hò</a:t>
            </a:r>
            <a:endParaRPr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94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 animBg="1"/>
      <p:bldP spid="142" grpId="0" animBg="1"/>
      <p:bldP spid="143" grpId="0"/>
      <p:bldP spid="144" grpId="0" animBg="1"/>
      <p:bldP spid="148" grpId="0"/>
      <p:bldP spid="254" grpId="0" animBg="1"/>
      <p:bldP spid="2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3DCA8-DC95-48AF-917F-401ECCFC0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"/>
            <a:ext cx="9144000" cy="51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nd of Course Jeopardy XL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606</Words>
  <Application>Microsoft Office PowerPoint</Application>
  <PresentationFormat>On-screen Show (16:9)</PresentationFormat>
  <Paragraphs>70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Wingdings</vt:lpstr>
      <vt:lpstr>HP001 4 hàng</vt:lpstr>
      <vt:lpstr>Arial</vt:lpstr>
      <vt:lpstr>Proxima Nova</vt:lpstr>
      <vt:lpstr>Tahoma</vt:lpstr>
      <vt:lpstr>Lato</vt:lpstr>
      <vt:lpstr>iCiel Pony</vt:lpstr>
      <vt:lpstr>iCiel Soup of Justice</vt:lpstr>
      <vt:lpstr>Patrick Hand</vt:lpstr>
      <vt:lpstr>End of Course Jeopardy XL by Slidesgo</vt:lpstr>
      <vt:lpstr>Slidesgo Final Pages</vt:lpstr>
      <vt:lpstr>Nghe – viết:  Dòng kinh quê hương</vt:lpstr>
      <vt:lpstr>MỤC TIÊU BÀI HỌC</vt:lpstr>
      <vt:lpstr>Hoạt động 1</vt:lpstr>
      <vt:lpstr>DÒNG KINH QUÊ HƯƠNG</vt:lpstr>
      <vt:lpstr>GIẢI NGHĨA TỪ</vt:lpstr>
      <vt:lpstr>Những hình ảnh và âm thanh nào cho thấy dòng kinh rất quen thuộc với tác giả?</vt:lpstr>
      <vt:lpstr>Những hình ảnh và âm thanh  cho thấy dòng kinh rất quen thuộc với tác giả: - mùi quả chín - giọng hò - tiếng trẻ reo mừng - tiếng giã bàng - giọng hát đưa em</vt:lpstr>
      <vt:lpstr>mái xuồng</vt:lpstr>
      <vt:lpstr>PowerPoint Presentation</vt:lpstr>
      <vt:lpstr>PowerPoint Presentation</vt:lpstr>
      <vt:lpstr>DÒNG KINH QUÊ HƯƠNG</vt:lpstr>
      <vt:lpstr>BÀI TẬP CHÍNH TẢ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Nghe – viết:  Dòng kinh quê hương</dc:title>
  <dc:creator>Admin</dc:creator>
  <cp:lastModifiedBy>Admin</cp:lastModifiedBy>
  <cp:revision>29</cp:revision>
  <dcterms:modified xsi:type="dcterms:W3CDTF">2023-10-14T16:37:29Z</dcterms:modified>
</cp:coreProperties>
</file>