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6" r:id="rId3"/>
  </p:sldMasterIdLst>
  <p:notesMasterIdLst>
    <p:notesMasterId r:id="rId31"/>
  </p:notesMasterIdLst>
  <p:sldIdLst>
    <p:sldId id="256" r:id="rId4"/>
    <p:sldId id="300" r:id="rId5"/>
    <p:sldId id="301" r:id="rId6"/>
    <p:sldId id="302" r:id="rId7"/>
    <p:sldId id="303" r:id="rId8"/>
    <p:sldId id="540" r:id="rId9"/>
    <p:sldId id="262" r:id="rId10"/>
    <p:sldId id="258" r:id="rId11"/>
    <p:sldId id="280" r:id="rId12"/>
    <p:sldId id="287" r:id="rId13"/>
    <p:sldId id="541" r:id="rId14"/>
    <p:sldId id="286" r:id="rId15"/>
    <p:sldId id="296" r:id="rId16"/>
    <p:sldId id="271" r:id="rId17"/>
    <p:sldId id="292" r:id="rId18"/>
    <p:sldId id="289" r:id="rId19"/>
    <p:sldId id="290" r:id="rId20"/>
    <p:sldId id="291" r:id="rId21"/>
    <p:sldId id="288" r:id="rId22"/>
    <p:sldId id="297" r:id="rId23"/>
    <p:sldId id="299" r:id="rId24"/>
    <p:sldId id="267" r:id="rId25"/>
    <p:sldId id="257" r:id="rId26"/>
    <p:sldId id="295" r:id="rId27"/>
    <p:sldId id="283" r:id="rId28"/>
    <p:sldId id="543" r:id="rId29"/>
    <p:sldId id="560"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EF1"/>
    <a:srgbClr val="3E830E"/>
    <a:srgbClr val="E820A1"/>
    <a:srgbClr val="66A117"/>
    <a:srgbClr val="FDD35C"/>
    <a:srgbClr val="FFF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77" d="100"/>
          <a:sy n="77" d="100"/>
        </p:scale>
        <p:origin x="679" y="55"/>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A43230-0F13-458A-95C5-A9B71305981F}" type="datetimeFigureOut">
              <a:rPr lang="en-US" smtClean="0"/>
              <a:t>18/11/2023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2EED95-58A3-4679-BD02-2C47E85CA3B8}" type="slidenum">
              <a:rPr lang="en-US" smtClean="0"/>
              <a:t>‹#›</a:t>
            </a:fld>
            <a:endParaRPr lang="en-US"/>
          </a:p>
        </p:txBody>
      </p:sp>
    </p:spTree>
    <p:extLst>
      <p:ext uri="{BB962C8B-B14F-4D97-AF65-F5344CB8AC3E}">
        <p14:creationId xmlns:p14="http://schemas.microsoft.com/office/powerpoint/2010/main" val="2784321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7DAC20BF-3A61-4964-8B85-3458CD0E22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99384031-064E-4F4D-953C-838D68348D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340" name="Slide Number Placeholder 3">
            <a:extLst>
              <a:ext uri="{FF2B5EF4-FFF2-40B4-BE49-F238E27FC236}">
                <a16:creationId xmlns:a16="http://schemas.microsoft.com/office/drawing/2014/main" id="{884ADECC-7CD8-4843-AF95-0731F265A1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2A08D8-774C-4DDC-92BF-0791CFD45B3A}"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797">
            <a:hlinkClick r:id="" action="ppaction://media"/>
            <a:extLst>
              <a:ext uri="{FF2B5EF4-FFF2-40B4-BE49-F238E27FC236}">
                <a16:creationId xmlns:a16="http://schemas.microsoft.com/office/drawing/2014/main"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1918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C68400-40BE-432B-B065-CE95AE3DA66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84F8D77-48AD-4393-88F2-5A8AF2A788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6AF9ECA-FF14-4070-8EE1-56F08DF0BC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F0B8411-C849-44CC-B310-608EEF862724}"/>
              </a:ext>
            </a:extLst>
          </p:cNvPr>
          <p:cNvSpPr>
            <a:spLocks noGrp="1"/>
          </p:cNvSpPr>
          <p:nvPr>
            <p:ph type="dt" sz="half" idx="10"/>
          </p:nvPr>
        </p:nvSpPr>
        <p:spPr/>
        <p:txBody>
          <a:bodyPr/>
          <a:lstStyle/>
          <a:p>
            <a:fld id="{954A4982-C666-477D-BAF9-C341D41BC368}" type="datetimeFigureOut">
              <a:rPr lang="zh-CN" altLang="en-US" smtClean="0"/>
              <a:t>2023/11/18</a:t>
            </a:fld>
            <a:endParaRPr lang="zh-CN" altLang="en-US"/>
          </a:p>
        </p:txBody>
      </p:sp>
      <p:sp>
        <p:nvSpPr>
          <p:cNvPr id="6" name="页脚占位符 5">
            <a:extLst>
              <a:ext uri="{FF2B5EF4-FFF2-40B4-BE49-F238E27FC236}">
                <a16:creationId xmlns:a16="http://schemas.microsoft.com/office/drawing/2014/main" id="{EC8D4AFF-E807-43B0-86EF-37278F70D1E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7093E97-F209-449A-907B-4551FD4729E7}"/>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656104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353C68-7646-4399-98D5-5B3C4D1022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8757E82-B725-4624-A28B-37FCC82475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443960C-6C6E-4FDE-8FD6-B259FE9BB0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C5B9962-007D-4762-9257-4C462F7651B2}"/>
              </a:ext>
            </a:extLst>
          </p:cNvPr>
          <p:cNvSpPr>
            <a:spLocks noGrp="1"/>
          </p:cNvSpPr>
          <p:nvPr>
            <p:ph type="dt" sz="half" idx="10"/>
          </p:nvPr>
        </p:nvSpPr>
        <p:spPr/>
        <p:txBody>
          <a:bodyPr/>
          <a:lstStyle/>
          <a:p>
            <a:fld id="{954A4982-C666-477D-BAF9-C341D41BC368}" type="datetimeFigureOut">
              <a:rPr lang="zh-CN" altLang="en-US" smtClean="0"/>
              <a:t>2023/11/18</a:t>
            </a:fld>
            <a:endParaRPr lang="zh-CN" altLang="en-US"/>
          </a:p>
        </p:txBody>
      </p:sp>
      <p:sp>
        <p:nvSpPr>
          <p:cNvPr id="6" name="页脚占位符 5">
            <a:extLst>
              <a:ext uri="{FF2B5EF4-FFF2-40B4-BE49-F238E27FC236}">
                <a16:creationId xmlns:a16="http://schemas.microsoft.com/office/drawing/2014/main" id="{8933CFB8-52CC-42BA-A7D5-D372EB358F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230BB3B-6FF6-45EE-94B6-EFE514A0DB25}"/>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987304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B31B81-A36D-4F74-9BD3-DC0D63FA1AA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13C4CB7-C992-40B1-A52F-CF9A41276F1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565CE6-BEDC-4811-BD39-79E7C146BEBB}"/>
              </a:ext>
            </a:extLst>
          </p:cNvPr>
          <p:cNvSpPr>
            <a:spLocks noGrp="1"/>
          </p:cNvSpPr>
          <p:nvPr>
            <p:ph type="dt" sz="half" idx="10"/>
          </p:nvPr>
        </p:nvSpPr>
        <p:spPr/>
        <p:txBody>
          <a:bodyPr/>
          <a:lstStyle/>
          <a:p>
            <a:fld id="{954A4982-C666-477D-BAF9-C341D41BC368}" type="datetimeFigureOut">
              <a:rPr lang="zh-CN" altLang="en-US" smtClean="0"/>
              <a:t>2023/11/18</a:t>
            </a:fld>
            <a:endParaRPr lang="zh-CN" altLang="en-US"/>
          </a:p>
        </p:txBody>
      </p:sp>
      <p:sp>
        <p:nvSpPr>
          <p:cNvPr id="5" name="页脚占位符 4">
            <a:extLst>
              <a:ext uri="{FF2B5EF4-FFF2-40B4-BE49-F238E27FC236}">
                <a16:creationId xmlns:a16="http://schemas.microsoft.com/office/drawing/2014/main" id="{988BD0CF-13D8-4911-9566-ACEF3CD2C1B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D7BBF3-1B3A-4CE4-A65B-E54F1556A707}"/>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365346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1B722FC-EC2A-48DE-AC5F-8E81F2EA89F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05403A-6B86-46E1-995E-2A5398C7958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F7AA5D-5136-4A57-B92C-828C56ECF4E4}"/>
              </a:ext>
            </a:extLst>
          </p:cNvPr>
          <p:cNvSpPr>
            <a:spLocks noGrp="1"/>
          </p:cNvSpPr>
          <p:nvPr>
            <p:ph type="dt" sz="half" idx="10"/>
          </p:nvPr>
        </p:nvSpPr>
        <p:spPr/>
        <p:txBody>
          <a:bodyPr/>
          <a:lstStyle/>
          <a:p>
            <a:fld id="{954A4982-C666-477D-BAF9-C341D41BC368}" type="datetimeFigureOut">
              <a:rPr lang="zh-CN" altLang="en-US" smtClean="0"/>
              <a:t>2023/11/18</a:t>
            </a:fld>
            <a:endParaRPr lang="zh-CN" altLang="en-US"/>
          </a:p>
        </p:txBody>
      </p:sp>
      <p:sp>
        <p:nvSpPr>
          <p:cNvPr id="5" name="页脚占位符 4">
            <a:extLst>
              <a:ext uri="{FF2B5EF4-FFF2-40B4-BE49-F238E27FC236}">
                <a16:creationId xmlns:a16="http://schemas.microsoft.com/office/drawing/2014/main" id="{85B739A5-B8FB-4DA4-AB0D-66B1792E427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630DFA6-1C10-4BA9-A1F8-80B27E2FCE9D}"/>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233277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2023/11/18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035521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2023/11/18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26193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065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F8F359F-6140-4B85-871C-B572230A3BC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AD37486-3AD1-4081-ADBF-3BB0C202AF7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E7A2C0-93A7-4C8D-A8A3-FD8B2B13DCCE}"/>
              </a:ext>
            </a:extLst>
          </p:cNvPr>
          <p:cNvSpPr>
            <a:spLocks noGrp="1"/>
          </p:cNvSpPr>
          <p:nvPr>
            <p:ph type="sldNum" sz="quarter" idx="12"/>
          </p:nvPr>
        </p:nvSpPr>
        <p:spPr/>
        <p:txBody>
          <a:bodyPr/>
          <a:lstStyle>
            <a:lvl1pPr>
              <a:defRPr/>
            </a:lvl1pPr>
          </a:lstStyle>
          <a:p>
            <a:fld id="{2278E65E-F19B-4CCF-8473-012001B3FC42}" type="slidenum">
              <a:rPr lang="en-US" altLang="en-US"/>
              <a:pPr/>
              <a:t>‹#›</a:t>
            </a:fld>
            <a:endParaRPr lang="en-US" altLang="en-US"/>
          </a:p>
        </p:txBody>
      </p:sp>
    </p:spTree>
    <p:extLst>
      <p:ext uri="{BB962C8B-B14F-4D97-AF65-F5344CB8AC3E}">
        <p14:creationId xmlns:p14="http://schemas.microsoft.com/office/powerpoint/2010/main" val="1282599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6A153C-AF34-443A-9C30-92FFC35F8FC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B746739-9136-4895-9CF8-EB87BA28F2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6DC78B-7C26-4810-963F-EE1F6BA3AB1E}"/>
              </a:ext>
            </a:extLst>
          </p:cNvPr>
          <p:cNvSpPr>
            <a:spLocks noGrp="1"/>
          </p:cNvSpPr>
          <p:nvPr>
            <p:ph type="sldNum" sz="quarter" idx="12"/>
          </p:nvPr>
        </p:nvSpPr>
        <p:spPr/>
        <p:txBody>
          <a:bodyPr/>
          <a:lstStyle>
            <a:lvl1pPr>
              <a:defRPr/>
            </a:lvl1pPr>
          </a:lstStyle>
          <a:p>
            <a:fld id="{1710D0F1-DC6A-4E9C-9000-9C471FDDD727}" type="slidenum">
              <a:rPr lang="en-US" altLang="en-US"/>
              <a:pPr/>
              <a:t>‹#›</a:t>
            </a:fld>
            <a:endParaRPr lang="en-US" altLang="en-US"/>
          </a:p>
        </p:txBody>
      </p:sp>
    </p:spTree>
    <p:extLst>
      <p:ext uri="{BB962C8B-B14F-4D97-AF65-F5344CB8AC3E}">
        <p14:creationId xmlns:p14="http://schemas.microsoft.com/office/powerpoint/2010/main" val="62042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DAB296-414C-4576-97C2-E99121D44FB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128823-80DD-41C4-87A3-19984E19DA1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924E540-DE2D-4302-8BE1-E24E741A39FE}"/>
              </a:ext>
            </a:extLst>
          </p:cNvPr>
          <p:cNvSpPr>
            <a:spLocks noGrp="1"/>
          </p:cNvSpPr>
          <p:nvPr>
            <p:ph type="sldNum" sz="quarter" idx="12"/>
          </p:nvPr>
        </p:nvSpPr>
        <p:spPr/>
        <p:txBody>
          <a:bodyPr/>
          <a:lstStyle>
            <a:lvl1pPr>
              <a:defRPr/>
            </a:lvl1pPr>
          </a:lstStyle>
          <a:p>
            <a:fld id="{A46E1054-1507-42D0-9E4A-F3F23E47B419}" type="slidenum">
              <a:rPr lang="en-US" altLang="en-US"/>
              <a:pPr/>
              <a:t>‹#›</a:t>
            </a:fld>
            <a:endParaRPr lang="en-US" altLang="en-US"/>
          </a:p>
        </p:txBody>
      </p:sp>
    </p:spTree>
    <p:extLst>
      <p:ext uri="{BB962C8B-B14F-4D97-AF65-F5344CB8AC3E}">
        <p14:creationId xmlns:p14="http://schemas.microsoft.com/office/powerpoint/2010/main" val="2636711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5408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22F490D-255A-452C-8295-BB52FBFF331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0850742-04BC-4864-AC34-DF35D1270FB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BC43F9A-4363-42A3-8660-C1196DB33D57}"/>
              </a:ext>
            </a:extLst>
          </p:cNvPr>
          <p:cNvSpPr>
            <a:spLocks noGrp="1"/>
          </p:cNvSpPr>
          <p:nvPr>
            <p:ph type="sldNum" sz="quarter" idx="12"/>
          </p:nvPr>
        </p:nvSpPr>
        <p:spPr/>
        <p:txBody>
          <a:bodyPr/>
          <a:lstStyle>
            <a:lvl1pPr>
              <a:defRPr/>
            </a:lvl1pPr>
          </a:lstStyle>
          <a:p>
            <a:fld id="{7D4E9563-8680-44AE-AEB6-2BED804D0A6E}" type="slidenum">
              <a:rPr lang="en-US" altLang="en-US"/>
              <a:pPr/>
              <a:t>‹#›</a:t>
            </a:fld>
            <a:endParaRPr lang="en-US" altLang="en-US"/>
          </a:p>
        </p:txBody>
      </p:sp>
    </p:spTree>
    <p:extLst>
      <p:ext uri="{BB962C8B-B14F-4D97-AF65-F5344CB8AC3E}">
        <p14:creationId xmlns:p14="http://schemas.microsoft.com/office/powerpoint/2010/main" val="35287109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F660B87-9793-4D97-8FD7-52D28093E35E}"/>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251085FF-83DB-492B-9B1D-53F6D97909E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10D7041-FE46-4807-B199-3B16ED1123DA}"/>
              </a:ext>
            </a:extLst>
          </p:cNvPr>
          <p:cNvSpPr>
            <a:spLocks noGrp="1"/>
          </p:cNvSpPr>
          <p:nvPr>
            <p:ph type="sldNum" sz="quarter" idx="12"/>
          </p:nvPr>
        </p:nvSpPr>
        <p:spPr/>
        <p:txBody>
          <a:bodyPr/>
          <a:lstStyle>
            <a:lvl1pPr>
              <a:defRPr/>
            </a:lvl1pPr>
          </a:lstStyle>
          <a:p>
            <a:fld id="{00C69A37-052D-48A3-8CC2-4C16AE14804C}" type="slidenum">
              <a:rPr lang="en-US" altLang="en-US"/>
              <a:pPr/>
              <a:t>‹#›</a:t>
            </a:fld>
            <a:endParaRPr lang="en-US" altLang="en-US"/>
          </a:p>
        </p:txBody>
      </p:sp>
    </p:spTree>
    <p:extLst>
      <p:ext uri="{BB962C8B-B14F-4D97-AF65-F5344CB8AC3E}">
        <p14:creationId xmlns:p14="http://schemas.microsoft.com/office/powerpoint/2010/main" val="3689388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3EB2680-D6B4-4EE0-BB86-5632C0A247D6}"/>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F7AFF87B-9786-4655-B660-AD93C3CBEF2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91235B1-1DF6-46F3-B4DE-FDB3DEE538A2}"/>
              </a:ext>
            </a:extLst>
          </p:cNvPr>
          <p:cNvSpPr>
            <a:spLocks noGrp="1"/>
          </p:cNvSpPr>
          <p:nvPr>
            <p:ph type="sldNum" sz="quarter" idx="12"/>
          </p:nvPr>
        </p:nvSpPr>
        <p:spPr/>
        <p:txBody>
          <a:bodyPr/>
          <a:lstStyle>
            <a:lvl1pPr>
              <a:defRPr/>
            </a:lvl1pPr>
          </a:lstStyle>
          <a:p>
            <a:fld id="{85D9A283-ED18-4453-A291-E7B7A792DD9A}" type="slidenum">
              <a:rPr lang="en-US" altLang="en-US"/>
              <a:pPr/>
              <a:t>‹#›</a:t>
            </a:fld>
            <a:endParaRPr lang="en-US" altLang="en-US"/>
          </a:p>
        </p:txBody>
      </p:sp>
    </p:spTree>
    <p:extLst>
      <p:ext uri="{BB962C8B-B14F-4D97-AF65-F5344CB8AC3E}">
        <p14:creationId xmlns:p14="http://schemas.microsoft.com/office/powerpoint/2010/main" val="33249682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3705CC0-5F40-4700-A19E-A639EF74A4D4}"/>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4AF93EE5-BB45-4921-8B05-848C69DE1E7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D8063D0-BD6D-49B6-BF8A-CFE77625A6FC}"/>
              </a:ext>
            </a:extLst>
          </p:cNvPr>
          <p:cNvSpPr>
            <a:spLocks noGrp="1"/>
          </p:cNvSpPr>
          <p:nvPr>
            <p:ph type="sldNum" sz="quarter" idx="12"/>
          </p:nvPr>
        </p:nvSpPr>
        <p:spPr/>
        <p:txBody>
          <a:bodyPr/>
          <a:lstStyle>
            <a:lvl1pPr>
              <a:defRPr/>
            </a:lvl1pPr>
          </a:lstStyle>
          <a:p>
            <a:fld id="{025FB6CB-EFDD-4BCA-BD36-64CE001A082E}" type="slidenum">
              <a:rPr lang="en-US" altLang="en-US"/>
              <a:pPr/>
              <a:t>‹#›</a:t>
            </a:fld>
            <a:endParaRPr lang="en-US" altLang="en-US"/>
          </a:p>
        </p:txBody>
      </p:sp>
    </p:spTree>
    <p:extLst>
      <p:ext uri="{BB962C8B-B14F-4D97-AF65-F5344CB8AC3E}">
        <p14:creationId xmlns:p14="http://schemas.microsoft.com/office/powerpoint/2010/main" val="3223395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5B84286-B293-40A1-B6C2-24EE8C13F77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9F35FF88-824E-4620-AF38-D0074F9E229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1B5776D-9E2B-4FB5-A30E-A4360079A1E6}"/>
              </a:ext>
            </a:extLst>
          </p:cNvPr>
          <p:cNvSpPr>
            <a:spLocks noGrp="1"/>
          </p:cNvSpPr>
          <p:nvPr>
            <p:ph type="sldNum" sz="quarter" idx="12"/>
          </p:nvPr>
        </p:nvSpPr>
        <p:spPr/>
        <p:txBody>
          <a:bodyPr/>
          <a:lstStyle>
            <a:lvl1pPr>
              <a:defRPr/>
            </a:lvl1pPr>
          </a:lstStyle>
          <a:p>
            <a:fld id="{586810D9-1FA6-4134-872D-F0C096EEDC41}" type="slidenum">
              <a:rPr lang="en-US" altLang="en-US"/>
              <a:pPr/>
              <a:t>‹#›</a:t>
            </a:fld>
            <a:endParaRPr lang="en-US" altLang="en-US"/>
          </a:p>
        </p:txBody>
      </p:sp>
    </p:spTree>
    <p:extLst>
      <p:ext uri="{BB962C8B-B14F-4D97-AF65-F5344CB8AC3E}">
        <p14:creationId xmlns:p14="http://schemas.microsoft.com/office/powerpoint/2010/main" val="14761801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5DCDB07-5159-410F-AC48-4F3F93F726D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5DE5903-579D-4E74-A983-6ECFDAB2560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EF70FC5-555F-404F-B3C9-119D22861492}"/>
              </a:ext>
            </a:extLst>
          </p:cNvPr>
          <p:cNvSpPr>
            <a:spLocks noGrp="1"/>
          </p:cNvSpPr>
          <p:nvPr>
            <p:ph type="sldNum" sz="quarter" idx="12"/>
          </p:nvPr>
        </p:nvSpPr>
        <p:spPr/>
        <p:txBody>
          <a:bodyPr/>
          <a:lstStyle>
            <a:lvl1pPr>
              <a:defRPr/>
            </a:lvl1pPr>
          </a:lstStyle>
          <a:p>
            <a:fld id="{77AA7FEF-F016-4159-812C-BCA871DFE49F}" type="slidenum">
              <a:rPr lang="en-US" altLang="en-US"/>
              <a:pPr/>
              <a:t>‹#›</a:t>
            </a:fld>
            <a:endParaRPr lang="en-US" altLang="en-US"/>
          </a:p>
        </p:txBody>
      </p:sp>
    </p:spTree>
    <p:extLst>
      <p:ext uri="{BB962C8B-B14F-4D97-AF65-F5344CB8AC3E}">
        <p14:creationId xmlns:p14="http://schemas.microsoft.com/office/powerpoint/2010/main" val="996175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4BD1F7-E552-4620-A3F2-FF9315E19A6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22D45C1-CDB0-424B-9469-64D51F3A30B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F37C791-A21E-4C52-AC18-936F0B7FE90E}"/>
              </a:ext>
            </a:extLst>
          </p:cNvPr>
          <p:cNvSpPr>
            <a:spLocks noGrp="1"/>
          </p:cNvSpPr>
          <p:nvPr>
            <p:ph type="sldNum" sz="quarter" idx="12"/>
          </p:nvPr>
        </p:nvSpPr>
        <p:spPr/>
        <p:txBody>
          <a:bodyPr/>
          <a:lstStyle>
            <a:lvl1pPr>
              <a:defRPr/>
            </a:lvl1pPr>
          </a:lstStyle>
          <a:p>
            <a:fld id="{585F9608-A8AD-4C73-B048-990F20CCD756}" type="slidenum">
              <a:rPr lang="en-US" altLang="en-US"/>
              <a:pPr/>
              <a:t>‹#›</a:t>
            </a:fld>
            <a:endParaRPr lang="en-US" altLang="en-US"/>
          </a:p>
        </p:txBody>
      </p:sp>
    </p:spTree>
    <p:extLst>
      <p:ext uri="{BB962C8B-B14F-4D97-AF65-F5344CB8AC3E}">
        <p14:creationId xmlns:p14="http://schemas.microsoft.com/office/powerpoint/2010/main" val="315445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A30FFC-C00A-4434-BEE8-BDB229AADD5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411AC6C-9B41-4FCC-9F7B-C4423ABBEBF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95187D-46AA-4A10-BD74-D9D75D86ED9A}"/>
              </a:ext>
            </a:extLst>
          </p:cNvPr>
          <p:cNvSpPr>
            <a:spLocks noGrp="1"/>
          </p:cNvSpPr>
          <p:nvPr>
            <p:ph type="sldNum" sz="quarter" idx="12"/>
          </p:nvPr>
        </p:nvSpPr>
        <p:spPr/>
        <p:txBody>
          <a:bodyPr/>
          <a:lstStyle>
            <a:lvl1pPr>
              <a:defRPr/>
            </a:lvl1pPr>
          </a:lstStyle>
          <a:p>
            <a:fld id="{183CC68E-B44D-44F6-97E8-D687D8673D23}" type="slidenum">
              <a:rPr lang="en-US" altLang="en-US"/>
              <a:pPr/>
              <a:t>‹#›</a:t>
            </a:fld>
            <a:endParaRPr lang="en-US" altLang="en-US"/>
          </a:p>
        </p:txBody>
      </p:sp>
    </p:spTree>
    <p:extLst>
      <p:ext uri="{BB962C8B-B14F-4D97-AF65-F5344CB8AC3E}">
        <p14:creationId xmlns:p14="http://schemas.microsoft.com/office/powerpoint/2010/main" val="968349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2615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E485DD1D-21FB-46C7-93D9-1DBC060E737E}"/>
              </a:ext>
            </a:extLst>
          </p:cNvPr>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3553394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CE4507-A9DC-4403-9145-8D352DE91B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D8F23B-39A1-4D11-890E-DDB7A176ED2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499A0B9-7DB6-4BB1-B82A-F22A5A491A9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EA7023C-31FC-4FA2-8025-32985006811A}"/>
              </a:ext>
            </a:extLst>
          </p:cNvPr>
          <p:cNvSpPr>
            <a:spLocks noGrp="1"/>
          </p:cNvSpPr>
          <p:nvPr>
            <p:ph type="dt" sz="half" idx="10"/>
          </p:nvPr>
        </p:nvSpPr>
        <p:spPr/>
        <p:txBody>
          <a:bodyPr/>
          <a:lstStyle/>
          <a:p>
            <a:fld id="{954A4982-C666-477D-BAF9-C341D41BC368}" type="datetimeFigureOut">
              <a:rPr lang="zh-CN" altLang="en-US" smtClean="0"/>
              <a:t>2023/11/18</a:t>
            </a:fld>
            <a:endParaRPr lang="zh-CN" altLang="en-US"/>
          </a:p>
        </p:txBody>
      </p:sp>
      <p:sp>
        <p:nvSpPr>
          <p:cNvPr id="6" name="页脚占位符 5">
            <a:extLst>
              <a:ext uri="{FF2B5EF4-FFF2-40B4-BE49-F238E27FC236}">
                <a16:creationId xmlns:a16="http://schemas.microsoft.com/office/drawing/2014/main" id="{E1C3E75D-EC7A-49AF-A2D9-E799F9E46E5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90A6948-BBAB-477E-AB55-2D161F8F6D5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722308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p:txBody>
          <a:bodyPr/>
          <a:lstStyle/>
          <a:p>
            <a:fld id="{954A4982-C666-477D-BAF9-C341D41BC368}" type="datetimeFigureOut">
              <a:rPr lang="zh-CN" altLang="en-US" smtClean="0"/>
              <a:t>2023/11/18</a:t>
            </a:fld>
            <a:endParaRPr lang="zh-CN" altLang="en-US"/>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50135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p:txBody>
          <a:bodyPr/>
          <a:lstStyle/>
          <a:p>
            <a:fld id="{954A4982-C666-477D-BAF9-C341D41BC368}" type="datetimeFigureOut">
              <a:rPr lang="zh-CN" altLang="en-US" smtClean="0"/>
              <a:t>2023/11/18</a:t>
            </a:fld>
            <a:endParaRPr lang="zh-CN" altLang="en-US"/>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
        <p:nvSpPr>
          <p:cNvPr id="11" name="TextBox 10"/>
          <p:cNvSpPr txBox="1"/>
          <p:nvPr userDrawn="1"/>
        </p:nvSpPr>
        <p:spPr>
          <a:xfrm>
            <a:off x="1602905" y="666954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318942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F6C0D4-73B6-47AD-B286-A2A047D311D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AB4BC-A69E-4F51-8034-7E57B2AAE400}"/>
              </a:ext>
            </a:extLst>
          </p:cNvPr>
          <p:cNvSpPr>
            <a:spLocks noGrp="1"/>
          </p:cNvSpPr>
          <p:nvPr>
            <p:ph type="dt" sz="half" idx="10"/>
          </p:nvPr>
        </p:nvSpPr>
        <p:spPr/>
        <p:txBody>
          <a:bodyPr/>
          <a:lstStyle/>
          <a:p>
            <a:fld id="{954A4982-C666-477D-BAF9-C341D41BC368}" type="datetimeFigureOut">
              <a:rPr lang="zh-CN" altLang="en-US" smtClean="0"/>
              <a:t>2023/11/18</a:t>
            </a:fld>
            <a:endParaRPr lang="zh-CN" altLang="en-US"/>
          </a:p>
        </p:txBody>
      </p:sp>
      <p:sp>
        <p:nvSpPr>
          <p:cNvPr id="4" name="页脚占位符 3">
            <a:extLst>
              <a:ext uri="{FF2B5EF4-FFF2-40B4-BE49-F238E27FC236}">
                <a16:creationId xmlns:a16="http://schemas.microsoft.com/office/drawing/2014/main" id="{082233AE-1AD2-42FF-B7B8-1A0D5E7734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2F3D708-D960-4007-AABB-F21D6CCD72BE}"/>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120847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C85943F-E081-447A-9EB2-2B88D1C22E02}"/>
              </a:ext>
            </a:extLst>
          </p:cNvPr>
          <p:cNvSpPr>
            <a:spLocks noGrp="1"/>
          </p:cNvSpPr>
          <p:nvPr>
            <p:ph type="dt" sz="half" idx="10"/>
          </p:nvPr>
        </p:nvSpPr>
        <p:spPr/>
        <p:txBody>
          <a:bodyPr/>
          <a:lstStyle/>
          <a:p>
            <a:fld id="{954A4982-C666-477D-BAF9-C341D41BC368}" type="datetimeFigureOut">
              <a:rPr lang="zh-CN" altLang="en-US" smtClean="0"/>
              <a:t>2023/11/18</a:t>
            </a:fld>
            <a:endParaRPr lang="zh-CN" altLang="en-US"/>
          </a:p>
        </p:txBody>
      </p:sp>
      <p:sp>
        <p:nvSpPr>
          <p:cNvPr id="3" name="页脚占位符 2">
            <a:extLst>
              <a:ext uri="{FF2B5EF4-FFF2-40B4-BE49-F238E27FC236}">
                <a16:creationId xmlns:a16="http://schemas.microsoft.com/office/drawing/2014/main" id="{AFBAEEA8-CEEF-4F15-89D8-7DDE71B194F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9D03397-6C58-4D98-89D1-203EEF75F7E5}"/>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376952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B4417AF-FA81-40D2-A298-D8DD36F5CC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DC41C00-654E-4DA7-8043-74DF41C7C4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9585945-683B-4EB8-88DB-C025B66C7A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A4982-C666-477D-BAF9-C341D41BC368}" type="datetimeFigureOut">
              <a:rPr lang="zh-CN" altLang="en-US" smtClean="0"/>
              <a:t>2023/11/18</a:t>
            </a:fld>
            <a:endParaRPr lang="zh-CN" altLang="en-US"/>
          </a:p>
        </p:txBody>
      </p:sp>
      <p:sp>
        <p:nvSpPr>
          <p:cNvPr id="5" name="页脚占位符 4">
            <a:extLst>
              <a:ext uri="{FF2B5EF4-FFF2-40B4-BE49-F238E27FC236}">
                <a16:creationId xmlns:a16="http://schemas.microsoft.com/office/drawing/2014/main" id="{1D06BDBF-51C9-4F81-BBD4-6092E127C4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4C439A6-1331-4ABD-B0AA-DB0E34CAFE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823531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61"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21977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857B363-3D74-465A-BB09-56D877287230}"/>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9F5F9FF-320A-4322-9330-BEB5DEB6A457}"/>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7391422-210D-4323-84D4-17DCD04ADC5D}"/>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6B9216C2-1095-405A-8ADE-75DEED008F82}"/>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B9649AF7-51B7-4D0E-AC8B-193ECAED7E65}"/>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90853892-6740-44A2-80F8-85867BA4EEC3}" type="slidenum">
              <a:rPr lang="en-US" altLang="en-US"/>
              <a:pPr/>
              <a:t>‹#›</a:t>
            </a:fld>
            <a:endParaRPr lang="en-US" altLang="en-US"/>
          </a:p>
        </p:txBody>
      </p:sp>
    </p:spTree>
    <p:extLst>
      <p:ext uri="{BB962C8B-B14F-4D97-AF65-F5344CB8AC3E}">
        <p14:creationId xmlns:p14="http://schemas.microsoft.com/office/powerpoint/2010/main" val="147244470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gif"/><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0.jpe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svg"/><Relationship Id="rId3" Type="http://schemas.openxmlformats.org/officeDocument/2006/relationships/image" Target="../media/image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svg"/><Relationship Id="rId2" Type="http://schemas.openxmlformats.org/officeDocument/2006/relationships/image" Target="../media/image9.png"/><Relationship Id="rId16"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svg"/><Relationship Id="rId10" Type="http://schemas.openxmlformats.org/officeDocument/2006/relationships/image" Target="../media/image37.svg"/><Relationship Id="rId4" Type="http://schemas.openxmlformats.org/officeDocument/2006/relationships/image" Target="../media/image16.png"/><Relationship Id="rId9" Type="http://schemas.openxmlformats.org/officeDocument/2006/relationships/image" Target="../media/image36.png"/><Relationship Id="rId1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gif"/><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46.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gif"/><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9.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gif"/><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gif"/><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gif"/><Relationship Id="rId7"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5.gi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F3C743DF-61C5-43B2-B42D-06FC568FCDDC}"/>
              </a:ext>
            </a:extLst>
          </p:cNvPr>
          <p:cNvSpPr txBox="1"/>
          <p:nvPr/>
        </p:nvSpPr>
        <p:spPr>
          <a:xfrm>
            <a:off x="1280322" y="1806665"/>
            <a:ext cx="9402753" cy="135418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800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KHỞI</a:t>
            </a:r>
            <a:r>
              <a:rPr lang="en-US" altLang="zh-CN" sz="80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800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ĐỘNG</a:t>
            </a:r>
            <a:endParaRPr lang="zh-CN" altLang="en-US" sz="80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sp>
        <p:nvSpPr>
          <p:cNvPr id="31" name="Rounded Rectangle 7">
            <a:extLst>
              <a:ext uri="{FF2B5EF4-FFF2-40B4-BE49-F238E27FC236}">
                <a16:creationId xmlns:a16="http://schemas.microsoft.com/office/drawing/2014/main" id="{2F126EEB-7A2E-48DA-B208-BF255B979AD3}"/>
              </a:ext>
            </a:extLst>
          </p:cNvPr>
          <p:cNvSpPr/>
          <p:nvPr/>
        </p:nvSpPr>
        <p:spPr>
          <a:xfrm>
            <a:off x="5253700" y="361180"/>
            <a:ext cx="1684599" cy="413563"/>
          </a:xfrm>
          <a:prstGeom prst="roundRect">
            <a:avLst>
              <a:gd name="adj" fmla="val 50000"/>
            </a:avLst>
          </a:prstGeom>
          <a:solidFill>
            <a:schemeClr val="bg1">
              <a:alpha val="0"/>
            </a:schemeClr>
          </a:solidFill>
          <a:ln w="15875">
            <a:solidFill>
              <a:srgbClr val="3E8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7030A0"/>
                </a:solidFill>
                <a:latin typeface="Times New Roman" pitchFamily="18" charset="0"/>
                <a:cs typeface="Times New Roman" pitchFamily="18" charset="0"/>
              </a:rPr>
              <a:t>TẬP ĐỌC</a:t>
            </a:r>
            <a:endParaRPr lang="ko-KR" altLang="en-US" sz="2400" b="1" dirty="0">
              <a:solidFill>
                <a:srgbClr val="7030A0"/>
              </a:solidFill>
              <a:latin typeface="Times New Roman" pitchFamily="18" charset="0"/>
              <a:cs typeface="Times New Roman" pitchFamily="18" charset="0"/>
            </a:endParaRPr>
          </a:p>
        </p:txBody>
      </p:sp>
      <p:pic>
        <p:nvPicPr>
          <p:cNvPr id="33"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86077" y="4059009"/>
            <a:ext cx="1922636" cy="1891393"/>
          </a:xfrm>
          <a:prstGeom prst="rect">
            <a:avLst/>
          </a:prstGeom>
        </p:spPr>
      </p:pic>
      <p:pic>
        <p:nvPicPr>
          <p:cNvPr id="2" name="Good Old Days by Joakim Karud (Offici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79036" y="6451600"/>
            <a:ext cx="406400" cy="406400"/>
          </a:xfrm>
          <a:prstGeom prst="rect">
            <a:avLst/>
          </a:prstGeom>
        </p:spPr>
      </p:pic>
    </p:spTree>
    <p:extLst>
      <p:ext uri="{BB962C8B-B14F-4D97-AF65-F5344CB8AC3E}">
        <p14:creationId xmlns:p14="http://schemas.microsoft.com/office/powerpoint/2010/main" val="118598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animEffect transition="in" filter="fade">
                                      <p:cBhvr>
                                        <p:cTn id="9" dur="1000"/>
                                        <p:tgtEl>
                                          <p:spTgt spid="31"/>
                                        </p:tgtEl>
                                      </p:cBhvr>
                                    </p:animEffect>
                                    <p:anim calcmode="lin" valueType="num">
                                      <p:cBhvr>
                                        <p:cTn id="10" dur="1000" fill="hold"/>
                                        <p:tgtEl>
                                          <p:spTgt spid="31"/>
                                        </p:tgtEl>
                                        <p:attrNameLst>
                                          <p:attrName>ppt_x</p:attrName>
                                        </p:attrNameLst>
                                      </p:cBhvr>
                                      <p:tavLst>
                                        <p:tav tm="0">
                                          <p:val>
                                            <p:strVal val="#ppt_x"/>
                                          </p:val>
                                        </p:tav>
                                        <p:tav tm="100000">
                                          <p:val>
                                            <p:strVal val="#ppt_x"/>
                                          </p:val>
                                        </p:tav>
                                      </p:tavLst>
                                    </p:anim>
                                    <p:anim calcmode="lin" valueType="num">
                                      <p:cBhvr>
                                        <p:cTn id="11" dur="1000" fill="hold"/>
                                        <p:tgtEl>
                                          <p:spTgt spid="31"/>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53" presetClass="entr" presetSubtype="16" fill="hold" grpId="0" nodeType="after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2" showWhenStopped="0">
                <p:cTn id="18" fill="hold" display="0">
                  <p:stCondLst>
                    <p:cond delay="indefinite"/>
                  </p:stCondLst>
                  <p:endCondLst>
                    <p:cond evt="onStopAudio" delay="0">
                      <p:tgtEl>
                        <p:sldTgt/>
                      </p:tgtEl>
                    </p:cond>
                  </p:endCondLst>
                </p:cTn>
                <p:tgtEl>
                  <p:spTgt spid="2"/>
                </p:tgtEl>
              </p:cMediaNode>
            </p:audio>
          </p:childTnLst>
        </p:cTn>
      </p:par>
    </p:tnLst>
    <p:bldLst>
      <p:bldP spid="12" grpId="0"/>
      <p:bldP spid="3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BC70B0A-043A-4D32-ADD5-A3FB95B23CEB}"/>
              </a:ext>
            </a:extLst>
          </p:cNvPr>
          <p:cNvSpPr txBox="1"/>
          <p:nvPr/>
        </p:nvSpPr>
        <p:spPr>
          <a:xfrm>
            <a:off x="528709" y="3002340"/>
            <a:ext cx="11134579" cy="3477875"/>
          </a:xfrm>
          <a:prstGeom prst="rect">
            <a:avLst/>
          </a:prstGeom>
          <a:solidFill>
            <a:schemeClr val="accent6">
              <a:lumMod val="20000"/>
              <a:lumOff val="80000"/>
            </a:schemeClr>
          </a:solidFill>
        </p:spPr>
        <p:txBody>
          <a:bodyPr wrap="square">
            <a:spAutoFit/>
          </a:bodyPr>
          <a:lstStyle/>
          <a:p>
            <a:pPr algn="just"/>
            <a:r>
              <a:rPr lang="en-US" sz="2200" i="0" dirty="0">
                <a:effectLst/>
                <a:latin typeface="Times New Roman" panose="02020603050405020304" pitchFamily="18" charset="0"/>
                <a:cs typeface="Times New Roman" panose="02020603050405020304" pitchFamily="18" charset="0"/>
              </a:rPr>
              <a:t>      </a:t>
            </a:r>
            <a:r>
              <a:rPr lang="vi-VN" sz="2200" i="0" dirty="0">
                <a:effectLst/>
                <a:latin typeface="Times New Roman" panose="02020603050405020304" pitchFamily="18" charset="0"/>
                <a:cs typeface="Times New Roman" panose="02020603050405020304" pitchFamily="18" charset="0"/>
              </a:rPr>
              <a:t>Một sớm chủ nhật đầu xuân, khi mặt trời vừa hé mây nhìn xuống, Thu phát hiện ra chú chim lông xanh biếc sà xuống cành lựu. Nó săm soi, mổ mổ mấy con sâu rồi thản nhiên rỉa cánh, hót lên mấy tiếng líu ríu. Thu vội xuống nhà Hằng mời bạn lên xem để biết rằng: Ban công có chim về đậu tức là vườn rồi! Chẳng ngờ, khi hai bạn lên đến nơi thì chú chim đã bay đi. Sợ Hằng không tin, Thu cầu viện ông:</a:t>
            </a:r>
          </a:p>
          <a:p>
            <a:pPr algn="just"/>
            <a:r>
              <a:rPr lang="vi-VN" sz="2200" i="0" dirty="0">
                <a:effectLst/>
                <a:latin typeface="Times New Roman" panose="02020603050405020304" pitchFamily="18" charset="0"/>
                <a:cs typeface="Times New Roman" panose="02020603050405020304" pitchFamily="18" charset="0"/>
              </a:rPr>
              <a:t>- Ông ơi, đúng là có chú chim vừa đỗ ở đây bắt sâu và hót nữa ông nhỉ!</a:t>
            </a:r>
          </a:p>
          <a:p>
            <a:pPr algn="just"/>
            <a:r>
              <a:rPr lang="vi-VN" sz="2200" i="0" dirty="0">
                <a:effectLst/>
                <a:latin typeface="Times New Roman" panose="02020603050405020304" pitchFamily="18" charset="0"/>
                <a:cs typeface="Times New Roman" panose="02020603050405020304" pitchFamily="18" charset="0"/>
              </a:rPr>
              <a:t>Ông nó hiền hậu quay lại xoa đầu cả hai đứa:</a:t>
            </a:r>
          </a:p>
          <a:p>
            <a:pPr algn="just"/>
            <a:r>
              <a:rPr lang="vi-VN" sz="2200" i="0" dirty="0">
                <a:effectLst/>
                <a:latin typeface="Times New Roman" panose="02020603050405020304" pitchFamily="18" charset="0"/>
                <a:cs typeface="Times New Roman" panose="02020603050405020304" pitchFamily="18" charset="0"/>
              </a:rPr>
              <a:t>- Ừ, đúng rồi! Đất lành chim đậu, có gì lạ đâu hả cháu?</a:t>
            </a:r>
          </a:p>
          <a:p>
            <a:pPr algn="r"/>
            <a:r>
              <a:rPr lang="vi-VN" sz="2200" i="1" dirty="0">
                <a:effectLst/>
                <a:latin typeface="Times New Roman" panose="02020603050405020304" pitchFamily="18" charset="0"/>
                <a:cs typeface="Times New Roman" panose="02020603050405020304" pitchFamily="18" charset="0"/>
              </a:rPr>
              <a:t>Theo</a:t>
            </a:r>
            <a:r>
              <a:rPr lang="vi-VN" sz="2200" i="0" dirty="0">
                <a:effectLst/>
                <a:latin typeface="Times New Roman" panose="02020603050405020304" pitchFamily="18" charset="0"/>
                <a:cs typeface="Times New Roman" panose="02020603050405020304" pitchFamily="18" charset="0"/>
              </a:rPr>
              <a:t> VÂN LONG</a:t>
            </a:r>
            <a:endParaRPr lang="en-US" sz="2200" dirty="0">
              <a:latin typeface="Times New Roman" panose="02020603050405020304" pitchFamily="18" charset="0"/>
              <a:cs typeface="Times New Roman" panose="02020603050405020304" pitchFamily="18" charset="0"/>
            </a:endParaRPr>
          </a:p>
          <a:p>
            <a:pPr algn="r"/>
            <a:endParaRPr lang="en-US" sz="22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262CD82-ED50-4BAB-8A48-E0008ED18D54}"/>
              </a:ext>
            </a:extLst>
          </p:cNvPr>
          <p:cNvSpPr txBox="1"/>
          <p:nvPr/>
        </p:nvSpPr>
        <p:spPr>
          <a:xfrm>
            <a:off x="528709" y="540127"/>
            <a:ext cx="11134579" cy="2462213"/>
          </a:xfrm>
          <a:prstGeom prst="rect">
            <a:avLst/>
          </a:prstGeom>
          <a:solidFill>
            <a:schemeClr val="accent6">
              <a:lumMod val="20000"/>
              <a:lumOff val="80000"/>
            </a:schemeClr>
          </a:solidFill>
        </p:spPr>
        <p:txBody>
          <a:bodyPr wrap="square">
            <a:spAutoFit/>
          </a:bodyPr>
          <a:lstStyle/>
          <a:p>
            <a:pPr algn="just"/>
            <a:r>
              <a:rPr lang="en-US" sz="2200" i="0" dirty="0">
                <a:effectLst/>
                <a:latin typeface="Times New Roman" panose="02020603050405020304" pitchFamily="18" charset="0"/>
                <a:cs typeface="Times New Roman" panose="02020603050405020304" pitchFamily="18" charset="0"/>
              </a:rPr>
              <a:t>      </a:t>
            </a:r>
            <a:r>
              <a:rPr lang="vi-VN" sz="2200" i="0" dirty="0">
                <a:effectLst/>
                <a:latin typeface="Times New Roman" panose="02020603050405020304" pitchFamily="18" charset="0"/>
                <a:cs typeface="Times New Roman" panose="02020603050405020304" pitchFamily="18" charset="0"/>
              </a:rPr>
              <a:t>Bé Thu rất khoái ra ban công ngồi với ông nội, nghe ông rủ rỉ giảng về từng loài cây.</a:t>
            </a:r>
          </a:p>
          <a:p>
            <a:pPr algn="just"/>
            <a:r>
              <a:rPr lang="vi-VN" sz="2200" i="0" dirty="0">
                <a:effectLst/>
                <a:latin typeface="Times New Roman" panose="02020603050405020304" pitchFamily="18" charset="0"/>
                <a:cs typeface="Times New Roman" panose="02020603050405020304" pitchFamily="18" charset="0"/>
              </a:rPr>
              <a:t>     Cây quỳnh lá dày, giữ được nước, chẳng phải tưới nhiều. Cây hoa ti gôn thích leo trèo, cứ thò những cái râu ra, theo gió mà ngọ nguậy như những cái vòi voi bé xíu. Cây hoa giấy mọc ngay bên cạnh bị nó quấn chặt một cành. Những chiếc vòi quấn chắc nhiều vòng, rồi một chùm ti gôn hé nở. Cây đa Ấn Độ thì liên tục bật ra những búp đỏ hồng nhọn hoắt. Khi đủ lớn, nó xòe ra thành chiếc lá nâu rõ to, ở trong lại hiện ra cái búp đa mới nhọn hoắt, đỏ hồng... Có điều Thu chưa vui: Cái Hằng ở nhà dưới cứ bảo ban công nhà Thu không phải là vườn!</a:t>
            </a:r>
          </a:p>
        </p:txBody>
      </p:sp>
    </p:spTree>
    <p:extLst>
      <p:ext uri="{BB962C8B-B14F-4D97-AF65-F5344CB8AC3E}">
        <p14:creationId xmlns:p14="http://schemas.microsoft.com/office/powerpoint/2010/main" val="387596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7">
            <a:extLst>
              <a:ext uri="{FF2B5EF4-FFF2-40B4-BE49-F238E27FC236}">
                <a16:creationId xmlns:a16="http://schemas.microsoft.com/office/drawing/2014/main" id="{8938951C-905D-4130-B8A9-9D3CD476FC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5851" y="2774731"/>
            <a:ext cx="3548964" cy="4083269"/>
          </a:xfrm>
          <a:prstGeom prst="rect">
            <a:avLst/>
          </a:prstGeom>
        </p:spPr>
      </p:pic>
      <p:sp>
        <p:nvSpPr>
          <p:cNvPr id="10" name="TextBox 39">
            <a:extLst>
              <a:ext uri="{FF2B5EF4-FFF2-40B4-BE49-F238E27FC236}">
                <a16:creationId xmlns:a16="http://schemas.microsoft.com/office/drawing/2014/main" id="{BBB7D065-8005-49DF-9E3E-D24CB8228B04}"/>
              </a:ext>
            </a:extLst>
          </p:cNvPr>
          <p:cNvSpPr txBox="1"/>
          <p:nvPr/>
        </p:nvSpPr>
        <p:spPr>
          <a:xfrm>
            <a:off x="4297348" y="2707265"/>
            <a:ext cx="5536465" cy="812723"/>
          </a:xfrm>
          <a:prstGeom prst="rect">
            <a:avLst/>
          </a:prstGeom>
          <a:noFill/>
        </p:spPr>
        <p:txBody>
          <a:bodyPr wrap="square" t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70AD47">
                    <a:lumMod val="50000"/>
                  </a:srgbClr>
                </a:solidFill>
                <a:effectLst/>
                <a:uLnTx/>
                <a:uFillTx/>
                <a:latin typeface="Times New Roman" pitchFamily="18" charset="0"/>
                <a:cs typeface="Times New Roman" pitchFamily="18" charset="0"/>
                <a:sym typeface="+mn-lt"/>
              </a:rPr>
              <a:t>Khi</a:t>
            </a:r>
            <a:r>
              <a:rPr kumimoji="0" lang="en-US" altLang="zh-CN" sz="4000" b="1" i="0" u="none" strike="noStrike" kern="1200" cap="none" spc="0" normalizeH="0" baseline="0" noProof="0" dirty="0">
                <a:ln>
                  <a:noFill/>
                </a:ln>
                <a:solidFill>
                  <a:srgbClr val="70AD47">
                    <a:lumMod val="50000"/>
                  </a:srgbClr>
                </a:solidFill>
                <a:effectLst/>
                <a:uLnTx/>
                <a:uFillTx/>
                <a:latin typeface="Times New Roman" pitchFamily="18" charset="0"/>
                <a:cs typeface="Times New Roman" pitchFamily="18" charset="0"/>
                <a:sym typeface="+mn-lt"/>
              </a:rPr>
              <a:t> </a:t>
            </a:r>
            <a:r>
              <a:rPr kumimoji="0" lang="en-US" altLang="zh-CN" sz="4000" b="1" i="0" u="none" strike="noStrike" kern="1200" cap="none" spc="0" normalizeH="0" baseline="0" noProof="0" dirty="0" err="1">
                <a:ln>
                  <a:noFill/>
                </a:ln>
                <a:solidFill>
                  <a:srgbClr val="70AD47">
                    <a:lumMod val="50000"/>
                  </a:srgbClr>
                </a:solidFill>
                <a:effectLst/>
                <a:uLnTx/>
                <a:uFillTx/>
                <a:latin typeface="Times New Roman" pitchFamily="18" charset="0"/>
                <a:cs typeface="Times New Roman" pitchFamily="18" charset="0"/>
                <a:sym typeface="+mn-lt"/>
              </a:rPr>
              <a:t>đọc</a:t>
            </a:r>
            <a:r>
              <a:rPr kumimoji="0" lang="en-US" altLang="zh-CN" sz="4000" b="1" i="0" u="none" strike="noStrike" kern="1200" cap="none" spc="0" normalizeH="0" baseline="0" noProof="0" dirty="0">
                <a:ln>
                  <a:noFill/>
                </a:ln>
                <a:solidFill>
                  <a:srgbClr val="70AD47">
                    <a:lumMod val="50000"/>
                  </a:srgbClr>
                </a:solidFill>
                <a:effectLst/>
                <a:uLnTx/>
                <a:uFillTx/>
                <a:latin typeface="Times New Roman" pitchFamily="18" charset="0"/>
                <a:cs typeface="Times New Roman" pitchFamily="18" charset="0"/>
                <a:sym typeface="+mn-lt"/>
              </a:rPr>
              <a:t>, </a:t>
            </a:r>
            <a:r>
              <a:rPr kumimoji="0" lang="en-US" altLang="zh-CN" sz="4000" b="1" i="0" u="none" strike="noStrike" kern="1200" cap="none" spc="0" normalizeH="0" baseline="0" noProof="0" dirty="0" err="1">
                <a:ln>
                  <a:noFill/>
                </a:ln>
                <a:solidFill>
                  <a:srgbClr val="70AD47">
                    <a:lumMod val="50000"/>
                  </a:srgbClr>
                </a:solidFill>
                <a:effectLst/>
                <a:uLnTx/>
                <a:uFillTx/>
                <a:latin typeface="Times New Roman" pitchFamily="18" charset="0"/>
                <a:cs typeface="Times New Roman" pitchFamily="18" charset="0"/>
                <a:sym typeface="+mn-lt"/>
              </a:rPr>
              <a:t>em</a:t>
            </a:r>
            <a:r>
              <a:rPr kumimoji="0" lang="en-US" altLang="zh-CN" sz="4000" b="1" i="0" u="none" strike="noStrike" kern="1200" cap="none" spc="0" normalizeH="0" baseline="0" noProof="0" dirty="0">
                <a:ln>
                  <a:noFill/>
                </a:ln>
                <a:solidFill>
                  <a:srgbClr val="70AD47">
                    <a:lumMod val="50000"/>
                  </a:srgbClr>
                </a:solidFill>
                <a:effectLst/>
                <a:uLnTx/>
                <a:uFillTx/>
                <a:latin typeface="Times New Roman" pitchFamily="18" charset="0"/>
                <a:cs typeface="Times New Roman" pitchFamily="18" charset="0"/>
                <a:sym typeface="+mn-lt"/>
              </a:rPr>
              <a:t> </a:t>
            </a:r>
            <a:r>
              <a:rPr kumimoji="0" lang="en-US" altLang="zh-CN" sz="4000" b="1" i="0" u="none" strike="noStrike" kern="1200" cap="none" spc="0" normalizeH="0" baseline="0" noProof="0" dirty="0" err="1">
                <a:ln>
                  <a:noFill/>
                </a:ln>
                <a:solidFill>
                  <a:srgbClr val="70AD47">
                    <a:lumMod val="50000"/>
                  </a:srgbClr>
                </a:solidFill>
                <a:effectLst/>
                <a:uLnTx/>
                <a:uFillTx/>
                <a:latin typeface="Times New Roman" pitchFamily="18" charset="0"/>
                <a:cs typeface="Times New Roman" pitchFamily="18" charset="0"/>
                <a:sym typeface="+mn-lt"/>
              </a:rPr>
              <a:t>cần</a:t>
            </a:r>
            <a:r>
              <a:rPr kumimoji="0" lang="en-US" altLang="zh-CN" sz="4000" b="1" i="0" u="none" strike="noStrike" kern="1200" cap="none" spc="0" normalizeH="0" baseline="0" noProof="0" dirty="0">
                <a:ln>
                  <a:noFill/>
                </a:ln>
                <a:solidFill>
                  <a:srgbClr val="70AD47">
                    <a:lumMod val="50000"/>
                  </a:srgbClr>
                </a:solidFill>
                <a:effectLst/>
                <a:uLnTx/>
                <a:uFillTx/>
                <a:latin typeface="Times New Roman" pitchFamily="18" charset="0"/>
                <a:cs typeface="Times New Roman" pitchFamily="18" charset="0"/>
                <a:sym typeface="+mn-lt"/>
              </a:rPr>
              <a:t> </a:t>
            </a:r>
            <a:r>
              <a:rPr kumimoji="0" lang="en-US" altLang="zh-CN" sz="4000" b="1" i="0" u="none" strike="noStrike" kern="1200" cap="none" spc="0" normalizeH="0" baseline="0" noProof="0" dirty="0" err="1">
                <a:ln>
                  <a:noFill/>
                </a:ln>
                <a:solidFill>
                  <a:srgbClr val="70AD47">
                    <a:lumMod val="50000"/>
                  </a:srgbClr>
                </a:solidFill>
                <a:effectLst/>
                <a:uLnTx/>
                <a:uFillTx/>
                <a:latin typeface="Times New Roman" pitchFamily="18" charset="0"/>
                <a:cs typeface="Times New Roman" pitchFamily="18" charset="0"/>
                <a:sym typeface="+mn-lt"/>
              </a:rPr>
              <a:t>lưu</a:t>
            </a:r>
            <a:r>
              <a:rPr kumimoji="0" lang="en-US" altLang="zh-CN" sz="4000" b="1" i="0" u="none" strike="noStrike" kern="1200" cap="none" spc="0" normalizeH="0" baseline="0" noProof="0" dirty="0">
                <a:ln>
                  <a:noFill/>
                </a:ln>
                <a:solidFill>
                  <a:srgbClr val="70AD47">
                    <a:lumMod val="50000"/>
                  </a:srgbClr>
                </a:solidFill>
                <a:effectLst/>
                <a:uLnTx/>
                <a:uFillTx/>
                <a:latin typeface="Times New Roman" pitchFamily="18" charset="0"/>
                <a:cs typeface="Times New Roman" pitchFamily="18" charset="0"/>
                <a:sym typeface="+mn-lt"/>
              </a:rPr>
              <a:t> ý </a:t>
            </a:r>
            <a:r>
              <a:rPr kumimoji="0" lang="en-US" altLang="zh-CN" sz="4000" b="1" i="0" u="none" strike="noStrike" kern="1200" cap="none" spc="0" normalizeH="0" baseline="0" noProof="0" dirty="0" err="1">
                <a:ln>
                  <a:noFill/>
                </a:ln>
                <a:solidFill>
                  <a:srgbClr val="70AD47">
                    <a:lumMod val="50000"/>
                  </a:srgbClr>
                </a:solidFill>
                <a:effectLst/>
                <a:uLnTx/>
                <a:uFillTx/>
                <a:latin typeface="Times New Roman" pitchFamily="18" charset="0"/>
                <a:cs typeface="Times New Roman" pitchFamily="18" charset="0"/>
                <a:sym typeface="+mn-lt"/>
              </a:rPr>
              <a:t>từ</a:t>
            </a:r>
            <a:r>
              <a:rPr kumimoji="0" lang="en-US" altLang="zh-CN" sz="4000" b="1" i="0" u="none" strike="noStrike" kern="1200" cap="none" spc="0" normalizeH="0" baseline="0" noProof="0" dirty="0">
                <a:ln>
                  <a:noFill/>
                </a:ln>
                <a:solidFill>
                  <a:srgbClr val="70AD47">
                    <a:lumMod val="50000"/>
                  </a:srgbClr>
                </a:solidFill>
                <a:effectLst/>
                <a:uLnTx/>
                <a:uFillTx/>
                <a:latin typeface="Times New Roman" pitchFamily="18" charset="0"/>
                <a:cs typeface="Times New Roman" pitchFamily="18" charset="0"/>
                <a:sym typeface="+mn-lt"/>
              </a:rPr>
              <a:t>:</a:t>
            </a:r>
            <a:endParaRPr kumimoji="0" lang="zh-CN" altLang="en-US" sz="4000" b="1" i="0" u="none" strike="noStrike" kern="1200" cap="none" spc="0" normalizeH="0" baseline="0" noProof="0" dirty="0">
              <a:ln>
                <a:noFill/>
              </a:ln>
              <a:solidFill>
                <a:srgbClr val="70AD47">
                  <a:lumMod val="50000"/>
                </a:srgbClr>
              </a:solidFill>
              <a:effectLst/>
              <a:uLnTx/>
              <a:uFillTx/>
              <a:latin typeface="Times New Roman" pitchFamily="18" charset="0"/>
              <a:cs typeface="Times New Roman" pitchFamily="18" charset="0"/>
              <a:sym typeface="+mn-lt"/>
            </a:endParaRPr>
          </a:p>
        </p:txBody>
      </p:sp>
      <p:sp>
        <p:nvSpPr>
          <p:cNvPr id="11" name="TextBox 39">
            <a:extLst>
              <a:ext uri="{FF2B5EF4-FFF2-40B4-BE49-F238E27FC236}">
                <a16:creationId xmlns:a16="http://schemas.microsoft.com/office/drawing/2014/main" id="{BBB7D065-8005-49DF-9E3E-D24CB8228B04}"/>
              </a:ext>
            </a:extLst>
          </p:cNvPr>
          <p:cNvSpPr txBox="1"/>
          <p:nvPr/>
        </p:nvSpPr>
        <p:spPr>
          <a:xfrm>
            <a:off x="4363817" y="715565"/>
            <a:ext cx="5536465" cy="812723"/>
          </a:xfrm>
          <a:prstGeom prst="rect">
            <a:avLst/>
          </a:prstGeom>
          <a:noFill/>
        </p:spPr>
        <p:txBody>
          <a:bodyPr wrap="square" t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70AD47">
                    <a:lumMod val="50000"/>
                  </a:srgbClr>
                </a:solidFill>
                <a:effectLst/>
                <a:uLnTx/>
                <a:uFillTx/>
                <a:latin typeface="Times New Roman" pitchFamily="18" charset="0"/>
                <a:cs typeface="Times New Roman" pitchFamily="18" charset="0"/>
                <a:sym typeface="+mn-lt"/>
              </a:rPr>
              <a:t>Giải</a:t>
            </a:r>
            <a:r>
              <a:rPr kumimoji="0" lang="en-US" altLang="zh-CN" sz="4000" b="1" i="0" u="none" strike="noStrike" kern="1200" cap="none" spc="0" normalizeH="0" baseline="0" noProof="0" dirty="0">
                <a:ln>
                  <a:noFill/>
                </a:ln>
                <a:solidFill>
                  <a:srgbClr val="70AD47">
                    <a:lumMod val="50000"/>
                  </a:srgbClr>
                </a:solidFill>
                <a:effectLst/>
                <a:uLnTx/>
                <a:uFillTx/>
                <a:latin typeface="Times New Roman" pitchFamily="18" charset="0"/>
                <a:cs typeface="Times New Roman" pitchFamily="18" charset="0"/>
                <a:sym typeface="+mn-lt"/>
              </a:rPr>
              <a:t> </a:t>
            </a:r>
            <a:r>
              <a:rPr kumimoji="0" lang="en-US" altLang="zh-CN" sz="4000" b="1" i="0" u="none" strike="noStrike" kern="1200" cap="none" spc="0" normalizeH="0" baseline="0" noProof="0" dirty="0" err="1">
                <a:ln>
                  <a:noFill/>
                </a:ln>
                <a:solidFill>
                  <a:srgbClr val="70AD47">
                    <a:lumMod val="50000"/>
                  </a:srgbClr>
                </a:solidFill>
                <a:effectLst/>
                <a:uLnTx/>
                <a:uFillTx/>
                <a:latin typeface="Times New Roman" pitchFamily="18" charset="0"/>
                <a:cs typeface="Times New Roman" pitchFamily="18" charset="0"/>
                <a:sym typeface="+mn-lt"/>
              </a:rPr>
              <a:t>nghĩa</a:t>
            </a:r>
            <a:r>
              <a:rPr kumimoji="0" lang="en-US" altLang="zh-CN" sz="4000" b="1" i="0" u="none" strike="noStrike" kern="1200" cap="none" spc="0" normalizeH="0" baseline="0" noProof="0" dirty="0">
                <a:ln>
                  <a:noFill/>
                </a:ln>
                <a:solidFill>
                  <a:srgbClr val="70AD47">
                    <a:lumMod val="50000"/>
                  </a:srgbClr>
                </a:solidFill>
                <a:effectLst/>
                <a:uLnTx/>
                <a:uFillTx/>
                <a:latin typeface="Times New Roman" pitchFamily="18" charset="0"/>
                <a:cs typeface="Times New Roman" pitchFamily="18" charset="0"/>
                <a:sym typeface="+mn-lt"/>
              </a:rPr>
              <a:t> </a:t>
            </a:r>
            <a:r>
              <a:rPr kumimoji="0" lang="en-US" altLang="zh-CN" sz="4000" b="1" i="0" u="none" strike="noStrike" kern="1200" cap="none" spc="0" normalizeH="0" baseline="0" noProof="0" dirty="0" err="1">
                <a:ln>
                  <a:noFill/>
                </a:ln>
                <a:solidFill>
                  <a:srgbClr val="70AD47">
                    <a:lumMod val="50000"/>
                  </a:srgbClr>
                </a:solidFill>
                <a:effectLst/>
                <a:uLnTx/>
                <a:uFillTx/>
                <a:latin typeface="Times New Roman" pitchFamily="18" charset="0"/>
                <a:cs typeface="Times New Roman" pitchFamily="18" charset="0"/>
                <a:sym typeface="+mn-lt"/>
              </a:rPr>
              <a:t>từ</a:t>
            </a:r>
            <a:r>
              <a:rPr kumimoji="0" lang="en-US" altLang="zh-CN" sz="4000" b="1" i="0" u="none" strike="noStrike" kern="1200" cap="none" spc="0" normalizeH="0" baseline="0" noProof="0" dirty="0">
                <a:ln>
                  <a:noFill/>
                </a:ln>
                <a:solidFill>
                  <a:srgbClr val="70AD47">
                    <a:lumMod val="50000"/>
                  </a:srgbClr>
                </a:solidFill>
                <a:effectLst/>
                <a:uLnTx/>
                <a:uFillTx/>
                <a:latin typeface="Times New Roman" pitchFamily="18" charset="0"/>
                <a:cs typeface="Times New Roman" pitchFamily="18" charset="0"/>
                <a:sym typeface="+mn-lt"/>
              </a:rPr>
              <a:t>:</a:t>
            </a:r>
            <a:endParaRPr kumimoji="0" lang="zh-CN" altLang="en-US" sz="4000" b="1" i="0" u="none" strike="noStrike" kern="1200" cap="none" spc="0" normalizeH="0" baseline="0" noProof="0" dirty="0">
              <a:ln>
                <a:noFill/>
              </a:ln>
              <a:solidFill>
                <a:srgbClr val="70AD47">
                  <a:lumMod val="50000"/>
                </a:srgbClr>
              </a:solidFill>
              <a:effectLst/>
              <a:uLnTx/>
              <a:uFillTx/>
              <a:latin typeface="Times New Roman" pitchFamily="18" charset="0"/>
              <a:cs typeface="Times New Roman" pitchFamily="18" charset="0"/>
              <a:sym typeface="+mn-lt"/>
            </a:endParaRPr>
          </a:p>
        </p:txBody>
      </p:sp>
      <p:sp>
        <p:nvSpPr>
          <p:cNvPr id="14" name="TextBox 13">
            <a:extLst>
              <a:ext uri="{FF2B5EF4-FFF2-40B4-BE49-F238E27FC236}">
                <a16:creationId xmlns:a16="http://schemas.microsoft.com/office/drawing/2014/main" id="{0EF4F8FC-66B7-4429-90B4-4FE01DF82AAF}"/>
              </a:ext>
            </a:extLst>
          </p:cNvPr>
          <p:cNvSpPr txBox="1"/>
          <p:nvPr/>
        </p:nvSpPr>
        <p:spPr>
          <a:xfrm>
            <a:off x="4297348" y="1704106"/>
            <a:ext cx="6217920" cy="1815882"/>
          </a:xfrm>
          <a:prstGeom prst="rect">
            <a:avLst/>
          </a:prstGeom>
          <a:noFill/>
        </p:spPr>
        <p:txBody>
          <a:bodyPr wrap="square">
            <a:spAutoFit/>
          </a:bodyPr>
          <a:lstStyle/>
          <a:p>
            <a:pPr algn="just"/>
            <a:r>
              <a:rPr lang="vi-VN" sz="2800" b="1" i="0" dirty="0">
                <a:solidFill>
                  <a:schemeClr val="accent1">
                    <a:lumMod val="50000"/>
                  </a:schemeClr>
                </a:solidFill>
                <a:effectLst/>
                <a:latin typeface="Times New Roman" panose="02020603050405020304" pitchFamily="18" charset="0"/>
                <a:cs typeface="Times New Roman" panose="02020603050405020304" pitchFamily="18" charset="0"/>
              </a:rPr>
              <a:t>Săm soi: </a:t>
            </a:r>
            <a:r>
              <a:rPr lang="vi-VN" sz="2800" b="0" i="0" dirty="0">
                <a:solidFill>
                  <a:schemeClr val="accent1">
                    <a:lumMod val="50000"/>
                  </a:schemeClr>
                </a:solidFill>
                <a:effectLst/>
                <a:latin typeface="Times New Roman" panose="02020603050405020304" pitchFamily="18" charset="0"/>
                <a:cs typeface="Times New Roman" panose="02020603050405020304" pitchFamily="18" charset="0"/>
              </a:rPr>
              <a:t>ngắm đi ngắm lại kĩ càng, tỉ mỉ</a:t>
            </a:r>
          </a:p>
          <a:p>
            <a:pPr algn="just"/>
            <a:r>
              <a:rPr lang="vi-VN" sz="2800" b="1" i="0" dirty="0">
                <a:solidFill>
                  <a:schemeClr val="accent1">
                    <a:lumMod val="50000"/>
                  </a:schemeClr>
                </a:solidFill>
                <a:effectLst/>
                <a:latin typeface="Times New Roman" panose="02020603050405020304" pitchFamily="18" charset="0"/>
                <a:cs typeface="Times New Roman" panose="02020603050405020304" pitchFamily="18" charset="0"/>
              </a:rPr>
              <a:t>Cầu viện: </a:t>
            </a:r>
            <a:r>
              <a:rPr lang="vi-VN" sz="2800" b="0" i="0" dirty="0">
                <a:solidFill>
                  <a:schemeClr val="accent1">
                    <a:lumMod val="50000"/>
                  </a:schemeClr>
                </a:solidFill>
                <a:effectLst/>
                <a:latin typeface="Times New Roman" panose="02020603050405020304" pitchFamily="18" charset="0"/>
                <a:cs typeface="Times New Roman" panose="02020603050405020304" pitchFamily="18" charset="0"/>
              </a:rPr>
              <a:t>xin được trợ giúp</a:t>
            </a:r>
          </a:p>
          <a:p>
            <a:br>
              <a:rPr lang="vi-VN" sz="2800" b="0" i="0" dirty="0">
                <a:solidFill>
                  <a:schemeClr val="accent1">
                    <a:lumMod val="50000"/>
                  </a:schemeClr>
                </a:solidFill>
                <a:effectLst/>
                <a:latin typeface="Times New Roman" panose="02020603050405020304" pitchFamily="18" charset="0"/>
                <a:cs typeface="Times New Roman" panose="02020603050405020304" pitchFamily="18" charset="0"/>
              </a:rPr>
            </a:br>
            <a:endParaRPr lang="en-US" sz="28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5" name="Text Box 7">
            <a:extLst>
              <a:ext uri="{FF2B5EF4-FFF2-40B4-BE49-F238E27FC236}">
                <a16:creationId xmlns:a16="http://schemas.microsoft.com/office/drawing/2014/main" id="{9312D2B1-C8F4-430A-B329-E6CE1E2D10B0}"/>
              </a:ext>
            </a:extLst>
          </p:cNvPr>
          <p:cNvSpPr txBox="1">
            <a:spLocks noChangeArrowheads="1"/>
          </p:cNvSpPr>
          <p:nvPr/>
        </p:nvSpPr>
        <p:spPr bwMode="auto">
          <a:xfrm>
            <a:off x="4389217" y="4785055"/>
            <a:ext cx="3543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50000"/>
              </a:spcBef>
              <a:spcAft>
                <a:spcPct val="0"/>
              </a:spcAft>
              <a:buFontTx/>
              <a:buNone/>
            </a:pPr>
            <a:r>
              <a:rPr lang="en-US" altLang="en-US" sz="2800" b="1">
                <a:solidFill>
                  <a:srgbClr val="002060"/>
                </a:solidFill>
                <a:latin typeface="Times New Roman" panose="02020603050405020304" pitchFamily="18" charset="0"/>
              </a:rPr>
              <a:t>ngọ nguậy</a:t>
            </a:r>
          </a:p>
        </p:txBody>
      </p:sp>
      <p:sp>
        <p:nvSpPr>
          <p:cNvPr id="17" name="Text Box 6">
            <a:extLst>
              <a:ext uri="{FF2B5EF4-FFF2-40B4-BE49-F238E27FC236}">
                <a16:creationId xmlns:a16="http://schemas.microsoft.com/office/drawing/2014/main" id="{1C7946D4-CD5C-4E92-8052-80A1830A2911}"/>
              </a:ext>
            </a:extLst>
          </p:cNvPr>
          <p:cNvSpPr txBox="1">
            <a:spLocks noChangeArrowheads="1"/>
          </p:cNvSpPr>
          <p:nvPr/>
        </p:nvSpPr>
        <p:spPr bwMode="auto">
          <a:xfrm>
            <a:off x="4417792" y="4175455"/>
            <a:ext cx="3211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50000"/>
              </a:spcBef>
              <a:spcAft>
                <a:spcPct val="0"/>
              </a:spcAft>
              <a:buFontTx/>
              <a:buNone/>
            </a:pPr>
            <a:r>
              <a:rPr lang="en-US" altLang="en-US" sz="2800" b="1">
                <a:solidFill>
                  <a:srgbClr val="002060"/>
                </a:solidFill>
                <a:latin typeface="Times New Roman" panose="02020603050405020304" pitchFamily="18" charset="0"/>
              </a:rPr>
              <a:t>rủ rỉ</a:t>
            </a:r>
          </a:p>
        </p:txBody>
      </p:sp>
      <p:sp>
        <p:nvSpPr>
          <p:cNvPr id="18" name="Text Box 6">
            <a:extLst>
              <a:ext uri="{FF2B5EF4-FFF2-40B4-BE49-F238E27FC236}">
                <a16:creationId xmlns:a16="http://schemas.microsoft.com/office/drawing/2014/main" id="{4AC6C826-B63B-4C05-B899-A4AF26B17189}"/>
              </a:ext>
            </a:extLst>
          </p:cNvPr>
          <p:cNvSpPr txBox="1">
            <a:spLocks noChangeArrowheads="1"/>
          </p:cNvSpPr>
          <p:nvPr/>
        </p:nvSpPr>
        <p:spPr bwMode="auto">
          <a:xfrm>
            <a:off x="4363817" y="3632530"/>
            <a:ext cx="25527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50000"/>
              </a:spcBef>
              <a:spcAft>
                <a:spcPct val="0"/>
              </a:spcAft>
              <a:buFontTx/>
              <a:buNone/>
            </a:pPr>
            <a:r>
              <a:rPr lang="vi-VN" altLang="en-US" sz="2800" b="1" dirty="0">
                <a:solidFill>
                  <a:srgbClr val="002060"/>
                </a:solidFill>
                <a:latin typeface="Times New Roman" panose="02020603050405020304" pitchFamily="18" charset="0"/>
              </a:rPr>
              <a:t>khoái</a:t>
            </a:r>
            <a:endParaRPr lang="en-US" altLang="en-US" sz="2800" b="1" dirty="0">
              <a:solidFill>
                <a:srgbClr val="002060"/>
              </a:solidFill>
              <a:latin typeface="Times New Roman" panose="02020603050405020304" pitchFamily="18" charset="0"/>
            </a:endParaRPr>
          </a:p>
        </p:txBody>
      </p:sp>
      <p:sp>
        <p:nvSpPr>
          <p:cNvPr id="21" name="Text Box 8">
            <a:extLst>
              <a:ext uri="{FF2B5EF4-FFF2-40B4-BE49-F238E27FC236}">
                <a16:creationId xmlns:a16="http://schemas.microsoft.com/office/drawing/2014/main" id="{39C858C5-CB57-440F-AF88-68A2DD1A94B9}"/>
              </a:ext>
            </a:extLst>
          </p:cNvPr>
          <p:cNvSpPr txBox="1">
            <a:spLocks noChangeArrowheads="1"/>
          </p:cNvSpPr>
          <p:nvPr/>
        </p:nvSpPr>
        <p:spPr bwMode="auto">
          <a:xfrm>
            <a:off x="6505354" y="4159580"/>
            <a:ext cx="29892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50000"/>
              </a:spcBef>
              <a:spcAft>
                <a:spcPct val="0"/>
              </a:spcAft>
              <a:buFontTx/>
              <a:buNone/>
            </a:pPr>
            <a:r>
              <a:rPr lang="en-US" altLang="en-US" sz="2800" b="1">
                <a:solidFill>
                  <a:srgbClr val="002060"/>
                </a:solidFill>
                <a:latin typeface="Times New Roman" panose="02020603050405020304" pitchFamily="18" charset="0"/>
              </a:rPr>
              <a:t>săm soi</a:t>
            </a:r>
          </a:p>
        </p:txBody>
      </p:sp>
      <p:sp>
        <p:nvSpPr>
          <p:cNvPr id="22" name="Text Box 6">
            <a:extLst>
              <a:ext uri="{FF2B5EF4-FFF2-40B4-BE49-F238E27FC236}">
                <a16:creationId xmlns:a16="http://schemas.microsoft.com/office/drawing/2014/main" id="{CE73E4B8-8F81-4FE6-93EC-41FE73766B0C}"/>
              </a:ext>
            </a:extLst>
          </p:cNvPr>
          <p:cNvSpPr txBox="1">
            <a:spLocks noChangeArrowheads="1"/>
          </p:cNvSpPr>
          <p:nvPr/>
        </p:nvSpPr>
        <p:spPr bwMode="auto">
          <a:xfrm>
            <a:off x="6505354" y="3626180"/>
            <a:ext cx="22479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50000"/>
              </a:spcBef>
              <a:spcAft>
                <a:spcPct val="0"/>
              </a:spcAft>
              <a:buFontTx/>
              <a:buNone/>
            </a:pPr>
            <a:r>
              <a:rPr lang="vi-VN" altLang="en-US" sz="2800" b="1" dirty="0">
                <a:solidFill>
                  <a:srgbClr val="002060"/>
                </a:solidFill>
                <a:latin typeface="Times New Roman" panose="02020603050405020304" pitchFamily="18" charset="0"/>
              </a:rPr>
              <a:t>nhọn hoắt</a:t>
            </a:r>
            <a:endParaRPr lang="en-US" altLang="en-US" sz="2800" b="1" dirty="0">
              <a:solidFill>
                <a:srgbClr val="002060"/>
              </a:solidFill>
              <a:latin typeface="Times New Roman" panose="02020603050405020304" pitchFamily="18" charset="0"/>
            </a:endParaRPr>
          </a:p>
        </p:txBody>
      </p:sp>
      <p:sp>
        <p:nvSpPr>
          <p:cNvPr id="23" name="TextBox 22">
            <a:extLst>
              <a:ext uri="{FF2B5EF4-FFF2-40B4-BE49-F238E27FC236}">
                <a16:creationId xmlns:a16="http://schemas.microsoft.com/office/drawing/2014/main" id="{807B4DAB-807A-4B58-8573-9007136AE980}"/>
              </a:ext>
            </a:extLst>
          </p:cNvPr>
          <p:cNvSpPr txBox="1">
            <a:spLocks noChangeArrowheads="1"/>
          </p:cNvSpPr>
          <p:nvPr/>
        </p:nvSpPr>
        <p:spPr bwMode="auto">
          <a:xfrm>
            <a:off x="6559329" y="4772355"/>
            <a:ext cx="20145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r>
              <a:rPr lang="en-US" altLang="en-US" sz="2800" b="1">
                <a:solidFill>
                  <a:srgbClr val="002060"/>
                </a:solidFill>
                <a:latin typeface="Times New Roman" panose="02020603050405020304" pitchFamily="18" charset="0"/>
              </a:rPr>
              <a:t>líu ríu</a:t>
            </a:r>
          </a:p>
        </p:txBody>
      </p:sp>
    </p:spTree>
    <p:extLst>
      <p:ext uri="{BB962C8B-B14F-4D97-AF65-F5344CB8AC3E}">
        <p14:creationId xmlns:p14="http://schemas.microsoft.com/office/powerpoint/2010/main" val="201732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par>
                                <p:cTn id="17" presetID="10" presetClass="exit" presetSubtype="0" fill="hold" grpId="1"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1000"/>
                                        <p:tgtEl>
                                          <p:spTgt spid="23"/>
                                        </p:tgtEl>
                                      </p:cBhvr>
                                    </p:animEffect>
                                    <p:anim calcmode="lin" valueType="num">
                                      <p:cBhvr>
                                        <p:cTn id="62" dur="1000" fill="hold"/>
                                        <p:tgtEl>
                                          <p:spTgt spid="23"/>
                                        </p:tgtEl>
                                        <p:attrNameLst>
                                          <p:attrName>ppt_x</p:attrName>
                                        </p:attrNameLst>
                                      </p:cBhvr>
                                      <p:tavLst>
                                        <p:tav tm="0">
                                          <p:val>
                                            <p:strVal val="#ppt_x"/>
                                          </p:val>
                                        </p:tav>
                                        <p:tav tm="100000">
                                          <p:val>
                                            <p:strVal val="#ppt_x"/>
                                          </p:val>
                                        </p:tav>
                                      </p:tavLst>
                                    </p:anim>
                                    <p:anim calcmode="lin" valueType="num">
                                      <p:cBhvr>
                                        <p:cTn id="6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1"/>
      <p:bldP spid="14" grpId="0"/>
      <p:bldP spid="15" grpId="0"/>
      <p:bldP spid="17" grpId="0"/>
      <p:bldP spid="18" grpId="0"/>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26" name="Text Box 4">
            <a:extLst>
              <a:ext uri="{FF2B5EF4-FFF2-40B4-BE49-F238E27FC236}">
                <a16:creationId xmlns:a16="http://schemas.microsoft.com/office/drawing/2014/main" id="{76D394F0-43E6-419D-BED3-6DEAFD61D99D}"/>
              </a:ext>
            </a:extLst>
          </p:cNvPr>
          <p:cNvSpPr txBox="1">
            <a:spLocks noChangeArrowheads="1"/>
          </p:cNvSpPr>
          <p:nvPr/>
        </p:nvSpPr>
        <p:spPr bwMode="auto">
          <a:xfrm>
            <a:off x="3216298" y="1770695"/>
            <a:ext cx="434181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Ngắt</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câu</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dài</a:t>
            </a:r>
            <a:r>
              <a:rPr lang="en-US" altLang="en-US" sz="4400" b="1" dirty="0">
                <a:solidFill>
                  <a:srgbClr val="0000FF"/>
                </a:solidFill>
                <a:latin typeface="Times New Roman" panose="02020603050405020304" pitchFamily="18" charset="0"/>
              </a:rPr>
              <a:t>:</a:t>
            </a:r>
          </a:p>
        </p:txBody>
      </p:sp>
      <p:sp>
        <p:nvSpPr>
          <p:cNvPr id="27" name="TextBox 26">
            <a:extLst>
              <a:ext uri="{FF2B5EF4-FFF2-40B4-BE49-F238E27FC236}">
                <a16:creationId xmlns:a16="http://schemas.microsoft.com/office/drawing/2014/main" id="{D33348D1-F22D-4846-A2CE-BC6965948057}"/>
              </a:ext>
            </a:extLst>
          </p:cNvPr>
          <p:cNvSpPr txBox="1">
            <a:spLocks noChangeArrowheads="1"/>
          </p:cNvSpPr>
          <p:nvPr/>
        </p:nvSpPr>
        <p:spPr bwMode="auto">
          <a:xfrm>
            <a:off x="2689248" y="2453320"/>
            <a:ext cx="812165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4400" dirty="0" err="1">
                <a:solidFill>
                  <a:srgbClr val="002060"/>
                </a:solidFill>
                <a:latin typeface="Times New Roman" panose="02020603050405020304" pitchFamily="18" charset="0"/>
              </a:rPr>
              <a:t>Có</a:t>
            </a:r>
            <a:r>
              <a:rPr lang="en-US" altLang="en-US" sz="4400" dirty="0">
                <a:solidFill>
                  <a:srgbClr val="002060"/>
                </a:solidFill>
                <a:latin typeface="Times New Roman" panose="02020603050405020304" pitchFamily="18" charset="0"/>
              </a:rPr>
              <a:t> </a:t>
            </a:r>
            <a:r>
              <a:rPr lang="en-US" altLang="en-US" sz="4400" dirty="0" err="1">
                <a:solidFill>
                  <a:srgbClr val="002060"/>
                </a:solidFill>
                <a:latin typeface="Times New Roman" panose="02020603050405020304" pitchFamily="18" charset="0"/>
              </a:rPr>
              <a:t>điều</a:t>
            </a:r>
            <a:r>
              <a:rPr lang="en-US" altLang="en-US" sz="4400" dirty="0">
                <a:solidFill>
                  <a:srgbClr val="002060"/>
                </a:solidFill>
                <a:latin typeface="Times New Roman" panose="02020603050405020304" pitchFamily="18" charset="0"/>
              </a:rPr>
              <a:t> Thu </a:t>
            </a:r>
            <a:r>
              <a:rPr lang="en-US" altLang="en-US" sz="4400" dirty="0" err="1">
                <a:solidFill>
                  <a:srgbClr val="002060"/>
                </a:solidFill>
                <a:latin typeface="Times New Roman" panose="02020603050405020304" pitchFamily="18" charset="0"/>
              </a:rPr>
              <a:t>chưa</a:t>
            </a:r>
            <a:r>
              <a:rPr lang="en-US" altLang="en-US" sz="4400" dirty="0">
                <a:solidFill>
                  <a:srgbClr val="002060"/>
                </a:solidFill>
                <a:latin typeface="Times New Roman" panose="02020603050405020304" pitchFamily="18" charset="0"/>
              </a:rPr>
              <a:t> </a:t>
            </a:r>
            <a:r>
              <a:rPr lang="en-US" altLang="en-US" sz="4400" dirty="0" err="1">
                <a:solidFill>
                  <a:srgbClr val="002060"/>
                </a:solidFill>
                <a:latin typeface="Times New Roman" panose="02020603050405020304" pitchFamily="18" charset="0"/>
              </a:rPr>
              <a:t>vui</a:t>
            </a:r>
            <a:r>
              <a:rPr lang="en-US" altLang="en-US" sz="4400" dirty="0">
                <a:solidFill>
                  <a:srgbClr val="002060"/>
                </a:solidFill>
                <a:latin typeface="Times New Roman" panose="02020603050405020304" pitchFamily="18" charset="0"/>
              </a:rPr>
              <a:t>: </a:t>
            </a:r>
            <a:r>
              <a:rPr lang="en-US" altLang="en-US" sz="4400" dirty="0" err="1">
                <a:solidFill>
                  <a:srgbClr val="002060"/>
                </a:solidFill>
                <a:latin typeface="Times New Roman" panose="02020603050405020304" pitchFamily="18" charset="0"/>
              </a:rPr>
              <a:t>Cái</a:t>
            </a:r>
            <a:r>
              <a:rPr lang="en-US" altLang="en-US" sz="4400" dirty="0">
                <a:solidFill>
                  <a:srgbClr val="002060"/>
                </a:solidFill>
                <a:latin typeface="Times New Roman" panose="02020603050405020304" pitchFamily="18" charset="0"/>
              </a:rPr>
              <a:t> </a:t>
            </a:r>
            <a:r>
              <a:rPr lang="en-US" altLang="en-US" sz="4400" dirty="0" err="1">
                <a:solidFill>
                  <a:srgbClr val="002060"/>
                </a:solidFill>
                <a:latin typeface="Times New Roman" panose="02020603050405020304" pitchFamily="18" charset="0"/>
              </a:rPr>
              <a:t>Hằng</a:t>
            </a:r>
            <a:r>
              <a:rPr lang="en-US" altLang="en-US" sz="4400" dirty="0">
                <a:solidFill>
                  <a:srgbClr val="002060"/>
                </a:solidFill>
                <a:latin typeface="Times New Roman" panose="02020603050405020304" pitchFamily="18" charset="0"/>
              </a:rPr>
              <a:t> ở </a:t>
            </a:r>
            <a:r>
              <a:rPr lang="en-US" altLang="en-US" sz="4400" dirty="0" err="1">
                <a:solidFill>
                  <a:srgbClr val="002060"/>
                </a:solidFill>
                <a:latin typeface="Times New Roman" panose="02020603050405020304" pitchFamily="18" charset="0"/>
              </a:rPr>
              <a:t>nhà</a:t>
            </a:r>
            <a:r>
              <a:rPr lang="en-US" altLang="en-US" sz="4400" dirty="0">
                <a:solidFill>
                  <a:srgbClr val="002060"/>
                </a:solidFill>
                <a:latin typeface="Times New Roman" panose="02020603050405020304" pitchFamily="18" charset="0"/>
              </a:rPr>
              <a:t> </a:t>
            </a:r>
            <a:r>
              <a:rPr lang="en-US" altLang="en-US" sz="4400" dirty="0" err="1">
                <a:solidFill>
                  <a:srgbClr val="002060"/>
                </a:solidFill>
                <a:latin typeface="Times New Roman" panose="02020603050405020304" pitchFamily="18" charset="0"/>
              </a:rPr>
              <a:t>dưới</a:t>
            </a:r>
            <a:r>
              <a:rPr lang="en-US" altLang="en-US" sz="4400" dirty="0">
                <a:solidFill>
                  <a:srgbClr val="002060"/>
                </a:solidFill>
                <a:latin typeface="Times New Roman" panose="02020603050405020304" pitchFamily="18" charset="0"/>
              </a:rPr>
              <a:t> </a:t>
            </a:r>
            <a:r>
              <a:rPr lang="en-US" altLang="en-US" sz="4400" dirty="0" err="1">
                <a:solidFill>
                  <a:srgbClr val="002060"/>
                </a:solidFill>
                <a:latin typeface="Times New Roman" panose="02020603050405020304" pitchFamily="18" charset="0"/>
              </a:rPr>
              <a:t>cứ</a:t>
            </a:r>
            <a:r>
              <a:rPr lang="en-US" altLang="en-US" sz="4400" dirty="0">
                <a:solidFill>
                  <a:srgbClr val="002060"/>
                </a:solidFill>
                <a:latin typeface="Times New Roman" panose="02020603050405020304" pitchFamily="18" charset="0"/>
              </a:rPr>
              <a:t> </a:t>
            </a:r>
            <a:r>
              <a:rPr lang="en-US" altLang="en-US" sz="4400" dirty="0" err="1">
                <a:solidFill>
                  <a:srgbClr val="002060"/>
                </a:solidFill>
                <a:latin typeface="Times New Roman" panose="02020603050405020304" pitchFamily="18" charset="0"/>
              </a:rPr>
              <a:t>bảo</a:t>
            </a:r>
            <a:r>
              <a:rPr lang="en-US" altLang="en-US" sz="4400" dirty="0">
                <a:solidFill>
                  <a:srgbClr val="002060"/>
                </a:solidFill>
                <a:latin typeface="Times New Roman" panose="02020603050405020304" pitchFamily="18" charset="0"/>
              </a:rPr>
              <a:t> ban </a:t>
            </a:r>
            <a:r>
              <a:rPr lang="en-US" altLang="en-US" sz="4400" dirty="0" err="1">
                <a:solidFill>
                  <a:srgbClr val="002060"/>
                </a:solidFill>
                <a:latin typeface="Times New Roman" panose="02020603050405020304" pitchFamily="18" charset="0"/>
              </a:rPr>
              <a:t>công</a:t>
            </a:r>
            <a:r>
              <a:rPr lang="en-US" altLang="en-US" sz="4400" dirty="0">
                <a:solidFill>
                  <a:srgbClr val="002060"/>
                </a:solidFill>
                <a:latin typeface="Times New Roman" panose="02020603050405020304" pitchFamily="18" charset="0"/>
              </a:rPr>
              <a:t> </a:t>
            </a:r>
            <a:r>
              <a:rPr lang="en-US" altLang="en-US" sz="4400" dirty="0" err="1">
                <a:solidFill>
                  <a:srgbClr val="002060"/>
                </a:solidFill>
                <a:latin typeface="Times New Roman" panose="02020603050405020304" pitchFamily="18" charset="0"/>
              </a:rPr>
              <a:t>nhà</a:t>
            </a:r>
            <a:r>
              <a:rPr lang="en-US" altLang="en-US" sz="4400" dirty="0">
                <a:solidFill>
                  <a:srgbClr val="002060"/>
                </a:solidFill>
                <a:latin typeface="Times New Roman" panose="02020603050405020304" pitchFamily="18" charset="0"/>
              </a:rPr>
              <a:t> Thu </a:t>
            </a:r>
            <a:r>
              <a:rPr lang="en-US" altLang="en-US" sz="4400" dirty="0" err="1">
                <a:solidFill>
                  <a:srgbClr val="002060"/>
                </a:solidFill>
                <a:latin typeface="Times New Roman" panose="02020603050405020304" pitchFamily="18" charset="0"/>
              </a:rPr>
              <a:t>không</a:t>
            </a:r>
            <a:r>
              <a:rPr lang="en-US" altLang="en-US" sz="4400" dirty="0">
                <a:solidFill>
                  <a:srgbClr val="002060"/>
                </a:solidFill>
                <a:latin typeface="Times New Roman" panose="02020603050405020304" pitchFamily="18" charset="0"/>
              </a:rPr>
              <a:t> </a:t>
            </a:r>
            <a:r>
              <a:rPr lang="en-US" altLang="en-US" sz="4400" dirty="0" err="1">
                <a:solidFill>
                  <a:srgbClr val="002060"/>
                </a:solidFill>
                <a:latin typeface="Times New Roman" panose="02020603050405020304" pitchFamily="18" charset="0"/>
              </a:rPr>
              <a:t>phải</a:t>
            </a:r>
            <a:r>
              <a:rPr lang="en-US" altLang="en-US" sz="4400" dirty="0">
                <a:solidFill>
                  <a:srgbClr val="002060"/>
                </a:solidFill>
                <a:latin typeface="Times New Roman" panose="02020603050405020304" pitchFamily="18" charset="0"/>
              </a:rPr>
              <a:t> </a:t>
            </a:r>
            <a:r>
              <a:rPr lang="en-US" altLang="en-US" sz="4400" dirty="0" err="1">
                <a:solidFill>
                  <a:srgbClr val="002060"/>
                </a:solidFill>
                <a:latin typeface="Times New Roman" panose="02020603050405020304" pitchFamily="18" charset="0"/>
              </a:rPr>
              <a:t>là</a:t>
            </a:r>
            <a:r>
              <a:rPr lang="en-US" altLang="en-US" sz="4400" dirty="0">
                <a:solidFill>
                  <a:srgbClr val="002060"/>
                </a:solidFill>
                <a:latin typeface="Times New Roman" panose="02020603050405020304" pitchFamily="18" charset="0"/>
              </a:rPr>
              <a:t> </a:t>
            </a:r>
            <a:r>
              <a:rPr lang="en-US" altLang="en-US" sz="4400" dirty="0" err="1">
                <a:solidFill>
                  <a:srgbClr val="002060"/>
                </a:solidFill>
                <a:latin typeface="Times New Roman" panose="02020603050405020304" pitchFamily="18" charset="0"/>
              </a:rPr>
              <a:t>vườn</a:t>
            </a:r>
            <a:r>
              <a:rPr lang="en-US" altLang="en-US" sz="4400" dirty="0">
                <a:solidFill>
                  <a:srgbClr val="002060"/>
                </a:solidFill>
                <a:latin typeface="Times New Roman" panose="02020603050405020304" pitchFamily="18" charset="0"/>
              </a:rPr>
              <a:t>!</a:t>
            </a:r>
          </a:p>
        </p:txBody>
      </p:sp>
      <p:cxnSp>
        <p:nvCxnSpPr>
          <p:cNvPr id="28" name="Straight Connector 27">
            <a:extLst>
              <a:ext uri="{FF2B5EF4-FFF2-40B4-BE49-F238E27FC236}">
                <a16:creationId xmlns:a16="http://schemas.microsoft.com/office/drawing/2014/main" id="{A0B19438-04F2-4EFB-B6F8-41F593F19E28}"/>
              </a:ext>
            </a:extLst>
          </p:cNvPr>
          <p:cNvCxnSpPr/>
          <p:nvPr/>
        </p:nvCxnSpPr>
        <p:spPr>
          <a:xfrm flipH="1">
            <a:off x="7959701" y="2686587"/>
            <a:ext cx="76200" cy="4143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15D8CEC-8ED7-4B98-AE6F-13B1F439D092}"/>
              </a:ext>
            </a:extLst>
          </p:cNvPr>
          <p:cNvCxnSpPr/>
          <p:nvPr/>
        </p:nvCxnSpPr>
        <p:spPr>
          <a:xfrm flipH="1">
            <a:off x="6507356" y="3332238"/>
            <a:ext cx="76200" cy="4143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926749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06AC89F-CFB4-4AB8-8E2B-F8A723F98D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3982" y="1215019"/>
            <a:ext cx="12192000" cy="4316640"/>
          </a:xfrm>
          <a:prstGeom prst="rect">
            <a:avLst/>
          </a:prstGeom>
        </p:spPr>
      </p:pic>
      <p:pic>
        <p:nvPicPr>
          <p:cNvPr id="7" name="图片 6">
            <a:extLst>
              <a:ext uri="{FF2B5EF4-FFF2-40B4-BE49-F238E27FC236}">
                <a16:creationId xmlns:a16="http://schemas.microsoft.com/office/drawing/2014/main" id="{5F236AA7-627F-4B85-BFEB-7C0E48ECA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7932" y="596483"/>
            <a:ext cx="6216780" cy="6221389"/>
          </a:xfrm>
          <a:prstGeom prst="rect">
            <a:avLst/>
          </a:prstGeom>
        </p:spPr>
      </p:pic>
      <p:pic>
        <p:nvPicPr>
          <p:cNvPr id="3" name="图片 2">
            <a:extLst>
              <a:ext uri="{FF2B5EF4-FFF2-40B4-BE49-F238E27FC236}">
                <a16:creationId xmlns:a16="http://schemas.microsoft.com/office/drawing/2014/main" id="{F355C750-CAC8-4541-9A2D-685B4753C5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1280" y="0"/>
            <a:ext cx="1950720" cy="1770695"/>
          </a:xfrm>
          <a:prstGeom prst="rect">
            <a:avLst/>
          </a:prstGeom>
        </p:spPr>
      </p:pic>
      <p:pic>
        <p:nvPicPr>
          <p:cNvPr id="5" name="图片 4">
            <a:extLst>
              <a:ext uri="{FF2B5EF4-FFF2-40B4-BE49-F238E27FC236}">
                <a16:creationId xmlns:a16="http://schemas.microsoft.com/office/drawing/2014/main" id="{26969F99-AF7B-45C3-BD35-5DB085A13C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2204085" cy="1661218"/>
          </a:xfrm>
          <a:prstGeom prst="rect">
            <a:avLst/>
          </a:prstGeom>
        </p:spPr>
      </p:pic>
      <p:sp>
        <p:nvSpPr>
          <p:cNvPr id="9" name="文本框 8">
            <a:extLst>
              <a:ext uri="{FF2B5EF4-FFF2-40B4-BE49-F238E27FC236}">
                <a16:creationId xmlns:a16="http://schemas.microsoft.com/office/drawing/2014/main" id="{0FC1CB6A-5E83-4FA0-96A4-1E4AAA90CA9A}"/>
              </a:ext>
            </a:extLst>
          </p:cNvPr>
          <p:cNvSpPr txBox="1"/>
          <p:nvPr/>
        </p:nvSpPr>
        <p:spPr>
          <a:xfrm>
            <a:off x="-288658" y="2157800"/>
            <a:ext cx="7563656" cy="1046408"/>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600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TÌM</a:t>
            </a:r>
            <a:r>
              <a:rPr lang="en-US" altLang="zh-CN" sz="60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600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HIỂU</a:t>
            </a:r>
            <a:r>
              <a:rPr lang="en-US" altLang="zh-CN" sz="60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600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BÀI</a:t>
            </a:r>
            <a:endParaRPr lang="zh-CN" altLang="en-US" sz="60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pic>
        <p:nvPicPr>
          <p:cNvPr id="15" name="图片 14">
            <a:extLst>
              <a:ext uri="{FF2B5EF4-FFF2-40B4-BE49-F238E27FC236}">
                <a16:creationId xmlns:a16="http://schemas.microsoft.com/office/drawing/2014/main" id="{F75C492B-E4A1-4F0A-AF01-B262C0D4B49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12040" y="1326341"/>
            <a:ext cx="928516" cy="831459"/>
          </a:xfrm>
          <a:prstGeom prst="rect">
            <a:avLst/>
          </a:prstGeom>
        </p:spPr>
      </p:pic>
      <p:pic>
        <p:nvPicPr>
          <p:cNvPr id="16" name="图片 15">
            <a:extLst>
              <a:ext uri="{FF2B5EF4-FFF2-40B4-BE49-F238E27FC236}">
                <a16:creationId xmlns:a16="http://schemas.microsoft.com/office/drawing/2014/main" id="{4F5DDE9E-945A-4089-92AE-2B0B53D726B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6529362" y="287249"/>
            <a:ext cx="928516" cy="831459"/>
          </a:xfrm>
          <a:prstGeom prst="rect">
            <a:avLst/>
          </a:prstGeom>
        </p:spPr>
      </p:pic>
    </p:spTree>
    <p:extLst>
      <p:ext uri="{BB962C8B-B14F-4D97-AF65-F5344CB8AC3E}">
        <p14:creationId xmlns:p14="http://schemas.microsoft.com/office/powerpoint/2010/main" val="24956887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53" presetClass="entr" presetSubtype="16" fill="hold" grpId="0" nodeType="afterEffect">
                                  <p:stCondLst>
                                    <p:cond delay="0"/>
                                  </p:stCondLst>
                                  <p:iterate type="lt">
                                    <p:tmPct val="10000"/>
                                  </p:iterate>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par>
                          <p:cTn id="25" fill="hold">
                            <p:stCondLst>
                              <p:cond delay="2950"/>
                            </p:stCondLst>
                            <p:childTnLst>
                              <p:par>
                                <p:cTn id="26" presetID="2" presetClass="entr" presetSubtype="9" decel="10000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2000" fill="hold"/>
                                        <p:tgtEl>
                                          <p:spTgt spid="15"/>
                                        </p:tgtEl>
                                        <p:attrNameLst>
                                          <p:attrName>ppt_x</p:attrName>
                                        </p:attrNameLst>
                                      </p:cBhvr>
                                      <p:tavLst>
                                        <p:tav tm="0">
                                          <p:val>
                                            <p:strVal val="0-#ppt_w/2"/>
                                          </p:val>
                                        </p:tav>
                                        <p:tav tm="100000">
                                          <p:val>
                                            <p:strVal val="#ppt_x"/>
                                          </p:val>
                                        </p:tav>
                                      </p:tavLst>
                                    </p:anim>
                                    <p:anim calcmode="lin" valueType="num">
                                      <p:cBhvr additive="base">
                                        <p:cTn id="29" dur="2000" fill="hold"/>
                                        <p:tgtEl>
                                          <p:spTgt spid="15"/>
                                        </p:tgtEl>
                                        <p:attrNameLst>
                                          <p:attrName>ppt_y</p:attrName>
                                        </p:attrNameLst>
                                      </p:cBhvr>
                                      <p:tavLst>
                                        <p:tav tm="0">
                                          <p:val>
                                            <p:strVal val="0-#ppt_h/2"/>
                                          </p:val>
                                        </p:tav>
                                        <p:tav tm="100000">
                                          <p:val>
                                            <p:strVal val="#ppt_y"/>
                                          </p:val>
                                        </p:tav>
                                      </p:tavLst>
                                    </p:anim>
                                  </p:childTnLst>
                                </p:cTn>
                              </p:par>
                              <p:par>
                                <p:cTn id="30" presetID="2" presetClass="entr" presetSubtype="3" decel="100000" fill="hold" nodeType="withEffect">
                                  <p:stCondLst>
                                    <p:cond delay="30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2000" fill="hold"/>
                                        <p:tgtEl>
                                          <p:spTgt spid="16"/>
                                        </p:tgtEl>
                                        <p:attrNameLst>
                                          <p:attrName>ppt_x</p:attrName>
                                        </p:attrNameLst>
                                      </p:cBhvr>
                                      <p:tavLst>
                                        <p:tav tm="0">
                                          <p:val>
                                            <p:strVal val="1+#ppt_w/2"/>
                                          </p:val>
                                        </p:tav>
                                        <p:tav tm="100000">
                                          <p:val>
                                            <p:strVal val="#ppt_x"/>
                                          </p:val>
                                        </p:tav>
                                      </p:tavLst>
                                    </p:anim>
                                    <p:anim calcmode="lin" valueType="num">
                                      <p:cBhvr additive="base">
                                        <p:cTn id="33" dur="2000" fill="hold"/>
                                        <p:tgtEl>
                                          <p:spTgt spid="16"/>
                                        </p:tgtEl>
                                        <p:attrNameLst>
                                          <p:attrName>ppt_y</p:attrName>
                                        </p:attrNameLst>
                                      </p:cBhvr>
                                      <p:tavLst>
                                        <p:tav tm="0">
                                          <p:val>
                                            <p:strVal val="0-#ppt_h/2"/>
                                          </p:val>
                                        </p:tav>
                                        <p:tav tm="100000">
                                          <p:val>
                                            <p:strVal val="#ppt_y"/>
                                          </p:val>
                                        </p:tav>
                                      </p:tavLst>
                                    </p:anim>
                                  </p:childTnLst>
                                </p:cTn>
                              </p:par>
                              <p:par>
                                <p:cTn id="34" presetID="6" presetClass="entr" presetSubtype="16" fill="hold" nodeType="withEffect">
                                  <p:stCondLst>
                                    <p:cond delay="300"/>
                                  </p:stCondLst>
                                  <p:childTnLst>
                                    <p:set>
                                      <p:cBhvr>
                                        <p:cTn id="35" dur="1" fill="hold">
                                          <p:stCondLst>
                                            <p:cond delay="0"/>
                                          </p:stCondLst>
                                        </p:cTn>
                                        <p:tgtEl>
                                          <p:spTgt spid="18"/>
                                        </p:tgtEl>
                                        <p:attrNameLst>
                                          <p:attrName>style.visibility</p:attrName>
                                        </p:attrNameLst>
                                      </p:cBhvr>
                                      <p:to>
                                        <p:strVal val="visible"/>
                                      </p:to>
                                    </p:set>
                                    <p:animEffect transition="in" filter="circle(in)">
                                      <p:cBhvr>
                                        <p:cTn id="36"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0"/>
            <a:ext cx="1950720" cy="1770695"/>
          </a:xfrm>
          <a:prstGeom prst="rect">
            <a:avLst/>
          </a:prstGeom>
        </p:spPr>
      </p:pic>
      <p:pic>
        <p:nvPicPr>
          <p:cNvPr id="8" name="图片 7">
            <a:extLst>
              <a:ext uri="{FF2B5EF4-FFF2-40B4-BE49-F238E27FC236}">
                <a16:creationId xmlns:a16="http://schemas.microsoft.com/office/drawing/2014/main" id="{51B878A8-2773-44A4-B664-31E74B1705E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0" y="2335237"/>
            <a:ext cx="5254840" cy="4607169"/>
          </a:xfrm>
          <a:prstGeom prst="rect">
            <a:avLst/>
          </a:prstGeom>
        </p:spPr>
      </p:pic>
      <p:pic>
        <p:nvPicPr>
          <p:cNvPr id="31" name="Picture 159" descr="10004015438746072987">
            <a:extLst>
              <a:ext uri="{FF2B5EF4-FFF2-40B4-BE49-F238E27FC236}">
                <a16:creationId xmlns:a16="http://schemas.microsoft.com/office/drawing/2014/main" id="{B4D7221B-CA3D-434F-B50B-6D0030D2D783}"/>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flipH="1">
            <a:off x="11247120" y="1569474"/>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7" name="Horizontal Scroll 21">
            <a:extLst>
              <a:ext uri="{FF2B5EF4-FFF2-40B4-BE49-F238E27FC236}">
                <a16:creationId xmlns:a16="http://schemas.microsoft.com/office/drawing/2014/main" id="{A166A2F6-C19F-477D-A522-32217C3C76D0}"/>
              </a:ext>
            </a:extLst>
          </p:cNvPr>
          <p:cNvSpPr/>
          <p:nvPr/>
        </p:nvSpPr>
        <p:spPr>
          <a:xfrm>
            <a:off x="4180338" y="1357532"/>
            <a:ext cx="7066782" cy="1423446"/>
          </a:xfrm>
          <a:prstGeom prst="horizontalScroll">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Bef>
                <a:spcPct val="50000"/>
              </a:spcBef>
              <a:defRPr/>
            </a:pPr>
            <a:r>
              <a:rPr lang="en-US" sz="3200" b="1" dirty="0" err="1">
                <a:solidFill>
                  <a:srgbClr val="002060"/>
                </a:solidFill>
                <a:latin typeface="Times New Roman" panose="02020603050405020304" pitchFamily="18" charset="0"/>
                <a:cs typeface="Times New Roman" panose="02020603050405020304" pitchFamily="18" charset="0"/>
              </a:rPr>
              <a:t>Bé</a:t>
            </a:r>
            <a:r>
              <a:rPr lang="en-US" sz="3200" b="1" dirty="0">
                <a:solidFill>
                  <a:srgbClr val="002060"/>
                </a:solidFill>
                <a:latin typeface="Times New Roman" panose="02020603050405020304" pitchFamily="18" charset="0"/>
                <a:cs typeface="Times New Roman" panose="02020603050405020304" pitchFamily="18" charset="0"/>
              </a:rPr>
              <a:t> Thu </a:t>
            </a:r>
            <a:r>
              <a:rPr lang="en-US" sz="3200" b="1" dirty="0" err="1">
                <a:solidFill>
                  <a:srgbClr val="002060"/>
                </a:solidFill>
                <a:latin typeface="Times New Roman" panose="02020603050405020304" pitchFamily="18" charset="0"/>
                <a:cs typeface="Times New Roman" panose="02020603050405020304" pitchFamily="18" charset="0"/>
              </a:rPr>
              <a:t>thích</a:t>
            </a:r>
            <a:r>
              <a:rPr lang="en-US" sz="3200" b="1" dirty="0">
                <a:solidFill>
                  <a:srgbClr val="002060"/>
                </a:solidFill>
                <a:latin typeface="Times New Roman" panose="02020603050405020304" pitchFamily="18" charset="0"/>
                <a:cs typeface="Times New Roman" panose="02020603050405020304" pitchFamily="18" charset="0"/>
              </a:rPr>
              <a:t> ra ban </a:t>
            </a:r>
            <a:r>
              <a:rPr lang="en-US" sz="3200" b="1" dirty="0" err="1">
                <a:solidFill>
                  <a:srgbClr val="002060"/>
                </a:solidFill>
                <a:latin typeface="Times New Roman" panose="02020603050405020304" pitchFamily="18" charset="0"/>
                <a:cs typeface="Times New Roman" panose="02020603050405020304" pitchFamily="18" charset="0"/>
              </a:rPr>
              <a:t>công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để</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làm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gì</a:t>
            </a:r>
            <a:r>
              <a:rPr lang="en-US" sz="3200" b="1" dirty="0">
                <a:solidFill>
                  <a:srgbClr val="002060"/>
                </a:solidFill>
                <a:latin typeface="Times New Roman" panose="02020603050405020304" pitchFamily="18" charset="0"/>
                <a:cs typeface="Times New Roman" panose="02020603050405020304" pitchFamily="18" charset="0"/>
              </a:rPr>
              <a:t>?</a:t>
            </a:r>
          </a:p>
        </p:txBody>
      </p:sp>
      <p:sp>
        <p:nvSpPr>
          <p:cNvPr id="9" name="TextBox 1">
            <a:extLst>
              <a:ext uri="{FF2B5EF4-FFF2-40B4-BE49-F238E27FC236}">
                <a16:creationId xmlns:a16="http://schemas.microsoft.com/office/drawing/2014/main" id="{4D006208-A4A0-4692-94DA-916E3FB1643D}"/>
              </a:ext>
            </a:extLst>
          </p:cNvPr>
          <p:cNvSpPr txBox="1">
            <a:spLocks noChangeArrowheads="1"/>
          </p:cNvSpPr>
          <p:nvPr/>
        </p:nvSpPr>
        <p:spPr bwMode="auto">
          <a:xfrm>
            <a:off x="3521501" y="2882339"/>
            <a:ext cx="7725619" cy="1569660"/>
          </a:xfrm>
          <a:prstGeom prst="rect">
            <a:avLst/>
          </a:prstGeom>
          <a:solidFill>
            <a:schemeClr val="accent6">
              <a:lumMod val="20000"/>
              <a:lumOff val="80000"/>
            </a:schemeClr>
          </a:solid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3200" dirty="0">
                <a:solidFill>
                  <a:schemeClr val="accent6">
                    <a:lumMod val="50000"/>
                  </a:schemeClr>
                </a:solidFill>
              </a:rPr>
              <a:t>-</a:t>
            </a:r>
            <a:r>
              <a:rPr lang="en-US" altLang="en-US" sz="3200" dirty="0" err="1">
                <a:solidFill>
                  <a:schemeClr val="accent6">
                    <a:lumMod val="50000"/>
                  </a:schemeClr>
                </a:solidFill>
              </a:rPr>
              <a:t>Bé</a:t>
            </a:r>
            <a:r>
              <a:rPr lang="en-US" altLang="en-US" sz="3200" dirty="0">
                <a:solidFill>
                  <a:schemeClr val="accent6">
                    <a:lumMod val="50000"/>
                  </a:schemeClr>
                </a:solidFill>
              </a:rPr>
              <a:t> Thu </a:t>
            </a:r>
            <a:r>
              <a:rPr lang="en-US" altLang="en-US" sz="3200" dirty="0" err="1">
                <a:solidFill>
                  <a:schemeClr val="accent6">
                    <a:lumMod val="50000"/>
                  </a:schemeClr>
                </a:solidFill>
              </a:rPr>
              <a:t>thích</a:t>
            </a:r>
            <a:r>
              <a:rPr lang="en-US" altLang="en-US" sz="3200" dirty="0">
                <a:solidFill>
                  <a:schemeClr val="accent6">
                    <a:lumMod val="50000"/>
                  </a:schemeClr>
                </a:solidFill>
              </a:rPr>
              <a:t> ra ban </a:t>
            </a:r>
            <a:r>
              <a:rPr lang="en-US" altLang="en-US" sz="3200" dirty="0" err="1">
                <a:solidFill>
                  <a:schemeClr val="accent6">
                    <a:lumMod val="50000"/>
                  </a:schemeClr>
                </a:solidFill>
              </a:rPr>
              <a:t>công</a:t>
            </a:r>
            <a:r>
              <a:rPr lang="en-US" altLang="en-US" sz="3200" dirty="0">
                <a:solidFill>
                  <a:schemeClr val="accent6">
                    <a:lumMod val="50000"/>
                  </a:schemeClr>
                </a:solidFill>
              </a:rPr>
              <a:t> </a:t>
            </a:r>
            <a:r>
              <a:rPr lang="en-US" altLang="en-US" sz="3200" dirty="0" err="1">
                <a:solidFill>
                  <a:schemeClr val="accent6">
                    <a:lumMod val="50000"/>
                  </a:schemeClr>
                </a:solidFill>
              </a:rPr>
              <a:t>để</a:t>
            </a:r>
            <a:r>
              <a:rPr lang="en-US" altLang="en-US" sz="3200" dirty="0">
                <a:solidFill>
                  <a:schemeClr val="accent6">
                    <a:lumMod val="50000"/>
                  </a:schemeClr>
                </a:solidFill>
              </a:rPr>
              <a:t> </a:t>
            </a:r>
            <a:r>
              <a:rPr lang="en-US" altLang="en-US" sz="3200" dirty="0" err="1">
                <a:solidFill>
                  <a:schemeClr val="accent6">
                    <a:lumMod val="50000"/>
                  </a:schemeClr>
                </a:solidFill>
              </a:rPr>
              <a:t>được</a:t>
            </a:r>
            <a:r>
              <a:rPr lang="en-US" altLang="en-US" sz="3200" dirty="0">
                <a:solidFill>
                  <a:schemeClr val="accent6">
                    <a:lumMod val="50000"/>
                  </a:schemeClr>
                </a:solidFill>
              </a:rPr>
              <a:t> </a:t>
            </a:r>
            <a:r>
              <a:rPr lang="en-US" altLang="en-US" sz="3200" dirty="0" err="1">
                <a:solidFill>
                  <a:schemeClr val="accent6">
                    <a:lumMod val="50000"/>
                  </a:schemeClr>
                </a:solidFill>
              </a:rPr>
              <a:t>ngắm</a:t>
            </a:r>
            <a:r>
              <a:rPr lang="en-US" altLang="en-US" sz="3200" dirty="0">
                <a:solidFill>
                  <a:schemeClr val="accent6">
                    <a:lumMod val="50000"/>
                  </a:schemeClr>
                </a:solidFill>
              </a:rPr>
              <a:t> </a:t>
            </a:r>
            <a:r>
              <a:rPr lang="en-US" altLang="en-US" sz="3200" dirty="0" err="1">
                <a:solidFill>
                  <a:schemeClr val="accent6">
                    <a:lumMod val="50000"/>
                  </a:schemeClr>
                </a:solidFill>
              </a:rPr>
              <a:t>nhìn</a:t>
            </a:r>
            <a:r>
              <a:rPr lang="en-US" altLang="en-US" sz="3200" dirty="0">
                <a:solidFill>
                  <a:schemeClr val="accent6">
                    <a:lumMod val="50000"/>
                  </a:schemeClr>
                </a:solidFill>
              </a:rPr>
              <a:t> </a:t>
            </a:r>
            <a:r>
              <a:rPr lang="en-US" altLang="en-US" sz="3200" dirty="0" err="1">
                <a:solidFill>
                  <a:schemeClr val="accent6">
                    <a:lumMod val="50000"/>
                  </a:schemeClr>
                </a:solidFill>
              </a:rPr>
              <a:t>cây</a:t>
            </a:r>
            <a:r>
              <a:rPr lang="en-US" altLang="en-US" sz="3200" dirty="0">
                <a:solidFill>
                  <a:schemeClr val="accent6">
                    <a:lumMod val="50000"/>
                  </a:schemeClr>
                </a:solidFill>
              </a:rPr>
              <a:t> </a:t>
            </a:r>
            <a:r>
              <a:rPr lang="en-US" altLang="en-US" sz="3200" dirty="0" err="1">
                <a:solidFill>
                  <a:schemeClr val="accent6">
                    <a:lumMod val="50000"/>
                  </a:schemeClr>
                </a:solidFill>
              </a:rPr>
              <a:t>cối</a:t>
            </a:r>
            <a:r>
              <a:rPr lang="en-US" altLang="en-US" sz="3200" dirty="0">
                <a:solidFill>
                  <a:schemeClr val="accent6">
                    <a:lumMod val="50000"/>
                  </a:schemeClr>
                </a:solidFill>
              </a:rPr>
              <a:t>, </a:t>
            </a:r>
            <a:r>
              <a:rPr lang="en-US" altLang="en-US" sz="3200" dirty="0" err="1">
                <a:solidFill>
                  <a:schemeClr val="accent6">
                    <a:lumMod val="50000"/>
                  </a:schemeClr>
                </a:solidFill>
              </a:rPr>
              <a:t>nghe</a:t>
            </a:r>
            <a:r>
              <a:rPr lang="en-US" altLang="en-US" sz="3200" dirty="0">
                <a:solidFill>
                  <a:schemeClr val="accent6">
                    <a:lumMod val="50000"/>
                  </a:schemeClr>
                </a:solidFill>
              </a:rPr>
              <a:t> </a:t>
            </a:r>
            <a:r>
              <a:rPr lang="en-US" altLang="en-US" sz="3200" dirty="0" err="1">
                <a:solidFill>
                  <a:schemeClr val="accent6">
                    <a:lumMod val="50000"/>
                  </a:schemeClr>
                </a:solidFill>
              </a:rPr>
              <a:t>ông</a:t>
            </a:r>
            <a:r>
              <a:rPr lang="en-US" altLang="en-US" sz="3200" dirty="0">
                <a:solidFill>
                  <a:schemeClr val="accent6">
                    <a:lumMod val="50000"/>
                  </a:schemeClr>
                </a:solidFill>
              </a:rPr>
              <a:t> </a:t>
            </a:r>
            <a:r>
              <a:rPr lang="en-US" altLang="en-US" sz="3200" dirty="0" err="1">
                <a:solidFill>
                  <a:schemeClr val="accent6">
                    <a:lumMod val="50000"/>
                  </a:schemeClr>
                </a:solidFill>
              </a:rPr>
              <a:t>giảng</a:t>
            </a:r>
            <a:r>
              <a:rPr lang="en-US" altLang="en-US" sz="3200" dirty="0">
                <a:solidFill>
                  <a:schemeClr val="accent6">
                    <a:lumMod val="50000"/>
                  </a:schemeClr>
                </a:solidFill>
              </a:rPr>
              <a:t> </a:t>
            </a:r>
            <a:r>
              <a:rPr lang="en-US" altLang="en-US" sz="3200" dirty="0" err="1">
                <a:solidFill>
                  <a:schemeClr val="accent6">
                    <a:lumMod val="50000"/>
                  </a:schemeClr>
                </a:solidFill>
              </a:rPr>
              <a:t>về</a:t>
            </a:r>
            <a:r>
              <a:rPr lang="en-US" altLang="en-US" sz="3200" dirty="0">
                <a:solidFill>
                  <a:schemeClr val="accent6">
                    <a:lumMod val="50000"/>
                  </a:schemeClr>
                </a:solidFill>
              </a:rPr>
              <a:t> </a:t>
            </a:r>
            <a:r>
              <a:rPr lang="en-US" altLang="en-US" sz="3200" dirty="0" err="1">
                <a:solidFill>
                  <a:schemeClr val="accent6">
                    <a:lumMod val="50000"/>
                  </a:schemeClr>
                </a:solidFill>
              </a:rPr>
              <a:t>từng</a:t>
            </a:r>
            <a:r>
              <a:rPr lang="en-US" altLang="en-US" sz="3200" dirty="0">
                <a:solidFill>
                  <a:schemeClr val="accent6">
                    <a:lumMod val="50000"/>
                  </a:schemeClr>
                </a:solidFill>
              </a:rPr>
              <a:t> </a:t>
            </a:r>
            <a:r>
              <a:rPr lang="en-US" altLang="en-US" sz="3200" dirty="0" err="1">
                <a:solidFill>
                  <a:schemeClr val="accent6">
                    <a:lumMod val="50000"/>
                  </a:schemeClr>
                </a:solidFill>
              </a:rPr>
              <a:t>loại</a:t>
            </a:r>
            <a:r>
              <a:rPr lang="en-US" altLang="en-US" sz="3200" dirty="0">
                <a:solidFill>
                  <a:schemeClr val="accent6">
                    <a:lumMod val="50000"/>
                  </a:schemeClr>
                </a:solidFill>
              </a:rPr>
              <a:t> </a:t>
            </a:r>
            <a:r>
              <a:rPr lang="en-US" altLang="en-US" sz="3200" dirty="0" err="1">
                <a:solidFill>
                  <a:schemeClr val="accent6">
                    <a:lumMod val="50000"/>
                  </a:schemeClr>
                </a:solidFill>
              </a:rPr>
              <a:t>cây</a:t>
            </a:r>
            <a:r>
              <a:rPr lang="en-US" altLang="en-US" sz="3200" dirty="0">
                <a:solidFill>
                  <a:schemeClr val="accent6">
                    <a:lumMod val="50000"/>
                  </a:schemeClr>
                </a:solidFill>
              </a:rPr>
              <a:t> ở ban </a:t>
            </a:r>
            <a:r>
              <a:rPr lang="en-US" altLang="en-US" sz="3200" dirty="0" err="1">
                <a:solidFill>
                  <a:schemeClr val="accent6">
                    <a:lumMod val="50000"/>
                  </a:schemeClr>
                </a:solidFill>
              </a:rPr>
              <a:t>công</a:t>
            </a:r>
            <a:r>
              <a:rPr lang="en-US" altLang="en-US" sz="3200" dirty="0">
                <a:solidFill>
                  <a:schemeClr val="accent6">
                    <a:lumMod val="50000"/>
                  </a:schemeClr>
                </a:solidFill>
              </a:rPr>
              <a:t>.</a:t>
            </a:r>
          </a:p>
        </p:txBody>
      </p:sp>
    </p:spTree>
    <p:extLst>
      <p:ext uri="{BB962C8B-B14F-4D97-AF65-F5344CB8AC3E}">
        <p14:creationId xmlns:p14="http://schemas.microsoft.com/office/powerpoint/2010/main" val="285979846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42" presetClass="entr" presetSubtype="0"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sp>
        <p:nvSpPr>
          <p:cNvPr id="19" name="Horizontal Scroll 6">
            <a:extLst>
              <a:ext uri="{FF2B5EF4-FFF2-40B4-BE49-F238E27FC236}">
                <a16:creationId xmlns:a16="http://schemas.microsoft.com/office/drawing/2014/main" id="{2C3E7F6C-D735-464C-BB57-6B0C1DB891D7}"/>
              </a:ext>
            </a:extLst>
          </p:cNvPr>
          <p:cNvSpPr/>
          <p:nvPr/>
        </p:nvSpPr>
        <p:spPr>
          <a:xfrm>
            <a:off x="2023935" y="506451"/>
            <a:ext cx="7963980" cy="1172399"/>
          </a:xfrm>
          <a:prstGeom prst="horizontalScroll">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spcBef>
                <a:spcPct val="50000"/>
              </a:spcBef>
              <a:defRPr/>
            </a:pPr>
            <a:r>
              <a:rPr lang="en-US"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rgbClr val="002060"/>
                </a:solidFill>
                <a:latin typeface="Times New Roman" panose="02020603050405020304" pitchFamily="18" charset="0"/>
              </a:rPr>
              <a:t>Trên</a:t>
            </a:r>
            <a:r>
              <a:rPr lang="en-US" altLang="en-US" sz="2800" b="1" dirty="0">
                <a:solidFill>
                  <a:srgbClr val="002060"/>
                </a:solidFill>
                <a:latin typeface="Times New Roman" panose="02020603050405020304" pitchFamily="18" charset="0"/>
              </a:rPr>
              <a:t> ban </a:t>
            </a:r>
            <a:r>
              <a:rPr lang="en-US" altLang="en-US" sz="2800" b="1" dirty="0" err="1">
                <a:solidFill>
                  <a:srgbClr val="002060"/>
                </a:solidFill>
                <a:latin typeface="Times New Roman" panose="02020603050405020304" pitchFamily="18" charset="0"/>
              </a:rPr>
              <a:t>công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nhà</a:t>
            </a:r>
            <a:r>
              <a:rPr lang="en-US" altLang="en-US" sz="2800" b="1" dirty="0">
                <a:solidFill>
                  <a:srgbClr val="002060"/>
                </a:solidFill>
                <a:latin typeface="Times New Roman" panose="02020603050405020304" pitchFamily="18" charset="0"/>
              </a:rPr>
              <a:t> Thu </a:t>
            </a:r>
            <a:r>
              <a:rPr lang="en-US" altLang="en-US" sz="2800" b="1" dirty="0" err="1">
                <a:solidFill>
                  <a:srgbClr val="002060"/>
                </a:solidFill>
                <a:latin typeface="Times New Roman" panose="02020603050405020304" pitchFamily="18" charset="0"/>
              </a:rPr>
              <a:t>trồng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những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loại</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cây</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gì</a:t>
            </a:r>
            <a:r>
              <a:rPr lang="en-US" altLang="en-US" sz="2800" b="1" dirty="0">
                <a:solidFill>
                  <a:srgbClr val="002060"/>
                </a:solidFill>
                <a:latin typeface="Times New Roman" panose="02020603050405020304" pitchFamily="18" charset="0"/>
              </a:rPr>
              <a:t>? </a:t>
            </a:r>
            <a:endParaRPr lang="en-US" altLang="en-US" sz="2800" b="1" i="1" dirty="0">
              <a:solidFill>
                <a:srgbClr val="002060"/>
              </a:solidFill>
              <a:latin typeface="Times New Roman" panose="02020603050405020304" pitchFamily="18" charset="0"/>
            </a:endParaRPr>
          </a:p>
        </p:txBody>
      </p:sp>
      <p:sp>
        <p:nvSpPr>
          <p:cNvPr id="20" name="Cloud 19">
            <a:extLst>
              <a:ext uri="{FF2B5EF4-FFF2-40B4-BE49-F238E27FC236}">
                <a16:creationId xmlns:a16="http://schemas.microsoft.com/office/drawing/2014/main" id="{35373D3C-8273-4E2A-841A-304875653BAC}"/>
              </a:ext>
            </a:extLst>
          </p:cNvPr>
          <p:cNvSpPr/>
          <p:nvPr/>
        </p:nvSpPr>
        <p:spPr>
          <a:xfrm>
            <a:off x="4937569" y="3522649"/>
            <a:ext cx="2872205" cy="1381178"/>
          </a:xfrm>
          <a:prstGeom prst="cloud">
            <a:avLst/>
          </a:prstGeom>
          <a:solidFill>
            <a:schemeClr val="accent6">
              <a:lumMod val="40000"/>
              <a:lumOff val="60000"/>
            </a:schemeClr>
          </a:solidFill>
          <a:ln w="25400" cap="flat" cmpd="sng" algn="ctr">
            <a:solidFill>
              <a:schemeClr val="accent6"/>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Vườn</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nhà</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bé</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Thu</a:t>
            </a:r>
          </a:p>
        </p:txBody>
      </p:sp>
      <p:pic>
        <p:nvPicPr>
          <p:cNvPr id="21" name="Picture 23" descr="hoa giấy">
            <a:extLst>
              <a:ext uri="{FF2B5EF4-FFF2-40B4-BE49-F238E27FC236}">
                <a16:creationId xmlns:a16="http://schemas.microsoft.com/office/drawing/2014/main" id="{61ADDDD1-62EE-45FD-B057-868A1A5AA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2376" y="2249859"/>
            <a:ext cx="2332338" cy="176154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D0D91945-5E33-43CF-8B6D-0EADB43B16C5}"/>
              </a:ext>
            </a:extLst>
          </p:cNvPr>
          <p:cNvSpPr/>
          <p:nvPr/>
        </p:nvSpPr>
        <p:spPr>
          <a:xfrm>
            <a:off x="7638140" y="1621625"/>
            <a:ext cx="2675128" cy="52322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2800" b="1" dirty="0" err="1">
                <a:ln w="11430"/>
                <a:solidFill>
                  <a:schemeClr val="accent6">
                    <a:lumMod val="50000"/>
                  </a:schemeClr>
                </a:solidFill>
                <a:latin typeface="Times New Roman" panose="02020603050405020304" pitchFamily="18" charset="0"/>
              </a:rPr>
              <a:t>Cây</a:t>
            </a:r>
            <a:r>
              <a:rPr lang="en-US" sz="2800" b="1" dirty="0">
                <a:ln w="11430"/>
                <a:solidFill>
                  <a:schemeClr val="accent6">
                    <a:lumMod val="50000"/>
                  </a:schemeClr>
                </a:solidFill>
                <a:latin typeface="Times New Roman" panose="02020603050405020304" pitchFamily="18" charset="0"/>
              </a:rPr>
              <a:t> </a:t>
            </a:r>
            <a:r>
              <a:rPr lang="en-US" sz="2800" b="1" dirty="0" err="1">
                <a:ln w="11430"/>
                <a:solidFill>
                  <a:schemeClr val="accent6">
                    <a:lumMod val="50000"/>
                  </a:schemeClr>
                </a:solidFill>
                <a:latin typeface="Times New Roman" panose="02020603050405020304" pitchFamily="18" charset="0"/>
              </a:rPr>
              <a:t>hoa</a:t>
            </a:r>
            <a:r>
              <a:rPr lang="en-US" sz="2800" b="1" dirty="0">
                <a:ln w="11430"/>
                <a:solidFill>
                  <a:schemeClr val="accent6">
                    <a:lumMod val="50000"/>
                  </a:schemeClr>
                </a:solidFill>
                <a:latin typeface="Times New Roman" panose="02020603050405020304" pitchFamily="18" charset="0"/>
              </a:rPr>
              <a:t> </a:t>
            </a:r>
            <a:r>
              <a:rPr lang="en-US" sz="2800" b="1" dirty="0" err="1">
                <a:ln w="11430"/>
                <a:solidFill>
                  <a:schemeClr val="accent6">
                    <a:lumMod val="50000"/>
                  </a:schemeClr>
                </a:solidFill>
                <a:latin typeface="Times New Roman" panose="02020603050405020304" pitchFamily="18" charset="0"/>
              </a:rPr>
              <a:t>giấy</a:t>
            </a:r>
            <a:endParaRPr lang="en-US" sz="2800" b="1" dirty="0">
              <a:ln w="11430"/>
              <a:solidFill>
                <a:schemeClr val="accent6">
                  <a:lumMod val="50000"/>
                </a:schemeClr>
              </a:solidFill>
              <a:latin typeface="Times New Roman" panose="02020603050405020304" pitchFamily="18" charset="0"/>
            </a:endParaRPr>
          </a:p>
        </p:txBody>
      </p:sp>
      <p:pic>
        <p:nvPicPr>
          <p:cNvPr id="23" name="Picture 41" descr="hoa quỳnh">
            <a:extLst>
              <a:ext uri="{FF2B5EF4-FFF2-40B4-BE49-F238E27FC236}">
                <a16:creationId xmlns:a16="http://schemas.microsoft.com/office/drawing/2014/main" id="{C5FC26D0-6782-4A71-8ADC-A2F7C33BE5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5929" y="2212377"/>
            <a:ext cx="2236299" cy="164931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20FF068D-37A9-4536-A3E8-46F342CCFF0B}"/>
              </a:ext>
            </a:extLst>
          </p:cNvPr>
          <p:cNvSpPr/>
          <p:nvPr/>
        </p:nvSpPr>
        <p:spPr>
          <a:xfrm>
            <a:off x="2027207" y="1621625"/>
            <a:ext cx="2299485" cy="52322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2800" b="1" dirty="0" err="1">
                <a:ln w="11430"/>
                <a:solidFill>
                  <a:schemeClr val="accent6">
                    <a:lumMod val="50000"/>
                  </a:schemeClr>
                </a:solidFill>
                <a:latin typeface="Times New Roman" panose="02020603050405020304" pitchFamily="18" charset="0"/>
              </a:rPr>
              <a:t>Cây</a:t>
            </a:r>
            <a:r>
              <a:rPr lang="en-US" sz="2800" b="1" dirty="0">
                <a:ln w="11430"/>
                <a:solidFill>
                  <a:schemeClr val="accent6">
                    <a:lumMod val="50000"/>
                  </a:schemeClr>
                </a:solidFill>
                <a:latin typeface="Times New Roman" panose="02020603050405020304" pitchFamily="18" charset="0"/>
              </a:rPr>
              <a:t> </a:t>
            </a:r>
            <a:r>
              <a:rPr lang="en-US" sz="2800" b="1" dirty="0" err="1">
                <a:ln w="11430"/>
                <a:solidFill>
                  <a:schemeClr val="accent6">
                    <a:lumMod val="50000"/>
                  </a:schemeClr>
                </a:solidFill>
                <a:latin typeface="Times New Roman" panose="02020603050405020304" pitchFamily="18" charset="0"/>
              </a:rPr>
              <a:t>quỳnh</a:t>
            </a:r>
            <a:endParaRPr lang="en-US" sz="2800" b="1" dirty="0">
              <a:ln w="11430"/>
              <a:solidFill>
                <a:schemeClr val="accent6">
                  <a:lumMod val="50000"/>
                </a:schemeClr>
              </a:solidFill>
              <a:latin typeface="Times New Roman" panose="02020603050405020304" pitchFamily="18" charset="0"/>
            </a:endParaRPr>
          </a:p>
        </p:txBody>
      </p:sp>
      <p:pic>
        <p:nvPicPr>
          <p:cNvPr id="25" name="Picture 24" descr="hoa ti gôn">
            <a:extLst>
              <a:ext uri="{FF2B5EF4-FFF2-40B4-BE49-F238E27FC236}">
                <a16:creationId xmlns:a16="http://schemas.microsoft.com/office/drawing/2014/main" id="{1FE66783-8CD2-4598-9729-404BC073A6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4970" y="4948505"/>
            <a:ext cx="2383586" cy="175611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F5D2D780-FD9E-4AE7-AD5C-9B21FA2D4ED1}"/>
              </a:ext>
            </a:extLst>
          </p:cNvPr>
          <p:cNvSpPr/>
          <p:nvPr/>
        </p:nvSpPr>
        <p:spPr>
          <a:xfrm>
            <a:off x="1679277" y="4372066"/>
            <a:ext cx="2776071" cy="52322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2800" b="1" dirty="0" err="1">
                <a:ln w="11430"/>
                <a:solidFill>
                  <a:schemeClr val="accent6">
                    <a:lumMod val="50000"/>
                  </a:schemeClr>
                </a:solidFill>
                <a:latin typeface="Times New Roman" panose="02020603050405020304" pitchFamily="18" charset="0"/>
              </a:rPr>
              <a:t>Cây</a:t>
            </a:r>
            <a:r>
              <a:rPr lang="en-US" sz="2800" b="1" dirty="0">
                <a:ln w="11430"/>
                <a:solidFill>
                  <a:schemeClr val="accent6">
                    <a:lumMod val="50000"/>
                  </a:schemeClr>
                </a:solidFill>
                <a:latin typeface="Times New Roman" panose="02020603050405020304" pitchFamily="18" charset="0"/>
              </a:rPr>
              <a:t> </a:t>
            </a:r>
            <a:r>
              <a:rPr lang="en-US" sz="2800" b="1" dirty="0" err="1">
                <a:ln w="11430"/>
                <a:solidFill>
                  <a:schemeClr val="accent6">
                    <a:lumMod val="50000"/>
                  </a:schemeClr>
                </a:solidFill>
                <a:latin typeface="Times New Roman" panose="02020603050405020304" pitchFamily="18" charset="0"/>
              </a:rPr>
              <a:t>hoa</a:t>
            </a:r>
            <a:r>
              <a:rPr lang="en-US" sz="2800" b="1" dirty="0">
                <a:ln w="11430"/>
                <a:solidFill>
                  <a:schemeClr val="accent6">
                    <a:lumMod val="50000"/>
                  </a:schemeClr>
                </a:solidFill>
                <a:latin typeface="Times New Roman" panose="02020603050405020304" pitchFamily="18" charset="0"/>
              </a:rPr>
              <a:t> </a:t>
            </a:r>
            <a:r>
              <a:rPr lang="en-US" sz="2800" b="1" dirty="0" err="1">
                <a:ln w="11430"/>
                <a:solidFill>
                  <a:schemeClr val="accent6">
                    <a:lumMod val="50000"/>
                  </a:schemeClr>
                </a:solidFill>
                <a:latin typeface="Times New Roman" panose="02020603050405020304" pitchFamily="18" charset="0"/>
              </a:rPr>
              <a:t>ti</a:t>
            </a:r>
            <a:r>
              <a:rPr lang="en-US" sz="2800" b="1" dirty="0">
                <a:ln w="11430"/>
                <a:solidFill>
                  <a:schemeClr val="accent6">
                    <a:lumMod val="50000"/>
                  </a:schemeClr>
                </a:solidFill>
                <a:latin typeface="Times New Roman" panose="02020603050405020304" pitchFamily="18" charset="0"/>
              </a:rPr>
              <a:t> </a:t>
            </a:r>
            <a:r>
              <a:rPr lang="en-US" sz="2800" b="1" dirty="0" err="1">
                <a:ln w="11430"/>
                <a:solidFill>
                  <a:schemeClr val="accent6">
                    <a:lumMod val="50000"/>
                  </a:schemeClr>
                </a:solidFill>
                <a:latin typeface="Times New Roman" panose="02020603050405020304" pitchFamily="18" charset="0"/>
              </a:rPr>
              <a:t>gôn</a:t>
            </a:r>
            <a:endParaRPr lang="en-US" sz="2800" b="1" dirty="0">
              <a:ln w="11430"/>
              <a:solidFill>
                <a:schemeClr val="accent6">
                  <a:lumMod val="50000"/>
                </a:schemeClr>
              </a:solidFill>
              <a:latin typeface="Times New Roman" panose="02020603050405020304" pitchFamily="18" charset="0"/>
            </a:endParaRPr>
          </a:p>
        </p:txBody>
      </p:sp>
      <p:pic>
        <p:nvPicPr>
          <p:cNvPr id="27" name="Picture 26" descr="cây đa">
            <a:extLst>
              <a:ext uri="{FF2B5EF4-FFF2-40B4-BE49-F238E27FC236}">
                <a16:creationId xmlns:a16="http://schemas.microsoft.com/office/drawing/2014/main" id="{56FF1769-C16E-4679-A28A-340654E66E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6830" y="5007018"/>
            <a:ext cx="2478871" cy="175081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id="{AF954EAF-600B-406C-BA8C-BD1DDB103E8F}"/>
              </a:ext>
            </a:extLst>
          </p:cNvPr>
          <p:cNvSpPr/>
          <p:nvPr/>
        </p:nvSpPr>
        <p:spPr>
          <a:xfrm>
            <a:off x="8182376" y="4425285"/>
            <a:ext cx="2707785" cy="52322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2800" b="1" dirty="0" err="1">
                <a:ln w="11430"/>
                <a:solidFill>
                  <a:schemeClr val="accent6">
                    <a:lumMod val="50000"/>
                  </a:schemeClr>
                </a:solidFill>
                <a:latin typeface="Times New Roman" panose="02020603050405020304" pitchFamily="18" charset="0"/>
              </a:rPr>
              <a:t>Cây</a:t>
            </a:r>
            <a:r>
              <a:rPr lang="en-US" sz="2800" b="1" dirty="0">
                <a:ln w="11430"/>
                <a:solidFill>
                  <a:schemeClr val="accent6">
                    <a:lumMod val="50000"/>
                  </a:schemeClr>
                </a:solidFill>
                <a:latin typeface="Times New Roman" panose="02020603050405020304" pitchFamily="18" charset="0"/>
              </a:rPr>
              <a:t> </a:t>
            </a:r>
            <a:r>
              <a:rPr lang="en-US" sz="2800" b="1" dirty="0" err="1">
                <a:ln w="11430"/>
                <a:solidFill>
                  <a:schemeClr val="accent6">
                    <a:lumMod val="50000"/>
                  </a:schemeClr>
                </a:solidFill>
                <a:latin typeface="Times New Roman" panose="02020603050405020304" pitchFamily="18" charset="0"/>
              </a:rPr>
              <a:t>đa</a:t>
            </a:r>
            <a:r>
              <a:rPr lang="en-US" sz="2800" b="1" dirty="0">
                <a:ln w="11430"/>
                <a:solidFill>
                  <a:schemeClr val="accent6">
                    <a:lumMod val="50000"/>
                  </a:schemeClr>
                </a:solidFill>
                <a:latin typeface="Times New Roman" panose="02020603050405020304" pitchFamily="18" charset="0"/>
              </a:rPr>
              <a:t> </a:t>
            </a:r>
            <a:r>
              <a:rPr lang="en-US" sz="2800" b="1" dirty="0" err="1">
                <a:ln w="11430"/>
                <a:solidFill>
                  <a:schemeClr val="accent6">
                    <a:lumMod val="50000"/>
                  </a:schemeClr>
                </a:solidFill>
                <a:latin typeface="Times New Roman" panose="02020603050405020304" pitchFamily="18" charset="0"/>
              </a:rPr>
              <a:t>Ấn</a:t>
            </a:r>
            <a:r>
              <a:rPr lang="en-US" sz="2800" b="1" dirty="0">
                <a:ln w="11430"/>
                <a:solidFill>
                  <a:schemeClr val="accent6">
                    <a:lumMod val="50000"/>
                  </a:schemeClr>
                </a:solidFill>
                <a:latin typeface="Times New Roman" panose="02020603050405020304" pitchFamily="18" charset="0"/>
              </a:rPr>
              <a:t> </a:t>
            </a:r>
            <a:r>
              <a:rPr lang="en-US" sz="2800" b="1" dirty="0" err="1">
                <a:ln w="11430"/>
                <a:solidFill>
                  <a:schemeClr val="accent6">
                    <a:lumMod val="50000"/>
                  </a:schemeClr>
                </a:solidFill>
                <a:latin typeface="Times New Roman" panose="02020603050405020304" pitchFamily="18" charset="0"/>
              </a:rPr>
              <a:t>Độ</a:t>
            </a:r>
            <a:endParaRPr lang="en-US" sz="2800" b="1" dirty="0">
              <a:ln w="11430"/>
              <a:solidFill>
                <a:schemeClr val="accent6">
                  <a:lumMod val="50000"/>
                </a:schemeClr>
              </a:solidFill>
              <a:latin typeface="Times New Roman" panose="02020603050405020304" pitchFamily="18" charset="0"/>
            </a:endParaRPr>
          </a:p>
        </p:txBody>
      </p:sp>
      <p:cxnSp>
        <p:nvCxnSpPr>
          <p:cNvPr id="7" name="Connector: Curved 6">
            <a:extLst>
              <a:ext uri="{FF2B5EF4-FFF2-40B4-BE49-F238E27FC236}">
                <a16:creationId xmlns:a16="http://schemas.microsoft.com/office/drawing/2014/main" id="{B04B3B5B-9168-4C94-AF79-4D1C5C4F76A0}"/>
              </a:ext>
            </a:extLst>
          </p:cNvPr>
          <p:cNvCxnSpPr>
            <a:cxnSpLocks/>
          </p:cNvCxnSpPr>
          <p:nvPr/>
        </p:nvCxnSpPr>
        <p:spPr>
          <a:xfrm rot="10800000">
            <a:off x="4382228" y="3013283"/>
            <a:ext cx="564250" cy="1176202"/>
          </a:xfrm>
          <a:prstGeom prst="curvedConnector3">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F4A18B41-D264-4886-881A-084E81E6E7E8}"/>
              </a:ext>
            </a:extLst>
          </p:cNvPr>
          <p:cNvCxnSpPr>
            <a:cxnSpLocks/>
            <a:stCxn id="20" idx="2"/>
            <a:endCxn id="25" idx="6"/>
          </p:cNvCxnSpPr>
          <p:nvPr/>
        </p:nvCxnSpPr>
        <p:spPr>
          <a:xfrm rot="10800000" flipV="1">
            <a:off x="4318556" y="4213238"/>
            <a:ext cx="627922" cy="1613322"/>
          </a:xfrm>
          <a:prstGeom prst="curvedConnector3">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3CD3FD30-4A63-41BE-A962-917A54AAC767}"/>
              </a:ext>
            </a:extLst>
          </p:cNvPr>
          <p:cNvCxnSpPr>
            <a:cxnSpLocks/>
            <a:stCxn id="20" idx="0"/>
            <a:endCxn id="21" idx="2"/>
          </p:cNvCxnSpPr>
          <p:nvPr/>
        </p:nvCxnSpPr>
        <p:spPr>
          <a:xfrm flipV="1">
            <a:off x="7807380" y="3130629"/>
            <a:ext cx="374996" cy="1082609"/>
          </a:xfrm>
          <a:prstGeom prst="curvedConnector3">
            <a:avLst>
              <a:gd name="adj1" fmla="val 50000"/>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or: Curved 44">
            <a:extLst>
              <a:ext uri="{FF2B5EF4-FFF2-40B4-BE49-F238E27FC236}">
                <a16:creationId xmlns:a16="http://schemas.microsoft.com/office/drawing/2014/main" id="{D22B48B8-E2D5-4994-8E62-4AFBE31631E2}"/>
              </a:ext>
            </a:extLst>
          </p:cNvPr>
          <p:cNvCxnSpPr>
            <a:cxnSpLocks/>
            <a:stCxn id="20" idx="0"/>
            <a:endCxn id="27" idx="2"/>
          </p:cNvCxnSpPr>
          <p:nvPr/>
        </p:nvCxnSpPr>
        <p:spPr>
          <a:xfrm>
            <a:off x="7807380" y="4213238"/>
            <a:ext cx="689450" cy="1669188"/>
          </a:xfrm>
          <a:prstGeom prst="curvedConnector3">
            <a:avLst>
              <a:gd name="adj1" fmla="val 50000"/>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00294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down)">
                                      <p:cBhvr>
                                        <p:cTn id="29" dur="500"/>
                                        <p:tgtEl>
                                          <p:spTgt spid="42"/>
                                        </p:tgtEl>
                                      </p:cBhvr>
                                    </p:animEffect>
                                  </p:childTnLst>
                                </p:cTn>
                              </p:par>
                              <p:par>
                                <p:cTn id="30" presetID="22" presetClass="entr" presetSubtype="4"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down)">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up)">
                                      <p:cBhvr>
                                        <p:cTn id="40" dur="500"/>
                                        <p:tgtEl>
                                          <p:spTgt spid="39"/>
                                        </p:tgtEl>
                                      </p:cBhvr>
                                    </p:animEffect>
                                  </p:childTnLst>
                                </p:cTn>
                              </p:par>
                              <p:par>
                                <p:cTn id="41" presetID="22" presetClass="entr" presetSubtype="1"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up)">
                                      <p:cBhvr>
                                        <p:cTn id="43" dur="500"/>
                                        <p:tgtEl>
                                          <p:spTgt spid="25"/>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up)">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wipe(up)">
                                      <p:cBhvr>
                                        <p:cTn id="51" dur="500"/>
                                        <p:tgtEl>
                                          <p:spTgt spid="45"/>
                                        </p:tgtEl>
                                      </p:cBhvr>
                                    </p:animEffect>
                                  </p:childTnLst>
                                </p:cTn>
                              </p:par>
                              <p:par>
                                <p:cTn id="52" presetID="22" presetClass="entr" presetSubtype="1"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up)">
                                      <p:cBhvr>
                                        <p:cTn id="54" dur="500"/>
                                        <p:tgtEl>
                                          <p:spTgt spid="27"/>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up)">
                                      <p:cBhvr>
                                        <p:cTn id="5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4" grpId="0"/>
      <p:bldP spid="26"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a:extLst>
              <a:ext uri="{FF2B5EF4-FFF2-40B4-BE49-F238E27FC236}">
                <a16:creationId xmlns:a16="http://schemas.microsoft.com/office/drawing/2014/main" id="{CEF6143D-2033-46DF-B5FB-9A72A76C2B3B}"/>
              </a:ext>
            </a:extLst>
          </p:cNvPr>
          <p:cNvSpPr txBox="1">
            <a:spLocks noChangeArrowheads="1"/>
          </p:cNvSpPr>
          <p:nvPr/>
        </p:nvSpPr>
        <p:spPr bwMode="auto">
          <a:xfrm>
            <a:off x="1354659" y="827650"/>
            <a:ext cx="9175009" cy="944880"/>
          </a:xfrm>
          <a:prstGeom prst="rect">
            <a:avLst/>
          </a:prstGeom>
          <a:solidFill>
            <a:schemeClr val="accent6">
              <a:lumMod val="40000"/>
              <a:lumOff val="60000"/>
            </a:schemeClr>
          </a:solidFill>
          <a:ln>
            <a:solidFill>
              <a:schemeClr val="accent6"/>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Tx/>
              <a:buNone/>
            </a:pPr>
            <a:r>
              <a:rPr lang="en-US" altLang="en-US"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rgbClr val="002060"/>
                </a:solidFill>
                <a:latin typeface="Times New Roman" panose="02020603050405020304" pitchFamily="18" charset="0"/>
              </a:rPr>
              <a:t>Mỗi</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loài</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cây</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trên</a:t>
            </a:r>
            <a:r>
              <a:rPr lang="en-US" altLang="en-US" sz="2800" b="1" dirty="0">
                <a:solidFill>
                  <a:srgbClr val="002060"/>
                </a:solidFill>
                <a:latin typeface="Times New Roman" panose="02020603050405020304" pitchFamily="18" charset="0"/>
              </a:rPr>
              <a:t> ban </a:t>
            </a:r>
            <a:r>
              <a:rPr lang="en-US" altLang="en-US" sz="2800" b="1" dirty="0" err="1">
                <a:solidFill>
                  <a:srgbClr val="002060"/>
                </a:solidFill>
                <a:latin typeface="Times New Roman" panose="02020603050405020304" pitchFamily="18" charset="0"/>
              </a:rPr>
              <a:t>công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nhà</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bé</a:t>
            </a:r>
            <a:r>
              <a:rPr lang="en-US" altLang="en-US" sz="2800" b="1" dirty="0">
                <a:solidFill>
                  <a:srgbClr val="002060"/>
                </a:solidFill>
                <a:latin typeface="Times New Roman" panose="02020603050405020304" pitchFamily="18" charset="0"/>
              </a:rPr>
              <a:t> Thu </a:t>
            </a:r>
            <a:r>
              <a:rPr lang="en-US" altLang="en-US" sz="2800" b="1" dirty="0" err="1">
                <a:solidFill>
                  <a:srgbClr val="002060"/>
                </a:solidFill>
                <a:latin typeface="Times New Roman" panose="02020603050405020304" pitchFamily="18" charset="0"/>
              </a:rPr>
              <a:t>có</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những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đặc</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điểm</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gì</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nổi</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bật</a:t>
            </a:r>
            <a:r>
              <a:rPr lang="en-US" altLang="en-US" sz="2800" b="1" dirty="0">
                <a:solidFill>
                  <a:srgbClr val="002060"/>
                </a:solidFill>
                <a:latin typeface="Times New Roman" panose="02020603050405020304" pitchFamily="18" charset="0"/>
              </a:rPr>
              <a:t> ? </a:t>
            </a:r>
          </a:p>
        </p:txBody>
      </p:sp>
      <p:pic>
        <p:nvPicPr>
          <p:cNvPr id="14" name="Picture 13" descr="Screen Clipping">
            <a:extLst>
              <a:ext uri="{FF2B5EF4-FFF2-40B4-BE49-F238E27FC236}">
                <a16:creationId xmlns:a16="http://schemas.microsoft.com/office/drawing/2014/main" id="{EE8D564F-E088-4A01-BDAE-011D70C9DFC2}"/>
              </a:ext>
            </a:extLst>
          </p:cNvPr>
          <p:cNvPicPr>
            <a:picLocks noChangeAspect="1"/>
          </p:cNvPicPr>
          <p:nvPr/>
        </p:nvPicPr>
        <p:blipFill>
          <a:blip r:embed="rId2">
            <a:extLst>
              <a:ext uri="{28A0092B-C50C-407E-A947-70E740481C1C}">
                <a14:useLocalDpi xmlns:a14="http://schemas.microsoft.com/office/drawing/2010/main" val="0"/>
              </a:ext>
            </a:extLst>
          </a:blip>
          <a:srcRect l="4376" t="11694" r="578" b="6445"/>
          <a:stretch>
            <a:fillRect/>
          </a:stretch>
        </p:blipFill>
        <p:spPr bwMode="auto">
          <a:xfrm>
            <a:off x="1030785" y="2104291"/>
            <a:ext cx="10130429" cy="369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584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grpSp>
        <p:nvGrpSpPr>
          <p:cNvPr id="38" name="Group 37"/>
          <p:cNvGrpSpPr/>
          <p:nvPr/>
        </p:nvGrpSpPr>
        <p:grpSpPr>
          <a:xfrm>
            <a:off x="9641417" y="2448830"/>
            <a:ext cx="2438438" cy="4409170"/>
            <a:chOff x="4860359" y="282972"/>
            <a:chExt cx="5637786" cy="7972316"/>
          </a:xfrm>
        </p:grpSpPr>
        <p:grpSp>
          <p:nvGrpSpPr>
            <p:cNvPr id="39" name="Group 38"/>
            <p:cNvGrpSpPr/>
            <p:nvPr/>
          </p:nvGrpSpPr>
          <p:grpSpPr>
            <a:xfrm>
              <a:off x="4860359" y="282972"/>
              <a:ext cx="5637786" cy="6484378"/>
              <a:chOff x="1516940" y="1257300"/>
              <a:chExt cx="7067015" cy="8128226"/>
            </a:xfrm>
          </p:grpSpPr>
          <p:pic>
            <p:nvPicPr>
              <p:cNvPr id="41"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26255">
                <a:off x="5159537" y="2733414"/>
                <a:ext cx="2568261" cy="6078724"/>
              </a:xfrm>
              <a:prstGeom prst="rect">
                <a:avLst/>
              </a:prstGeom>
            </p:spPr>
          </p:pic>
          <p:pic>
            <p:nvPicPr>
              <p:cNvPr id="42"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6666" y="1257300"/>
                <a:ext cx="2568261" cy="6078724"/>
              </a:xfrm>
              <a:prstGeom prst="rect">
                <a:avLst/>
              </a:prstGeom>
            </p:spPr>
          </p:pic>
          <p:pic>
            <p:nvPicPr>
              <p:cNvPr id="43"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516940" y="4789030"/>
                <a:ext cx="2858458" cy="3167266"/>
              </a:xfrm>
              <a:prstGeom prst="rect">
                <a:avLst/>
              </a:prstGeom>
            </p:spPr>
          </p:pic>
          <p:pic>
            <p:nvPicPr>
              <p:cNvPr id="44"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611148">
                <a:off x="3428676" y="4005577"/>
                <a:ext cx="5155279" cy="5155279"/>
              </a:xfrm>
              <a:prstGeom prst="rect">
                <a:avLst/>
              </a:prstGeom>
            </p:spPr>
          </p:pic>
          <p:pic>
            <p:nvPicPr>
              <p:cNvPr id="45"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728378">
                <a:off x="5348324" y="6372664"/>
                <a:ext cx="2858458" cy="3167266"/>
              </a:xfrm>
              <a:prstGeom prst="rect">
                <a:avLst/>
              </a:prstGeom>
            </p:spPr>
          </p:pic>
          <p:pic>
            <p:nvPicPr>
              <p:cNvPr id="46" name="Picture 11"/>
              <p:cNvPicPr>
                <a:picLocks noChangeAspect="1"/>
              </p:cNvPicPr>
              <p:nvPr/>
            </p:nvPicPr>
            <p:blipFill>
              <a:blip r:embed="rId11"/>
              <a:srcRect/>
              <a:stretch>
                <a:fillRect/>
              </a:stretch>
            </p:blipFill>
            <p:spPr>
              <a:xfrm rot="20306926">
                <a:off x="2670605" y="2917027"/>
                <a:ext cx="2020380" cy="4552969"/>
              </a:xfrm>
              <a:prstGeom prst="rect">
                <a:avLst/>
              </a:prstGeom>
            </p:spPr>
          </p:pic>
          <p:pic>
            <p:nvPicPr>
              <p:cNvPr id="47"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98344">
                <a:off x="1851156" y="2722744"/>
                <a:ext cx="5590306" cy="5590306"/>
              </a:xfrm>
              <a:prstGeom prst="rect">
                <a:avLst/>
              </a:prstGeom>
            </p:spPr>
          </p:pic>
        </p:grpSp>
        <p:pic>
          <p:nvPicPr>
            <p:cNvPr id="40" name="Picture 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57481">
              <a:off x="5812827" y="4806203"/>
              <a:ext cx="2655795" cy="3449085"/>
            </a:xfrm>
            <a:prstGeom prst="rect">
              <a:avLst/>
            </a:prstGeom>
          </p:spPr>
        </p:pic>
      </p:grpSp>
      <p:pic>
        <p:nvPicPr>
          <p:cNvPr id="50" name="Picture 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273949" y="2163151"/>
            <a:ext cx="7589151" cy="4174033"/>
          </a:xfrm>
          <a:prstGeom prst="rect">
            <a:avLst/>
          </a:prstGeom>
        </p:spPr>
      </p:pic>
      <p:sp>
        <p:nvSpPr>
          <p:cNvPr id="20" name="Text Box 5">
            <a:extLst>
              <a:ext uri="{FF2B5EF4-FFF2-40B4-BE49-F238E27FC236}">
                <a16:creationId xmlns:a16="http://schemas.microsoft.com/office/drawing/2014/main" id="{622454FD-8713-4EBE-8BDF-704FF7B87B49}"/>
              </a:ext>
            </a:extLst>
          </p:cNvPr>
          <p:cNvSpPr txBox="1">
            <a:spLocks noChangeArrowheads="1"/>
          </p:cNvSpPr>
          <p:nvPr/>
        </p:nvSpPr>
        <p:spPr bwMode="auto">
          <a:xfrm>
            <a:off x="3310956" y="1113500"/>
            <a:ext cx="6330461" cy="584775"/>
          </a:xfrm>
          <a:prstGeom prst="rect">
            <a:avLst/>
          </a:prstGeom>
          <a:solidFill>
            <a:schemeClr val="accent6">
              <a:lumMod val="40000"/>
              <a:lumOff val="6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Tx/>
              <a:buNone/>
            </a:pPr>
            <a:r>
              <a:rPr lang="en-US" altLang="en-US"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b="1" dirty="0" err="1">
                <a:solidFill>
                  <a:srgbClr val="002060"/>
                </a:solidFill>
                <a:latin typeface="Times New Roman" panose="02020603050405020304" pitchFamily="18" charset="0"/>
                <a:sym typeface="Wingdings" panose="05000000000000000000" pitchFamily="2" charset="2"/>
              </a:rPr>
              <a:t>Đoạn</a:t>
            </a:r>
            <a:r>
              <a:rPr lang="en-US" altLang="en-US" b="1" dirty="0">
                <a:solidFill>
                  <a:srgbClr val="002060"/>
                </a:solidFill>
                <a:latin typeface="Times New Roman" panose="02020603050405020304" pitchFamily="18" charset="0"/>
                <a:sym typeface="Wingdings" panose="05000000000000000000" pitchFamily="2" charset="2"/>
              </a:rPr>
              <a:t> 1, 2 </a:t>
            </a:r>
            <a:r>
              <a:rPr lang="en-US" altLang="en-US" b="1" dirty="0" err="1">
                <a:solidFill>
                  <a:srgbClr val="002060"/>
                </a:solidFill>
                <a:latin typeface="Times New Roman" panose="02020603050405020304" pitchFamily="18" charset="0"/>
                <a:sym typeface="Wingdings" panose="05000000000000000000" pitchFamily="2" charset="2"/>
              </a:rPr>
              <a:t>cho</a:t>
            </a:r>
            <a:r>
              <a:rPr lang="en-US" altLang="en-US" b="1" dirty="0">
                <a:solidFill>
                  <a:srgbClr val="002060"/>
                </a:solidFill>
                <a:latin typeface="Times New Roman" panose="02020603050405020304" pitchFamily="18" charset="0"/>
                <a:sym typeface="Wingdings" panose="05000000000000000000" pitchFamily="2" charset="2"/>
              </a:rPr>
              <a:t> con </a:t>
            </a:r>
            <a:r>
              <a:rPr lang="en-US" altLang="en-US" b="1" dirty="0" err="1">
                <a:solidFill>
                  <a:srgbClr val="002060"/>
                </a:solidFill>
                <a:latin typeface="Times New Roman" panose="02020603050405020304" pitchFamily="18" charset="0"/>
                <a:sym typeface="Wingdings" panose="05000000000000000000" pitchFamily="2" charset="2"/>
              </a:rPr>
              <a:t>biết</a:t>
            </a:r>
            <a:r>
              <a:rPr lang="en-US" altLang="en-US" b="1" dirty="0">
                <a:solidFill>
                  <a:srgbClr val="002060"/>
                </a:solidFill>
                <a:latin typeface="Times New Roman" panose="02020603050405020304" pitchFamily="18" charset="0"/>
                <a:sym typeface="Wingdings" panose="05000000000000000000" pitchFamily="2" charset="2"/>
              </a:rPr>
              <a:t> </a:t>
            </a:r>
            <a:r>
              <a:rPr lang="en-US" altLang="en-US" b="1" dirty="0" err="1">
                <a:solidFill>
                  <a:srgbClr val="002060"/>
                </a:solidFill>
                <a:latin typeface="Times New Roman" panose="02020603050405020304" pitchFamily="18" charset="0"/>
                <a:sym typeface="Wingdings" panose="05000000000000000000" pitchFamily="2" charset="2"/>
              </a:rPr>
              <a:t>điều</a:t>
            </a:r>
            <a:r>
              <a:rPr lang="en-US" altLang="en-US" b="1" dirty="0">
                <a:solidFill>
                  <a:srgbClr val="002060"/>
                </a:solidFill>
                <a:latin typeface="Times New Roman" panose="02020603050405020304" pitchFamily="18" charset="0"/>
                <a:sym typeface="Wingdings" panose="05000000000000000000" pitchFamily="2" charset="2"/>
              </a:rPr>
              <a:t> </a:t>
            </a:r>
            <a:r>
              <a:rPr lang="en-US" altLang="en-US" b="1" dirty="0" err="1">
                <a:solidFill>
                  <a:srgbClr val="002060"/>
                </a:solidFill>
                <a:latin typeface="Times New Roman" panose="02020603050405020304" pitchFamily="18" charset="0"/>
                <a:sym typeface="Wingdings" panose="05000000000000000000" pitchFamily="2" charset="2"/>
              </a:rPr>
              <a:t>gì</a:t>
            </a:r>
            <a:r>
              <a:rPr lang="en-US" altLang="en-US" b="1" dirty="0">
                <a:solidFill>
                  <a:srgbClr val="002060"/>
                </a:solidFill>
                <a:latin typeface="Times New Roman" panose="02020603050405020304" pitchFamily="18" charset="0"/>
                <a:sym typeface="Wingdings" panose="05000000000000000000" pitchFamily="2" charset="2"/>
              </a:rPr>
              <a:t>?</a:t>
            </a:r>
            <a:endParaRPr lang="en-US" altLang="en-US" b="1" dirty="0">
              <a:solidFill>
                <a:srgbClr val="002060"/>
              </a:solidFill>
              <a:latin typeface="Times New Roman" panose="02020603050405020304" pitchFamily="18" charset="0"/>
            </a:endParaRPr>
          </a:p>
        </p:txBody>
      </p:sp>
      <p:sp>
        <p:nvSpPr>
          <p:cNvPr id="21" name="Text Box 9">
            <a:extLst>
              <a:ext uri="{FF2B5EF4-FFF2-40B4-BE49-F238E27FC236}">
                <a16:creationId xmlns:a16="http://schemas.microsoft.com/office/drawing/2014/main" id="{36B212E3-9BD7-437D-A7D1-80793FD16ED8}"/>
              </a:ext>
            </a:extLst>
          </p:cNvPr>
          <p:cNvSpPr txBox="1">
            <a:spLocks noChangeArrowheads="1"/>
          </p:cNvSpPr>
          <p:nvPr/>
        </p:nvSpPr>
        <p:spPr bwMode="auto">
          <a:xfrm>
            <a:off x="2424406" y="4020007"/>
            <a:ext cx="7344070" cy="1323439"/>
          </a:xfrm>
          <a:prstGeom prst="rect">
            <a:avLst/>
          </a:prstGeom>
          <a:solidFill>
            <a:srgbClr val="EDEEF1"/>
          </a:solidFill>
          <a:ln w="9525">
            <a:no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4000" dirty="0">
                <a:solidFill>
                  <a:srgbClr val="002060"/>
                </a:solidFill>
                <a:latin typeface="Times New Roman" panose="02020603050405020304" pitchFamily="18" charset="0"/>
                <a:cs typeface="Times New Roman" panose="02020603050405020304" pitchFamily="18" charset="0"/>
              </a:rPr>
              <a:t>Ý 1: </a:t>
            </a:r>
            <a:r>
              <a:rPr lang="en-US" altLang="en-US" sz="4000" dirty="0" err="1">
                <a:solidFill>
                  <a:srgbClr val="002060"/>
                </a:solidFill>
                <a:latin typeface="Times New Roman" panose="02020603050405020304" pitchFamily="18" charset="0"/>
                <a:cs typeface="Times New Roman" panose="02020603050405020304" pitchFamily="18" charset="0"/>
              </a:rPr>
              <a:t>Đặc</a:t>
            </a:r>
            <a:r>
              <a:rPr lang="en-US" altLang="en-US" sz="4000" dirty="0">
                <a:solidFill>
                  <a:srgbClr val="002060"/>
                </a:solidFill>
                <a:latin typeface="Times New Roman" panose="02020603050405020304" pitchFamily="18" charset="0"/>
                <a:cs typeface="Times New Roman" panose="02020603050405020304" pitchFamily="18" charset="0"/>
              </a:rPr>
              <a:t> </a:t>
            </a:r>
            <a:r>
              <a:rPr lang="en-US" altLang="en-US" sz="4000" dirty="0" err="1">
                <a:solidFill>
                  <a:srgbClr val="002060"/>
                </a:solidFill>
                <a:latin typeface="Times New Roman" panose="02020603050405020304" pitchFamily="18" charset="0"/>
                <a:cs typeface="Times New Roman" panose="02020603050405020304" pitchFamily="18" charset="0"/>
              </a:rPr>
              <a:t>điểm</a:t>
            </a:r>
            <a:r>
              <a:rPr lang="en-US" altLang="en-US" sz="4000" dirty="0">
                <a:solidFill>
                  <a:srgbClr val="002060"/>
                </a:solidFill>
                <a:latin typeface="Times New Roman" panose="02020603050405020304" pitchFamily="18" charset="0"/>
                <a:cs typeface="Times New Roman" panose="02020603050405020304" pitchFamily="18" charset="0"/>
              </a:rPr>
              <a:t> </a:t>
            </a:r>
            <a:r>
              <a:rPr lang="en-US" altLang="en-US" sz="4000" dirty="0" err="1">
                <a:solidFill>
                  <a:srgbClr val="002060"/>
                </a:solidFill>
                <a:latin typeface="Times New Roman" panose="02020603050405020304" pitchFamily="18" charset="0"/>
                <a:cs typeface="Times New Roman" panose="02020603050405020304" pitchFamily="18" charset="0"/>
              </a:rPr>
              <a:t>của</a:t>
            </a:r>
            <a:r>
              <a:rPr lang="en-US" altLang="en-US" sz="4000" dirty="0">
                <a:solidFill>
                  <a:srgbClr val="002060"/>
                </a:solidFill>
                <a:latin typeface="Times New Roman" panose="02020603050405020304" pitchFamily="18" charset="0"/>
                <a:cs typeface="Times New Roman" panose="02020603050405020304" pitchFamily="18" charset="0"/>
              </a:rPr>
              <a:t> </a:t>
            </a:r>
            <a:r>
              <a:rPr lang="en-US" altLang="en-US" sz="4000" dirty="0" err="1">
                <a:solidFill>
                  <a:srgbClr val="002060"/>
                </a:solidFill>
                <a:latin typeface="Times New Roman" panose="02020603050405020304" pitchFamily="18" charset="0"/>
                <a:cs typeface="Times New Roman" panose="02020603050405020304" pitchFamily="18" charset="0"/>
              </a:rPr>
              <a:t>các</a:t>
            </a:r>
            <a:r>
              <a:rPr lang="en-US" altLang="en-US" sz="4000" dirty="0">
                <a:solidFill>
                  <a:srgbClr val="002060"/>
                </a:solidFill>
                <a:latin typeface="Times New Roman" panose="02020603050405020304" pitchFamily="18" charset="0"/>
                <a:cs typeface="Times New Roman" panose="02020603050405020304" pitchFamily="18" charset="0"/>
              </a:rPr>
              <a:t> </a:t>
            </a:r>
            <a:r>
              <a:rPr lang="en-US" altLang="en-US" sz="4000" dirty="0" err="1">
                <a:solidFill>
                  <a:srgbClr val="002060"/>
                </a:solidFill>
                <a:latin typeface="Times New Roman" panose="02020603050405020304" pitchFamily="18" charset="0"/>
                <a:cs typeface="Times New Roman" panose="02020603050405020304" pitchFamily="18" charset="0"/>
              </a:rPr>
              <a:t>loài</a:t>
            </a:r>
            <a:r>
              <a:rPr lang="en-US" altLang="en-US" sz="4000" dirty="0">
                <a:solidFill>
                  <a:srgbClr val="002060"/>
                </a:solidFill>
                <a:latin typeface="Times New Roman" panose="02020603050405020304" pitchFamily="18" charset="0"/>
                <a:cs typeface="Times New Roman" panose="02020603050405020304" pitchFamily="18" charset="0"/>
              </a:rPr>
              <a:t> </a:t>
            </a:r>
            <a:r>
              <a:rPr lang="en-US" altLang="en-US" sz="4000" dirty="0" err="1">
                <a:solidFill>
                  <a:srgbClr val="002060"/>
                </a:solidFill>
                <a:latin typeface="Times New Roman" panose="02020603050405020304" pitchFamily="18" charset="0"/>
                <a:cs typeface="Times New Roman" panose="02020603050405020304" pitchFamily="18" charset="0"/>
              </a:rPr>
              <a:t>cây</a:t>
            </a:r>
            <a:r>
              <a:rPr lang="en-US" altLang="en-US" sz="4000" dirty="0">
                <a:solidFill>
                  <a:srgbClr val="002060"/>
                </a:solidFill>
                <a:latin typeface="Times New Roman" panose="02020603050405020304" pitchFamily="18" charset="0"/>
                <a:cs typeface="Times New Roman" panose="02020603050405020304" pitchFamily="18" charset="0"/>
              </a:rPr>
              <a:t> </a:t>
            </a:r>
            <a:r>
              <a:rPr lang="en-US" altLang="en-US" sz="4000" dirty="0" err="1">
                <a:solidFill>
                  <a:srgbClr val="002060"/>
                </a:solidFill>
                <a:latin typeface="Times New Roman" panose="02020603050405020304" pitchFamily="18" charset="0"/>
                <a:cs typeface="Times New Roman" panose="02020603050405020304" pitchFamily="18" charset="0"/>
              </a:rPr>
              <a:t>trong</a:t>
            </a:r>
            <a:r>
              <a:rPr lang="en-US" altLang="en-US" sz="4000" dirty="0">
                <a:solidFill>
                  <a:srgbClr val="002060"/>
                </a:solidFill>
                <a:latin typeface="Times New Roman" panose="02020603050405020304" pitchFamily="18" charset="0"/>
                <a:cs typeface="Times New Roman" panose="02020603050405020304" pitchFamily="18" charset="0"/>
              </a:rPr>
              <a:t> </a:t>
            </a:r>
            <a:r>
              <a:rPr lang="en-US" altLang="en-US" sz="4000" dirty="0" err="1">
                <a:solidFill>
                  <a:srgbClr val="002060"/>
                </a:solidFill>
                <a:latin typeface="Times New Roman" panose="02020603050405020304" pitchFamily="18" charset="0"/>
                <a:cs typeface="Times New Roman" panose="02020603050405020304" pitchFamily="18" charset="0"/>
              </a:rPr>
              <a:t>vườn</a:t>
            </a:r>
            <a:r>
              <a:rPr lang="en-US" altLang="en-US" sz="4000" dirty="0">
                <a:solidFill>
                  <a:srgbClr val="002060"/>
                </a:solidFill>
                <a:latin typeface="Times New Roman" panose="02020603050405020304" pitchFamily="18" charset="0"/>
                <a:cs typeface="Times New Roman" panose="02020603050405020304" pitchFamily="18" charset="0"/>
              </a:rPr>
              <a:t> </a:t>
            </a:r>
            <a:r>
              <a:rPr lang="en-US" altLang="en-US" sz="4000" dirty="0" err="1">
                <a:solidFill>
                  <a:srgbClr val="002060"/>
                </a:solidFill>
                <a:latin typeface="Times New Roman" panose="02020603050405020304" pitchFamily="18" charset="0"/>
                <a:cs typeface="Times New Roman" panose="02020603050405020304" pitchFamily="18" charset="0"/>
              </a:rPr>
              <a:t>nhà</a:t>
            </a:r>
            <a:r>
              <a:rPr lang="en-US" altLang="en-US" sz="4000" dirty="0">
                <a:solidFill>
                  <a:srgbClr val="002060"/>
                </a:solidFill>
                <a:latin typeface="Times New Roman" panose="02020603050405020304" pitchFamily="18" charset="0"/>
                <a:cs typeface="Times New Roman" panose="02020603050405020304" pitchFamily="18" charset="0"/>
              </a:rPr>
              <a:t> </a:t>
            </a:r>
            <a:r>
              <a:rPr lang="en-US" altLang="en-US" sz="4000" dirty="0" err="1">
                <a:solidFill>
                  <a:srgbClr val="002060"/>
                </a:solidFill>
                <a:latin typeface="Times New Roman" panose="02020603050405020304" pitchFamily="18" charset="0"/>
                <a:cs typeface="Times New Roman" panose="02020603050405020304" pitchFamily="18" charset="0"/>
              </a:rPr>
              <a:t>bé</a:t>
            </a:r>
            <a:r>
              <a:rPr lang="en-US" altLang="en-US" sz="4000" dirty="0">
                <a:solidFill>
                  <a:srgbClr val="002060"/>
                </a:solidFill>
                <a:latin typeface="Times New Roman" panose="02020603050405020304" pitchFamily="18" charset="0"/>
                <a:cs typeface="Times New Roman" panose="02020603050405020304" pitchFamily="18" charset="0"/>
              </a:rPr>
              <a:t> Thu.</a:t>
            </a:r>
          </a:p>
        </p:txBody>
      </p:sp>
    </p:spTree>
    <p:extLst>
      <p:ext uri="{BB962C8B-B14F-4D97-AF65-F5344CB8AC3E}">
        <p14:creationId xmlns:p14="http://schemas.microsoft.com/office/powerpoint/2010/main" val="3547462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down)">
                                      <p:cBhvr>
                                        <p:cTn id="13" dur="10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p:cTn id="18" dur="500" fill="hold"/>
                                        <p:tgtEl>
                                          <p:spTgt spid="50"/>
                                        </p:tgtEl>
                                        <p:attrNameLst>
                                          <p:attrName>ppt_w</p:attrName>
                                        </p:attrNameLst>
                                      </p:cBhvr>
                                      <p:tavLst>
                                        <p:tav tm="0">
                                          <p:val>
                                            <p:fltVal val="0"/>
                                          </p:val>
                                        </p:tav>
                                        <p:tav tm="100000">
                                          <p:val>
                                            <p:strVal val="#ppt_w"/>
                                          </p:val>
                                        </p:tav>
                                      </p:tavLst>
                                    </p:anim>
                                    <p:anim calcmode="lin" valueType="num">
                                      <p:cBhvr>
                                        <p:cTn id="19" dur="500" fill="hold"/>
                                        <p:tgtEl>
                                          <p:spTgt spid="50"/>
                                        </p:tgtEl>
                                        <p:attrNameLst>
                                          <p:attrName>ppt_h</p:attrName>
                                        </p:attrNameLst>
                                      </p:cBhvr>
                                      <p:tavLst>
                                        <p:tav tm="0">
                                          <p:val>
                                            <p:fltVal val="0"/>
                                          </p:val>
                                        </p:tav>
                                        <p:tav tm="100000">
                                          <p:val>
                                            <p:strVal val="#ppt_h"/>
                                          </p:val>
                                        </p:tav>
                                      </p:tavLst>
                                    </p:anim>
                                    <p:animEffect transition="in" filter="fade">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0"/>
            <a:ext cx="1950720" cy="1770695"/>
          </a:xfrm>
          <a:prstGeom prst="rect">
            <a:avLst/>
          </a:prstGeom>
        </p:spPr>
      </p:pic>
      <p:pic>
        <p:nvPicPr>
          <p:cNvPr id="8" name="图片 7">
            <a:extLst>
              <a:ext uri="{FF2B5EF4-FFF2-40B4-BE49-F238E27FC236}">
                <a16:creationId xmlns:a16="http://schemas.microsoft.com/office/drawing/2014/main" id="{51B878A8-2773-44A4-B664-31E74B1705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732" y="3429000"/>
            <a:ext cx="3927651" cy="3258965"/>
          </a:xfrm>
          <a:prstGeom prst="rect">
            <a:avLst/>
          </a:prstGeom>
        </p:spPr>
      </p:pic>
      <p:pic>
        <p:nvPicPr>
          <p:cNvPr id="31" name="Picture 159" descr="10004015438746072987">
            <a:extLst>
              <a:ext uri="{FF2B5EF4-FFF2-40B4-BE49-F238E27FC236}">
                <a16:creationId xmlns:a16="http://schemas.microsoft.com/office/drawing/2014/main" id="{B4D7221B-CA3D-434F-B50B-6D0030D2D783}"/>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flipH="1">
            <a:off x="8774400" y="277494"/>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3">
            <a:extLst>
              <a:ext uri="{FF2B5EF4-FFF2-40B4-BE49-F238E27FC236}">
                <a16:creationId xmlns:a16="http://schemas.microsoft.com/office/drawing/2014/main" id="{CF78E019-1F5A-4336-9584-0A57F20F3693}"/>
              </a:ext>
            </a:extLst>
          </p:cNvPr>
          <p:cNvSpPr txBox="1">
            <a:spLocks noChangeArrowheads="1"/>
          </p:cNvSpPr>
          <p:nvPr/>
        </p:nvSpPr>
        <p:spPr bwMode="auto">
          <a:xfrm>
            <a:off x="3768064" y="1533378"/>
            <a:ext cx="7666037" cy="523220"/>
          </a:xfrm>
          <a:prstGeom prst="rect">
            <a:avLst/>
          </a:prstGeom>
          <a:solidFill>
            <a:schemeClr val="accent6">
              <a:lumMod val="60000"/>
              <a:lumOff val="4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vi-VN" altLang="en-US" sz="2800" b="1" dirty="0">
                <a:solidFill>
                  <a:srgbClr val="002060"/>
                </a:solidFill>
                <a:latin typeface="Times New Roman" panose="02020603050405020304" pitchFamily="18" charset="0"/>
              </a:rPr>
              <a:t> </a:t>
            </a:r>
            <a:r>
              <a:rPr lang="en-US" altLang="en-US"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a:solidFill>
                  <a:srgbClr val="002060"/>
                </a:solidFill>
                <a:latin typeface="Times New Roman" panose="02020603050405020304" pitchFamily="18" charset="0"/>
              </a:rPr>
              <a:t>B</a:t>
            </a:r>
            <a:r>
              <a:rPr lang="vi-VN" altLang="en-US" sz="2800" b="1" dirty="0">
                <a:solidFill>
                  <a:srgbClr val="002060"/>
                </a:solidFill>
                <a:latin typeface="Times New Roman" panose="02020603050405020304" pitchFamily="18" charset="0"/>
              </a:rPr>
              <a:t>ạn</a:t>
            </a:r>
            <a:r>
              <a:rPr lang="en-US" altLang="en-US" sz="2800" b="1" dirty="0">
                <a:solidFill>
                  <a:srgbClr val="002060"/>
                </a:solidFill>
                <a:latin typeface="Times New Roman" panose="02020603050405020304" pitchFamily="18" charset="0"/>
              </a:rPr>
              <a:t> Thu </a:t>
            </a:r>
            <a:r>
              <a:rPr lang="en-US" altLang="en-US" sz="2800" b="1" dirty="0" err="1">
                <a:solidFill>
                  <a:srgbClr val="002060"/>
                </a:solidFill>
                <a:latin typeface="Times New Roman" panose="02020603050405020304" pitchFamily="18" charset="0"/>
              </a:rPr>
              <a:t>ch</a:t>
            </a:r>
            <a:r>
              <a:rPr lang="vi-VN" altLang="en-US" sz="2800" b="1" dirty="0">
                <a:solidFill>
                  <a:srgbClr val="002060"/>
                </a:solidFill>
                <a:latin typeface="Times New Roman" panose="02020603050405020304" pitchFamily="18" charset="0"/>
              </a:rPr>
              <a:t>ư</a:t>
            </a:r>
            <a:r>
              <a:rPr lang="en-US" altLang="en-US" sz="2800" b="1" dirty="0">
                <a:solidFill>
                  <a:srgbClr val="002060"/>
                </a:solidFill>
                <a:latin typeface="Times New Roman" panose="02020603050405020304" pitchFamily="18" charset="0"/>
              </a:rPr>
              <a:t>a </a:t>
            </a:r>
            <a:r>
              <a:rPr lang="en-US" altLang="en-US" sz="2800" b="1" dirty="0" err="1">
                <a:solidFill>
                  <a:srgbClr val="002060"/>
                </a:solidFill>
                <a:latin typeface="Times New Roman" panose="02020603050405020304" pitchFamily="18" charset="0"/>
              </a:rPr>
              <a:t>vui</a:t>
            </a:r>
            <a:r>
              <a:rPr lang="en-US" altLang="en-US" sz="2800" b="1" dirty="0">
                <a:solidFill>
                  <a:srgbClr val="002060"/>
                </a:solidFill>
                <a:latin typeface="Times New Roman" panose="02020603050405020304" pitchFamily="18" charset="0"/>
              </a:rPr>
              <a:t> v</a:t>
            </a:r>
            <a:r>
              <a:rPr lang="vi-VN" altLang="en-US" sz="2800" b="1" dirty="0">
                <a:solidFill>
                  <a:srgbClr val="002060"/>
                </a:solidFill>
                <a:latin typeface="Times New Roman" panose="02020603050405020304" pitchFamily="18" charset="0"/>
              </a:rPr>
              <a:t>ì</a:t>
            </a:r>
            <a:r>
              <a:rPr lang="en-US" altLang="en-US" sz="2800" b="1" dirty="0">
                <a:solidFill>
                  <a:srgbClr val="002060"/>
                </a:solidFill>
                <a:latin typeface="Times New Roman" panose="02020603050405020304" pitchFamily="18" charset="0"/>
              </a:rPr>
              <a:t> </a:t>
            </a:r>
            <a:r>
              <a:rPr lang="vi-VN" altLang="en-US" sz="2800" b="1" dirty="0">
                <a:solidFill>
                  <a:srgbClr val="002060"/>
                </a:solidFill>
                <a:latin typeface="Times New Roman" panose="02020603050405020304" pitchFamily="18" charset="0"/>
              </a:rPr>
              <a:t>đ</a:t>
            </a:r>
            <a:r>
              <a:rPr lang="en-US" altLang="en-US" sz="2800" b="1" dirty="0" err="1">
                <a:solidFill>
                  <a:srgbClr val="002060"/>
                </a:solidFill>
                <a:latin typeface="Times New Roman" panose="02020603050405020304" pitchFamily="18" charset="0"/>
              </a:rPr>
              <a:t>i</a:t>
            </a:r>
            <a:r>
              <a:rPr lang="vi-VN" altLang="en-US" sz="2800" b="1" dirty="0">
                <a:solidFill>
                  <a:srgbClr val="002060"/>
                </a:solidFill>
                <a:latin typeface="Times New Roman" panose="02020603050405020304" pitchFamily="18" charset="0"/>
              </a:rPr>
              <a:t>ều gì? </a:t>
            </a:r>
          </a:p>
        </p:txBody>
      </p:sp>
      <p:sp>
        <p:nvSpPr>
          <p:cNvPr id="9" name="TextBox 8">
            <a:extLst>
              <a:ext uri="{FF2B5EF4-FFF2-40B4-BE49-F238E27FC236}">
                <a16:creationId xmlns:a16="http://schemas.microsoft.com/office/drawing/2014/main" id="{ADDBCF09-3488-4E05-9707-54F5E6029F52}"/>
              </a:ext>
            </a:extLst>
          </p:cNvPr>
          <p:cNvSpPr txBox="1">
            <a:spLocks noChangeArrowheads="1"/>
          </p:cNvSpPr>
          <p:nvPr/>
        </p:nvSpPr>
        <p:spPr bwMode="auto">
          <a:xfrm>
            <a:off x="3768065" y="3528646"/>
            <a:ext cx="7688262" cy="954088"/>
          </a:xfrm>
          <a:prstGeom prst="rect">
            <a:avLst/>
          </a:prstGeom>
          <a:solidFill>
            <a:schemeClr val="accent6">
              <a:lumMod val="60000"/>
              <a:lumOff val="40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rgbClr val="002060"/>
                </a:solidFill>
                <a:latin typeface="Times New Roman" panose="02020603050405020304" pitchFamily="18" charset="0"/>
              </a:rPr>
              <a:t>Một</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sớm</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chủ</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nhật</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đầu</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xuân</a:t>
            </a:r>
            <a:r>
              <a:rPr lang="en-US" altLang="en-US" sz="2800" b="1" dirty="0">
                <a:solidFill>
                  <a:srgbClr val="002060"/>
                </a:solidFill>
                <a:latin typeface="Times New Roman" panose="02020603050405020304" pitchFamily="18" charset="0"/>
              </a:rPr>
              <a:t>, Thu </a:t>
            </a:r>
            <a:r>
              <a:rPr lang="en-US" altLang="en-US" sz="2800" b="1" dirty="0" err="1">
                <a:solidFill>
                  <a:srgbClr val="002060"/>
                </a:solidFill>
                <a:latin typeface="Times New Roman" panose="02020603050405020304" pitchFamily="18" charset="0"/>
              </a:rPr>
              <a:t>phát</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hiện</a:t>
            </a:r>
            <a:r>
              <a:rPr lang="en-US" altLang="en-US" sz="2800" b="1" dirty="0">
                <a:solidFill>
                  <a:srgbClr val="002060"/>
                </a:solidFill>
                <a:latin typeface="Times New Roman" panose="02020603050405020304" pitchFamily="18" charset="0"/>
              </a:rPr>
              <a:t> ra </a:t>
            </a:r>
            <a:r>
              <a:rPr lang="en-US" altLang="en-US" sz="2800" b="1" dirty="0" err="1">
                <a:solidFill>
                  <a:srgbClr val="002060"/>
                </a:solidFill>
                <a:latin typeface="Times New Roman" panose="02020603050405020304" pitchFamily="18" charset="0"/>
              </a:rPr>
              <a:t>điều</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gì</a:t>
            </a:r>
            <a:r>
              <a:rPr lang="vi-VN" altLang="en-US" sz="2800" b="1" dirty="0">
                <a:solidFill>
                  <a:srgbClr val="002060"/>
                </a:solidFill>
                <a:latin typeface="Times New Roman" panose="02020603050405020304" pitchFamily="18" charset="0"/>
              </a:rPr>
              <a:t>? </a:t>
            </a:r>
          </a:p>
        </p:txBody>
      </p:sp>
      <p:sp>
        <p:nvSpPr>
          <p:cNvPr id="10" name="TextBox 13">
            <a:extLst>
              <a:ext uri="{FF2B5EF4-FFF2-40B4-BE49-F238E27FC236}">
                <a16:creationId xmlns:a16="http://schemas.microsoft.com/office/drawing/2014/main" id="{36D6674F-BE55-414A-ABF1-DE4A9B0BE685}"/>
              </a:ext>
            </a:extLst>
          </p:cNvPr>
          <p:cNvSpPr txBox="1">
            <a:spLocks noChangeArrowheads="1"/>
          </p:cNvSpPr>
          <p:nvPr/>
        </p:nvSpPr>
        <p:spPr bwMode="auto">
          <a:xfrm>
            <a:off x="3768064" y="2301709"/>
            <a:ext cx="7696200" cy="954087"/>
          </a:xfrm>
          <a:prstGeom prst="rect">
            <a:avLst/>
          </a:prstGeom>
          <a:solidFill>
            <a:schemeClr val="accent6">
              <a:lumMod val="20000"/>
              <a:lumOff val="80000"/>
            </a:schemeClr>
          </a:solidFill>
          <a:ln w="9525">
            <a:solidFill>
              <a:srgbClr val="00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dirty="0">
                <a:solidFill>
                  <a:srgbClr val="0000FF"/>
                </a:solidFill>
                <a:latin typeface="Times New Roman" panose="02020603050405020304" pitchFamily="18" charset="0"/>
              </a:rPr>
              <a:t>Thu </a:t>
            </a:r>
            <a:r>
              <a:rPr lang="en-US" altLang="en-US" sz="2800" dirty="0" err="1">
                <a:solidFill>
                  <a:srgbClr val="0000FF"/>
                </a:solidFill>
                <a:latin typeface="Times New Roman" panose="02020603050405020304" pitchFamily="18" charset="0"/>
              </a:rPr>
              <a:t>ch</a:t>
            </a:r>
            <a:r>
              <a:rPr lang="vi-VN" altLang="en-US" sz="2800" dirty="0">
                <a:solidFill>
                  <a:srgbClr val="0000FF"/>
                </a:solidFill>
                <a:latin typeface="Times New Roman" panose="02020603050405020304" pitchFamily="18" charset="0"/>
              </a:rPr>
              <a:t>ư</a:t>
            </a:r>
            <a:r>
              <a:rPr lang="en-US" altLang="en-US" sz="2800" dirty="0">
                <a:solidFill>
                  <a:srgbClr val="0000FF"/>
                </a:solidFill>
                <a:latin typeface="Times New Roman" panose="02020603050405020304" pitchFamily="18" charset="0"/>
              </a:rPr>
              <a:t>a </a:t>
            </a:r>
            <a:r>
              <a:rPr lang="en-US" altLang="en-US" sz="2800" dirty="0" err="1">
                <a:solidFill>
                  <a:srgbClr val="0000FF"/>
                </a:solidFill>
                <a:latin typeface="Times New Roman" panose="02020603050405020304" pitchFamily="18" charset="0"/>
              </a:rPr>
              <a:t>vui</a:t>
            </a:r>
            <a:r>
              <a:rPr lang="en-US" altLang="en-US" sz="2800" dirty="0">
                <a:solidFill>
                  <a:srgbClr val="0000FF"/>
                </a:solidFill>
                <a:latin typeface="Times New Roman" panose="02020603050405020304" pitchFamily="18" charset="0"/>
              </a:rPr>
              <a:t> v</a:t>
            </a:r>
            <a:r>
              <a:rPr lang="vi-VN" altLang="en-US" sz="2800" dirty="0">
                <a:solidFill>
                  <a:srgbClr val="0000FF"/>
                </a:solidFill>
                <a:latin typeface="Times New Roman" panose="02020603050405020304" pitchFamily="18" charset="0"/>
              </a:rPr>
              <a:t>ì</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bạn</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Hằng</a:t>
            </a:r>
            <a:r>
              <a:rPr lang="en-US" altLang="en-US" sz="2800" dirty="0">
                <a:solidFill>
                  <a:srgbClr val="0000FF"/>
                </a:solidFill>
                <a:latin typeface="Times New Roman" panose="02020603050405020304" pitchFamily="18" charset="0"/>
              </a:rPr>
              <a:t> ở </a:t>
            </a:r>
            <a:r>
              <a:rPr lang="en-US" altLang="en-US" sz="2800" dirty="0" err="1">
                <a:solidFill>
                  <a:srgbClr val="0000FF"/>
                </a:solidFill>
                <a:latin typeface="Times New Roman" panose="02020603050405020304" pitchFamily="18" charset="0"/>
              </a:rPr>
              <a:t>nhà</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dưới</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bảo</a:t>
            </a:r>
            <a:r>
              <a:rPr lang="en-US" altLang="en-US" sz="2800" dirty="0">
                <a:solidFill>
                  <a:srgbClr val="0000FF"/>
                </a:solidFill>
                <a:latin typeface="Times New Roman" panose="02020603050405020304" pitchFamily="18" charset="0"/>
              </a:rPr>
              <a:t> ban </a:t>
            </a:r>
            <a:r>
              <a:rPr lang="en-US" altLang="en-US" sz="2800" dirty="0" err="1">
                <a:solidFill>
                  <a:srgbClr val="0000FF"/>
                </a:solidFill>
                <a:latin typeface="Times New Roman" panose="02020603050405020304" pitchFamily="18" charset="0"/>
              </a:rPr>
              <a:t>công</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nhà</a:t>
            </a:r>
            <a:r>
              <a:rPr lang="en-US" altLang="en-US" sz="2800" dirty="0">
                <a:solidFill>
                  <a:srgbClr val="0000FF"/>
                </a:solidFill>
                <a:latin typeface="Times New Roman" panose="02020603050405020304" pitchFamily="18" charset="0"/>
              </a:rPr>
              <a:t> Thu </a:t>
            </a:r>
            <a:r>
              <a:rPr lang="en-US" altLang="en-US" sz="2800" dirty="0" err="1">
                <a:solidFill>
                  <a:srgbClr val="0000FF"/>
                </a:solidFill>
                <a:latin typeface="Times New Roman" panose="02020603050405020304" pitchFamily="18" charset="0"/>
              </a:rPr>
              <a:t>không</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phải</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là</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vườn</a:t>
            </a:r>
            <a:r>
              <a:rPr lang="en-US" altLang="en-US" sz="2800" dirty="0">
                <a:solidFill>
                  <a:srgbClr val="0000FF"/>
                </a:solidFill>
                <a:latin typeface="Times New Roman" panose="02020603050405020304" pitchFamily="18" charset="0"/>
              </a:rPr>
              <a:t>.</a:t>
            </a:r>
            <a:endParaRPr lang="vi-VN" altLang="en-US" sz="2800" dirty="0">
              <a:solidFill>
                <a:srgbClr val="0000FF"/>
              </a:solidFill>
              <a:latin typeface="Times New Roman" panose="02020603050405020304" pitchFamily="18" charset="0"/>
            </a:endParaRPr>
          </a:p>
        </p:txBody>
      </p:sp>
      <p:sp>
        <p:nvSpPr>
          <p:cNvPr id="11" name="TextBox 13">
            <a:extLst>
              <a:ext uri="{FF2B5EF4-FFF2-40B4-BE49-F238E27FC236}">
                <a16:creationId xmlns:a16="http://schemas.microsoft.com/office/drawing/2014/main" id="{B84AD18F-3762-464E-B9FE-E1F20C6C584D}"/>
              </a:ext>
            </a:extLst>
          </p:cNvPr>
          <p:cNvSpPr txBox="1">
            <a:spLocks noChangeArrowheads="1"/>
          </p:cNvSpPr>
          <p:nvPr/>
        </p:nvSpPr>
        <p:spPr bwMode="auto">
          <a:xfrm>
            <a:off x="3768064" y="4755584"/>
            <a:ext cx="7696200" cy="954088"/>
          </a:xfrm>
          <a:prstGeom prst="rect">
            <a:avLst/>
          </a:prstGeom>
          <a:solidFill>
            <a:schemeClr val="accent6">
              <a:lumMod val="20000"/>
              <a:lumOff val="80000"/>
            </a:schemeClr>
          </a:solidFill>
          <a:ln w="9525">
            <a:solidFill>
              <a:srgbClr val="00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dirty="0">
                <a:solidFill>
                  <a:srgbClr val="0000FF"/>
                </a:solidFill>
                <a:latin typeface="Times New Roman" panose="02020603050405020304" pitchFamily="18" charset="0"/>
              </a:rPr>
              <a:t>Thu </a:t>
            </a:r>
            <a:r>
              <a:rPr lang="en-US" altLang="en-US" sz="2800" dirty="0" err="1">
                <a:solidFill>
                  <a:srgbClr val="0000FF"/>
                </a:solidFill>
                <a:latin typeface="Times New Roman" panose="02020603050405020304" pitchFamily="18" charset="0"/>
              </a:rPr>
              <a:t>phát</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hiện</a:t>
            </a:r>
            <a:r>
              <a:rPr lang="en-US" altLang="en-US" sz="2800" dirty="0">
                <a:solidFill>
                  <a:srgbClr val="0000FF"/>
                </a:solidFill>
                <a:latin typeface="Times New Roman" panose="02020603050405020304" pitchFamily="18" charset="0"/>
              </a:rPr>
              <a:t> ra </a:t>
            </a:r>
            <a:r>
              <a:rPr lang="en-US" altLang="en-US" sz="2800" dirty="0" err="1">
                <a:solidFill>
                  <a:srgbClr val="0000FF"/>
                </a:solidFill>
                <a:latin typeface="Times New Roman" panose="02020603050405020304" pitchFamily="18" charset="0"/>
              </a:rPr>
              <a:t>chú</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chim</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lông</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xanh</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biếc</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sà</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xuống</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cành</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lựu</a:t>
            </a:r>
            <a:endParaRPr lang="vi-VN" altLang="en-US" sz="2800"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29609155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pic>
        <p:nvPicPr>
          <p:cNvPr id="19" name="Picture 2" descr="Đề thi học kì 2 lớp 2 năm 2020 - 2021 theo Thông tư 22 (14 đề)">
            <a:extLst>
              <a:ext uri="{FF2B5EF4-FFF2-40B4-BE49-F238E27FC236}">
                <a16:creationId xmlns:a16="http://schemas.microsoft.com/office/drawing/2014/main" id="{A4669C86-FF86-4200-99A0-FC6A0901EE0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77" b="90741" l="7097" r="91613">
                        <a14:foregroundMark x1="42258" y1="79012" x2="42258" y2="79012"/>
                        <a14:foregroundMark x1="40968" y1="72222" x2="40968" y2="72222"/>
                        <a14:foregroundMark x1="9677" y1="51235" x2="9677" y2="51235"/>
                        <a14:foregroundMark x1="7419" y1="57407" x2="7419" y2="57407"/>
                        <a14:foregroundMark x1="50645" y1="9877" x2="50645" y2="9877"/>
                        <a14:foregroundMark x1="89677" y1="53086" x2="89677" y2="53086"/>
                        <a14:foregroundMark x1="91935" y1="61728" x2="91935" y2="61728"/>
                        <a14:foregroundMark x1="56774" y1="88272" x2="56774" y2="88272"/>
                        <a14:foregroundMark x1="47742" y1="79630" x2="47742" y2="79630"/>
                        <a14:foregroundMark x1="42258" y1="65432" x2="42258" y2="65432"/>
                        <a14:foregroundMark x1="37097" y1="73457" x2="37097" y2="73457"/>
                        <a14:foregroundMark x1="37742" y1="66049" x2="37742" y2="66049"/>
                        <a14:foregroundMark x1="46129" y1="78395" x2="46129" y2="78395"/>
                        <a14:foregroundMark x1="49677" y1="85185" x2="49677" y2="85185"/>
                        <a14:foregroundMark x1="58710" y1="87654" x2="58710" y2="87654"/>
                        <a14:foregroundMark x1="54516" y1="83333" x2="54516" y2="83333"/>
                        <a14:foregroundMark x1="62258" y1="84568" x2="62258" y2="84568"/>
                        <a14:foregroundMark x1="69355" y1="85185" x2="69355" y2="85185"/>
                        <a14:foregroundMark x1="64194" y1="84568" x2="64194" y2="84568"/>
                        <a14:foregroundMark x1="60645" y1="89506" x2="60645" y2="89506"/>
                        <a14:foregroundMark x1="53226" y1="90741" x2="53226" y2="90741"/>
                        <a14:foregroundMark x1="85806" y1="81481" x2="85806" y2="81481"/>
                        <a14:foregroundMark x1="16452" y1="89506" x2="16452" y2="89506"/>
                        <a14:foregroundMark x1="11935" y1="82099" x2="11935" y2="82099"/>
                        <a14:foregroundMark x1="11935" y1="87037" x2="11935" y2="87037"/>
                        <a14:foregroundMark x1="84839" y1="86420" x2="84839" y2="86420"/>
                      </a14:backgroundRemoval>
                    </a14:imgEffect>
                  </a14:imgLayer>
                </a14:imgProps>
              </a:ext>
              <a:ext uri="{28A0092B-C50C-407E-A947-70E740481C1C}">
                <a14:useLocalDpi xmlns:a14="http://schemas.microsoft.com/office/drawing/2010/main" val="0"/>
              </a:ext>
            </a:extLst>
          </a:blip>
          <a:srcRect/>
          <a:stretch>
            <a:fillRect/>
          </a:stretch>
        </p:blipFill>
        <p:spPr bwMode="auto">
          <a:xfrm>
            <a:off x="7659761" y="4643510"/>
            <a:ext cx="4677507" cy="2444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3">
            <a:extLst>
              <a:ext uri="{FF2B5EF4-FFF2-40B4-BE49-F238E27FC236}">
                <a16:creationId xmlns:a16="http://schemas.microsoft.com/office/drawing/2014/main" id="{F23EF5BB-FFF2-4366-BA46-4F7821CACF23}"/>
              </a:ext>
            </a:extLst>
          </p:cNvPr>
          <p:cNvSpPr txBox="1">
            <a:spLocks noChangeArrowheads="1"/>
          </p:cNvSpPr>
          <p:nvPr/>
        </p:nvSpPr>
        <p:spPr bwMode="auto">
          <a:xfrm>
            <a:off x="2009335" y="707130"/>
            <a:ext cx="7500425" cy="954087"/>
          </a:xfrm>
          <a:prstGeom prst="rect">
            <a:avLst/>
          </a:prstGeom>
          <a:solidFill>
            <a:schemeClr val="accent6">
              <a:lumMod val="60000"/>
              <a:lumOff val="4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r>
              <a:rPr lang="vi-VN" altLang="en-US" sz="2800" b="1" dirty="0">
                <a:solidFill>
                  <a:srgbClr val="002060"/>
                </a:solidFill>
                <a:latin typeface="Times New Roman" panose="02020603050405020304" pitchFamily="18" charset="0"/>
              </a:rPr>
              <a:t> </a:t>
            </a:r>
            <a:r>
              <a:rPr lang="en-US" altLang="en-US"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rgbClr val="002060"/>
                </a:solidFill>
                <a:latin typeface="Times New Roman" panose="02020603050405020304" pitchFamily="18" charset="0"/>
              </a:rPr>
              <a:t>Vì</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sao</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khi</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thấy</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chim</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về</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đậu</a:t>
            </a:r>
            <a:r>
              <a:rPr lang="en-US" altLang="en-US" sz="2800" b="1" dirty="0">
                <a:solidFill>
                  <a:srgbClr val="002060"/>
                </a:solidFill>
                <a:latin typeface="Times New Roman" panose="02020603050405020304" pitchFamily="18" charset="0"/>
              </a:rPr>
              <a:t> ở ban </a:t>
            </a:r>
            <a:r>
              <a:rPr lang="en-US" altLang="en-US" sz="2800" b="1" dirty="0" err="1">
                <a:solidFill>
                  <a:srgbClr val="002060"/>
                </a:solidFill>
                <a:latin typeface="Times New Roman" panose="02020603050405020304" pitchFamily="18" charset="0"/>
              </a:rPr>
              <a:t>công</a:t>
            </a:r>
            <a:r>
              <a:rPr lang="en-US" altLang="en-US" sz="2800" b="1" dirty="0">
                <a:solidFill>
                  <a:srgbClr val="002060"/>
                </a:solidFill>
                <a:latin typeface="Times New Roman" panose="02020603050405020304" pitchFamily="18" charset="0"/>
              </a:rPr>
              <a:t>, Thu </a:t>
            </a:r>
            <a:r>
              <a:rPr lang="en-US" altLang="en-US" sz="2800" b="1" dirty="0" err="1">
                <a:solidFill>
                  <a:srgbClr val="002060"/>
                </a:solidFill>
                <a:latin typeface="Times New Roman" panose="02020603050405020304" pitchFamily="18" charset="0"/>
              </a:rPr>
              <a:t>muốn</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báo</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ngay</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cho</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Hằng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biết</a:t>
            </a:r>
            <a:r>
              <a:rPr lang="en-US" altLang="en-US" sz="2800" b="1" dirty="0">
                <a:solidFill>
                  <a:srgbClr val="002060"/>
                </a:solidFill>
                <a:latin typeface="Times New Roman" panose="02020603050405020304" pitchFamily="18" charset="0"/>
              </a:rPr>
              <a:t> ?</a:t>
            </a:r>
            <a:endParaRPr lang="en-US" altLang="en-US" sz="2800" dirty="0">
              <a:solidFill>
                <a:srgbClr val="002060"/>
              </a:solidFill>
              <a:latin typeface="Times New Roman" panose="02020603050405020304" pitchFamily="18" charset="0"/>
            </a:endParaRPr>
          </a:p>
        </p:txBody>
      </p:sp>
      <p:sp>
        <p:nvSpPr>
          <p:cNvPr id="21" name="TextBox 20">
            <a:extLst>
              <a:ext uri="{FF2B5EF4-FFF2-40B4-BE49-F238E27FC236}">
                <a16:creationId xmlns:a16="http://schemas.microsoft.com/office/drawing/2014/main" id="{6CB9186D-2E1D-4999-AB8D-22B9760A0065}"/>
              </a:ext>
            </a:extLst>
          </p:cNvPr>
          <p:cNvSpPr txBox="1">
            <a:spLocks noChangeArrowheads="1"/>
          </p:cNvSpPr>
          <p:nvPr/>
        </p:nvSpPr>
        <p:spPr bwMode="auto">
          <a:xfrm>
            <a:off x="2017273" y="3056630"/>
            <a:ext cx="8342312" cy="522288"/>
          </a:xfrm>
          <a:prstGeom prst="rect">
            <a:avLst/>
          </a:prstGeom>
          <a:solidFill>
            <a:schemeClr val="accent6">
              <a:lumMod val="60000"/>
              <a:lumOff val="40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altLang="en-US"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a:solidFill>
                  <a:srgbClr val="002060"/>
                </a:solidFill>
                <a:latin typeface="Times New Roman" panose="02020603050405020304" pitchFamily="18" charset="0"/>
              </a:rPr>
              <a:t>Con </a:t>
            </a:r>
            <a:r>
              <a:rPr lang="en-US" altLang="en-US" sz="2800" b="1" dirty="0" err="1">
                <a:solidFill>
                  <a:srgbClr val="002060"/>
                </a:solidFill>
                <a:latin typeface="Times New Roman" panose="02020603050405020304" pitchFamily="18" charset="0"/>
              </a:rPr>
              <a:t>hiểu</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Đất</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lành</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chim</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đậu</a:t>
            </a:r>
            <a:r>
              <a:rPr lang="en-US" altLang="en-US" sz="2800" b="1" dirty="0">
                <a:solidFill>
                  <a:srgbClr val="002060"/>
                </a:solidFill>
                <a:latin typeface="Times New Roman" panose="02020603050405020304" pitchFamily="18" charset="0"/>
              </a:rPr>
              <a:t> “ </a:t>
            </a:r>
            <a:r>
              <a:rPr lang="en-US" altLang="en-US" sz="2800" b="1" dirty="0" err="1">
                <a:solidFill>
                  <a:srgbClr val="002060"/>
                </a:solidFill>
                <a:latin typeface="Times New Roman" panose="02020603050405020304" pitchFamily="18" charset="0"/>
              </a:rPr>
              <a:t>là</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như</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thế</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nào</a:t>
            </a:r>
            <a:r>
              <a:rPr lang="en-US" altLang="en-US" sz="2800" b="1" dirty="0">
                <a:solidFill>
                  <a:srgbClr val="002060"/>
                </a:solidFill>
                <a:latin typeface="Times New Roman" panose="02020603050405020304" pitchFamily="18" charset="0"/>
              </a:rPr>
              <a:t>?</a:t>
            </a:r>
          </a:p>
        </p:txBody>
      </p:sp>
      <p:sp>
        <p:nvSpPr>
          <p:cNvPr id="22" name="TextBox 13">
            <a:extLst>
              <a:ext uri="{FF2B5EF4-FFF2-40B4-BE49-F238E27FC236}">
                <a16:creationId xmlns:a16="http://schemas.microsoft.com/office/drawing/2014/main" id="{C3996A2E-5E3A-4286-AE39-1C84A3CB84F0}"/>
              </a:ext>
            </a:extLst>
          </p:cNvPr>
          <p:cNvSpPr txBox="1">
            <a:spLocks noChangeArrowheads="1"/>
          </p:cNvSpPr>
          <p:nvPr/>
        </p:nvSpPr>
        <p:spPr bwMode="auto">
          <a:xfrm>
            <a:off x="2009335" y="1879004"/>
            <a:ext cx="8668043" cy="954107"/>
          </a:xfrm>
          <a:prstGeom prst="rect">
            <a:avLst/>
          </a:prstGeom>
          <a:solidFill>
            <a:schemeClr val="accent6">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altLang="en-US" sz="2800" dirty="0" err="1">
                <a:solidFill>
                  <a:srgbClr val="0000FF"/>
                </a:solidFill>
                <a:latin typeface="Times New Roman" panose="02020603050405020304" pitchFamily="18" charset="0"/>
              </a:rPr>
              <a:t>Vì</a:t>
            </a:r>
            <a:r>
              <a:rPr lang="en-US" altLang="en-US" sz="2800" dirty="0">
                <a:solidFill>
                  <a:srgbClr val="0000FF"/>
                </a:solidFill>
                <a:latin typeface="Times New Roman" panose="02020603050405020304" pitchFamily="18" charset="0"/>
              </a:rPr>
              <a:t> Thu </a:t>
            </a:r>
            <a:r>
              <a:rPr lang="en-US" altLang="en-US" sz="2800" dirty="0" err="1">
                <a:solidFill>
                  <a:srgbClr val="0000FF"/>
                </a:solidFill>
                <a:latin typeface="Times New Roman" panose="02020603050405020304" pitchFamily="18" charset="0"/>
              </a:rPr>
              <a:t>muốn</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Hằng</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công</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nhận</a:t>
            </a:r>
            <a:r>
              <a:rPr lang="en-US" altLang="en-US" sz="2800" dirty="0">
                <a:solidFill>
                  <a:srgbClr val="0000FF"/>
                </a:solidFill>
                <a:latin typeface="Times New Roman" panose="02020603050405020304" pitchFamily="18" charset="0"/>
              </a:rPr>
              <a:t> ban </a:t>
            </a:r>
            <a:r>
              <a:rPr lang="en-US" altLang="en-US" sz="2800" dirty="0" err="1">
                <a:solidFill>
                  <a:srgbClr val="0000FF"/>
                </a:solidFill>
                <a:latin typeface="Times New Roman" panose="02020603050405020304" pitchFamily="18" charset="0"/>
              </a:rPr>
              <a:t>công</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nhà</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mình</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cũng</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là</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vườn</a:t>
            </a:r>
            <a:r>
              <a:rPr lang="en-US" altLang="en-US" sz="2800" dirty="0">
                <a:solidFill>
                  <a:srgbClr val="0000FF"/>
                </a:solidFill>
                <a:latin typeface="Times New Roman" panose="02020603050405020304" pitchFamily="18" charset="0"/>
              </a:rPr>
              <a:t>.</a:t>
            </a:r>
            <a:endParaRPr lang="vi-VN" altLang="en-US" sz="2800" dirty="0">
              <a:solidFill>
                <a:srgbClr val="0000FF"/>
              </a:solidFill>
              <a:latin typeface="Times New Roman" panose="02020603050405020304" pitchFamily="18" charset="0"/>
            </a:endParaRPr>
          </a:p>
        </p:txBody>
      </p:sp>
      <p:sp>
        <p:nvSpPr>
          <p:cNvPr id="23" name="TextBox 13">
            <a:extLst>
              <a:ext uri="{FF2B5EF4-FFF2-40B4-BE49-F238E27FC236}">
                <a16:creationId xmlns:a16="http://schemas.microsoft.com/office/drawing/2014/main" id="{6E402802-0BCD-4D81-870E-68CFE6321246}"/>
              </a:ext>
            </a:extLst>
          </p:cNvPr>
          <p:cNvSpPr txBox="1">
            <a:spLocks noChangeArrowheads="1"/>
          </p:cNvSpPr>
          <p:nvPr/>
        </p:nvSpPr>
        <p:spPr bwMode="auto">
          <a:xfrm>
            <a:off x="1987110" y="3757730"/>
            <a:ext cx="8668043" cy="954107"/>
          </a:xfrm>
          <a:prstGeom prst="rect">
            <a:avLst/>
          </a:prstGeom>
          <a:solidFill>
            <a:schemeClr val="accent6">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spcBef>
                <a:spcPct val="0"/>
              </a:spcBef>
              <a:spcAft>
                <a:spcPct val="0"/>
              </a:spcAft>
              <a:buFontTx/>
              <a:buNone/>
            </a:pPr>
            <a:r>
              <a:rPr lang="en-US" altLang="en-US" sz="2800">
                <a:solidFill>
                  <a:srgbClr val="0000FF"/>
                </a:solidFill>
                <a:latin typeface="Times New Roman" panose="02020603050405020304" pitchFamily="18" charset="0"/>
              </a:rPr>
              <a:t>“Đất lành chim đậu” có nghĩa là n</a:t>
            </a:r>
            <a:r>
              <a:rPr lang="vi-VN" altLang="en-US" sz="2800">
                <a:solidFill>
                  <a:srgbClr val="0000FF"/>
                </a:solidFill>
                <a:latin typeface="Times New Roman" panose="02020603050405020304" pitchFamily="18" charset="0"/>
              </a:rPr>
              <a:t>ơi tốt đẹp, thanh bìn</a:t>
            </a:r>
            <a:r>
              <a:rPr lang="en-US" altLang="en-US" sz="2800">
                <a:solidFill>
                  <a:srgbClr val="0000FF"/>
                </a:solidFill>
                <a:latin typeface="Times New Roman" panose="02020603050405020304" pitchFamily="18" charset="0"/>
              </a:rPr>
              <a:t>h sẽ có chim về đậu, sẽ </a:t>
            </a:r>
            <a:r>
              <a:rPr lang="vi-VN" altLang="en-US" sz="2800">
                <a:solidFill>
                  <a:srgbClr val="0000FF"/>
                </a:solidFill>
                <a:latin typeface="Times New Roman" panose="02020603050405020304" pitchFamily="18" charset="0"/>
              </a:rPr>
              <a:t>có nhiều người đến làm ăn, sinh sống. </a:t>
            </a:r>
          </a:p>
        </p:txBody>
      </p:sp>
    </p:spTree>
    <p:extLst>
      <p:ext uri="{BB962C8B-B14F-4D97-AF65-F5344CB8AC3E}">
        <p14:creationId xmlns:p14="http://schemas.microsoft.com/office/powerpoint/2010/main" val="162100294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circle(in)">
                                      <p:cBhvr>
                                        <p:cTn id="29"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7">
            <a:extLst>
              <a:ext uri="{FF2B5EF4-FFF2-40B4-BE49-F238E27FC236}">
                <a16:creationId xmlns:a16="http://schemas.microsoft.com/office/drawing/2014/main" id="{8938951C-905D-4130-B8A9-9D3CD476FC7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5851" y="2774731"/>
            <a:ext cx="3548964" cy="4083269"/>
          </a:xfrm>
          <a:prstGeom prst="rect">
            <a:avLst/>
          </a:prstGeom>
        </p:spPr>
      </p:pic>
      <p:pic>
        <p:nvPicPr>
          <p:cNvPr id="14" name="图片 1">
            <a:extLst>
              <a:ext uri="{FF2B5EF4-FFF2-40B4-BE49-F238E27FC236}">
                <a16:creationId xmlns:a16="http://schemas.microsoft.com/office/drawing/2014/main" id="{A0D68EC9-8530-42DD-9347-059716CF5A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41280" y="0"/>
            <a:ext cx="1950720" cy="1770695"/>
          </a:xfrm>
          <a:prstGeom prst="rect">
            <a:avLst/>
          </a:prstGeom>
        </p:spPr>
      </p:pic>
      <p:pic>
        <p:nvPicPr>
          <p:cNvPr id="15" name="图片 2">
            <a:extLst>
              <a:ext uri="{FF2B5EF4-FFF2-40B4-BE49-F238E27FC236}">
                <a16:creationId xmlns:a16="http://schemas.microsoft.com/office/drawing/2014/main" id="{6EF5AA5C-F4BB-4FB4-B1A8-EBF7545CEB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2204085" cy="1661218"/>
          </a:xfrm>
          <a:prstGeom prst="rect">
            <a:avLst/>
          </a:prstGeom>
        </p:spPr>
      </p:pic>
      <p:pic>
        <p:nvPicPr>
          <p:cNvPr id="3" name="Em yêu cây xanh- Bài hát cực hay cho thiếu nhi về môi trường">
            <a:hlinkClick r:id="" action="ppaction://media"/>
            <a:extLst>
              <a:ext uri="{FF2B5EF4-FFF2-40B4-BE49-F238E27FC236}">
                <a16:creationId xmlns:a16="http://schemas.microsoft.com/office/drawing/2014/main" id="{5E81AC4B-8358-4BBA-B204-8100FF81C71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933824" y="671856"/>
            <a:ext cx="6785757" cy="5380776"/>
          </a:xfrm>
          <a:prstGeom prst="rect">
            <a:avLst/>
          </a:prstGeom>
        </p:spPr>
      </p:pic>
    </p:spTree>
    <p:extLst>
      <p:ext uri="{BB962C8B-B14F-4D97-AF65-F5344CB8AC3E}">
        <p14:creationId xmlns:p14="http://schemas.microsoft.com/office/powerpoint/2010/main" val="27359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836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3"/>
                </p:tgtEl>
              </p:cMediaNode>
            </p:video>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06AC89F-CFB4-4AB8-8E2B-F8A723F98D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680"/>
            <a:ext cx="12192000" cy="4316640"/>
          </a:xfrm>
          <a:prstGeom prst="rect">
            <a:avLst/>
          </a:prstGeom>
        </p:spPr>
      </p:pic>
      <p:pic>
        <p:nvPicPr>
          <p:cNvPr id="7" name="图片 6">
            <a:extLst>
              <a:ext uri="{FF2B5EF4-FFF2-40B4-BE49-F238E27FC236}">
                <a16:creationId xmlns:a16="http://schemas.microsoft.com/office/drawing/2014/main" id="{5F236AA7-627F-4B85-BFEB-7C0E48ECA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2853" y="596483"/>
            <a:ext cx="4796318" cy="6221389"/>
          </a:xfrm>
          <a:prstGeom prst="rect">
            <a:avLst/>
          </a:prstGeom>
        </p:spPr>
      </p:pic>
      <p:pic>
        <p:nvPicPr>
          <p:cNvPr id="3" name="图片 2">
            <a:extLst>
              <a:ext uri="{FF2B5EF4-FFF2-40B4-BE49-F238E27FC236}">
                <a16:creationId xmlns:a16="http://schemas.microsoft.com/office/drawing/2014/main" id="{F355C750-CAC8-4541-9A2D-685B4753C5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1280" y="0"/>
            <a:ext cx="1950720" cy="1770695"/>
          </a:xfrm>
          <a:prstGeom prst="rect">
            <a:avLst/>
          </a:prstGeom>
        </p:spPr>
      </p:pic>
      <p:pic>
        <p:nvPicPr>
          <p:cNvPr id="5" name="图片 4">
            <a:extLst>
              <a:ext uri="{FF2B5EF4-FFF2-40B4-BE49-F238E27FC236}">
                <a16:creationId xmlns:a16="http://schemas.microsoft.com/office/drawing/2014/main" id="{26969F99-AF7B-45C3-BD35-5DB085A13C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2204085" cy="1661218"/>
          </a:xfrm>
          <a:prstGeom prst="rect">
            <a:avLst/>
          </a:prstGeom>
        </p:spPr>
      </p:pic>
      <p:sp>
        <p:nvSpPr>
          <p:cNvPr id="9" name="文本框 8">
            <a:extLst>
              <a:ext uri="{FF2B5EF4-FFF2-40B4-BE49-F238E27FC236}">
                <a16:creationId xmlns:a16="http://schemas.microsoft.com/office/drawing/2014/main" id="{0FC1CB6A-5E83-4FA0-96A4-1E4AAA90CA9A}"/>
              </a:ext>
            </a:extLst>
          </p:cNvPr>
          <p:cNvSpPr txBox="1"/>
          <p:nvPr/>
        </p:nvSpPr>
        <p:spPr>
          <a:xfrm>
            <a:off x="1102042" y="2343488"/>
            <a:ext cx="6021813" cy="135418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800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ĐOẠN</a:t>
            </a:r>
            <a:r>
              <a:rPr lang="en-US" altLang="zh-CN" sz="80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 3</a:t>
            </a:r>
            <a:endParaRPr lang="zh-CN" altLang="en-US" sz="80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pic>
        <p:nvPicPr>
          <p:cNvPr id="15" name="图片 14">
            <a:extLst>
              <a:ext uri="{FF2B5EF4-FFF2-40B4-BE49-F238E27FC236}">
                <a16:creationId xmlns:a16="http://schemas.microsoft.com/office/drawing/2014/main" id="{F75C492B-E4A1-4F0A-AF01-B262C0D4B49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12040" y="1326341"/>
            <a:ext cx="928516" cy="831459"/>
          </a:xfrm>
          <a:prstGeom prst="rect">
            <a:avLst/>
          </a:prstGeom>
        </p:spPr>
      </p:pic>
      <p:pic>
        <p:nvPicPr>
          <p:cNvPr id="16" name="图片 15">
            <a:extLst>
              <a:ext uri="{FF2B5EF4-FFF2-40B4-BE49-F238E27FC236}">
                <a16:creationId xmlns:a16="http://schemas.microsoft.com/office/drawing/2014/main" id="{4F5DDE9E-945A-4089-92AE-2B0B53D726B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6529362" y="287249"/>
            <a:ext cx="928516" cy="831459"/>
          </a:xfrm>
          <a:prstGeom prst="rect">
            <a:avLst/>
          </a:prstGeom>
        </p:spPr>
      </p:pic>
    </p:spTree>
    <p:extLst>
      <p:ext uri="{BB962C8B-B14F-4D97-AF65-F5344CB8AC3E}">
        <p14:creationId xmlns:p14="http://schemas.microsoft.com/office/powerpoint/2010/main" val="42596495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53" presetClass="entr" presetSubtype="16" fill="hold" grpId="0" nodeType="afterEffect">
                                  <p:stCondLst>
                                    <p:cond delay="0"/>
                                  </p:stCondLst>
                                  <p:iterate type="lt">
                                    <p:tmPct val="10000"/>
                                  </p:iterate>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par>
                          <p:cTn id="25" fill="hold">
                            <p:stCondLst>
                              <p:cond delay="2700"/>
                            </p:stCondLst>
                            <p:childTnLst>
                              <p:par>
                                <p:cTn id="26" presetID="2" presetClass="entr" presetSubtype="9" decel="10000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2000" fill="hold"/>
                                        <p:tgtEl>
                                          <p:spTgt spid="15"/>
                                        </p:tgtEl>
                                        <p:attrNameLst>
                                          <p:attrName>ppt_x</p:attrName>
                                        </p:attrNameLst>
                                      </p:cBhvr>
                                      <p:tavLst>
                                        <p:tav tm="0">
                                          <p:val>
                                            <p:strVal val="0-#ppt_w/2"/>
                                          </p:val>
                                        </p:tav>
                                        <p:tav tm="100000">
                                          <p:val>
                                            <p:strVal val="#ppt_x"/>
                                          </p:val>
                                        </p:tav>
                                      </p:tavLst>
                                    </p:anim>
                                    <p:anim calcmode="lin" valueType="num">
                                      <p:cBhvr additive="base">
                                        <p:cTn id="29" dur="2000" fill="hold"/>
                                        <p:tgtEl>
                                          <p:spTgt spid="15"/>
                                        </p:tgtEl>
                                        <p:attrNameLst>
                                          <p:attrName>ppt_y</p:attrName>
                                        </p:attrNameLst>
                                      </p:cBhvr>
                                      <p:tavLst>
                                        <p:tav tm="0">
                                          <p:val>
                                            <p:strVal val="0-#ppt_h/2"/>
                                          </p:val>
                                        </p:tav>
                                        <p:tav tm="100000">
                                          <p:val>
                                            <p:strVal val="#ppt_y"/>
                                          </p:val>
                                        </p:tav>
                                      </p:tavLst>
                                    </p:anim>
                                  </p:childTnLst>
                                </p:cTn>
                              </p:par>
                              <p:par>
                                <p:cTn id="30" presetID="2" presetClass="entr" presetSubtype="3" decel="100000" fill="hold" nodeType="withEffect">
                                  <p:stCondLst>
                                    <p:cond delay="30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2000" fill="hold"/>
                                        <p:tgtEl>
                                          <p:spTgt spid="16"/>
                                        </p:tgtEl>
                                        <p:attrNameLst>
                                          <p:attrName>ppt_x</p:attrName>
                                        </p:attrNameLst>
                                      </p:cBhvr>
                                      <p:tavLst>
                                        <p:tav tm="0">
                                          <p:val>
                                            <p:strVal val="1+#ppt_w/2"/>
                                          </p:val>
                                        </p:tav>
                                        <p:tav tm="100000">
                                          <p:val>
                                            <p:strVal val="#ppt_x"/>
                                          </p:val>
                                        </p:tav>
                                      </p:tavLst>
                                    </p:anim>
                                    <p:anim calcmode="lin" valueType="num">
                                      <p:cBhvr additive="base">
                                        <p:cTn id="33" dur="2000" fill="hold"/>
                                        <p:tgtEl>
                                          <p:spTgt spid="16"/>
                                        </p:tgtEl>
                                        <p:attrNameLst>
                                          <p:attrName>ppt_y</p:attrName>
                                        </p:attrNameLst>
                                      </p:cBhvr>
                                      <p:tavLst>
                                        <p:tav tm="0">
                                          <p:val>
                                            <p:strVal val="0-#ppt_h/2"/>
                                          </p:val>
                                        </p:tav>
                                        <p:tav tm="100000">
                                          <p:val>
                                            <p:strVal val="#ppt_y"/>
                                          </p:val>
                                        </p:tav>
                                      </p:tavLst>
                                    </p:anim>
                                  </p:childTnLst>
                                </p:cTn>
                              </p:par>
                              <p:par>
                                <p:cTn id="34" presetID="6" presetClass="entr" presetSubtype="16" fill="hold" nodeType="withEffect">
                                  <p:stCondLst>
                                    <p:cond delay="300"/>
                                  </p:stCondLst>
                                  <p:childTnLst>
                                    <p:set>
                                      <p:cBhvr>
                                        <p:cTn id="35" dur="1" fill="hold">
                                          <p:stCondLst>
                                            <p:cond delay="0"/>
                                          </p:stCondLst>
                                        </p:cTn>
                                        <p:tgtEl>
                                          <p:spTgt spid="18"/>
                                        </p:tgtEl>
                                        <p:attrNameLst>
                                          <p:attrName>style.visibility</p:attrName>
                                        </p:attrNameLst>
                                      </p:cBhvr>
                                      <p:to>
                                        <p:strVal val="visible"/>
                                      </p:to>
                                    </p:set>
                                    <p:animEffect transition="in" filter="circle(in)">
                                      <p:cBhvr>
                                        <p:cTn id="36"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675884" y="3164938"/>
            <a:ext cx="3243798" cy="3922729"/>
          </a:xfrm>
          <a:prstGeom prst="rect">
            <a:avLst/>
          </a:prstGeom>
        </p:spPr>
      </p:pic>
      <p:sp>
        <p:nvSpPr>
          <p:cNvPr id="9" name="Text Box 5">
            <a:extLst>
              <a:ext uri="{FF2B5EF4-FFF2-40B4-BE49-F238E27FC236}">
                <a16:creationId xmlns:a16="http://schemas.microsoft.com/office/drawing/2014/main" id="{D8C5588C-9692-448B-A981-726F0F101FE9}"/>
              </a:ext>
            </a:extLst>
          </p:cNvPr>
          <p:cNvSpPr txBox="1">
            <a:spLocks noChangeArrowheads="1"/>
          </p:cNvSpPr>
          <p:nvPr/>
        </p:nvSpPr>
        <p:spPr bwMode="auto">
          <a:xfrm>
            <a:off x="4191000" y="952196"/>
            <a:ext cx="800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Tx/>
              <a:buNone/>
            </a:pPr>
            <a:r>
              <a:rPr lang="en-US" altLang="en-US" sz="3600" b="1" dirty="0" err="1">
                <a:solidFill>
                  <a:srgbClr val="002060"/>
                </a:solidFill>
                <a:latin typeface="Times New Roman" panose="02020603050405020304" pitchFamily="18" charset="0"/>
                <a:sym typeface="Wingdings" panose="05000000000000000000" pitchFamily="2" charset="2"/>
              </a:rPr>
              <a:t>Nêu</a:t>
            </a:r>
            <a:r>
              <a:rPr lang="en-US" altLang="en-US" sz="3600" b="1" dirty="0">
                <a:solidFill>
                  <a:srgbClr val="002060"/>
                </a:solidFill>
                <a:latin typeface="Times New Roman" panose="02020603050405020304" pitchFamily="18" charset="0"/>
                <a:sym typeface="Wingdings" panose="05000000000000000000" pitchFamily="2" charset="2"/>
              </a:rPr>
              <a:t> ý </a:t>
            </a:r>
            <a:r>
              <a:rPr lang="en-US" altLang="en-US" sz="3600" b="1" dirty="0" err="1">
                <a:solidFill>
                  <a:srgbClr val="002060"/>
                </a:solidFill>
                <a:latin typeface="Times New Roman" panose="02020603050405020304" pitchFamily="18" charset="0"/>
                <a:sym typeface="Wingdings" panose="05000000000000000000" pitchFamily="2" charset="2"/>
              </a:rPr>
              <a:t>chính</a:t>
            </a:r>
            <a:r>
              <a:rPr lang="en-US" altLang="en-US" sz="3600" b="1" dirty="0">
                <a:solidFill>
                  <a:srgbClr val="002060"/>
                </a:solidFill>
                <a:latin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sym typeface="Wingdings" panose="05000000000000000000" pitchFamily="2" charset="2"/>
              </a:rPr>
              <a:t>đoạn</a:t>
            </a:r>
            <a:r>
              <a:rPr lang="en-US" altLang="en-US" sz="3600" b="1" dirty="0">
                <a:solidFill>
                  <a:srgbClr val="002060"/>
                </a:solidFill>
                <a:latin typeface="Times New Roman" panose="02020603050405020304" pitchFamily="18" charset="0"/>
                <a:sym typeface="Wingdings" panose="05000000000000000000" pitchFamily="2" charset="2"/>
              </a:rPr>
              <a:t> 3?</a:t>
            </a:r>
            <a:endParaRPr lang="en-US" altLang="en-US" sz="3600" b="1" dirty="0">
              <a:solidFill>
                <a:srgbClr val="002060"/>
              </a:solidFill>
              <a:latin typeface="Times New Roman" panose="02020603050405020304" pitchFamily="18" charset="0"/>
            </a:endParaRPr>
          </a:p>
        </p:txBody>
      </p:sp>
      <p:sp>
        <p:nvSpPr>
          <p:cNvPr id="10" name="Text Box 9">
            <a:extLst>
              <a:ext uri="{FF2B5EF4-FFF2-40B4-BE49-F238E27FC236}">
                <a16:creationId xmlns:a16="http://schemas.microsoft.com/office/drawing/2014/main" id="{645FDCA1-A074-467A-B5E8-5016E5BF08CB}"/>
              </a:ext>
            </a:extLst>
          </p:cNvPr>
          <p:cNvSpPr txBox="1">
            <a:spLocks noChangeArrowheads="1"/>
          </p:cNvSpPr>
          <p:nvPr/>
        </p:nvSpPr>
        <p:spPr bwMode="auto">
          <a:xfrm>
            <a:off x="1366324" y="1967083"/>
            <a:ext cx="9078937" cy="646331"/>
          </a:xfrm>
          <a:prstGeom prst="rect">
            <a:avLst/>
          </a:prstGeom>
          <a:solidFill>
            <a:srgbClr val="FFFF00"/>
          </a:solidFill>
          <a:ln w="9525">
            <a:solidFill>
              <a:schemeClr val="accent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 typeface="Arial" panose="020B0604020202020204" pitchFamily="34" charset="0"/>
              <a:buNone/>
            </a:pPr>
            <a:r>
              <a:rPr lang="en-US" altLang="en-US" sz="3600">
                <a:solidFill>
                  <a:srgbClr val="002060"/>
                </a:solidFill>
                <a:latin typeface="Times New Roman" panose="02020603050405020304" pitchFamily="18" charset="0"/>
                <a:cs typeface="Times New Roman" panose="02020603050405020304" pitchFamily="18" charset="0"/>
              </a:rPr>
              <a:t>Ý 2: Khu vườn nhỏ trên ban công nhà Thu.</a:t>
            </a:r>
            <a:endParaRPr lang="vi-VN" altLang="en-US" sz="3600">
              <a:solidFill>
                <a:srgbClr val="002060"/>
              </a:solidFill>
              <a:latin typeface="Times New Roman" panose="02020603050405020304" pitchFamily="18" charset="0"/>
              <a:cs typeface="Times New Roman" panose="02020603050405020304" pitchFamily="18" charset="0"/>
            </a:endParaRPr>
          </a:p>
        </p:txBody>
      </p:sp>
      <p:pic>
        <p:nvPicPr>
          <p:cNvPr id="11" name="图片 32">
            <a:extLst>
              <a:ext uri="{FF2B5EF4-FFF2-40B4-BE49-F238E27FC236}">
                <a16:creationId xmlns:a16="http://schemas.microsoft.com/office/drawing/2014/main" id="{4F7456E5-94CE-4B11-B502-6C317AD9C70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46514" y="3091058"/>
            <a:ext cx="2647847" cy="3491313"/>
          </a:xfrm>
          <a:prstGeom prst="rect">
            <a:avLst/>
          </a:prstGeom>
        </p:spPr>
      </p:pic>
      <p:pic>
        <p:nvPicPr>
          <p:cNvPr id="12" name="图片 2">
            <a:extLst>
              <a:ext uri="{FF2B5EF4-FFF2-40B4-BE49-F238E27FC236}">
                <a16:creationId xmlns:a16="http://schemas.microsoft.com/office/drawing/2014/main" id="{E93B9F13-EA05-4A15-88C2-62DF98640E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5817144" y="4454513"/>
            <a:ext cx="2647847" cy="2403487"/>
          </a:xfrm>
          <a:prstGeom prst="rect">
            <a:avLst/>
          </a:prstGeom>
        </p:spPr>
      </p:pic>
      <p:pic>
        <p:nvPicPr>
          <p:cNvPr id="13" name="图片 16">
            <a:extLst>
              <a:ext uri="{FF2B5EF4-FFF2-40B4-BE49-F238E27FC236}">
                <a16:creationId xmlns:a16="http://schemas.microsoft.com/office/drawing/2014/main" id="{320F57ED-7C24-40AC-BD25-66526B8AA2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flipH="1">
            <a:off x="6919716" y="4589875"/>
            <a:ext cx="2414207" cy="1819587"/>
          </a:xfrm>
          <a:prstGeom prst="rect">
            <a:avLst/>
          </a:prstGeom>
        </p:spPr>
      </p:pic>
      <p:pic>
        <p:nvPicPr>
          <p:cNvPr id="14" name="图片 64">
            <a:extLst>
              <a:ext uri="{FF2B5EF4-FFF2-40B4-BE49-F238E27FC236}">
                <a16:creationId xmlns:a16="http://schemas.microsoft.com/office/drawing/2014/main" id="{D78AE524-0A56-4F83-BC4F-9D5FF8811EB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8614752" y="2981970"/>
            <a:ext cx="3243798" cy="3922729"/>
          </a:xfrm>
          <a:prstGeom prst="rect">
            <a:avLst/>
          </a:prstGeom>
        </p:spPr>
      </p:pic>
    </p:spTree>
    <p:extLst>
      <p:ext uri="{BB962C8B-B14F-4D97-AF65-F5344CB8AC3E}">
        <p14:creationId xmlns:p14="http://schemas.microsoft.com/office/powerpoint/2010/main" val="357556664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42177" y="0"/>
            <a:ext cx="1950720" cy="1770695"/>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1" name="Text Box 5">
            <a:extLst>
              <a:ext uri="{FF2B5EF4-FFF2-40B4-BE49-F238E27FC236}">
                <a16:creationId xmlns:a16="http://schemas.microsoft.com/office/drawing/2014/main" id="{5E3ADADA-3B1A-4358-A033-8D4FD6B1374D}"/>
              </a:ext>
            </a:extLst>
          </p:cNvPr>
          <p:cNvSpPr txBox="1">
            <a:spLocks noChangeArrowheads="1"/>
          </p:cNvSpPr>
          <p:nvPr/>
        </p:nvSpPr>
        <p:spPr bwMode="auto">
          <a:xfrm>
            <a:off x="1802338" y="1074010"/>
            <a:ext cx="8900112" cy="646331"/>
          </a:xfrm>
          <a:prstGeom prst="rect">
            <a:avLst/>
          </a:prstGeom>
          <a:solidFill>
            <a:schemeClr val="accent6">
              <a:lumMod val="60000"/>
              <a:lumOff val="4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rPr>
              <a:t>Em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có</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nhận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xét</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gì</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về</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hai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ông</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cháu</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bé</a:t>
            </a:r>
            <a:r>
              <a:rPr lang="en-US" altLang="en-US" sz="3600" b="1" dirty="0">
                <a:solidFill>
                  <a:srgbClr val="002060"/>
                </a:solidFill>
                <a:latin typeface="Times New Roman" panose="02020603050405020304" pitchFamily="18" charset="0"/>
                <a:cs typeface="Times New Roman" panose="02020603050405020304" pitchFamily="18" charset="0"/>
              </a:rPr>
              <a:t> Thu?</a:t>
            </a:r>
          </a:p>
        </p:txBody>
      </p:sp>
      <p:sp>
        <p:nvSpPr>
          <p:cNvPr id="13" name="TextBox 13">
            <a:extLst>
              <a:ext uri="{FF2B5EF4-FFF2-40B4-BE49-F238E27FC236}">
                <a16:creationId xmlns:a16="http://schemas.microsoft.com/office/drawing/2014/main" id="{7F1E57B6-CCF4-4173-B8BD-1F10F3B9FA72}"/>
              </a:ext>
            </a:extLst>
          </p:cNvPr>
          <p:cNvSpPr txBox="1">
            <a:spLocks noChangeArrowheads="1"/>
          </p:cNvSpPr>
          <p:nvPr/>
        </p:nvSpPr>
        <p:spPr bwMode="auto">
          <a:xfrm>
            <a:off x="1870384" y="2127922"/>
            <a:ext cx="8973514" cy="1770695"/>
          </a:xfrm>
          <a:prstGeom prst="rect">
            <a:avLst/>
          </a:prstGeom>
          <a:solidFill>
            <a:schemeClr val="accent6">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3600" dirty="0">
                <a:solidFill>
                  <a:srgbClr val="0000FF"/>
                </a:solidFill>
                <a:latin typeface="Times New Roman" panose="02020603050405020304" pitchFamily="18" charset="0"/>
              </a:rPr>
              <a:t>Hai </a:t>
            </a:r>
            <a:r>
              <a:rPr lang="en-US" altLang="en-US" sz="3600" dirty="0" err="1">
                <a:solidFill>
                  <a:srgbClr val="0000FF"/>
                </a:solidFill>
                <a:latin typeface="Times New Roman" panose="02020603050405020304" pitchFamily="18" charset="0"/>
              </a:rPr>
              <a:t>ông</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cháu</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bé</a:t>
            </a:r>
            <a:r>
              <a:rPr lang="en-US" altLang="en-US" sz="3600" dirty="0">
                <a:solidFill>
                  <a:srgbClr val="0000FF"/>
                </a:solidFill>
                <a:latin typeface="Times New Roman" panose="02020603050405020304" pitchFamily="18" charset="0"/>
              </a:rPr>
              <a:t> Thu </a:t>
            </a:r>
            <a:r>
              <a:rPr lang="en-US" altLang="en-US" sz="3600" dirty="0" err="1">
                <a:solidFill>
                  <a:srgbClr val="0000FF"/>
                </a:solidFill>
                <a:latin typeface="Times New Roman" panose="02020603050405020304" pitchFamily="18" charset="0"/>
              </a:rPr>
              <a:t>rất</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yêu</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thiên</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nhiên</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cây</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cối</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chim</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chóc</a:t>
            </a:r>
            <a:r>
              <a:rPr lang="en-US" altLang="en-US" sz="3600" dirty="0">
                <a:solidFill>
                  <a:srgbClr val="0000FF"/>
                </a:solidFill>
                <a:latin typeface="Times New Roman" panose="02020603050405020304" pitchFamily="18" charset="0"/>
              </a:rPr>
              <a:t>. Hai </a:t>
            </a:r>
            <a:r>
              <a:rPr lang="en-US" altLang="en-US" sz="3600" dirty="0" err="1">
                <a:solidFill>
                  <a:srgbClr val="0000FF"/>
                </a:solidFill>
                <a:latin typeface="Times New Roman" panose="02020603050405020304" pitchFamily="18" charset="0"/>
              </a:rPr>
              <a:t>ông</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cháu</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chăm</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sóc</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cho</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từng</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loài</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cây</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rất</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tỉ</a:t>
            </a:r>
            <a:r>
              <a:rPr lang="en-US" altLang="en-US" sz="3600" dirty="0">
                <a:solidFill>
                  <a:srgbClr val="0000FF"/>
                </a:solidFill>
                <a:latin typeface="Times New Roman" panose="02020603050405020304" pitchFamily="18" charset="0"/>
              </a:rPr>
              <a:t> </a:t>
            </a:r>
            <a:r>
              <a:rPr lang="en-US" altLang="en-US" sz="3600" dirty="0" err="1">
                <a:solidFill>
                  <a:srgbClr val="0000FF"/>
                </a:solidFill>
                <a:latin typeface="Times New Roman" panose="02020603050405020304" pitchFamily="18" charset="0"/>
              </a:rPr>
              <a:t>mỉ</a:t>
            </a:r>
            <a:r>
              <a:rPr lang="en-US" altLang="en-US" sz="3600" dirty="0">
                <a:solidFill>
                  <a:srgbClr val="0000FF"/>
                </a:solidFill>
                <a:latin typeface="Times New Roman" panose="02020603050405020304" pitchFamily="18" charset="0"/>
              </a:rPr>
              <a:t>.</a:t>
            </a:r>
            <a:endParaRPr lang="vi-VN" altLang="en-US" sz="3600" dirty="0">
              <a:solidFill>
                <a:srgbClr val="0000FF"/>
              </a:solidFill>
              <a:latin typeface="Times New Roman" panose="02020603050405020304" pitchFamily="18" charset="0"/>
            </a:endParaRPr>
          </a:p>
        </p:txBody>
      </p:sp>
      <p:pic>
        <p:nvPicPr>
          <p:cNvPr id="14" name="图片 14">
            <a:extLst>
              <a:ext uri="{FF2B5EF4-FFF2-40B4-BE49-F238E27FC236}">
                <a16:creationId xmlns:a16="http://schemas.microsoft.com/office/drawing/2014/main" id="{27E5B276-EB13-4DD2-AC88-928739FAFC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07784" y="3224285"/>
            <a:ext cx="928516" cy="831459"/>
          </a:xfrm>
          <a:prstGeom prst="rect">
            <a:avLst/>
          </a:prstGeom>
        </p:spPr>
      </p:pic>
      <p:pic>
        <p:nvPicPr>
          <p:cNvPr id="15" name="图片 15">
            <a:extLst>
              <a:ext uri="{FF2B5EF4-FFF2-40B4-BE49-F238E27FC236}">
                <a16:creationId xmlns:a16="http://schemas.microsoft.com/office/drawing/2014/main" id="{82831D70-AEF6-4C11-A1C1-C65FA5D18F6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10238192" y="874417"/>
            <a:ext cx="928516" cy="831459"/>
          </a:xfrm>
          <a:prstGeom prst="rect">
            <a:avLst/>
          </a:prstGeom>
        </p:spPr>
      </p:pic>
      <p:pic>
        <p:nvPicPr>
          <p:cNvPr id="18" name="图片 8">
            <a:extLst>
              <a:ext uri="{FF2B5EF4-FFF2-40B4-BE49-F238E27FC236}">
                <a16:creationId xmlns:a16="http://schemas.microsoft.com/office/drawing/2014/main" id="{D6BD67C5-A72E-496F-A5EC-B6EA1915DF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0731" y="3738609"/>
            <a:ext cx="5930538" cy="2895443"/>
          </a:xfrm>
          <a:prstGeom prst="rect">
            <a:avLst/>
          </a:prstGeom>
        </p:spPr>
      </p:pic>
    </p:spTree>
    <p:extLst>
      <p:ext uri="{BB962C8B-B14F-4D97-AF65-F5344CB8AC3E}">
        <p14:creationId xmlns:p14="http://schemas.microsoft.com/office/powerpoint/2010/main" val="203623304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par>
                          <p:cTn id="13" fill="hold">
                            <p:stCondLst>
                              <p:cond delay="500"/>
                            </p:stCondLst>
                            <p:childTnLst>
                              <p:par>
                                <p:cTn id="14" presetID="2" presetClass="entr" presetSubtype="9" decel="10000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2000" fill="hold"/>
                                        <p:tgtEl>
                                          <p:spTgt spid="14"/>
                                        </p:tgtEl>
                                        <p:attrNameLst>
                                          <p:attrName>ppt_x</p:attrName>
                                        </p:attrNameLst>
                                      </p:cBhvr>
                                      <p:tavLst>
                                        <p:tav tm="0">
                                          <p:val>
                                            <p:strVal val="0-#ppt_w/2"/>
                                          </p:val>
                                        </p:tav>
                                        <p:tav tm="100000">
                                          <p:val>
                                            <p:strVal val="#ppt_x"/>
                                          </p:val>
                                        </p:tav>
                                      </p:tavLst>
                                    </p:anim>
                                    <p:anim calcmode="lin" valueType="num">
                                      <p:cBhvr additive="base">
                                        <p:cTn id="17" dur="200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3" decel="100000" fill="hold" nodeType="withEffect">
                                  <p:stCondLst>
                                    <p:cond delay="30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2000" fill="hold"/>
                                        <p:tgtEl>
                                          <p:spTgt spid="15"/>
                                        </p:tgtEl>
                                        <p:attrNameLst>
                                          <p:attrName>ppt_x</p:attrName>
                                        </p:attrNameLst>
                                      </p:cBhvr>
                                      <p:tavLst>
                                        <p:tav tm="0">
                                          <p:val>
                                            <p:strVal val="1+#ppt_w/2"/>
                                          </p:val>
                                        </p:tav>
                                        <p:tav tm="100000">
                                          <p:val>
                                            <p:strVal val="#ppt_x"/>
                                          </p:val>
                                        </p:tav>
                                      </p:tavLst>
                                    </p:anim>
                                    <p:anim calcmode="lin" valueType="num">
                                      <p:cBhvr additive="base">
                                        <p:cTn id="21" dur="2000" fill="hold"/>
                                        <p:tgtEl>
                                          <p:spTgt spid="15"/>
                                        </p:tgtEl>
                                        <p:attrNameLst>
                                          <p:attrName>ppt_y</p:attrName>
                                        </p:attrNameLst>
                                      </p:cBhvr>
                                      <p:tavLst>
                                        <p:tav tm="0">
                                          <p:val>
                                            <p:strVal val="0-#ppt_h/2"/>
                                          </p:val>
                                        </p:tav>
                                        <p:tav tm="100000">
                                          <p:val>
                                            <p:strVal val="#ppt_y"/>
                                          </p:val>
                                        </p:tav>
                                      </p:tavLst>
                                    </p:anim>
                                  </p:childTnLst>
                                </p:cTn>
                              </p:par>
                              <p:par>
                                <p:cTn id="22" presetID="2" presetClass="entr" presetSubtype="8" decel="10000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2000" fill="hold"/>
                                        <p:tgtEl>
                                          <p:spTgt spid="18"/>
                                        </p:tgtEl>
                                        <p:attrNameLst>
                                          <p:attrName>ppt_x</p:attrName>
                                        </p:attrNameLst>
                                      </p:cBhvr>
                                      <p:tavLst>
                                        <p:tav tm="0">
                                          <p:val>
                                            <p:strVal val="0-#ppt_w/2"/>
                                          </p:val>
                                        </p:tav>
                                        <p:tav tm="100000">
                                          <p:val>
                                            <p:strVal val="#ppt_x"/>
                                          </p:val>
                                        </p:tav>
                                      </p:tavLst>
                                    </p:anim>
                                    <p:anim calcmode="lin" valueType="num">
                                      <p:cBhvr additive="base">
                                        <p:cTn id="25" dur="2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a:extLst>
              <a:ext uri="{FF2B5EF4-FFF2-40B4-BE49-F238E27FC236}">
                <a16:creationId xmlns:a16="http://schemas.microsoft.com/office/drawing/2014/main" id="{88FCD575-BB7B-4353-A148-CEF693332DEF}"/>
              </a:ext>
            </a:extLst>
          </p:cNvPr>
          <p:cNvGrpSpPr/>
          <p:nvPr/>
        </p:nvGrpSpPr>
        <p:grpSpPr>
          <a:xfrm>
            <a:off x="4234237" y="4990030"/>
            <a:ext cx="290407" cy="290407"/>
            <a:chOff x="732769" y="5535598"/>
            <a:chExt cx="290407" cy="290407"/>
          </a:xfrm>
        </p:grpSpPr>
        <p:sp>
          <p:nvSpPr>
            <p:cNvPr id="38" name="Oval 10">
              <a:extLst>
                <a:ext uri="{FF2B5EF4-FFF2-40B4-BE49-F238E27FC236}">
                  <a16:creationId xmlns:a16="http://schemas.microsoft.com/office/drawing/2014/main" id="{CF46E2FE-5651-4D7C-BE6D-55368A82A3F4}"/>
                </a:ext>
              </a:extLst>
            </p:cNvPr>
            <p:cNvSpPr>
              <a:spLocks/>
            </p:cNvSpPr>
            <p:nvPr/>
          </p:nvSpPr>
          <p:spPr bwMode="auto">
            <a:xfrm>
              <a:off x="732769" y="5535598"/>
              <a:ext cx="290407" cy="290407"/>
            </a:xfrm>
            <a:prstGeom prst="ellipse">
              <a:avLst/>
            </a:prstGeom>
            <a:solidFill>
              <a:srgbClr val="3E830E"/>
            </a:solidFill>
            <a:ln>
              <a:noFill/>
            </a:ln>
            <a:effectLst>
              <a:outerShdw blurRad="381000" dist="127000" dir="2700000" algn="tl" rotWithShape="0">
                <a:prstClr val="black">
                  <a:alpha val="40000"/>
                </a:prstClr>
              </a:outerShdw>
            </a:effectLst>
          </p:spPr>
          <p:txBody>
            <a:bodyPr wrap="none" anchor="ctr"/>
            <a:lstStyle/>
            <a:p>
              <a:pPr algn="ctr" fontAlgn="base">
                <a:spcBef>
                  <a:spcPct val="0"/>
                </a:spcBef>
                <a:spcAft>
                  <a:spcPct val="0"/>
                </a:spcAft>
              </a:pPr>
              <a:endParaRPr lang="zh-CN" altLang="en-US" sz="900">
                <a:cs typeface="+mn-ea"/>
                <a:sym typeface="+mn-lt"/>
              </a:endParaRPr>
            </a:p>
          </p:txBody>
        </p:sp>
        <p:grpSp>
          <p:nvGrpSpPr>
            <p:cNvPr id="39" name="组合 38">
              <a:extLst>
                <a:ext uri="{FF2B5EF4-FFF2-40B4-BE49-F238E27FC236}">
                  <a16:creationId xmlns:a16="http://schemas.microsoft.com/office/drawing/2014/main" id="{E1309210-60EF-459B-990C-624255AEE057}"/>
                </a:ext>
              </a:extLst>
            </p:cNvPr>
            <p:cNvGrpSpPr/>
            <p:nvPr/>
          </p:nvGrpSpPr>
          <p:grpSpPr>
            <a:xfrm>
              <a:off x="811795" y="5598991"/>
              <a:ext cx="132841" cy="151011"/>
              <a:chOff x="860980" y="3583766"/>
              <a:chExt cx="100336" cy="114060"/>
            </a:xfrm>
            <a:solidFill>
              <a:schemeClr val="accent1"/>
            </a:solidFill>
          </p:grpSpPr>
          <p:sp>
            <p:nvSpPr>
              <p:cNvPr id="40" name="Freeform 12">
                <a:extLst>
                  <a:ext uri="{FF2B5EF4-FFF2-40B4-BE49-F238E27FC236}">
                    <a16:creationId xmlns:a16="http://schemas.microsoft.com/office/drawing/2014/main" id="{A8C3A798-BD0D-48CA-ABFF-9599D48484A5}"/>
                  </a:ext>
                </a:extLst>
              </p:cNvPr>
              <p:cNvSpPr>
                <a:spLocks/>
              </p:cNvSpPr>
              <p:nvPr/>
            </p:nvSpPr>
            <p:spPr bwMode="auto">
              <a:xfrm>
                <a:off x="884050" y="3583766"/>
                <a:ext cx="53830" cy="53740"/>
              </a:xfrm>
              <a:custGeom>
                <a:avLst/>
                <a:gdLst>
                  <a:gd name="T0" fmla="*/ 31 w 62"/>
                  <a:gd name="T1" fmla="*/ 62 h 62"/>
                  <a:gd name="T2" fmla="*/ 0 w 62"/>
                  <a:gd name="T3" fmla="*/ 31 h 62"/>
                  <a:gd name="T4" fmla="*/ 31 w 62"/>
                  <a:gd name="T5" fmla="*/ 0 h 62"/>
                  <a:gd name="T6" fmla="*/ 62 w 62"/>
                  <a:gd name="T7" fmla="*/ 31 h 62"/>
                  <a:gd name="T8" fmla="*/ 31 w 62"/>
                  <a:gd name="T9" fmla="*/ 62 h 62"/>
                  <a:gd name="T10" fmla="*/ 31 w 62"/>
                  <a:gd name="T11" fmla="*/ 11 h 62"/>
                  <a:gd name="T12" fmla="*/ 11 w 62"/>
                  <a:gd name="T13" fmla="*/ 31 h 62"/>
                  <a:gd name="T14" fmla="*/ 31 w 62"/>
                  <a:gd name="T15" fmla="*/ 51 h 62"/>
                  <a:gd name="T16" fmla="*/ 51 w 62"/>
                  <a:gd name="T17" fmla="*/ 31 h 62"/>
                  <a:gd name="T18" fmla="*/ 31 w 62"/>
                  <a:gd name="T1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31" y="11"/>
                    </a:moveTo>
                    <a:cubicBezTo>
                      <a:pt x="20" y="11"/>
                      <a:pt x="11" y="20"/>
                      <a:pt x="11" y="31"/>
                    </a:cubicBezTo>
                    <a:cubicBezTo>
                      <a:pt x="11" y="42"/>
                      <a:pt x="20" y="51"/>
                      <a:pt x="31" y="51"/>
                    </a:cubicBezTo>
                    <a:cubicBezTo>
                      <a:pt x="42" y="51"/>
                      <a:pt x="51" y="42"/>
                      <a:pt x="51" y="31"/>
                    </a:cubicBezTo>
                    <a:cubicBezTo>
                      <a:pt x="51" y="20"/>
                      <a:pt x="42" y="11"/>
                      <a:pt x="31" y="11"/>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a:solidFill>
                    <a:schemeClr val="tx1"/>
                  </a:solidFill>
                  <a:cs typeface="+mn-ea"/>
                  <a:sym typeface="+mn-lt"/>
                </a:endParaRPr>
              </a:p>
            </p:txBody>
          </p:sp>
          <p:sp>
            <p:nvSpPr>
              <p:cNvPr id="41" name="Freeform 13">
                <a:extLst>
                  <a:ext uri="{FF2B5EF4-FFF2-40B4-BE49-F238E27FC236}">
                    <a16:creationId xmlns:a16="http://schemas.microsoft.com/office/drawing/2014/main" id="{90A32F01-4243-458E-885F-E638CE1C5B3D}"/>
                  </a:ext>
                </a:extLst>
              </p:cNvPr>
              <p:cNvSpPr>
                <a:spLocks/>
              </p:cNvSpPr>
              <p:nvPr/>
            </p:nvSpPr>
            <p:spPr bwMode="auto">
              <a:xfrm>
                <a:off x="860980" y="3643355"/>
                <a:ext cx="100336" cy="54471"/>
              </a:xfrm>
              <a:custGeom>
                <a:avLst/>
                <a:gdLst>
                  <a:gd name="T0" fmla="*/ 111 w 116"/>
                  <a:gd name="T1" fmla="*/ 63 h 63"/>
                  <a:gd name="T2" fmla="*/ 105 w 116"/>
                  <a:gd name="T3" fmla="*/ 58 h 63"/>
                  <a:gd name="T4" fmla="*/ 58 w 116"/>
                  <a:gd name="T5" fmla="*/ 11 h 63"/>
                  <a:gd name="T6" fmla="*/ 11 w 116"/>
                  <a:gd name="T7" fmla="*/ 58 h 63"/>
                  <a:gd name="T8" fmla="*/ 6 w 116"/>
                  <a:gd name="T9" fmla="*/ 63 h 63"/>
                  <a:gd name="T10" fmla="*/ 0 w 116"/>
                  <a:gd name="T11" fmla="*/ 58 h 63"/>
                  <a:gd name="T12" fmla="*/ 58 w 116"/>
                  <a:gd name="T13" fmla="*/ 0 h 63"/>
                  <a:gd name="T14" fmla="*/ 116 w 116"/>
                  <a:gd name="T15" fmla="*/ 58 h 63"/>
                  <a:gd name="T16" fmla="*/ 111 w 116"/>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63">
                    <a:moveTo>
                      <a:pt x="111" y="63"/>
                    </a:moveTo>
                    <a:cubicBezTo>
                      <a:pt x="108" y="63"/>
                      <a:pt x="105" y="61"/>
                      <a:pt x="105" y="58"/>
                    </a:cubicBezTo>
                    <a:cubicBezTo>
                      <a:pt x="105" y="32"/>
                      <a:pt x="84" y="11"/>
                      <a:pt x="58" y="11"/>
                    </a:cubicBezTo>
                    <a:cubicBezTo>
                      <a:pt x="32" y="11"/>
                      <a:pt x="11" y="32"/>
                      <a:pt x="11" y="58"/>
                    </a:cubicBezTo>
                    <a:cubicBezTo>
                      <a:pt x="11" y="61"/>
                      <a:pt x="9" y="63"/>
                      <a:pt x="6" y="63"/>
                    </a:cubicBezTo>
                    <a:cubicBezTo>
                      <a:pt x="3" y="63"/>
                      <a:pt x="0" y="61"/>
                      <a:pt x="0" y="58"/>
                    </a:cubicBezTo>
                    <a:cubicBezTo>
                      <a:pt x="0" y="26"/>
                      <a:pt x="26" y="0"/>
                      <a:pt x="58" y="0"/>
                    </a:cubicBezTo>
                    <a:cubicBezTo>
                      <a:pt x="90" y="0"/>
                      <a:pt x="116" y="26"/>
                      <a:pt x="116" y="58"/>
                    </a:cubicBezTo>
                    <a:cubicBezTo>
                      <a:pt x="116" y="61"/>
                      <a:pt x="114" y="63"/>
                      <a:pt x="111" y="63"/>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a:solidFill>
                    <a:schemeClr val="tx1"/>
                  </a:solidFill>
                  <a:cs typeface="+mn-ea"/>
                  <a:sym typeface="+mn-lt"/>
                </a:endParaRPr>
              </a:p>
            </p:txBody>
          </p:sp>
        </p:grpSp>
      </p:grpSp>
      <p:sp>
        <p:nvSpPr>
          <p:cNvPr id="13" name="Text Box 9">
            <a:extLst>
              <a:ext uri="{FF2B5EF4-FFF2-40B4-BE49-F238E27FC236}">
                <a16:creationId xmlns:a16="http://schemas.microsoft.com/office/drawing/2014/main" id="{BCEB5BEF-F327-40B8-88C9-EDF0C8D112A1}"/>
              </a:ext>
            </a:extLst>
          </p:cNvPr>
          <p:cNvSpPr txBox="1">
            <a:spLocks noChangeArrowheads="1"/>
          </p:cNvSpPr>
          <p:nvPr/>
        </p:nvSpPr>
        <p:spPr bwMode="auto">
          <a:xfrm>
            <a:off x="1561514" y="1577563"/>
            <a:ext cx="7983415" cy="3139321"/>
          </a:xfrm>
          <a:prstGeom prst="rect">
            <a:avLst/>
          </a:prstGeom>
          <a:solidFill>
            <a:schemeClr val="accent6">
              <a:lumMod val="60000"/>
              <a:lumOff val="4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Nội</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dung </a:t>
            </a:r>
          </a:p>
          <a:p>
            <a:pPr algn="just" eaLnBrk="1" hangingPunct="1">
              <a:spcBef>
                <a:spcPct val="50000"/>
              </a:spcBef>
              <a:buFontTx/>
              <a:buNone/>
            </a:pP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Bài</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văn</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nói</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lên</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tình</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cảm</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yêu</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quý</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thiên</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nhiên</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hai</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ông</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cháu</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bé</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Thu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và</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muốn</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mọi</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người</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có</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ý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thức</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làm</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đẹp</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môi</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trường</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xung</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quanh</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dirty="0" err="1">
                <a:solidFill>
                  <a:schemeClr val="accent6">
                    <a:lumMod val="50000"/>
                  </a:schemeClr>
                </a:solidFill>
                <a:latin typeface="Times New Roman" panose="02020603050405020304" pitchFamily="18" charset="0"/>
                <a:cs typeface="Times New Roman" panose="02020603050405020304" pitchFamily="18" charset="0"/>
              </a:rPr>
              <a:t>mình</a:t>
            </a:r>
            <a:r>
              <a:rPr lang="en-US" altLang="en-US" sz="3600" dirty="0">
                <a:solidFill>
                  <a:schemeClr val="accent6">
                    <a:lumMod val="50000"/>
                  </a:schemeClr>
                </a:solidFill>
                <a:latin typeface="Times New Roman" panose="02020603050405020304" pitchFamily="18" charset="0"/>
                <a:cs typeface="Times New Roman" panose="02020603050405020304" pitchFamily="18" charset="0"/>
              </a:rPr>
              <a:t>.</a:t>
            </a:r>
            <a:endParaRPr lang="vi-VN" altLang="en-US" sz="3600"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99812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5" name="文本框 14">
            <a:extLst>
              <a:ext uri="{FF2B5EF4-FFF2-40B4-BE49-F238E27FC236}">
                <a16:creationId xmlns:a16="http://schemas.microsoft.com/office/drawing/2014/main" id="{CD6BF381-A719-4384-851C-0BF5DEF477F8}"/>
              </a:ext>
            </a:extLst>
          </p:cNvPr>
          <p:cNvSpPr txBox="1"/>
          <p:nvPr/>
        </p:nvSpPr>
        <p:spPr>
          <a:xfrm>
            <a:off x="5455920" y="2379798"/>
            <a:ext cx="5844640" cy="2154404"/>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6600" dirty="0" err="1">
                <a:ln w="38100">
                  <a:noFill/>
                </a:ln>
                <a:solidFill>
                  <a:srgbClr val="3E830E"/>
                </a:solidFill>
                <a:effectLst/>
                <a:latin typeface="Times New Roman" pitchFamily="18" charset="0"/>
                <a:ea typeface="+mn-ea"/>
                <a:cs typeface="Times New Roman" pitchFamily="18" charset="0"/>
                <a:sym typeface="+mn-lt"/>
              </a:rPr>
              <a:t>LUYỆN</a:t>
            </a:r>
            <a:r>
              <a:rPr lang="en-US" altLang="zh-CN" sz="6600" dirty="0">
                <a:ln w="38100">
                  <a:noFill/>
                </a:ln>
                <a:solidFill>
                  <a:srgbClr val="3E830E"/>
                </a:solidFill>
                <a:effectLst/>
                <a:latin typeface="Times New Roman" pitchFamily="18" charset="0"/>
                <a:ea typeface="+mn-ea"/>
                <a:cs typeface="Times New Roman" pitchFamily="18" charset="0"/>
                <a:sym typeface="+mn-lt"/>
              </a:rPr>
              <a:t> </a:t>
            </a:r>
            <a:r>
              <a:rPr lang="en-US" altLang="zh-CN" sz="6600" dirty="0" err="1">
                <a:ln w="38100">
                  <a:noFill/>
                </a:ln>
                <a:solidFill>
                  <a:srgbClr val="3E830E"/>
                </a:solidFill>
                <a:effectLst/>
                <a:latin typeface="Times New Roman" pitchFamily="18" charset="0"/>
                <a:ea typeface="+mn-ea"/>
                <a:cs typeface="Times New Roman" pitchFamily="18" charset="0"/>
                <a:sym typeface="+mn-lt"/>
              </a:rPr>
              <a:t>ĐỌC</a:t>
            </a:r>
            <a:r>
              <a:rPr lang="en-US" altLang="zh-CN" sz="6600" dirty="0">
                <a:ln w="38100">
                  <a:noFill/>
                </a:ln>
                <a:solidFill>
                  <a:srgbClr val="3E830E"/>
                </a:solidFill>
                <a:effectLst/>
                <a:latin typeface="Times New Roman" pitchFamily="18" charset="0"/>
                <a:ea typeface="+mn-ea"/>
                <a:cs typeface="Times New Roman" pitchFamily="18" charset="0"/>
                <a:sym typeface="+mn-lt"/>
              </a:rPr>
              <a:t> </a:t>
            </a:r>
          </a:p>
          <a:p>
            <a:r>
              <a:rPr lang="en-US" altLang="zh-CN" sz="6600" dirty="0" err="1">
                <a:ln w="38100">
                  <a:noFill/>
                </a:ln>
                <a:solidFill>
                  <a:srgbClr val="3E830E"/>
                </a:solidFill>
                <a:effectLst/>
                <a:latin typeface="Times New Roman" pitchFamily="18" charset="0"/>
                <a:ea typeface="+mn-ea"/>
                <a:cs typeface="Times New Roman" pitchFamily="18" charset="0"/>
                <a:sym typeface="+mn-lt"/>
              </a:rPr>
              <a:t>DIỄN</a:t>
            </a:r>
            <a:r>
              <a:rPr lang="en-US" altLang="zh-CN" sz="6600" dirty="0">
                <a:ln w="38100">
                  <a:noFill/>
                </a:ln>
                <a:solidFill>
                  <a:srgbClr val="3E830E"/>
                </a:solidFill>
                <a:effectLst/>
                <a:latin typeface="Times New Roman" pitchFamily="18" charset="0"/>
                <a:ea typeface="+mn-ea"/>
                <a:cs typeface="Times New Roman" pitchFamily="18" charset="0"/>
                <a:sym typeface="+mn-lt"/>
              </a:rPr>
              <a:t> </a:t>
            </a:r>
            <a:r>
              <a:rPr lang="en-US" altLang="zh-CN" sz="6600" dirty="0" err="1">
                <a:ln w="38100">
                  <a:noFill/>
                </a:ln>
                <a:solidFill>
                  <a:srgbClr val="3E830E"/>
                </a:solidFill>
                <a:effectLst/>
                <a:latin typeface="Times New Roman" pitchFamily="18" charset="0"/>
                <a:ea typeface="+mn-ea"/>
                <a:cs typeface="Times New Roman" pitchFamily="18" charset="0"/>
                <a:sym typeface="+mn-lt"/>
              </a:rPr>
              <a:t>CẢM</a:t>
            </a:r>
            <a:endParaRPr lang="zh-CN" altLang="en-US" sz="6600" dirty="0">
              <a:ln w="38100">
                <a:noFill/>
              </a:ln>
              <a:solidFill>
                <a:srgbClr val="3E830E"/>
              </a:solidFill>
              <a:effectLst/>
              <a:latin typeface="Times New Roman" pitchFamily="18" charset="0"/>
              <a:ea typeface="+mn-ea"/>
              <a:cs typeface="Times New Roman" pitchFamily="18" charset="0"/>
              <a:sym typeface="+mn-lt"/>
            </a:endParaRPr>
          </a:p>
        </p:txBody>
      </p:sp>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2478"/>
            <a:ext cx="1950720" cy="1770695"/>
          </a:xfrm>
          <a:prstGeom prst="rect">
            <a:avLst/>
          </a:prstGeom>
        </p:spPr>
      </p:pic>
      <p:pic>
        <p:nvPicPr>
          <p:cNvPr id="8" name="图片 7">
            <a:extLst>
              <a:ext uri="{FF2B5EF4-FFF2-40B4-BE49-F238E27FC236}">
                <a16:creationId xmlns:a16="http://schemas.microsoft.com/office/drawing/2014/main" id="{51B878A8-2773-44A4-B664-31E74B1705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550" y="885347"/>
            <a:ext cx="5348683" cy="5262761"/>
          </a:xfrm>
          <a:prstGeom prst="rect">
            <a:avLst/>
          </a:prstGeom>
        </p:spPr>
      </p:pic>
      <p:pic>
        <p:nvPicPr>
          <p:cNvPr id="31" name="Picture 159" descr="10004015438746072987">
            <a:extLst>
              <a:ext uri="{FF2B5EF4-FFF2-40B4-BE49-F238E27FC236}">
                <a16:creationId xmlns:a16="http://schemas.microsoft.com/office/drawing/2014/main" id="{B4D7221B-CA3D-434F-B50B-6D0030D2D783}"/>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flipH="1">
            <a:off x="9632529" y="1328644"/>
            <a:ext cx="1322916" cy="1322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09155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iterate type="lt">
                                    <p:tmPct val="5000"/>
                                  </p:iterate>
                                  <p:childTnLst>
                                    <p:set>
                                      <p:cBhvr>
                                        <p:cTn id="6" dur="1" fill="hold">
                                          <p:stCondLst>
                                            <p:cond delay="0"/>
                                          </p:stCondLst>
                                        </p:cTn>
                                        <p:tgtEl>
                                          <p:spTgt spid="15"/>
                                        </p:tgtEl>
                                        <p:attrNameLst>
                                          <p:attrName>style.visibility</p:attrName>
                                        </p:attrNameLst>
                                      </p:cBhvr>
                                      <p:to>
                                        <p:strVal val="visible"/>
                                      </p:to>
                                    </p:set>
                                    <p:anim to="" calcmode="lin" valueType="num">
                                      <p:cBhvr>
                                        <p:cTn id="7" dur="1000" fill="hold">
                                          <p:stCondLst>
                                            <p:cond delay="0"/>
                                          </p:stCondLst>
                                        </p:cTn>
                                        <p:tgtEl>
                                          <p:spTgt spid="15"/>
                                        </p:tgtEl>
                                        <p:attrNameLst>
                                          <p:attrName>ppt_x</p:attrName>
                                        </p:attrNameLst>
                                      </p:cBhvr>
                                      <p:tavLst>
                                        <p:tav tm="0" fmla="#ppt_x+(8/9)*(#ppt_x-(#ppt_x-#ppt_w/2))*((1.5-1.5*$)^2-(1.5-1.5*$)^3)">
                                          <p:val>
                                            <p:strVal val="0"/>
                                          </p:val>
                                        </p:tav>
                                        <p:tav tm="100000">
                                          <p:val>
                                            <p:strVal val="1"/>
                                          </p:val>
                                        </p:tav>
                                      </p:tavLst>
                                    </p:anim>
                                    <p:anim to="" calcmode="lin" valueType="num">
                                      <p:cBhvr>
                                        <p:cTn id="8" dur="1000" fill="hold">
                                          <p:stCondLst>
                                            <p:cond delay="0"/>
                                          </p:stCondLst>
                                        </p:cTn>
                                        <p:tgtEl>
                                          <p:spTgt spid="15"/>
                                        </p:tgtEl>
                                        <p:attrNameLst>
                                          <p:attrName>ppt_y</p:attrName>
                                        </p:attrNameLst>
                                      </p:cBhvr>
                                      <p:tavLst>
                                        <p:tav tm="0" fmla="#ppt_y+(8/9)*(#ppt_y-(#ppt_y+#ppt_h/2))*((1.5-1.5*$)^2-(1.5-1.5*$)^3)">
                                          <p:val>
                                            <p:strVal val="0"/>
                                          </p:val>
                                        </p:tav>
                                        <p:tav tm="100000">
                                          <p:val>
                                            <p:strVal val="1"/>
                                          </p:val>
                                        </p:tav>
                                      </p:tavLst>
                                    </p:anim>
                                    <p:anim to="" calcmode="lin" valueType="num">
                                      <p:cBhvr>
                                        <p:cTn id="9" dur="1000" fill="hold">
                                          <p:stCondLst>
                                            <p:cond delay="0"/>
                                          </p:stCondLst>
                                        </p:cTn>
                                        <p:tgtEl>
                                          <p:spTgt spid="15"/>
                                        </p:tgtEl>
                                        <p:attrNameLst>
                                          <p:attrName>ppt_w</p:attrName>
                                        </p:attrNameLst>
                                      </p:cBhvr>
                                      <p:tavLst>
                                        <p:tav tm="0" fmla="#ppt_w+(8/9)*(#ppt_w-0)*((1.5-1.5*$)^2-(1.5-1.5*$)^3)">
                                          <p:val>
                                            <p:strVal val="0"/>
                                          </p:val>
                                        </p:tav>
                                        <p:tav tm="100000">
                                          <p:val>
                                            <p:strVal val="1"/>
                                          </p:val>
                                        </p:tav>
                                      </p:tavLst>
                                    </p:anim>
                                    <p:anim to="" calcmode="lin" valueType="num">
                                      <p:cBhvr>
                                        <p:cTn id="10" dur="1000" fill="hold">
                                          <p:stCondLst>
                                            <p:cond delay="0"/>
                                          </p:stCondLst>
                                        </p:cTn>
                                        <p:tgtEl>
                                          <p:spTgt spid="15"/>
                                        </p:tgtEl>
                                        <p:attrNameLst>
                                          <p:attrName>ppt_h</p:attrName>
                                        </p:attrNameLst>
                                      </p:cBhvr>
                                      <p:tavLst>
                                        <p:tav tm="0" fmla="#ppt_h+(8/9)*(#ppt_h-0)*((1.5-1.5*$)^2-(1.5-1.5*$)^3)">
                                          <p:val>
                                            <p:strVal val="0"/>
                                          </p:val>
                                        </p:tav>
                                        <p:tav tm="100000">
                                          <p:val>
                                            <p:strVal val="1"/>
                                          </p:val>
                                        </p:tav>
                                      </p:tavLst>
                                    </p:anim>
                                  </p:childTnLst>
                                </p:cTn>
                              </p:par>
                              <p:par>
                                <p:cTn id="11" presetID="2" presetClass="entr" presetSubtype="8" decel="10000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2000" fill="hold"/>
                                        <p:tgtEl>
                                          <p:spTgt spid="8"/>
                                        </p:tgtEl>
                                        <p:attrNameLst>
                                          <p:attrName>ppt_x</p:attrName>
                                        </p:attrNameLst>
                                      </p:cBhvr>
                                      <p:tavLst>
                                        <p:tav tm="0">
                                          <p:val>
                                            <p:strVal val="0-#ppt_w/2"/>
                                          </p:val>
                                        </p:tav>
                                        <p:tav tm="100000">
                                          <p:val>
                                            <p:strVal val="#ppt_x"/>
                                          </p:val>
                                        </p:tav>
                                      </p:tavLst>
                                    </p:anim>
                                    <p:anim calcmode="lin" valueType="num">
                                      <p:cBhvr additive="base">
                                        <p:cTn id="14" dur="200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000"/>
                                        <p:tgtEl>
                                          <p:spTgt spid="31"/>
                                        </p:tgtEl>
                                      </p:cBhvr>
                                    </p:animEffect>
                                    <p:anim calcmode="lin" valueType="num">
                                      <p:cBhvr>
                                        <p:cTn id="19" dur="1000" fill="hold"/>
                                        <p:tgtEl>
                                          <p:spTgt spid="31"/>
                                        </p:tgtEl>
                                        <p:attrNameLst>
                                          <p:attrName>ppt_x</p:attrName>
                                        </p:attrNameLst>
                                      </p:cBhvr>
                                      <p:tavLst>
                                        <p:tav tm="0">
                                          <p:val>
                                            <p:strVal val="#ppt_x"/>
                                          </p:val>
                                        </p:tav>
                                        <p:tav tm="100000">
                                          <p:val>
                                            <p:strVal val="#ppt_x"/>
                                          </p:val>
                                        </p:tav>
                                      </p:tavLst>
                                    </p:anim>
                                    <p:anim calcmode="lin" valueType="num">
                                      <p:cBhvr>
                                        <p:cTn id="2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92129" y="-78828"/>
            <a:ext cx="1950720" cy="1770695"/>
          </a:xfrm>
          <a:prstGeom prst="rect">
            <a:avLst/>
          </a:prstGeom>
        </p:spPr>
      </p:pic>
      <p:pic>
        <p:nvPicPr>
          <p:cNvPr id="9" name="Picture 2" descr="Đề thi học kì 2 lớp 2 năm 2020 - 2021 theo Thông tư 22 (14 đề)">
            <a:extLst>
              <a:ext uri="{FF2B5EF4-FFF2-40B4-BE49-F238E27FC236}">
                <a16:creationId xmlns:a16="http://schemas.microsoft.com/office/drawing/2014/main" id="{78C5376C-8A05-45A7-93E9-DE10DE7D4F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77" b="90741" l="7097" r="91613">
                        <a14:foregroundMark x1="42258" y1="79012" x2="42258" y2="79012"/>
                        <a14:foregroundMark x1="40968" y1="72222" x2="40968" y2="72222"/>
                        <a14:foregroundMark x1="9677" y1="51235" x2="9677" y2="51235"/>
                        <a14:foregroundMark x1="7419" y1="57407" x2="7419" y2="57407"/>
                        <a14:foregroundMark x1="50645" y1="9877" x2="50645" y2="9877"/>
                        <a14:foregroundMark x1="89677" y1="53086" x2="89677" y2="53086"/>
                        <a14:foregroundMark x1="91935" y1="61728" x2="91935" y2="61728"/>
                        <a14:foregroundMark x1="56774" y1="88272" x2="56774" y2="88272"/>
                        <a14:foregroundMark x1="47742" y1="79630" x2="47742" y2="79630"/>
                        <a14:foregroundMark x1="42258" y1="65432" x2="42258" y2="65432"/>
                        <a14:foregroundMark x1="37097" y1="73457" x2="37097" y2="73457"/>
                        <a14:foregroundMark x1="37742" y1="66049" x2="37742" y2="66049"/>
                        <a14:foregroundMark x1="46129" y1="78395" x2="46129" y2="78395"/>
                        <a14:foregroundMark x1="49677" y1="85185" x2="49677" y2="85185"/>
                        <a14:foregroundMark x1="58710" y1="87654" x2="58710" y2="87654"/>
                        <a14:foregroundMark x1="54516" y1="83333" x2="54516" y2="83333"/>
                        <a14:foregroundMark x1="62258" y1="84568" x2="62258" y2="84568"/>
                        <a14:foregroundMark x1="69355" y1="85185" x2="69355" y2="85185"/>
                        <a14:foregroundMark x1="64194" y1="84568" x2="64194" y2="84568"/>
                        <a14:foregroundMark x1="60645" y1="89506" x2="60645" y2="89506"/>
                        <a14:foregroundMark x1="53226" y1="90741" x2="53226" y2="90741"/>
                        <a14:foregroundMark x1="85806" y1="81481" x2="85806" y2="81481"/>
                        <a14:foregroundMark x1="16452" y1="89506" x2="16452" y2="89506"/>
                        <a14:foregroundMark x1="11935" y1="82099" x2="11935" y2="82099"/>
                        <a14:foregroundMark x1="11935" y1="87037" x2="11935" y2="87037"/>
                        <a14:foregroundMark x1="84839" y1="86420" x2="84839" y2="86420"/>
                      </a14:backgroundRemoval>
                    </a14:imgEffect>
                  </a14:imgLayer>
                </a14:imgProps>
              </a:ext>
              <a:ext uri="{28A0092B-C50C-407E-A947-70E740481C1C}">
                <a14:useLocalDpi xmlns:a14="http://schemas.microsoft.com/office/drawing/2010/main" val="0"/>
              </a:ext>
            </a:extLst>
          </a:blip>
          <a:srcRect/>
          <a:stretch>
            <a:fillRect/>
          </a:stretch>
        </p:blipFill>
        <p:spPr bwMode="auto">
          <a:xfrm>
            <a:off x="264942" y="3955719"/>
            <a:ext cx="5388024" cy="2815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hought Bubble: Cloud 2">
            <a:extLst>
              <a:ext uri="{FF2B5EF4-FFF2-40B4-BE49-F238E27FC236}">
                <a16:creationId xmlns:a16="http://schemas.microsoft.com/office/drawing/2014/main" id="{ABE9FCE3-5159-41FF-8B26-10C96F4F9574}"/>
              </a:ext>
            </a:extLst>
          </p:cNvPr>
          <p:cNvSpPr/>
          <p:nvPr/>
        </p:nvSpPr>
        <p:spPr>
          <a:xfrm>
            <a:off x="2323514" y="752621"/>
            <a:ext cx="9704363" cy="3256672"/>
          </a:xfrm>
          <a:prstGeom prst="cloudCallout">
            <a:avLst>
              <a:gd name="adj1" fmla="val -34547"/>
              <a:gd name="adj2" fmla="val 65968"/>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nhàng</a:t>
            </a:r>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bé</a:t>
            </a:r>
            <a:r>
              <a:rPr lang="en-US" sz="3200" dirty="0">
                <a:latin typeface="Times New Roman" panose="02020603050405020304" pitchFamily="18" charset="0"/>
                <a:cs typeface="Times New Roman" panose="02020603050405020304" pitchFamily="18" charset="0"/>
              </a:rPr>
              <a:t> Thu: </a:t>
            </a:r>
            <a:r>
              <a:rPr lang="en-US" sz="3200" dirty="0" err="1">
                <a:latin typeface="Times New Roman" panose="02020603050405020304" pitchFamily="18" charset="0"/>
                <a:cs typeface="Times New Roman" panose="02020603050405020304" pitchFamily="18" charset="0"/>
              </a:rPr>
              <a:t>hồn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nhảnh</a:t>
            </a:r>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chậm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rãi</a:t>
            </a:r>
            <a:endParaRPr lang="en-US" sz="3200" dirty="0">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p:txBody>
      </p:sp>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Tree>
    <p:extLst>
      <p:ext uri="{BB962C8B-B14F-4D97-AF65-F5344CB8AC3E}">
        <p14:creationId xmlns:p14="http://schemas.microsoft.com/office/powerpoint/2010/main" val="195880762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0" y="0"/>
            <a:ext cx="1950720" cy="1770695"/>
          </a:xfrm>
          <a:prstGeom prst="rect">
            <a:avLst/>
          </a:prstGeom>
        </p:spPr>
      </p:pic>
      <p:pic>
        <p:nvPicPr>
          <p:cNvPr id="31" name="Picture 159" descr="10004015438746072987">
            <a:extLst>
              <a:ext uri="{FF2B5EF4-FFF2-40B4-BE49-F238E27FC236}">
                <a16:creationId xmlns:a16="http://schemas.microsoft.com/office/drawing/2014/main" id="{B4D7221B-CA3D-434F-B50B-6D0030D2D783}"/>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flipH="1">
            <a:off x="11247120" y="1569474"/>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4">
            <a:extLst>
              <a:ext uri="{FF2B5EF4-FFF2-40B4-BE49-F238E27FC236}">
                <a16:creationId xmlns:a16="http://schemas.microsoft.com/office/drawing/2014/main" id="{88B41D7C-2F9E-4DB4-884B-9344621D791E}"/>
              </a:ext>
            </a:extLst>
          </p:cNvPr>
          <p:cNvSpPr txBox="1">
            <a:spLocks noChangeArrowheads="1"/>
          </p:cNvSpPr>
          <p:nvPr/>
        </p:nvSpPr>
        <p:spPr bwMode="auto">
          <a:xfrm>
            <a:off x="2734896" y="711801"/>
            <a:ext cx="8699500" cy="5047536"/>
          </a:xfrm>
          <a:prstGeom prst="rect">
            <a:avLst/>
          </a:prstGeom>
          <a:noFill/>
          <a:ln w="57150" cmpd="thinThick">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50000"/>
              </a:spcBef>
              <a:spcAft>
                <a:spcPct val="0"/>
              </a:spcAft>
              <a:buFontTx/>
              <a:buNone/>
            </a:pPr>
            <a:r>
              <a:rPr lang="en-US" altLang="en-US" sz="2800" dirty="0">
                <a:solidFill>
                  <a:srgbClr val="660066"/>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Một</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sớm</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chủ</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nhật</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đầu</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xuân</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khi</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mặt</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trời</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vừa</a:t>
            </a:r>
            <a:r>
              <a:rPr lang="en-US" altLang="en-US" sz="2800" dirty="0">
                <a:solidFill>
                  <a:prstClr val="black"/>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hé</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mây</a:t>
            </a:r>
            <a:r>
              <a:rPr lang="en-US" altLang="en-US" sz="2800" dirty="0">
                <a:solidFill>
                  <a:srgbClr val="FF0000"/>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nhìn</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xuống</a:t>
            </a:r>
            <a:r>
              <a:rPr lang="en-US" altLang="en-US" sz="2800" dirty="0">
                <a:solidFill>
                  <a:prstClr val="black"/>
                </a:solidFill>
                <a:latin typeface="Times New Roman" panose="02020603050405020304" pitchFamily="18" charset="0"/>
              </a:rPr>
              <a:t>, Thu </a:t>
            </a:r>
            <a:r>
              <a:rPr lang="en-US" altLang="en-US" sz="2800" dirty="0" err="1">
                <a:solidFill>
                  <a:srgbClr val="FF0000"/>
                </a:solidFill>
                <a:latin typeface="Times New Roman" panose="02020603050405020304" pitchFamily="18" charset="0"/>
              </a:rPr>
              <a:t>phát</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hiện</a:t>
            </a:r>
            <a:r>
              <a:rPr lang="en-US" altLang="en-US" sz="2800" dirty="0">
                <a:solidFill>
                  <a:srgbClr val="FF0000"/>
                </a:solidFill>
                <a:latin typeface="Times New Roman" panose="02020603050405020304" pitchFamily="18" charset="0"/>
              </a:rPr>
              <a:t> </a:t>
            </a:r>
            <a:r>
              <a:rPr lang="en-US" altLang="en-US" sz="2800" dirty="0">
                <a:solidFill>
                  <a:prstClr val="black"/>
                </a:solidFill>
                <a:latin typeface="Times New Roman" panose="02020603050405020304" pitchFamily="18" charset="0"/>
              </a:rPr>
              <a:t>ra </a:t>
            </a:r>
            <a:r>
              <a:rPr lang="en-US" altLang="en-US" sz="2800" dirty="0" err="1">
                <a:solidFill>
                  <a:prstClr val="black"/>
                </a:solidFill>
                <a:latin typeface="Times New Roman" panose="02020603050405020304" pitchFamily="18" charset="0"/>
              </a:rPr>
              <a:t>chú</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chim</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lông</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xanh</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biếc</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sà</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xuống</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cành</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lựu</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Nó</a:t>
            </a:r>
            <a:r>
              <a:rPr lang="en-US" altLang="en-US" sz="2800" dirty="0">
                <a:solidFill>
                  <a:prstClr val="black"/>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săm</a:t>
            </a:r>
            <a:r>
              <a:rPr lang="en-US" altLang="en-US" sz="2800" dirty="0">
                <a:solidFill>
                  <a:srgbClr val="FF0000"/>
                </a:solidFill>
                <a:latin typeface="Times New Roman" panose="02020603050405020304" pitchFamily="18" charset="0"/>
              </a:rPr>
              <a:t> soi</a:t>
            </a:r>
            <a:r>
              <a:rPr lang="en-US" altLang="en-US" sz="2800" dirty="0">
                <a:solidFill>
                  <a:prstClr val="black"/>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mổ</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mổ</a:t>
            </a:r>
            <a:r>
              <a:rPr lang="en-US" altLang="en-US" sz="2800" dirty="0">
                <a:solidFill>
                  <a:srgbClr val="FF0000"/>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mấy</a:t>
            </a:r>
            <a:r>
              <a:rPr lang="en-US" altLang="en-US" sz="2800" dirty="0">
                <a:solidFill>
                  <a:prstClr val="black"/>
                </a:solidFill>
                <a:latin typeface="Times New Roman" panose="02020603050405020304" pitchFamily="18" charset="0"/>
              </a:rPr>
              <a:t> con </a:t>
            </a:r>
            <a:r>
              <a:rPr lang="en-US" altLang="en-US" sz="2800" dirty="0" err="1">
                <a:solidFill>
                  <a:prstClr val="black"/>
                </a:solidFill>
                <a:latin typeface="Times New Roman" panose="02020603050405020304" pitchFamily="18" charset="0"/>
              </a:rPr>
              <a:t>sâu</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rồi</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thản</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nhiên</a:t>
            </a:r>
            <a:r>
              <a:rPr lang="en-US" altLang="en-US" sz="2800" dirty="0">
                <a:solidFill>
                  <a:prstClr val="black"/>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rỉa</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cánh</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hót</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lên</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mấy</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tiếng</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líu</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ríu</a:t>
            </a:r>
            <a:r>
              <a:rPr lang="en-US" altLang="en-US" sz="2800" dirty="0">
                <a:solidFill>
                  <a:prstClr val="black"/>
                </a:solidFill>
                <a:latin typeface="Times New Roman" panose="02020603050405020304" pitchFamily="18" charset="0"/>
              </a:rPr>
              <a:t>. Thu </a:t>
            </a:r>
            <a:r>
              <a:rPr lang="en-US" altLang="en-US" sz="2800" dirty="0" err="1">
                <a:solidFill>
                  <a:srgbClr val="FF0000"/>
                </a:solidFill>
                <a:latin typeface="Times New Roman" panose="02020603050405020304" pitchFamily="18" charset="0"/>
              </a:rPr>
              <a:t>vội</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xuống</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nhà</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Hằng</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mời</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bạn</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lên</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xem</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để</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biết</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rằng</a:t>
            </a:r>
            <a:r>
              <a:rPr lang="en-US" altLang="en-US" sz="2800" dirty="0">
                <a:solidFill>
                  <a:prstClr val="black"/>
                </a:solidFill>
                <a:latin typeface="Times New Roman" panose="02020603050405020304" pitchFamily="18" charset="0"/>
              </a:rPr>
              <a:t>: Ban </a:t>
            </a:r>
            <a:r>
              <a:rPr lang="en-US" altLang="en-US" sz="2800" dirty="0" err="1">
                <a:solidFill>
                  <a:prstClr val="black"/>
                </a:solidFill>
                <a:latin typeface="Times New Roman" panose="02020603050405020304" pitchFamily="18" charset="0"/>
              </a:rPr>
              <a:t>công</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có</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chim</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về</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đậu</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tức</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là</a:t>
            </a:r>
            <a:r>
              <a:rPr lang="en-US" altLang="en-US" sz="2800" dirty="0">
                <a:solidFill>
                  <a:prstClr val="black"/>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vườn</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rồi</a:t>
            </a:r>
            <a:r>
              <a:rPr lang="en-US" altLang="en-US" sz="2800" dirty="0">
                <a:solidFill>
                  <a:prstClr val="black"/>
                </a:solidFill>
                <a:latin typeface="Times New Roman" panose="02020603050405020304" pitchFamily="18" charset="0"/>
              </a:rPr>
              <a:t> ! </a:t>
            </a:r>
            <a:r>
              <a:rPr lang="en-US" altLang="en-US" sz="2800" dirty="0" err="1">
                <a:solidFill>
                  <a:prstClr val="black"/>
                </a:solidFill>
                <a:latin typeface="Times New Roman" panose="02020603050405020304" pitchFamily="18" charset="0"/>
              </a:rPr>
              <a:t>Chẳng</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ngờ</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khi</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hai</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bạn</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lên</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đến</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nơi</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thì</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chú</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chim</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đã</a:t>
            </a:r>
            <a:r>
              <a:rPr lang="en-US" altLang="en-US" sz="2800" dirty="0">
                <a:solidFill>
                  <a:prstClr val="black"/>
                </a:solidFill>
                <a:latin typeface="Times New Roman" panose="02020603050405020304" pitchFamily="18" charset="0"/>
              </a:rPr>
              <a:t> bay </a:t>
            </a:r>
            <a:r>
              <a:rPr lang="en-US" altLang="en-US" sz="2800" dirty="0" err="1">
                <a:solidFill>
                  <a:prstClr val="black"/>
                </a:solidFill>
                <a:latin typeface="Times New Roman" panose="02020603050405020304" pitchFamily="18" charset="0"/>
              </a:rPr>
              <a:t>đi</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Sợ</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Hằng</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không</a:t>
            </a:r>
            <a:r>
              <a:rPr lang="en-US" altLang="en-US" sz="2800" dirty="0">
                <a:solidFill>
                  <a:prstClr val="black"/>
                </a:solidFill>
                <a:latin typeface="Times New Roman" panose="02020603050405020304" pitchFamily="18" charset="0"/>
              </a:rPr>
              <a:t> tin, Thu </a:t>
            </a:r>
            <a:r>
              <a:rPr lang="en-US" altLang="en-US" sz="2800" dirty="0" err="1">
                <a:solidFill>
                  <a:srgbClr val="FF0000"/>
                </a:solidFill>
                <a:latin typeface="Times New Roman" panose="02020603050405020304" pitchFamily="18" charset="0"/>
              </a:rPr>
              <a:t>cầu</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viện</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ông</a:t>
            </a:r>
            <a:r>
              <a:rPr lang="en-US" altLang="en-US" sz="2800" dirty="0">
                <a:solidFill>
                  <a:prstClr val="black"/>
                </a:solidFill>
                <a:latin typeface="Times New Roman" panose="02020603050405020304" pitchFamily="18" charset="0"/>
              </a:rPr>
              <a:t>:</a:t>
            </a:r>
            <a:br>
              <a:rPr lang="en-US" altLang="en-US" sz="2800" dirty="0">
                <a:solidFill>
                  <a:prstClr val="black"/>
                </a:solidFill>
                <a:latin typeface="Times New Roman" panose="02020603050405020304" pitchFamily="18" charset="0"/>
              </a:rPr>
            </a:br>
            <a:r>
              <a:rPr lang="en-US" altLang="en-US" sz="2800" dirty="0">
                <a:solidFill>
                  <a:prstClr val="black"/>
                </a:solidFill>
                <a:latin typeface="Times New Roman" panose="02020603050405020304" pitchFamily="18" charset="0"/>
              </a:rPr>
              <a:t> - </a:t>
            </a:r>
            <a:r>
              <a:rPr lang="en-US" altLang="en-US" sz="2800" dirty="0" err="1">
                <a:solidFill>
                  <a:prstClr val="black"/>
                </a:solidFill>
                <a:latin typeface="Times New Roman" panose="02020603050405020304" pitchFamily="18" charset="0"/>
              </a:rPr>
              <a:t>Ông</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ơi</a:t>
            </a:r>
            <a:r>
              <a:rPr lang="en-US" altLang="en-US" sz="2800" dirty="0">
                <a:solidFill>
                  <a:prstClr val="black"/>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đúng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là</a:t>
            </a:r>
            <a:r>
              <a:rPr lang="en-US" altLang="en-US" sz="2800" dirty="0">
                <a:solidFill>
                  <a:srgbClr val="FF0000"/>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có</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chú</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chim</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vừa</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đỗ</a:t>
            </a:r>
            <a:r>
              <a:rPr lang="en-US" altLang="en-US" sz="2800" dirty="0">
                <a:solidFill>
                  <a:prstClr val="black"/>
                </a:solidFill>
                <a:latin typeface="Times New Roman" panose="02020603050405020304" pitchFamily="18" charset="0"/>
              </a:rPr>
              <a:t> ở </a:t>
            </a:r>
            <a:r>
              <a:rPr lang="en-US" altLang="en-US" sz="2800" dirty="0" err="1">
                <a:solidFill>
                  <a:prstClr val="black"/>
                </a:solidFill>
                <a:latin typeface="Times New Roman" panose="02020603050405020304" pitchFamily="18" charset="0"/>
              </a:rPr>
              <a:t>đây</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bắt</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sâu</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và</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hót</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nữa</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ông</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nhỉ</a:t>
            </a:r>
            <a:r>
              <a:rPr lang="en-US" altLang="en-US" sz="2800" dirty="0">
                <a:solidFill>
                  <a:prstClr val="black"/>
                </a:solidFill>
                <a:latin typeface="Times New Roman" panose="02020603050405020304" pitchFamily="18" charset="0"/>
              </a:rPr>
              <a:t> !</a:t>
            </a:r>
            <a:br>
              <a:rPr lang="en-US" altLang="en-US" sz="2800" dirty="0">
                <a:solidFill>
                  <a:prstClr val="black"/>
                </a:solidFill>
                <a:latin typeface="Times New Roman" panose="02020603050405020304" pitchFamily="18" charset="0"/>
              </a:rPr>
            </a:b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Ông</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nó</a:t>
            </a:r>
            <a:r>
              <a:rPr lang="en-US" altLang="en-US" sz="2800" dirty="0">
                <a:solidFill>
                  <a:prstClr val="black"/>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hiền</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hậu</a:t>
            </a:r>
            <a:r>
              <a:rPr lang="en-US" altLang="en-US" sz="2800" dirty="0">
                <a:solidFill>
                  <a:srgbClr val="FF0000"/>
                </a:solidFill>
                <a:latin typeface="Times New Roman" panose="02020603050405020304" pitchFamily="18" charset="0"/>
              </a:rPr>
              <a:t> </a:t>
            </a:r>
            <a:r>
              <a:rPr lang="en-US" altLang="en-US" sz="2800" dirty="0">
                <a:solidFill>
                  <a:prstClr val="black"/>
                </a:solidFill>
                <a:latin typeface="Times New Roman" panose="02020603050405020304" pitchFamily="18" charset="0"/>
              </a:rPr>
              <a:t>quay </a:t>
            </a:r>
            <a:r>
              <a:rPr lang="en-US" altLang="en-US" sz="2800" dirty="0" err="1">
                <a:solidFill>
                  <a:prstClr val="black"/>
                </a:solidFill>
                <a:latin typeface="Times New Roman" panose="02020603050405020304" pitchFamily="18" charset="0"/>
              </a:rPr>
              <a:t>lại</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xoa</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đầu</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cả</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hai</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đứa</a:t>
            </a:r>
            <a:r>
              <a:rPr lang="en-US" altLang="en-US" sz="2800" dirty="0">
                <a:solidFill>
                  <a:prstClr val="black"/>
                </a:solidFill>
                <a:latin typeface="Times New Roman" panose="02020603050405020304" pitchFamily="18" charset="0"/>
              </a:rPr>
              <a:t>:</a:t>
            </a:r>
          </a:p>
          <a:p>
            <a:pPr algn="just" eaLnBrk="0" fontAlgn="base" hangingPunct="0">
              <a:spcBef>
                <a:spcPct val="50000"/>
              </a:spcBef>
              <a:spcAft>
                <a:spcPct val="0"/>
              </a:spcAft>
              <a:buFontTx/>
              <a:buNone/>
            </a:pPr>
            <a:r>
              <a:rPr lang="en-US" altLang="en-US" sz="2800" dirty="0">
                <a:solidFill>
                  <a:prstClr val="black"/>
                </a:solidFill>
                <a:latin typeface="Times New Roman" panose="02020603050405020304" pitchFamily="18" charset="0"/>
              </a:rPr>
              <a:t>    - Ừ, </a:t>
            </a:r>
            <a:r>
              <a:rPr lang="en-US" altLang="en-US" sz="2800" dirty="0" err="1">
                <a:solidFill>
                  <a:srgbClr val="FF0000"/>
                </a:solidFill>
                <a:latin typeface="Times New Roman" panose="02020603050405020304" pitchFamily="18" charset="0"/>
              </a:rPr>
              <a:t>đúng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rồi</a:t>
            </a:r>
            <a:r>
              <a:rPr lang="en-US" altLang="en-US" sz="2800" dirty="0">
                <a:solidFill>
                  <a:srgbClr val="FF0000"/>
                </a:solidFill>
                <a:latin typeface="Times New Roman" panose="02020603050405020304" pitchFamily="18" charset="0"/>
              </a:rPr>
              <a:t> </a:t>
            </a:r>
            <a:r>
              <a:rPr lang="en-US" altLang="en-US" sz="2800" dirty="0">
                <a:solidFill>
                  <a:prstClr val="black"/>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Đất</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lành</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chim</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đậu</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có</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gì</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lạ</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đâu</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hả</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cháu</a:t>
            </a:r>
            <a:r>
              <a:rPr lang="en-US" altLang="en-US" sz="2800" dirty="0">
                <a:solidFill>
                  <a:prstClr val="black"/>
                </a:solidFill>
                <a:latin typeface="Times New Roman" panose="02020603050405020304" pitchFamily="18" charset="0"/>
              </a:rPr>
              <a:t> ?</a:t>
            </a:r>
          </a:p>
        </p:txBody>
      </p:sp>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8" name="图片 7">
            <a:extLst>
              <a:ext uri="{FF2B5EF4-FFF2-40B4-BE49-F238E27FC236}">
                <a16:creationId xmlns:a16="http://schemas.microsoft.com/office/drawing/2014/main" id="{51B878A8-2773-44A4-B664-31E74B1705E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105509" y="3762211"/>
            <a:ext cx="3530992" cy="3095789"/>
          </a:xfrm>
          <a:prstGeom prst="rect">
            <a:avLst/>
          </a:prstGeom>
        </p:spPr>
      </p:pic>
    </p:spTree>
    <p:extLst>
      <p:ext uri="{BB962C8B-B14F-4D97-AF65-F5344CB8AC3E}">
        <p14:creationId xmlns:p14="http://schemas.microsoft.com/office/powerpoint/2010/main" val="121276352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42" presetClass="entr" presetSubtype="0"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par>
                          <p:cTn id="15" fill="hold">
                            <p:stCondLst>
                              <p:cond delay="3000"/>
                            </p:stCondLst>
                            <p:childTnLst>
                              <p:par>
                                <p:cTn id="16" presetID="21"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4)">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2478"/>
            <a:ext cx="1950720" cy="1770695"/>
          </a:xfrm>
          <a:prstGeom prst="rect">
            <a:avLst/>
          </a:prstGeom>
        </p:spPr>
      </p:pic>
      <p:pic>
        <p:nvPicPr>
          <p:cNvPr id="8" name="图片 7">
            <a:extLst>
              <a:ext uri="{FF2B5EF4-FFF2-40B4-BE49-F238E27FC236}">
                <a16:creationId xmlns:a16="http://schemas.microsoft.com/office/drawing/2014/main" id="{51B878A8-2773-44A4-B664-31E74B1705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550" y="885347"/>
            <a:ext cx="5348683" cy="5262761"/>
          </a:xfrm>
          <a:prstGeom prst="rect">
            <a:avLst/>
          </a:prstGeom>
        </p:spPr>
      </p:pic>
      <p:pic>
        <p:nvPicPr>
          <p:cNvPr id="31" name="Picture 159" descr="10004015438746072987">
            <a:extLst>
              <a:ext uri="{FF2B5EF4-FFF2-40B4-BE49-F238E27FC236}">
                <a16:creationId xmlns:a16="http://schemas.microsoft.com/office/drawing/2014/main" id="{B4D7221B-CA3D-434F-B50B-6D0030D2D783}"/>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flipH="1">
            <a:off x="9632529" y="1328644"/>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D651152B-455E-4973-9771-A192D830C3F8}"/>
              </a:ext>
            </a:extLst>
          </p:cNvPr>
          <p:cNvSpPr txBox="1">
            <a:spLocks noChangeArrowheads="1"/>
          </p:cNvSpPr>
          <p:nvPr/>
        </p:nvSpPr>
        <p:spPr bwMode="auto">
          <a:xfrm>
            <a:off x="6042941" y="2519298"/>
            <a:ext cx="7553325"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50000"/>
              </a:lnSpc>
              <a:spcBef>
                <a:spcPct val="0"/>
              </a:spcBef>
              <a:spcAft>
                <a:spcPct val="0"/>
              </a:spcAft>
              <a:buNone/>
            </a:pPr>
            <a:r>
              <a:rPr lang="en-US" altLang="en-US" sz="4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800" b="1" dirty="0" err="1">
                <a:solidFill>
                  <a:schemeClr val="accent6">
                    <a:lumMod val="50000"/>
                  </a:schemeClr>
                </a:solidFill>
                <a:latin typeface="Times New Roman" panose="02020603050405020304" pitchFamily="18" charset="0"/>
                <a:cs typeface="Times New Roman" panose="02020603050405020304" pitchFamily="18" charset="0"/>
              </a:rPr>
              <a:t>Luyện</a:t>
            </a:r>
            <a:r>
              <a:rPr lang="en-US" altLang="en-US" sz="4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800" b="1" dirty="0" err="1">
                <a:solidFill>
                  <a:schemeClr val="accent6">
                    <a:lumMod val="50000"/>
                  </a:schemeClr>
                </a:solidFill>
                <a:latin typeface="Times New Roman" panose="02020603050405020304" pitchFamily="18" charset="0"/>
                <a:cs typeface="Times New Roman" panose="02020603050405020304" pitchFamily="18" charset="0"/>
              </a:rPr>
              <a:t>đọc</a:t>
            </a:r>
            <a:r>
              <a:rPr lang="en-US" altLang="en-US" sz="4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800" b="1" dirty="0" err="1">
                <a:solidFill>
                  <a:schemeClr val="accent6">
                    <a:lumMod val="50000"/>
                  </a:schemeClr>
                </a:solidFill>
                <a:latin typeface="Times New Roman" panose="02020603050405020304" pitchFamily="18" charset="0"/>
                <a:cs typeface="Times New Roman" panose="02020603050405020304" pitchFamily="18" charset="0"/>
              </a:rPr>
              <a:t>lại</a:t>
            </a:r>
            <a:r>
              <a:rPr lang="en-US" altLang="en-US" sz="4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800" b="1" dirty="0" err="1">
                <a:solidFill>
                  <a:schemeClr val="accent6">
                    <a:lumMod val="50000"/>
                  </a:schemeClr>
                </a:solidFill>
                <a:latin typeface="Times New Roman" panose="02020603050405020304" pitchFamily="18" charset="0"/>
                <a:cs typeface="Times New Roman" panose="02020603050405020304" pitchFamily="18" charset="0"/>
              </a:rPr>
              <a:t>bài</a:t>
            </a:r>
            <a:endParaRPr lang="en-US" altLang="en-US" sz="4800" b="1" dirty="0">
              <a:solidFill>
                <a:schemeClr val="accent6">
                  <a:lumMod val="50000"/>
                </a:schemeClr>
              </a:solidFill>
              <a:latin typeface="Times New Roman" panose="02020603050405020304" pitchFamily="18" charset="0"/>
              <a:cs typeface="Times New Roman" panose="02020603050405020304" pitchFamily="18" charset="0"/>
            </a:endParaRPr>
          </a:p>
          <a:p>
            <a:pPr fontAlgn="base">
              <a:lnSpc>
                <a:spcPct val="150000"/>
              </a:lnSpc>
              <a:spcBef>
                <a:spcPct val="0"/>
              </a:spcBef>
              <a:spcAft>
                <a:spcPct val="0"/>
              </a:spcAft>
              <a:buNone/>
            </a:pPr>
            <a:r>
              <a:rPr lang="en-US" altLang="en-US" sz="4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800" b="1" dirty="0" err="1">
                <a:solidFill>
                  <a:schemeClr val="accent6">
                    <a:lumMod val="50000"/>
                  </a:schemeClr>
                </a:solidFill>
                <a:latin typeface="Times New Roman" panose="02020603050405020304" pitchFamily="18" charset="0"/>
                <a:cs typeface="Times New Roman" panose="02020603050405020304" pitchFamily="18" charset="0"/>
              </a:rPr>
              <a:t>Chuẩn</a:t>
            </a:r>
            <a:r>
              <a:rPr lang="en-US" altLang="en-US" sz="4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800" b="1" dirty="0" err="1">
                <a:solidFill>
                  <a:schemeClr val="accent6">
                    <a:lumMod val="50000"/>
                  </a:schemeClr>
                </a:solidFill>
                <a:latin typeface="Times New Roman" panose="02020603050405020304" pitchFamily="18" charset="0"/>
                <a:cs typeface="Times New Roman" panose="02020603050405020304" pitchFamily="18" charset="0"/>
              </a:rPr>
              <a:t>bị</a:t>
            </a:r>
            <a:r>
              <a:rPr lang="en-US" altLang="en-US" sz="4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800" b="1" dirty="0" err="1">
                <a:solidFill>
                  <a:schemeClr val="accent6">
                    <a:lumMod val="50000"/>
                  </a:schemeClr>
                </a:solidFill>
                <a:latin typeface="Times New Roman" panose="02020603050405020304" pitchFamily="18" charset="0"/>
                <a:cs typeface="Times New Roman" panose="02020603050405020304" pitchFamily="18" charset="0"/>
              </a:rPr>
              <a:t>bài</a:t>
            </a:r>
            <a:r>
              <a:rPr lang="en-US" altLang="en-US" sz="4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800" b="1" dirty="0" err="1">
                <a:solidFill>
                  <a:schemeClr val="accent6">
                    <a:lumMod val="50000"/>
                  </a:schemeClr>
                </a:solidFill>
                <a:latin typeface="Times New Roman" panose="02020603050405020304" pitchFamily="18" charset="0"/>
                <a:cs typeface="Times New Roman" panose="02020603050405020304" pitchFamily="18" charset="0"/>
              </a:rPr>
              <a:t>sau</a:t>
            </a:r>
            <a:endParaRPr lang="en-US" altLang="en-US" sz="48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9" name="Rectangle 2">
            <a:extLst>
              <a:ext uri="{FF2B5EF4-FFF2-40B4-BE49-F238E27FC236}">
                <a16:creationId xmlns:a16="http://schemas.microsoft.com/office/drawing/2014/main" id="{02A61F63-BB89-40AD-95F7-50F29C7A70EF}"/>
              </a:ext>
            </a:extLst>
          </p:cNvPr>
          <p:cNvSpPr txBox="1">
            <a:spLocks noChangeArrowheads="1"/>
          </p:cNvSpPr>
          <p:nvPr/>
        </p:nvSpPr>
        <p:spPr bwMode="auto">
          <a:xfrm>
            <a:off x="7149428" y="1773173"/>
            <a:ext cx="267017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50000"/>
              </a:lnSpc>
              <a:spcBef>
                <a:spcPct val="0"/>
              </a:spcBef>
              <a:spcAft>
                <a:spcPct val="0"/>
              </a:spcAft>
              <a:buNone/>
            </a:pPr>
            <a:r>
              <a:rPr lang="en-US" altLang="en-US" sz="4800" b="1">
                <a:solidFill>
                  <a:schemeClr val="accent6">
                    <a:lumMod val="50000"/>
                  </a:schemeClr>
                </a:solidFill>
                <a:latin typeface="Times New Roman" panose="02020603050405020304" pitchFamily="18" charset="0"/>
                <a:cs typeface="Times New Roman" panose="02020603050405020304" pitchFamily="18" charset="0"/>
              </a:rPr>
              <a:t>Về nhà</a:t>
            </a:r>
            <a:endParaRPr lang="vi-VN" altLang="en-US" sz="480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364811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42" presetClass="entr" presetSubtype="0"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0"/>
            <a:ext cx="1950720" cy="1770695"/>
          </a:xfrm>
          <a:prstGeom prst="rect">
            <a:avLst/>
          </a:prstGeom>
        </p:spPr>
      </p:pic>
      <p:pic>
        <p:nvPicPr>
          <p:cNvPr id="8" name="图片 7">
            <a:extLst>
              <a:ext uri="{FF2B5EF4-FFF2-40B4-BE49-F238E27FC236}">
                <a16:creationId xmlns:a16="http://schemas.microsoft.com/office/drawing/2014/main" id="{51B878A8-2773-44A4-B664-31E74B1705E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94965" y="1595239"/>
            <a:ext cx="6002595" cy="5262761"/>
          </a:xfrm>
          <a:prstGeom prst="rect">
            <a:avLst/>
          </a:prstGeom>
        </p:spPr>
      </p:pic>
      <p:pic>
        <p:nvPicPr>
          <p:cNvPr id="31" name="Picture 159" descr="10004015438746072987">
            <a:extLst>
              <a:ext uri="{FF2B5EF4-FFF2-40B4-BE49-F238E27FC236}">
                <a16:creationId xmlns:a16="http://schemas.microsoft.com/office/drawing/2014/main" id="{B4D7221B-CA3D-434F-B50B-6D0030D2D783}"/>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flipH="1">
            <a:off x="9632529" y="1328644"/>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a:extLst>
              <a:ext uri="{FF2B5EF4-FFF2-40B4-BE49-F238E27FC236}">
                <a16:creationId xmlns:a16="http://schemas.microsoft.com/office/drawing/2014/main" id="{1F866497-FF8C-41C6-8AF0-798BFA27B539}"/>
              </a:ext>
            </a:extLst>
          </p:cNvPr>
          <p:cNvSpPr>
            <a:spLocks noChangeArrowheads="1"/>
          </p:cNvSpPr>
          <p:nvPr/>
        </p:nvSpPr>
        <p:spPr bwMode="auto">
          <a:xfrm>
            <a:off x="3574366" y="951914"/>
            <a:ext cx="7010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err="1">
                <a:solidFill>
                  <a:srgbClr val="002060"/>
                </a:solidFill>
                <a:latin typeface="Times New Roman" panose="02020603050405020304" pitchFamily="18" charset="0"/>
              </a:rPr>
              <a:t>Em</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đã</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được</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học</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những</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chủ</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điểm</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nào</a:t>
            </a:r>
            <a:r>
              <a:rPr lang="en-US" altLang="en-US" b="1" dirty="0">
                <a:solidFill>
                  <a:srgbClr val="002060"/>
                </a:solidFill>
                <a:latin typeface="Times New Roman" panose="02020603050405020304" pitchFamily="18" charset="0"/>
              </a:rPr>
              <a:t> ?</a:t>
            </a:r>
          </a:p>
        </p:txBody>
      </p:sp>
      <p:sp>
        <p:nvSpPr>
          <p:cNvPr id="9" name="Rectangle 6">
            <a:extLst>
              <a:ext uri="{FF2B5EF4-FFF2-40B4-BE49-F238E27FC236}">
                <a16:creationId xmlns:a16="http://schemas.microsoft.com/office/drawing/2014/main" id="{E27BD454-29D4-45CD-95F2-3CD5AF7A2C17}"/>
              </a:ext>
            </a:extLst>
          </p:cNvPr>
          <p:cNvSpPr>
            <a:spLocks noChangeArrowheads="1"/>
          </p:cNvSpPr>
          <p:nvPr/>
        </p:nvSpPr>
        <p:spPr bwMode="auto">
          <a:xfrm>
            <a:off x="4183966" y="2171114"/>
            <a:ext cx="61245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Char char="-"/>
            </a:pPr>
            <a:r>
              <a:rPr lang="en-US" altLang="en-US" b="1" dirty="0">
                <a:solidFill>
                  <a:srgbClr val="3E830E"/>
                </a:solidFill>
                <a:latin typeface="Times New Roman" panose="02020603050405020304" pitchFamily="18" charset="0"/>
              </a:rPr>
              <a:t> </a:t>
            </a:r>
            <a:r>
              <a:rPr lang="en-US" altLang="en-US" b="1" dirty="0" err="1">
                <a:solidFill>
                  <a:srgbClr val="3E830E"/>
                </a:solidFill>
                <a:latin typeface="Times New Roman" panose="02020603050405020304" pitchFamily="18" charset="0"/>
              </a:rPr>
              <a:t>Việt</a:t>
            </a:r>
            <a:r>
              <a:rPr lang="en-US" altLang="en-US" b="1" dirty="0">
                <a:solidFill>
                  <a:srgbClr val="3E830E"/>
                </a:solidFill>
                <a:latin typeface="Times New Roman" panose="02020603050405020304" pitchFamily="18" charset="0"/>
              </a:rPr>
              <a:t> Nam – </a:t>
            </a:r>
            <a:r>
              <a:rPr lang="en-US" altLang="en-US" b="1" dirty="0" err="1">
                <a:solidFill>
                  <a:srgbClr val="3E830E"/>
                </a:solidFill>
                <a:latin typeface="Times New Roman" panose="02020603050405020304" pitchFamily="18" charset="0"/>
              </a:rPr>
              <a:t>Tổ</a:t>
            </a:r>
            <a:r>
              <a:rPr lang="en-US" altLang="en-US" b="1" dirty="0">
                <a:solidFill>
                  <a:srgbClr val="3E830E"/>
                </a:solidFill>
                <a:latin typeface="Times New Roman" panose="02020603050405020304" pitchFamily="18" charset="0"/>
              </a:rPr>
              <a:t> </a:t>
            </a:r>
            <a:r>
              <a:rPr lang="en-US" altLang="en-US" b="1" dirty="0" err="1">
                <a:solidFill>
                  <a:srgbClr val="3E830E"/>
                </a:solidFill>
                <a:latin typeface="Times New Roman" panose="02020603050405020304" pitchFamily="18" charset="0"/>
              </a:rPr>
              <a:t>quốc</a:t>
            </a:r>
            <a:r>
              <a:rPr lang="en-US" altLang="en-US" b="1" dirty="0">
                <a:solidFill>
                  <a:srgbClr val="3E830E"/>
                </a:solidFill>
                <a:latin typeface="Times New Roman" panose="02020603050405020304" pitchFamily="18" charset="0"/>
              </a:rPr>
              <a:t> </a:t>
            </a:r>
            <a:r>
              <a:rPr lang="en-US" altLang="en-US" b="1" dirty="0" err="1">
                <a:solidFill>
                  <a:srgbClr val="3E830E"/>
                </a:solidFill>
                <a:latin typeface="Times New Roman" panose="02020603050405020304" pitchFamily="18" charset="0"/>
              </a:rPr>
              <a:t>em</a:t>
            </a:r>
            <a:endParaRPr lang="en-US" altLang="en-US" b="1" dirty="0">
              <a:solidFill>
                <a:srgbClr val="3E830E"/>
              </a:solidFill>
              <a:latin typeface="Times New Roman" panose="02020603050405020304" pitchFamily="18" charset="0"/>
            </a:endParaRPr>
          </a:p>
          <a:p>
            <a:pPr eaLnBrk="1" hangingPunct="1">
              <a:buFontTx/>
              <a:buChar char="-"/>
            </a:pPr>
            <a:r>
              <a:rPr lang="en-US" altLang="en-US" b="1" dirty="0">
                <a:solidFill>
                  <a:srgbClr val="3E830E"/>
                </a:solidFill>
                <a:latin typeface="Times New Roman" panose="02020603050405020304" pitchFamily="18" charset="0"/>
              </a:rPr>
              <a:t> </a:t>
            </a:r>
            <a:r>
              <a:rPr lang="en-US" altLang="en-US" b="1" dirty="0" err="1">
                <a:solidFill>
                  <a:srgbClr val="3E830E"/>
                </a:solidFill>
                <a:latin typeface="Times New Roman" panose="02020603050405020304" pitchFamily="18" charset="0"/>
              </a:rPr>
              <a:t>Cánh</a:t>
            </a:r>
            <a:r>
              <a:rPr lang="en-US" altLang="en-US" b="1" dirty="0">
                <a:solidFill>
                  <a:srgbClr val="3E830E"/>
                </a:solidFill>
                <a:latin typeface="Times New Roman" panose="02020603050405020304" pitchFamily="18" charset="0"/>
              </a:rPr>
              <a:t> </a:t>
            </a:r>
            <a:r>
              <a:rPr lang="en-US" altLang="en-US" b="1" dirty="0" err="1">
                <a:solidFill>
                  <a:srgbClr val="3E830E"/>
                </a:solidFill>
                <a:latin typeface="Times New Roman" panose="02020603050405020304" pitchFamily="18" charset="0"/>
              </a:rPr>
              <a:t>chim</a:t>
            </a:r>
            <a:r>
              <a:rPr lang="en-US" altLang="en-US" b="1" dirty="0">
                <a:solidFill>
                  <a:srgbClr val="3E830E"/>
                </a:solidFill>
                <a:latin typeface="Times New Roman" panose="02020603050405020304" pitchFamily="18" charset="0"/>
              </a:rPr>
              <a:t> </a:t>
            </a:r>
            <a:r>
              <a:rPr lang="en-US" altLang="en-US" b="1" dirty="0" err="1">
                <a:solidFill>
                  <a:srgbClr val="3E830E"/>
                </a:solidFill>
                <a:latin typeface="Times New Roman" panose="02020603050405020304" pitchFamily="18" charset="0"/>
              </a:rPr>
              <a:t>hoà</a:t>
            </a:r>
            <a:r>
              <a:rPr lang="en-US" altLang="en-US" b="1" dirty="0">
                <a:solidFill>
                  <a:srgbClr val="3E830E"/>
                </a:solidFill>
                <a:latin typeface="Times New Roman" panose="02020603050405020304" pitchFamily="18" charset="0"/>
              </a:rPr>
              <a:t> </a:t>
            </a:r>
            <a:r>
              <a:rPr lang="en-US" altLang="en-US" b="1" dirty="0" err="1">
                <a:solidFill>
                  <a:srgbClr val="3E830E"/>
                </a:solidFill>
                <a:latin typeface="Times New Roman" panose="02020603050405020304" pitchFamily="18" charset="0"/>
              </a:rPr>
              <a:t>bình</a:t>
            </a:r>
            <a:endParaRPr lang="en-US" altLang="en-US" b="1" dirty="0">
              <a:solidFill>
                <a:srgbClr val="3E830E"/>
              </a:solidFill>
              <a:latin typeface="Times New Roman" panose="02020603050405020304" pitchFamily="18" charset="0"/>
            </a:endParaRPr>
          </a:p>
          <a:p>
            <a:pPr eaLnBrk="1" hangingPunct="1">
              <a:buFontTx/>
              <a:buNone/>
            </a:pPr>
            <a:r>
              <a:rPr lang="en-US" altLang="en-US" b="1" dirty="0">
                <a:solidFill>
                  <a:srgbClr val="3E830E"/>
                </a:solidFill>
                <a:latin typeface="Times New Roman" panose="02020603050405020304" pitchFamily="18" charset="0"/>
              </a:rPr>
              <a:t>- Con </a:t>
            </a:r>
            <a:r>
              <a:rPr lang="en-US" altLang="en-US" b="1" dirty="0" err="1">
                <a:solidFill>
                  <a:srgbClr val="3E830E"/>
                </a:solidFill>
                <a:latin typeface="Times New Roman" panose="02020603050405020304" pitchFamily="18" charset="0"/>
              </a:rPr>
              <a:t>người</a:t>
            </a:r>
            <a:r>
              <a:rPr lang="en-US" altLang="en-US" b="1" dirty="0">
                <a:solidFill>
                  <a:srgbClr val="3E830E"/>
                </a:solidFill>
                <a:latin typeface="Times New Roman" panose="02020603050405020304" pitchFamily="18" charset="0"/>
              </a:rPr>
              <a:t> </a:t>
            </a:r>
            <a:r>
              <a:rPr lang="en-US" altLang="en-US" b="1" dirty="0" err="1">
                <a:solidFill>
                  <a:srgbClr val="3E830E"/>
                </a:solidFill>
                <a:latin typeface="Times New Roman" panose="02020603050405020304" pitchFamily="18" charset="0"/>
              </a:rPr>
              <a:t>với</a:t>
            </a:r>
            <a:r>
              <a:rPr lang="en-US" altLang="en-US" b="1" dirty="0">
                <a:solidFill>
                  <a:srgbClr val="3E830E"/>
                </a:solidFill>
                <a:latin typeface="Times New Roman" panose="02020603050405020304" pitchFamily="18" charset="0"/>
              </a:rPr>
              <a:t> </a:t>
            </a:r>
            <a:r>
              <a:rPr lang="en-US" altLang="en-US" b="1" dirty="0" err="1">
                <a:solidFill>
                  <a:srgbClr val="3E830E"/>
                </a:solidFill>
                <a:latin typeface="Times New Roman" panose="02020603050405020304" pitchFamily="18" charset="0"/>
              </a:rPr>
              <a:t>thiên</a:t>
            </a:r>
            <a:r>
              <a:rPr lang="en-US" altLang="en-US" b="1" dirty="0">
                <a:solidFill>
                  <a:srgbClr val="3E830E"/>
                </a:solidFill>
                <a:latin typeface="Times New Roman" panose="02020603050405020304" pitchFamily="18" charset="0"/>
              </a:rPr>
              <a:t> </a:t>
            </a:r>
            <a:r>
              <a:rPr lang="en-US" altLang="en-US" b="1" dirty="0" err="1">
                <a:solidFill>
                  <a:srgbClr val="3E830E"/>
                </a:solidFill>
                <a:latin typeface="Times New Roman" panose="02020603050405020304" pitchFamily="18" charset="0"/>
              </a:rPr>
              <a:t>nhiên</a:t>
            </a:r>
            <a:endParaRPr lang="en-US" altLang="en-US" b="1" dirty="0">
              <a:solidFill>
                <a:srgbClr val="3E830E"/>
              </a:solidFill>
              <a:latin typeface="Times New Roman" panose="02020603050405020304" pitchFamily="18" charset="0"/>
            </a:endParaRPr>
          </a:p>
        </p:txBody>
      </p:sp>
    </p:spTree>
    <p:extLst>
      <p:ext uri="{BB962C8B-B14F-4D97-AF65-F5344CB8AC3E}">
        <p14:creationId xmlns:p14="http://schemas.microsoft.com/office/powerpoint/2010/main" val="358563387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42" presetClass="entr" presetSubtype="0"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up)">
                                      <p:cBhvr>
                                        <p:cTn id="24" dur="500"/>
                                        <p:tgtEl>
                                          <p:spTgt spid="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wipe(up)">
                                      <p:cBhvr>
                                        <p:cTn id="29" dur="500"/>
                                        <p:tgtEl>
                                          <p:spTgt spid="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9">
                                            <p:txEl>
                                              <p:pRg st="2" end="2"/>
                                            </p:txEl>
                                          </p:spTgt>
                                        </p:tgtEl>
                                        <p:attrNameLst>
                                          <p:attrName>style.visibility</p:attrName>
                                        </p:attrNameLst>
                                      </p:cBhvr>
                                      <p:to>
                                        <p:strVal val="visible"/>
                                      </p:to>
                                    </p:set>
                                    <p:animEffect transition="in" filter="wipe(up)">
                                      <p:cBhvr>
                                        <p:cTn id="34"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9805729A-477B-45BE-9310-57B0DDA99C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9840" y="938661"/>
            <a:ext cx="7268308" cy="538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descr="Picture28">
            <a:extLst>
              <a:ext uri="{FF2B5EF4-FFF2-40B4-BE49-F238E27FC236}">
                <a16:creationId xmlns:a16="http://schemas.microsoft.com/office/drawing/2014/main" id="{094B0BE3-A170-4399-8C51-9BE82F6A5B2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83173" y="3629236"/>
            <a:ext cx="37909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2" descr="Picture27">
            <a:extLst>
              <a:ext uri="{FF2B5EF4-FFF2-40B4-BE49-F238E27FC236}">
                <a16:creationId xmlns:a16="http://schemas.microsoft.com/office/drawing/2014/main" id="{AB353004-4616-4F2C-A975-9FE3DE61047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65052">
            <a:off x="4572000" y="1447800"/>
            <a:ext cx="123825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68D4B0F9-DEC5-433F-B9ED-D0B6E0E765A1}"/>
              </a:ext>
            </a:extLst>
          </p:cNvPr>
          <p:cNvSpPr/>
          <p:nvPr/>
        </p:nvSpPr>
        <p:spPr>
          <a:xfrm>
            <a:off x="3834804" y="181604"/>
            <a:ext cx="4522392" cy="769441"/>
          </a:xfrm>
          <a:prstGeom prst="rect">
            <a:avLst/>
          </a:prstGeom>
          <a:noFill/>
        </p:spPr>
        <p:txBody>
          <a:bodyPr wrap="none">
            <a:spAutoFit/>
          </a:bodyPr>
          <a:lstStyle/>
          <a:p>
            <a:pPr algn="ctr" fontAlgn="base">
              <a:spcBef>
                <a:spcPct val="0"/>
              </a:spcBef>
              <a:spcAft>
                <a:spcPct val="0"/>
              </a:spcAft>
              <a:defRPr/>
            </a:pPr>
            <a:r>
              <a:rPr lang="en-US" sz="4400" b="1" dirty="0" err="1">
                <a:ln w="1905"/>
                <a:solidFill>
                  <a:srgbClr val="3E830E"/>
                </a:solidFill>
                <a:effectLst>
                  <a:innerShdw blurRad="69850" dist="43180" dir="5400000">
                    <a:srgbClr val="000000">
                      <a:alpha val="65000"/>
                    </a:srgbClr>
                  </a:innerShdw>
                </a:effectLst>
                <a:latin typeface="Times New Roman" panose="02020603050405020304" pitchFamily="18" charset="0"/>
              </a:rPr>
              <a:t>Giữ</a:t>
            </a:r>
            <a:r>
              <a:rPr lang="en-US" sz="4400" b="1" dirty="0">
                <a:ln w="1905"/>
                <a:solidFill>
                  <a:srgbClr val="3E830E"/>
                </a:solidFill>
                <a:effectLst>
                  <a:innerShdw blurRad="69850" dist="43180" dir="5400000">
                    <a:srgbClr val="000000">
                      <a:alpha val="65000"/>
                    </a:srgbClr>
                  </a:innerShdw>
                </a:effectLst>
                <a:latin typeface="Times New Roman" panose="02020603050405020304" pitchFamily="18" charset="0"/>
              </a:rPr>
              <a:t> </a:t>
            </a:r>
            <a:r>
              <a:rPr lang="en-US" sz="4400" b="1" dirty="0" err="1">
                <a:ln w="1905"/>
                <a:solidFill>
                  <a:srgbClr val="3E830E"/>
                </a:solidFill>
                <a:effectLst>
                  <a:innerShdw blurRad="69850" dist="43180" dir="5400000">
                    <a:srgbClr val="000000">
                      <a:alpha val="65000"/>
                    </a:srgbClr>
                  </a:innerShdw>
                </a:effectLst>
                <a:latin typeface="Times New Roman" panose="02020603050405020304" pitchFamily="18" charset="0"/>
              </a:rPr>
              <a:t>lấy</a:t>
            </a:r>
            <a:r>
              <a:rPr lang="en-US" sz="4400" b="1" dirty="0">
                <a:ln w="1905"/>
                <a:solidFill>
                  <a:srgbClr val="3E830E"/>
                </a:solidFill>
                <a:effectLst>
                  <a:innerShdw blurRad="69850" dist="43180" dir="5400000">
                    <a:srgbClr val="000000">
                      <a:alpha val="65000"/>
                    </a:srgbClr>
                  </a:innerShdw>
                </a:effectLst>
                <a:latin typeface="Times New Roman" panose="02020603050405020304" pitchFamily="18" charset="0"/>
              </a:rPr>
              <a:t> </a:t>
            </a:r>
            <a:r>
              <a:rPr lang="en-US" sz="4400" b="1" dirty="0" err="1">
                <a:ln w="1905"/>
                <a:solidFill>
                  <a:srgbClr val="3E830E"/>
                </a:solidFill>
                <a:effectLst>
                  <a:innerShdw blurRad="69850" dist="43180" dir="5400000">
                    <a:srgbClr val="000000">
                      <a:alpha val="65000"/>
                    </a:srgbClr>
                  </a:innerShdw>
                </a:effectLst>
                <a:latin typeface="Times New Roman" panose="02020603050405020304" pitchFamily="18" charset="0"/>
              </a:rPr>
              <a:t>màu</a:t>
            </a:r>
            <a:r>
              <a:rPr lang="en-US" sz="4400" b="1" dirty="0">
                <a:ln w="1905"/>
                <a:solidFill>
                  <a:srgbClr val="3E830E"/>
                </a:solidFill>
                <a:effectLst>
                  <a:innerShdw blurRad="69850" dist="43180" dir="5400000">
                    <a:srgbClr val="000000">
                      <a:alpha val="65000"/>
                    </a:srgbClr>
                  </a:innerShdw>
                </a:effectLst>
                <a:latin typeface="Times New Roman" panose="02020603050405020304" pitchFamily="18" charset="0"/>
              </a:rPr>
              <a:t> </a:t>
            </a:r>
            <a:r>
              <a:rPr lang="en-US" sz="4400" b="1" dirty="0" err="1">
                <a:ln w="1905"/>
                <a:solidFill>
                  <a:srgbClr val="3E830E"/>
                </a:solidFill>
                <a:effectLst>
                  <a:innerShdw blurRad="69850" dist="43180" dir="5400000">
                    <a:srgbClr val="000000">
                      <a:alpha val="65000"/>
                    </a:srgbClr>
                  </a:innerShdw>
                </a:effectLst>
                <a:latin typeface="Times New Roman" panose="02020603050405020304" pitchFamily="18" charset="0"/>
              </a:rPr>
              <a:t>xanh</a:t>
            </a:r>
            <a:endParaRPr lang="en-US" sz="4400" b="1" dirty="0">
              <a:ln w="1905"/>
              <a:solidFill>
                <a:srgbClr val="3E830E"/>
              </a:solidFill>
              <a:effectLst>
                <a:innerShdw blurRad="69850" dist="43180" dir="5400000">
                  <a:srgbClr val="000000">
                    <a:alpha val="65000"/>
                  </a:srgbClr>
                </a:innerShdw>
              </a:effectLst>
              <a:latin typeface="Times New Roman" panose="02020603050405020304" pitchFamily="18" charset="0"/>
            </a:endParaRPr>
          </a:p>
        </p:txBody>
      </p:sp>
      <p:pic>
        <p:nvPicPr>
          <p:cNvPr id="10" name="图片 16">
            <a:extLst>
              <a:ext uri="{FF2B5EF4-FFF2-40B4-BE49-F238E27FC236}">
                <a16:creationId xmlns:a16="http://schemas.microsoft.com/office/drawing/2014/main" id="{D7D19FDB-EB19-4AF4-B908-8427D73CEA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1" name="图片 15">
            <a:extLst>
              <a:ext uri="{FF2B5EF4-FFF2-40B4-BE49-F238E27FC236}">
                <a16:creationId xmlns:a16="http://schemas.microsoft.com/office/drawing/2014/main" id="{4FA4C89F-A07A-41B0-90B8-9A75A003B03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12" name="图片 64">
            <a:extLst>
              <a:ext uri="{FF2B5EF4-FFF2-40B4-BE49-F238E27FC236}">
                <a16:creationId xmlns:a16="http://schemas.microsoft.com/office/drawing/2014/main" id="{1F29A273-D317-4749-80A5-F9C4B66A3E9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pic>
        <p:nvPicPr>
          <p:cNvPr id="13" name="图片 64">
            <a:extLst>
              <a:ext uri="{FF2B5EF4-FFF2-40B4-BE49-F238E27FC236}">
                <a16:creationId xmlns:a16="http://schemas.microsoft.com/office/drawing/2014/main" id="{1BA19165-23AB-4089-9CA4-6173FB8C710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9522119" y="3296237"/>
            <a:ext cx="3243798" cy="3922729"/>
          </a:xfrm>
          <a:prstGeom prst="rect">
            <a:avLst/>
          </a:prstGeom>
        </p:spPr>
      </p:pic>
    </p:spTree>
    <p:extLst>
      <p:ext uri="{BB962C8B-B14F-4D97-AF65-F5344CB8AC3E}">
        <p14:creationId xmlns:p14="http://schemas.microsoft.com/office/powerpoint/2010/main" val="402481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92129" y="-78828"/>
            <a:ext cx="1950720" cy="1770695"/>
          </a:xfrm>
          <a:prstGeom prst="rect">
            <a:avLst/>
          </a:prstGeom>
        </p:spPr>
      </p:pic>
      <p:pic>
        <p:nvPicPr>
          <p:cNvPr id="33" name="图片 32">
            <a:extLst>
              <a:ext uri="{FF2B5EF4-FFF2-40B4-BE49-F238E27FC236}">
                <a16:creationId xmlns:a16="http://schemas.microsoft.com/office/drawing/2014/main" id="{F4375262-61D9-4807-9C9D-27D1DB00FC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324" y="4116634"/>
            <a:ext cx="2072752" cy="2733023"/>
          </a:xfrm>
          <a:prstGeom prst="rect">
            <a:avLst/>
          </a:prstGeom>
        </p:spPr>
      </p:pic>
      <p:sp>
        <p:nvSpPr>
          <p:cNvPr id="7" name="TextBox 6">
            <a:extLst>
              <a:ext uri="{FF2B5EF4-FFF2-40B4-BE49-F238E27FC236}">
                <a16:creationId xmlns:a16="http://schemas.microsoft.com/office/drawing/2014/main" id="{8506CDAC-5754-4FF5-92D9-0CFAB1DA3194}"/>
              </a:ext>
            </a:extLst>
          </p:cNvPr>
          <p:cNvSpPr txBox="1"/>
          <p:nvPr/>
        </p:nvSpPr>
        <p:spPr>
          <a:xfrm>
            <a:off x="4380586" y="4331677"/>
            <a:ext cx="7620000" cy="1446550"/>
          </a:xfrm>
          <a:prstGeom prst="rect">
            <a:avLst/>
          </a:prstGeom>
          <a:noFill/>
        </p:spPr>
        <p:txBody>
          <a:bodyPr>
            <a:spAutoFit/>
          </a:bodyPr>
          <a:lstStyle/>
          <a:p>
            <a:pPr>
              <a:defRPr/>
            </a:pPr>
            <a:r>
              <a:rPr lang="en-US" sz="4800" dirty="0" err="1">
                <a:solidFill>
                  <a:srgbClr val="3E830E"/>
                </a:solidFill>
                <a:latin typeface="Times New Roman" panose="02020603050405020304" pitchFamily="18" charset="0"/>
                <a:cs typeface="Times New Roman" panose="02020603050405020304" pitchFamily="18" charset="0"/>
              </a:rPr>
              <a:t>Chuyện</a:t>
            </a:r>
            <a:r>
              <a:rPr lang="en-US" sz="4800" dirty="0">
                <a:solidFill>
                  <a:srgbClr val="3E830E"/>
                </a:solidFill>
                <a:latin typeface="Times New Roman" panose="02020603050405020304" pitchFamily="18" charset="0"/>
                <a:cs typeface="Times New Roman" panose="02020603050405020304" pitchFamily="18" charset="0"/>
              </a:rPr>
              <a:t> </a:t>
            </a:r>
            <a:r>
              <a:rPr lang="en-US" sz="4800" dirty="0" err="1">
                <a:solidFill>
                  <a:srgbClr val="3E830E"/>
                </a:solidFill>
                <a:latin typeface="Times New Roman" panose="02020603050405020304" pitchFamily="18" charset="0"/>
                <a:cs typeface="Times New Roman" panose="02020603050405020304" pitchFamily="18" charset="0"/>
              </a:rPr>
              <a:t>một</a:t>
            </a:r>
            <a:r>
              <a:rPr lang="en-US" sz="4800" dirty="0">
                <a:solidFill>
                  <a:srgbClr val="3E830E"/>
                </a:solidFill>
                <a:latin typeface="Times New Roman" panose="02020603050405020304" pitchFamily="18" charset="0"/>
                <a:cs typeface="Times New Roman" panose="02020603050405020304" pitchFamily="18" charset="0"/>
              </a:rPr>
              <a:t> </a:t>
            </a:r>
            <a:r>
              <a:rPr lang="en-US" sz="4800" dirty="0" err="1">
                <a:solidFill>
                  <a:srgbClr val="3E830E"/>
                </a:solidFill>
                <a:latin typeface="Times New Roman" panose="02020603050405020304" pitchFamily="18" charset="0"/>
                <a:cs typeface="Times New Roman" panose="02020603050405020304" pitchFamily="18" charset="0"/>
              </a:rPr>
              <a:t>khu</a:t>
            </a:r>
            <a:r>
              <a:rPr lang="en-US" sz="4800" dirty="0">
                <a:solidFill>
                  <a:srgbClr val="3E830E"/>
                </a:solidFill>
                <a:latin typeface="Times New Roman" panose="02020603050405020304" pitchFamily="18" charset="0"/>
                <a:cs typeface="Times New Roman" panose="02020603050405020304" pitchFamily="18" charset="0"/>
              </a:rPr>
              <a:t> </a:t>
            </a:r>
            <a:r>
              <a:rPr lang="en-US" sz="4800" dirty="0" err="1">
                <a:solidFill>
                  <a:srgbClr val="3E830E"/>
                </a:solidFill>
                <a:latin typeface="Times New Roman" panose="02020603050405020304" pitchFamily="18" charset="0"/>
                <a:cs typeface="Times New Roman" panose="02020603050405020304" pitchFamily="18" charset="0"/>
              </a:rPr>
              <a:t>vườn</a:t>
            </a:r>
            <a:r>
              <a:rPr lang="en-US" sz="4800" dirty="0">
                <a:solidFill>
                  <a:srgbClr val="3E830E"/>
                </a:solidFill>
                <a:latin typeface="Times New Roman" panose="02020603050405020304" pitchFamily="18" charset="0"/>
                <a:cs typeface="Times New Roman" panose="02020603050405020304" pitchFamily="18" charset="0"/>
              </a:rPr>
              <a:t> </a:t>
            </a:r>
            <a:r>
              <a:rPr lang="en-US" sz="4800" dirty="0" err="1">
                <a:solidFill>
                  <a:srgbClr val="3E830E"/>
                </a:solidFill>
                <a:latin typeface="Times New Roman" panose="02020603050405020304" pitchFamily="18" charset="0"/>
                <a:cs typeface="Times New Roman" panose="02020603050405020304" pitchFamily="18" charset="0"/>
              </a:rPr>
              <a:t>nhỏ</a:t>
            </a:r>
            <a:endParaRPr lang="en-US" sz="4800" dirty="0">
              <a:solidFill>
                <a:srgbClr val="3E830E"/>
              </a:solidFill>
              <a:latin typeface="Times New Roman" panose="02020603050405020304" pitchFamily="18" charset="0"/>
              <a:cs typeface="Times New Roman" panose="02020603050405020304" pitchFamily="18" charset="0"/>
            </a:endParaRPr>
          </a:p>
          <a:p>
            <a:pPr lvl="6">
              <a:defRPr/>
            </a:pPr>
            <a:r>
              <a:rPr lang="en-US" sz="4000" dirty="0">
                <a:solidFill>
                  <a:srgbClr val="3E830E"/>
                </a:solidFill>
                <a:latin typeface="Times New Roman" panose="02020603050405020304" pitchFamily="18" charset="0"/>
                <a:cs typeface="Times New Roman" panose="02020603050405020304" pitchFamily="18" charset="0"/>
              </a:rPr>
              <a:t>Theo </a:t>
            </a:r>
            <a:r>
              <a:rPr lang="en-US" sz="4000" i="1" dirty="0" err="1">
                <a:solidFill>
                  <a:srgbClr val="3E830E"/>
                </a:solidFill>
                <a:latin typeface="Times New Roman" panose="02020603050405020304" pitchFamily="18" charset="0"/>
                <a:cs typeface="Times New Roman" panose="02020603050405020304" pitchFamily="18" charset="0"/>
              </a:rPr>
              <a:t>Văn</a:t>
            </a:r>
            <a:r>
              <a:rPr lang="en-US" sz="4000" i="1" dirty="0">
                <a:solidFill>
                  <a:srgbClr val="3E830E"/>
                </a:solidFill>
                <a:latin typeface="Times New Roman" panose="02020603050405020304" pitchFamily="18" charset="0"/>
                <a:cs typeface="Times New Roman" panose="02020603050405020304" pitchFamily="18" charset="0"/>
              </a:rPr>
              <a:t> Long</a:t>
            </a:r>
          </a:p>
        </p:txBody>
      </p:sp>
      <p:pic>
        <p:nvPicPr>
          <p:cNvPr id="8" name="Picture 6">
            <a:extLst>
              <a:ext uri="{FF2B5EF4-FFF2-40B4-BE49-F238E27FC236}">
                <a16:creationId xmlns:a16="http://schemas.microsoft.com/office/drawing/2014/main" id="{5437C171-813A-452C-8959-5D1AB779E7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1101" y="728463"/>
            <a:ext cx="6986955" cy="359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3" name="Thought Bubble: Cloud 2">
            <a:extLst>
              <a:ext uri="{FF2B5EF4-FFF2-40B4-BE49-F238E27FC236}">
                <a16:creationId xmlns:a16="http://schemas.microsoft.com/office/drawing/2014/main" id="{EF8653A6-B2DF-4143-905F-413F6FA1E283}"/>
              </a:ext>
            </a:extLst>
          </p:cNvPr>
          <p:cNvSpPr/>
          <p:nvPr/>
        </p:nvSpPr>
        <p:spPr>
          <a:xfrm>
            <a:off x="927622" y="2039815"/>
            <a:ext cx="2659639" cy="2223381"/>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chemeClr val="accent6">
                    <a:lumMod val="50000"/>
                  </a:schemeClr>
                </a:solidFill>
                <a:latin typeface="Times New Roman" panose="02020603050405020304" pitchFamily="18" charset="0"/>
                <a:cs typeface="Times New Roman" panose="02020603050405020304" pitchFamily="18" charset="0"/>
              </a:rPr>
              <a:t>Bức</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tranh</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vẽ</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gì</a:t>
            </a:r>
            <a:r>
              <a:rPr lang="en-US" sz="3200" dirty="0">
                <a:solidFill>
                  <a:schemeClr val="accent6">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3203206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64930E62-EE14-4AF0-826B-C3F0FCE7D9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2">
            <a:extLst>
              <a:ext uri="{FF2B5EF4-FFF2-40B4-BE49-F238E27FC236}">
                <a16:creationId xmlns:a16="http://schemas.microsoft.com/office/drawing/2014/main" id="{503665E5-8DA8-450A-901F-60F026D722E3}"/>
              </a:ext>
            </a:extLst>
          </p:cNvPr>
          <p:cNvSpPr txBox="1">
            <a:spLocks noChangeArrowheads="1"/>
          </p:cNvSpPr>
          <p:nvPr/>
        </p:nvSpPr>
        <p:spPr bwMode="auto">
          <a:xfrm>
            <a:off x="4114800" y="762000"/>
            <a:ext cx="4648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4400" b="1" dirty="0" err="1">
                <a:solidFill>
                  <a:schemeClr val="bg1"/>
                </a:solidFill>
                <a:latin typeface="Times New Roman" panose="02020603050405020304" pitchFamily="18" charset="0"/>
              </a:rPr>
              <a:t>Yêu</a:t>
            </a:r>
            <a:r>
              <a:rPr lang="en-US" altLang="en-US" sz="4400" b="1" dirty="0">
                <a:solidFill>
                  <a:schemeClr val="bg1"/>
                </a:solidFill>
                <a:latin typeface="Times New Roman" panose="02020603050405020304" pitchFamily="18" charset="0"/>
              </a:rPr>
              <a:t> </a:t>
            </a:r>
            <a:r>
              <a:rPr lang="en-US" altLang="en-US" sz="4400" b="1" dirty="0" err="1">
                <a:solidFill>
                  <a:schemeClr val="bg1"/>
                </a:solidFill>
                <a:latin typeface="Times New Roman" panose="02020603050405020304" pitchFamily="18" charset="0"/>
              </a:rPr>
              <a:t>cầu</a:t>
            </a:r>
            <a:r>
              <a:rPr lang="en-US" altLang="en-US" sz="4400" b="1" dirty="0">
                <a:solidFill>
                  <a:schemeClr val="bg1"/>
                </a:solidFill>
                <a:latin typeface="Times New Roman" panose="02020603050405020304" pitchFamily="18" charset="0"/>
              </a:rPr>
              <a:t> </a:t>
            </a:r>
            <a:r>
              <a:rPr lang="en-US" altLang="en-US" sz="4400" b="1" dirty="0" err="1">
                <a:solidFill>
                  <a:schemeClr val="bg1"/>
                </a:solidFill>
                <a:latin typeface="Times New Roman" panose="02020603050405020304" pitchFamily="18" charset="0"/>
              </a:rPr>
              <a:t>cần</a:t>
            </a:r>
            <a:r>
              <a:rPr lang="en-US" altLang="en-US" sz="4400" b="1" dirty="0">
                <a:solidFill>
                  <a:schemeClr val="bg1"/>
                </a:solidFill>
                <a:latin typeface="Times New Roman" panose="02020603050405020304" pitchFamily="18" charset="0"/>
              </a:rPr>
              <a:t> </a:t>
            </a:r>
            <a:r>
              <a:rPr lang="en-US" altLang="en-US" sz="4400" b="1" dirty="0" err="1">
                <a:solidFill>
                  <a:schemeClr val="bg1"/>
                </a:solidFill>
                <a:latin typeface="Times New Roman" panose="02020603050405020304" pitchFamily="18" charset="0"/>
              </a:rPr>
              <a:t>đạt</a:t>
            </a:r>
            <a:endParaRPr lang="en-US" altLang="en-US" sz="4400" b="1" dirty="0">
              <a:solidFill>
                <a:schemeClr val="bg1"/>
              </a:solidFill>
              <a:latin typeface="Times New Roman" panose="02020603050405020304" pitchFamily="18" charset="0"/>
            </a:endParaRPr>
          </a:p>
        </p:txBody>
      </p:sp>
      <p:sp>
        <p:nvSpPr>
          <p:cNvPr id="4" name="TextBox 3">
            <a:extLst>
              <a:ext uri="{FF2B5EF4-FFF2-40B4-BE49-F238E27FC236}">
                <a16:creationId xmlns:a16="http://schemas.microsoft.com/office/drawing/2014/main" id="{D9C846ED-004A-481C-BD14-54BA873F059A}"/>
              </a:ext>
            </a:extLst>
          </p:cNvPr>
          <p:cNvSpPr txBox="1">
            <a:spLocks noChangeArrowheads="1"/>
          </p:cNvSpPr>
          <p:nvPr/>
        </p:nvSpPr>
        <p:spPr bwMode="auto">
          <a:xfrm>
            <a:off x="2476500" y="2057401"/>
            <a:ext cx="72390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spcBef>
                <a:spcPct val="0"/>
              </a:spcBef>
              <a:spcAft>
                <a:spcPct val="0"/>
              </a:spcAft>
              <a:buNone/>
            </a:pPr>
            <a:r>
              <a:rPr lang="en-US" altLang="en-US" sz="4000" b="1">
                <a:solidFill>
                  <a:srgbClr val="002060"/>
                </a:solidFill>
                <a:latin typeface="Times New Roman" panose="02020603050405020304" pitchFamily="18" charset="0"/>
                <a:sym typeface="Wingdings" panose="05000000000000000000" pitchFamily="2" charset="2"/>
              </a:rPr>
              <a:t></a:t>
            </a:r>
            <a:r>
              <a:rPr lang="en-US" altLang="en-US" sz="2800">
                <a:solidFill>
                  <a:srgbClr val="002060"/>
                </a:solidFill>
                <a:latin typeface="Times New Roman" panose="02020603050405020304" pitchFamily="18" charset="0"/>
              </a:rPr>
              <a:t>Đọc trôi chảy, diễn cảm bài văn phù hợp với tâm lí nhân vật.</a:t>
            </a:r>
          </a:p>
          <a:p>
            <a:pPr algn="just" eaLnBrk="0" fontAlgn="base" hangingPunct="0">
              <a:spcBef>
                <a:spcPct val="0"/>
              </a:spcBef>
              <a:spcAft>
                <a:spcPct val="0"/>
              </a:spcAft>
              <a:buNone/>
            </a:pPr>
            <a:r>
              <a:rPr lang="en-US" altLang="en-US" sz="4000" b="1">
                <a:solidFill>
                  <a:srgbClr val="002060"/>
                </a:solidFill>
                <a:latin typeface="Times New Roman" panose="02020603050405020304" pitchFamily="18" charset="0"/>
                <a:sym typeface="Wingdings" panose="05000000000000000000" pitchFamily="2" charset="2"/>
              </a:rPr>
              <a:t> </a:t>
            </a:r>
            <a:r>
              <a:rPr lang="en-US" altLang="en-US" sz="2800">
                <a:solidFill>
                  <a:srgbClr val="002060"/>
                </a:solidFill>
                <a:latin typeface="Times New Roman" panose="02020603050405020304" pitchFamily="18" charset="0"/>
                <a:sym typeface="Wingdings" panose="05000000000000000000" pitchFamily="2" charset="2"/>
              </a:rPr>
              <a:t>Hiểu các từ ngữ khó trong bài</a:t>
            </a:r>
            <a:endParaRPr lang="en-US" altLang="en-US" sz="2800">
              <a:solidFill>
                <a:srgbClr val="002060"/>
              </a:solidFill>
              <a:latin typeface="Times New Roman" panose="02020603050405020304" pitchFamily="18" charset="0"/>
            </a:endParaRPr>
          </a:p>
          <a:p>
            <a:pPr algn="just" eaLnBrk="0" fontAlgn="base" hangingPunct="0">
              <a:spcBef>
                <a:spcPct val="0"/>
              </a:spcBef>
              <a:spcAft>
                <a:spcPct val="0"/>
              </a:spcAft>
              <a:buNone/>
            </a:pPr>
            <a:r>
              <a:rPr lang="en-US" altLang="en-US" sz="4000" b="1">
                <a:solidFill>
                  <a:srgbClr val="002060"/>
                </a:solidFill>
                <a:latin typeface="Times New Roman" panose="02020603050405020304" pitchFamily="18" charset="0"/>
                <a:sym typeface="Wingdings" panose="05000000000000000000" pitchFamily="2" charset="2"/>
              </a:rPr>
              <a:t></a:t>
            </a:r>
            <a:r>
              <a:rPr lang="en-US" altLang="en-US" sz="2800">
                <a:solidFill>
                  <a:srgbClr val="002060"/>
                </a:solidFill>
                <a:latin typeface="Times New Roman" panose="02020603050405020304" pitchFamily="18" charset="0"/>
                <a:sym typeface="Wingdings" panose="05000000000000000000" pitchFamily="2" charset="2"/>
              </a:rPr>
              <a:t> </a:t>
            </a:r>
            <a:r>
              <a:rPr lang="en-US" altLang="en-US" sz="2800">
                <a:solidFill>
                  <a:srgbClr val="002060"/>
                </a:solidFill>
                <a:latin typeface="Times New Roman" panose="02020603050405020304" pitchFamily="18" charset="0"/>
              </a:rPr>
              <a:t>Hiểu được tình cảm yêu quý thiên nhiên của hai ông cháu trong bài. Có ý thức làm đẹp môi trường sống trong gia đình và xung quanh.</a:t>
            </a:r>
          </a:p>
          <a:p>
            <a:pPr algn="just" eaLnBrk="0" fontAlgn="base" hangingPunct="0">
              <a:spcBef>
                <a:spcPct val="0"/>
              </a:spcBef>
              <a:spcAft>
                <a:spcPct val="0"/>
              </a:spcAft>
              <a:buNone/>
            </a:pPr>
            <a:endParaRPr lang="en-US" altLang="en-US" sz="2800">
              <a:solidFill>
                <a:srgbClr val="00206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0D68EC9-8530-42DD-9347-059716CF5A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41280" y="0"/>
            <a:ext cx="1950720" cy="1770695"/>
          </a:xfrm>
          <a:prstGeom prst="rect">
            <a:avLst/>
          </a:prstGeom>
        </p:spPr>
      </p:pic>
      <p:pic>
        <p:nvPicPr>
          <p:cNvPr id="3" name="图片 2">
            <a:extLst>
              <a:ext uri="{FF2B5EF4-FFF2-40B4-BE49-F238E27FC236}">
                <a16:creationId xmlns:a16="http://schemas.microsoft.com/office/drawing/2014/main" id="{6EF5AA5C-F4BB-4FB4-B1A8-EBF7545CEB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204085" cy="1661218"/>
          </a:xfrm>
          <a:prstGeom prst="rect">
            <a:avLst/>
          </a:prstGeom>
        </p:spPr>
      </p:pic>
      <p:pic>
        <p:nvPicPr>
          <p:cNvPr id="9" name="图片 8">
            <a:extLst>
              <a:ext uri="{FF2B5EF4-FFF2-40B4-BE49-F238E27FC236}">
                <a16:creationId xmlns:a16="http://schemas.microsoft.com/office/drawing/2014/main" id="{F358BEB1-FF96-4D56-A294-1DE8CDD394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834" y="1045680"/>
            <a:ext cx="5930538" cy="2895443"/>
          </a:xfrm>
          <a:prstGeom prst="rect">
            <a:avLst/>
          </a:prstGeom>
        </p:spPr>
      </p:pic>
      <p:pic>
        <p:nvPicPr>
          <p:cNvPr id="11" name="图片 10">
            <a:extLst>
              <a:ext uri="{FF2B5EF4-FFF2-40B4-BE49-F238E27FC236}">
                <a16:creationId xmlns:a16="http://schemas.microsoft.com/office/drawing/2014/main" id="{1CD25B1B-49D6-4716-8F9B-9C958129427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3079873"/>
            <a:ext cx="3971109" cy="3778127"/>
          </a:xfrm>
          <a:prstGeom prst="rect">
            <a:avLst/>
          </a:prstGeom>
        </p:spPr>
      </p:pic>
      <p:sp>
        <p:nvSpPr>
          <p:cNvPr id="14" name="文本框 13">
            <a:extLst>
              <a:ext uri="{FF2B5EF4-FFF2-40B4-BE49-F238E27FC236}">
                <a16:creationId xmlns:a16="http://schemas.microsoft.com/office/drawing/2014/main" id="{CFA89D0F-CAAB-4436-A012-A3A466F18B59}"/>
              </a:ext>
            </a:extLst>
          </p:cNvPr>
          <p:cNvSpPr txBox="1"/>
          <p:nvPr/>
        </p:nvSpPr>
        <p:spPr>
          <a:xfrm>
            <a:off x="6804068" y="1199762"/>
            <a:ext cx="4943313" cy="1231074"/>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72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3 </a:t>
            </a:r>
            <a:r>
              <a:rPr lang="en-US" altLang="zh-CN" sz="720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đoạn</a:t>
            </a:r>
            <a:endParaRPr lang="zh-CN" altLang="en-US" sz="72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nvGrpSpPr>
          <p:cNvPr id="33" name="组合 32">
            <a:extLst>
              <a:ext uri="{FF2B5EF4-FFF2-40B4-BE49-F238E27FC236}">
                <a16:creationId xmlns:a16="http://schemas.microsoft.com/office/drawing/2014/main" id="{06DBD873-2DC7-4E7B-9C0A-515363BA5A36}"/>
              </a:ext>
            </a:extLst>
          </p:cNvPr>
          <p:cNvGrpSpPr/>
          <p:nvPr/>
        </p:nvGrpSpPr>
        <p:grpSpPr>
          <a:xfrm>
            <a:off x="6183312" y="2579658"/>
            <a:ext cx="874304" cy="786472"/>
            <a:chOff x="6818812" y="2162158"/>
            <a:chExt cx="1038497" cy="934170"/>
          </a:xfrm>
        </p:grpSpPr>
        <p:pic>
          <p:nvPicPr>
            <p:cNvPr id="34" name="图片 33">
              <a:extLst>
                <a:ext uri="{FF2B5EF4-FFF2-40B4-BE49-F238E27FC236}">
                  <a16:creationId xmlns:a16="http://schemas.microsoft.com/office/drawing/2014/main" id="{450624B6-390F-46D3-B745-09F81D44349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35" name="文本框 34">
              <a:extLst>
                <a:ext uri="{FF2B5EF4-FFF2-40B4-BE49-F238E27FC236}">
                  <a16:creationId xmlns:a16="http://schemas.microsoft.com/office/drawing/2014/main" id="{A0739807-858B-48A9-8095-099C60F31BEC}"/>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rPr>
                <a:t>1</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endParaRPr>
            </a:p>
          </p:txBody>
        </p:sp>
      </p:grpSp>
      <p:sp>
        <p:nvSpPr>
          <p:cNvPr id="36" name="文本框 35">
            <a:extLst>
              <a:ext uri="{FF2B5EF4-FFF2-40B4-BE49-F238E27FC236}">
                <a16:creationId xmlns:a16="http://schemas.microsoft.com/office/drawing/2014/main" id="{32351AA0-5578-4E4F-B2C2-9F2E9C995F95}"/>
              </a:ext>
            </a:extLst>
          </p:cNvPr>
          <p:cNvSpPr txBox="1"/>
          <p:nvPr/>
        </p:nvSpPr>
        <p:spPr>
          <a:xfrm>
            <a:off x="7221807" y="2726689"/>
            <a:ext cx="4843813" cy="492410"/>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en-US" altLang="zh-CN" sz="2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Từ</a:t>
            </a:r>
            <a:r>
              <a:rPr lang="en-US" altLang="zh-CN"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a:t>
            </a:r>
            <a:r>
              <a:rPr lang="en-US" altLang="zh-CN" sz="2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đầu</a:t>
            </a:r>
            <a:r>
              <a:rPr lang="en-US" altLang="zh-CN"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a:t>
            </a:r>
            <a:r>
              <a:rPr lang="en-US" altLang="zh-CN" sz="2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đến</a:t>
            </a:r>
            <a:r>
              <a:rPr lang="en-US" altLang="zh-CN"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a:t>
            </a:r>
            <a:r>
              <a:rPr lang="en-US" altLang="zh-CN" sz="2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từng</a:t>
            </a:r>
            <a:r>
              <a:rPr lang="en-US" altLang="zh-CN"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a:t>
            </a:r>
            <a:r>
              <a:rPr lang="en-US" altLang="zh-CN" sz="2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loài</a:t>
            </a:r>
            <a:r>
              <a:rPr lang="en-US" altLang="zh-CN"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a:t>
            </a:r>
            <a:r>
              <a:rPr lang="en-US" altLang="zh-CN" sz="2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cây</a:t>
            </a:r>
            <a:r>
              <a:rPr lang="en-US" altLang="zh-CN"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a:t>
            </a:r>
            <a:endParaRPr lang="zh-CN" altLang="en-US"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endParaRPr>
          </a:p>
        </p:txBody>
      </p:sp>
      <p:grpSp>
        <p:nvGrpSpPr>
          <p:cNvPr id="37" name="组合 36">
            <a:extLst>
              <a:ext uri="{FF2B5EF4-FFF2-40B4-BE49-F238E27FC236}">
                <a16:creationId xmlns:a16="http://schemas.microsoft.com/office/drawing/2014/main" id="{266A2A11-F486-4AA8-A725-B3329C8CD56A}"/>
              </a:ext>
            </a:extLst>
          </p:cNvPr>
          <p:cNvGrpSpPr/>
          <p:nvPr/>
        </p:nvGrpSpPr>
        <p:grpSpPr>
          <a:xfrm>
            <a:off x="6183312" y="3551659"/>
            <a:ext cx="874304" cy="786472"/>
            <a:chOff x="6818812" y="2162158"/>
            <a:chExt cx="1038497" cy="934170"/>
          </a:xfrm>
        </p:grpSpPr>
        <p:pic>
          <p:nvPicPr>
            <p:cNvPr id="38" name="图片 37">
              <a:extLst>
                <a:ext uri="{FF2B5EF4-FFF2-40B4-BE49-F238E27FC236}">
                  <a16:creationId xmlns:a16="http://schemas.microsoft.com/office/drawing/2014/main" id="{1514D7E2-1231-4014-B28F-5F53E4AB701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39" name="文本框 38">
              <a:extLst>
                <a:ext uri="{FF2B5EF4-FFF2-40B4-BE49-F238E27FC236}">
                  <a16:creationId xmlns:a16="http://schemas.microsoft.com/office/drawing/2014/main" id="{A418F440-34E8-489F-93C4-4CBCA8F4952D}"/>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rPr>
                <a:t>2</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endParaRPr>
            </a:p>
          </p:txBody>
        </p:sp>
      </p:grpSp>
      <p:sp>
        <p:nvSpPr>
          <p:cNvPr id="40" name="文本框 39">
            <a:extLst>
              <a:ext uri="{FF2B5EF4-FFF2-40B4-BE49-F238E27FC236}">
                <a16:creationId xmlns:a16="http://schemas.microsoft.com/office/drawing/2014/main" id="{3481A5E0-6DC5-4A71-A078-203EB8F677E1}"/>
              </a:ext>
            </a:extLst>
          </p:cNvPr>
          <p:cNvSpPr txBox="1"/>
          <p:nvPr/>
        </p:nvSpPr>
        <p:spPr>
          <a:xfrm>
            <a:off x="7221808" y="3707468"/>
            <a:ext cx="5115558" cy="492410"/>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en-US" altLang="zh-CN" sz="2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Tiếp</a:t>
            </a:r>
            <a:r>
              <a:rPr lang="en-US" altLang="zh-CN"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a:t>
            </a:r>
            <a:r>
              <a:rPr lang="en-US" altLang="zh-CN" sz="2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đến</a:t>
            </a:r>
            <a:r>
              <a:rPr lang="en-US" altLang="zh-CN"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a:t>
            </a:r>
            <a:r>
              <a:rPr lang="en-US" altLang="zh-CN" sz="2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không</a:t>
            </a:r>
            <a:r>
              <a:rPr lang="en-US" altLang="zh-CN"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a:t>
            </a:r>
            <a:r>
              <a:rPr lang="en-US" altLang="zh-CN" sz="2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phải</a:t>
            </a:r>
            <a:r>
              <a:rPr lang="en-US" altLang="zh-CN"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a:t>
            </a:r>
            <a:r>
              <a:rPr lang="en-US" altLang="zh-CN" sz="2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là</a:t>
            </a:r>
            <a:r>
              <a:rPr lang="en-US" altLang="zh-CN"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a:t>
            </a:r>
            <a:r>
              <a:rPr lang="en-US" altLang="zh-CN" sz="2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vườn</a:t>
            </a:r>
            <a:r>
              <a:rPr lang="en-US" altLang="zh-CN"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a:t>
            </a:r>
            <a:endParaRPr lang="zh-CN" altLang="en-US"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endParaRPr>
          </a:p>
        </p:txBody>
      </p:sp>
      <p:grpSp>
        <p:nvGrpSpPr>
          <p:cNvPr id="41" name="组合 40">
            <a:extLst>
              <a:ext uri="{FF2B5EF4-FFF2-40B4-BE49-F238E27FC236}">
                <a16:creationId xmlns:a16="http://schemas.microsoft.com/office/drawing/2014/main" id="{A5495285-D350-427D-92C9-C2BC6FB5C005}"/>
              </a:ext>
            </a:extLst>
          </p:cNvPr>
          <p:cNvGrpSpPr/>
          <p:nvPr/>
        </p:nvGrpSpPr>
        <p:grpSpPr>
          <a:xfrm>
            <a:off x="6183312" y="4523660"/>
            <a:ext cx="874304" cy="786472"/>
            <a:chOff x="6818812" y="2162158"/>
            <a:chExt cx="1038497" cy="934170"/>
          </a:xfrm>
        </p:grpSpPr>
        <p:pic>
          <p:nvPicPr>
            <p:cNvPr id="42" name="图片 41">
              <a:extLst>
                <a:ext uri="{FF2B5EF4-FFF2-40B4-BE49-F238E27FC236}">
                  <a16:creationId xmlns:a16="http://schemas.microsoft.com/office/drawing/2014/main" id="{CBB46714-E490-4483-BF8C-2732037B061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43" name="文本框 42">
              <a:extLst>
                <a:ext uri="{FF2B5EF4-FFF2-40B4-BE49-F238E27FC236}">
                  <a16:creationId xmlns:a16="http://schemas.microsoft.com/office/drawing/2014/main" id="{1530F6F0-FF46-47C9-ADC5-F8C01311486C}"/>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rPr>
                <a:t>3</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endParaRPr>
            </a:p>
          </p:txBody>
        </p:sp>
      </p:grpSp>
      <p:sp>
        <p:nvSpPr>
          <p:cNvPr id="44" name="文本框 43">
            <a:extLst>
              <a:ext uri="{FF2B5EF4-FFF2-40B4-BE49-F238E27FC236}">
                <a16:creationId xmlns:a16="http://schemas.microsoft.com/office/drawing/2014/main" id="{2891A0AE-216C-4992-AF69-90BC42C34E42}"/>
              </a:ext>
            </a:extLst>
          </p:cNvPr>
          <p:cNvSpPr txBox="1"/>
          <p:nvPr/>
        </p:nvSpPr>
        <p:spPr>
          <a:xfrm>
            <a:off x="7221808" y="4688249"/>
            <a:ext cx="4542729" cy="492410"/>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en-US" altLang="zh-CN" sz="2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Phần</a:t>
            </a:r>
            <a:r>
              <a:rPr lang="en-US" altLang="zh-CN"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a:t>
            </a:r>
            <a:r>
              <a:rPr lang="en-US" altLang="zh-CN" sz="2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còn</a:t>
            </a:r>
            <a:r>
              <a:rPr lang="en-US" altLang="zh-CN"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 </a:t>
            </a:r>
            <a:r>
              <a:rPr lang="en-US" altLang="zh-CN" sz="2400" dirty="0" err="1">
                <a:ln w="38100">
                  <a:noFill/>
                </a:ln>
                <a:solidFill>
                  <a:srgbClr val="3E830E"/>
                </a:solidFill>
                <a:effectLst/>
                <a:latin typeface="Times New Roman" panose="02020603050405020304" pitchFamily="18" charset="0"/>
                <a:ea typeface="+mn-ea"/>
                <a:cs typeface="Times New Roman" panose="02020603050405020304" pitchFamily="18" charset="0"/>
                <a:sym typeface="+mn-lt"/>
              </a:rPr>
              <a:t>lại</a:t>
            </a:r>
            <a:endParaRPr lang="zh-CN" altLang="en-US"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endParaRPr>
          </a:p>
        </p:txBody>
      </p:sp>
      <p:pic>
        <p:nvPicPr>
          <p:cNvPr id="24" name="图片 23">
            <a:extLst>
              <a:ext uri="{FF2B5EF4-FFF2-40B4-BE49-F238E27FC236}">
                <a16:creationId xmlns:a16="http://schemas.microsoft.com/office/drawing/2014/main" id="{3F1B0382-18A8-4C35-B77F-1DA5B2B5420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636845" y="1245488"/>
            <a:ext cx="928516" cy="831459"/>
          </a:xfrm>
          <a:prstGeom prst="rect">
            <a:avLst/>
          </a:prstGeom>
        </p:spPr>
      </p:pic>
      <p:pic>
        <p:nvPicPr>
          <p:cNvPr id="25" name="图片 24">
            <a:extLst>
              <a:ext uri="{FF2B5EF4-FFF2-40B4-BE49-F238E27FC236}">
                <a16:creationId xmlns:a16="http://schemas.microsoft.com/office/drawing/2014/main" id="{EF934D37-5F73-47C1-B224-A1D09A149F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8818645" y="150046"/>
            <a:ext cx="928516" cy="831459"/>
          </a:xfrm>
          <a:prstGeom prst="rect">
            <a:avLst/>
          </a:prstGeom>
        </p:spPr>
      </p:pic>
    </p:spTree>
    <p:extLst>
      <p:ext uri="{BB962C8B-B14F-4D97-AF65-F5344CB8AC3E}">
        <p14:creationId xmlns:p14="http://schemas.microsoft.com/office/powerpoint/2010/main" val="1644176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2" presetClass="entr" presetSubtype="8" decel="10000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8" decel="10000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2000" fill="hold"/>
                                        <p:tgtEl>
                                          <p:spTgt spid="11"/>
                                        </p:tgtEl>
                                        <p:attrNameLst>
                                          <p:attrName>ppt_x</p:attrName>
                                        </p:attrNameLst>
                                      </p:cBhvr>
                                      <p:tavLst>
                                        <p:tav tm="0">
                                          <p:val>
                                            <p:strVal val="0-#ppt_w/2"/>
                                          </p:val>
                                        </p:tav>
                                        <p:tav tm="100000">
                                          <p:val>
                                            <p:strVal val="#ppt_x"/>
                                          </p:val>
                                        </p:tav>
                                      </p:tavLst>
                                    </p:anim>
                                    <p:anim calcmode="lin" valueType="num">
                                      <p:cBhvr additive="base">
                                        <p:cTn id="22" dur="2000" fill="hold"/>
                                        <p:tgtEl>
                                          <p:spTgt spid="11"/>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7" presetClass="entr" presetSubtype="10" fill="hold" grpId="0" nodeType="afterEffect">
                                  <p:stCondLst>
                                    <p:cond delay="0"/>
                                  </p:stCondLst>
                                  <p:iterate type="lt">
                                    <p:tmPct val="10000"/>
                                  </p:iterate>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strVal val="#ppt_h"/>
                                          </p:val>
                                        </p:tav>
                                        <p:tav tm="100000">
                                          <p:val>
                                            <p:strVal val="#ppt_h"/>
                                          </p:val>
                                        </p:tav>
                                      </p:tavLst>
                                    </p:anim>
                                  </p:childTnLst>
                                </p:cTn>
                              </p:par>
                            </p:childTnLst>
                          </p:cTn>
                        </p:par>
                        <p:par>
                          <p:cTn id="28" fill="hold">
                            <p:stCondLst>
                              <p:cond delay="2700"/>
                            </p:stCondLst>
                            <p:childTnLst>
                              <p:par>
                                <p:cTn id="29" presetID="53" presetClass="entr" presetSubtype="16"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Effect transition="in" filter="fade">
                                      <p:cBhvr>
                                        <p:cTn id="33" dur="500"/>
                                        <p:tgtEl>
                                          <p:spTgt spid="33"/>
                                        </p:tgtEl>
                                      </p:cBhvr>
                                    </p:animEffect>
                                  </p:childTnLst>
                                </p:cTn>
                              </p:par>
                              <p:par>
                                <p:cTn id="34" presetID="23" presetClass="entr" presetSubtype="528" fill="hold" grpId="0" nodeType="withEffect">
                                  <p:stCondLst>
                                    <p:cond delay="0"/>
                                  </p:stCondLst>
                                  <p:iterate type="lt">
                                    <p:tmPct val="5000"/>
                                  </p:iterate>
                                  <p:childTnLst>
                                    <p:set>
                                      <p:cBhvr>
                                        <p:cTn id="35" dur="1" fill="hold">
                                          <p:stCondLst>
                                            <p:cond delay="0"/>
                                          </p:stCondLst>
                                        </p:cTn>
                                        <p:tgtEl>
                                          <p:spTgt spid="36"/>
                                        </p:tgtEl>
                                        <p:attrNameLst>
                                          <p:attrName>style.visibility</p:attrName>
                                        </p:attrNameLst>
                                      </p:cBhvr>
                                      <p:to>
                                        <p:strVal val="visible"/>
                                      </p:to>
                                    </p:set>
                                    <p:anim to="" calcmode="lin" valueType="num">
                                      <p:cBhvr>
                                        <p:cTn id="36" dur="1000" fill="hold">
                                          <p:stCondLst>
                                            <p:cond delay="0"/>
                                          </p:stCondLst>
                                        </p:cTn>
                                        <p:tgtEl>
                                          <p:spTgt spid="36"/>
                                        </p:tgtEl>
                                        <p:attrNameLst>
                                          <p:attrName>ppt_x</p:attrName>
                                        </p:attrNameLst>
                                      </p:cBhvr>
                                      <p:tavLst>
                                        <p:tav tm="0" fmla="#ppt_x+(8/9)*(#ppt_x-(#ppt_x-#ppt_w/2))*((1.5-1.5*$)^2-(1.5-1.5*$)^3)">
                                          <p:val>
                                            <p:strVal val="0"/>
                                          </p:val>
                                        </p:tav>
                                        <p:tav tm="100000">
                                          <p:val>
                                            <p:strVal val="1"/>
                                          </p:val>
                                        </p:tav>
                                      </p:tavLst>
                                    </p:anim>
                                    <p:anim to="" calcmode="lin" valueType="num">
                                      <p:cBhvr>
                                        <p:cTn id="37" dur="1000" fill="hold">
                                          <p:stCondLst>
                                            <p:cond delay="0"/>
                                          </p:stCondLst>
                                        </p:cTn>
                                        <p:tgtEl>
                                          <p:spTgt spid="36"/>
                                        </p:tgtEl>
                                        <p:attrNameLst>
                                          <p:attrName>ppt_y</p:attrName>
                                        </p:attrNameLst>
                                      </p:cBhvr>
                                      <p:tavLst>
                                        <p:tav tm="0" fmla="#ppt_y+(8/9)*(#ppt_y-(#ppt_y+#ppt_h/2))*((1.5-1.5*$)^2-(1.5-1.5*$)^3)">
                                          <p:val>
                                            <p:strVal val="0"/>
                                          </p:val>
                                        </p:tav>
                                        <p:tav tm="100000">
                                          <p:val>
                                            <p:strVal val="1"/>
                                          </p:val>
                                        </p:tav>
                                      </p:tavLst>
                                    </p:anim>
                                    <p:anim to="" calcmode="lin" valueType="num">
                                      <p:cBhvr>
                                        <p:cTn id="38" dur="1000" fill="hold">
                                          <p:stCondLst>
                                            <p:cond delay="0"/>
                                          </p:stCondLst>
                                        </p:cTn>
                                        <p:tgtEl>
                                          <p:spTgt spid="36"/>
                                        </p:tgtEl>
                                        <p:attrNameLst>
                                          <p:attrName>ppt_w</p:attrName>
                                        </p:attrNameLst>
                                      </p:cBhvr>
                                      <p:tavLst>
                                        <p:tav tm="0" fmla="#ppt_w+(8/9)*(#ppt_w-0)*((1.5-1.5*$)^2-(1.5-1.5*$)^3)">
                                          <p:val>
                                            <p:strVal val="0"/>
                                          </p:val>
                                        </p:tav>
                                        <p:tav tm="100000">
                                          <p:val>
                                            <p:strVal val="1"/>
                                          </p:val>
                                        </p:tav>
                                      </p:tavLst>
                                    </p:anim>
                                    <p:anim to="" calcmode="lin" valueType="num">
                                      <p:cBhvr>
                                        <p:cTn id="39" dur="1000" fill="hold">
                                          <p:stCondLst>
                                            <p:cond delay="0"/>
                                          </p:stCondLst>
                                        </p:cTn>
                                        <p:tgtEl>
                                          <p:spTgt spid="36"/>
                                        </p:tgtEl>
                                        <p:attrNameLst>
                                          <p:attrName>ppt_h</p:attrName>
                                        </p:attrNameLst>
                                      </p:cBhvr>
                                      <p:tavLst>
                                        <p:tav tm="0" fmla="#ppt_h+(8/9)*(#ppt_h-0)*((1.5-1.5*$)^2-(1.5-1.5*$)^3)">
                                          <p:val>
                                            <p:strVal val="0"/>
                                          </p:val>
                                        </p:tav>
                                        <p:tav tm="100000">
                                          <p:val>
                                            <p:strVal val="1"/>
                                          </p:val>
                                        </p:tav>
                                      </p:tavLst>
                                    </p:anim>
                                  </p:childTnLst>
                                </p:cTn>
                              </p:par>
                            </p:childTnLst>
                          </p:cTn>
                        </p:par>
                        <p:par>
                          <p:cTn id="40" fill="hold">
                            <p:stCondLst>
                              <p:cond delay="4700"/>
                            </p:stCondLst>
                            <p:childTnLst>
                              <p:par>
                                <p:cTn id="41" presetID="53" presetClass="entr" presetSubtype="16" fill="hold" nodeType="after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500" fill="hold"/>
                                        <p:tgtEl>
                                          <p:spTgt spid="37"/>
                                        </p:tgtEl>
                                        <p:attrNameLst>
                                          <p:attrName>ppt_w</p:attrName>
                                        </p:attrNameLst>
                                      </p:cBhvr>
                                      <p:tavLst>
                                        <p:tav tm="0">
                                          <p:val>
                                            <p:fltVal val="0"/>
                                          </p:val>
                                        </p:tav>
                                        <p:tav tm="100000">
                                          <p:val>
                                            <p:strVal val="#ppt_w"/>
                                          </p:val>
                                        </p:tav>
                                      </p:tavLst>
                                    </p:anim>
                                    <p:anim calcmode="lin" valueType="num">
                                      <p:cBhvr>
                                        <p:cTn id="44" dur="500" fill="hold"/>
                                        <p:tgtEl>
                                          <p:spTgt spid="37"/>
                                        </p:tgtEl>
                                        <p:attrNameLst>
                                          <p:attrName>ppt_h</p:attrName>
                                        </p:attrNameLst>
                                      </p:cBhvr>
                                      <p:tavLst>
                                        <p:tav tm="0">
                                          <p:val>
                                            <p:fltVal val="0"/>
                                          </p:val>
                                        </p:tav>
                                        <p:tav tm="100000">
                                          <p:val>
                                            <p:strVal val="#ppt_h"/>
                                          </p:val>
                                        </p:tav>
                                      </p:tavLst>
                                    </p:anim>
                                    <p:animEffect transition="in" filter="fade">
                                      <p:cBhvr>
                                        <p:cTn id="45" dur="500"/>
                                        <p:tgtEl>
                                          <p:spTgt spid="37"/>
                                        </p:tgtEl>
                                      </p:cBhvr>
                                    </p:animEffect>
                                  </p:childTnLst>
                                </p:cTn>
                              </p:par>
                              <p:par>
                                <p:cTn id="46" presetID="23" presetClass="entr" presetSubtype="528" fill="hold" grpId="0" nodeType="withEffect">
                                  <p:stCondLst>
                                    <p:cond delay="0"/>
                                  </p:stCondLst>
                                  <p:iterate type="lt">
                                    <p:tmPct val="5000"/>
                                  </p:iterate>
                                  <p:childTnLst>
                                    <p:set>
                                      <p:cBhvr>
                                        <p:cTn id="47" dur="1" fill="hold">
                                          <p:stCondLst>
                                            <p:cond delay="0"/>
                                          </p:stCondLst>
                                        </p:cTn>
                                        <p:tgtEl>
                                          <p:spTgt spid="40"/>
                                        </p:tgtEl>
                                        <p:attrNameLst>
                                          <p:attrName>style.visibility</p:attrName>
                                        </p:attrNameLst>
                                      </p:cBhvr>
                                      <p:to>
                                        <p:strVal val="visible"/>
                                      </p:to>
                                    </p:set>
                                    <p:anim to="" calcmode="lin" valueType="num">
                                      <p:cBhvr>
                                        <p:cTn id="48" dur="1000" fill="hold">
                                          <p:stCondLst>
                                            <p:cond delay="0"/>
                                          </p:stCondLst>
                                        </p:cTn>
                                        <p:tgtEl>
                                          <p:spTgt spid="40"/>
                                        </p:tgtEl>
                                        <p:attrNameLst>
                                          <p:attrName>ppt_x</p:attrName>
                                        </p:attrNameLst>
                                      </p:cBhvr>
                                      <p:tavLst>
                                        <p:tav tm="0" fmla="#ppt_x+(8/9)*(#ppt_x-(#ppt_x-#ppt_w/2))*((1.5-1.5*$)^2-(1.5-1.5*$)^3)">
                                          <p:val>
                                            <p:strVal val="0"/>
                                          </p:val>
                                        </p:tav>
                                        <p:tav tm="100000">
                                          <p:val>
                                            <p:strVal val="1"/>
                                          </p:val>
                                        </p:tav>
                                      </p:tavLst>
                                    </p:anim>
                                    <p:anim to="" calcmode="lin" valueType="num">
                                      <p:cBhvr>
                                        <p:cTn id="49" dur="1000" fill="hold">
                                          <p:stCondLst>
                                            <p:cond delay="0"/>
                                          </p:stCondLst>
                                        </p:cTn>
                                        <p:tgtEl>
                                          <p:spTgt spid="40"/>
                                        </p:tgtEl>
                                        <p:attrNameLst>
                                          <p:attrName>ppt_y</p:attrName>
                                        </p:attrNameLst>
                                      </p:cBhvr>
                                      <p:tavLst>
                                        <p:tav tm="0" fmla="#ppt_y+(8/9)*(#ppt_y-(#ppt_y+#ppt_h/2))*((1.5-1.5*$)^2-(1.5-1.5*$)^3)">
                                          <p:val>
                                            <p:strVal val="0"/>
                                          </p:val>
                                        </p:tav>
                                        <p:tav tm="100000">
                                          <p:val>
                                            <p:strVal val="1"/>
                                          </p:val>
                                        </p:tav>
                                      </p:tavLst>
                                    </p:anim>
                                    <p:anim to="" calcmode="lin" valueType="num">
                                      <p:cBhvr>
                                        <p:cTn id="50" dur="1000" fill="hold">
                                          <p:stCondLst>
                                            <p:cond delay="0"/>
                                          </p:stCondLst>
                                        </p:cTn>
                                        <p:tgtEl>
                                          <p:spTgt spid="40"/>
                                        </p:tgtEl>
                                        <p:attrNameLst>
                                          <p:attrName>ppt_w</p:attrName>
                                        </p:attrNameLst>
                                      </p:cBhvr>
                                      <p:tavLst>
                                        <p:tav tm="0" fmla="#ppt_w+(8/9)*(#ppt_w-0)*((1.5-1.5*$)^2-(1.5-1.5*$)^3)">
                                          <p:val>
                                            <p:strVal val="0"/>
                                          </p:val>
                                        </p:tav>
                                        <p:tav tm="100000">
                                          <p:val>
                                            <p:strVal val="1"/>
                                          </p:val>
                                        </p:tav>
                                      </p:tavLst>
                                    </p:anim>
                                    <p:anim to="" calcmode="lin" valueType="num">
                                      <p:cBhvr>
                                        <p:cTn id="51" dur="1000" fill="hold">
                                          <p:stCondLst>
                                            <p:cond delay="0"/>
                                          </p:stCondLst>
                                        </p:cTn>
                                        <p:tgtEl>
                                          <p:spTgt spid="40"/>
                                        </p:tgtEl>
                                        <p:attrNameLst>
                                          <p:attrName>ppt_h</p:attrName>
                                        </p:attrNameLst>
                                      </p:cBhvr>
                                      <p:tavLst>
                                        <p:tav tm="0" fmla="#ppt_h+(8/9)*(#ppt_h-0)*((1.5-1.5*$)^2-(1.5-1.5*$)^3)">
                                          <p:val>
                                            <p:strVal val="0"/>
                                          </p:val>
                                        </p:tav>
                                        <p:tav tm="100000">
                                          <p:val>
                                            <p:strVal val="1"/>
                                          </p:val>
                                        </p:tav>
                                      </p:tavLst>
                                    </p:anim>
                                  </p:childTnLst>
                                </p:cTn>
                              </p:par>
                            </p:childTnLst>
                          </p:cTn>
                        </p:par>
                        <p:par>
                          <p:cTn id="52" fill="hold">
                            <p:stCondLst>
                              <p:cond delay="6900"/>
                            </p:stCondLst>
                            <p:childTnLst>
                              <p:par>
                                <p:cTn id="53" presetID="53" presetClass="entr" presetSubtype="16" fill="hold" nodeType="after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p:cTn id="55" dur="500" fill="hold"/>
                                        <p:tgtEl>
                                          <p:spTgt spid="41"/>
                                        </p:tgtEl>
                                        <p:attrNameLst>
                                          <p:attrName>ppt_w</p:attrName>
                                        </p:attrNameLst>
                                      </p:cBhvr>
                                      <p:tavLst>
                                        <p:tav tm="0">
                                          <p:val>
                                            <p:fltVal val="0"/>
                                          </p:val>
                                        </p:tav>
                                        <p:tav tm="100000">
                                          <p:val>
                                            <p:strVal val="#ppt_w"/>
                                          </p:val>
                                        </p:tav>
                                      </p:tavLst>
                                    </p:anim>
                                    <p:anim calcmode="lin" valueType="num">
                                      <p:cBhvr>
                                        <p:cTn id="56" dur="500" fill="hold"/>
                                        <p:tgtEl>
                                          <p:spTgt spid="41"/>
                                        </p:tgtEl>
                                        <p:attrNameLst>
                                          <p:attrName>ppt_h</p:attrName>
                                        </p:attrNameLst>
                                      </p:cBhvr>
                                      <p:tavLst>
                                        <p:tav tm="0">
                                          <p:val>
                                            <p:fltVal val="0"/>
                                          </p:val>
                                        </p:tav>
                                        <p:tav tm="100000">
                                          <p:val>
                                            <p:strVal val="#ppt_h"/>
                                          </p:val>
                                        </p:tav>
                                      </p:tavLst>
                                    </p:anim>
                                    <p:animEffect transition="in" filter="fade">
                                      <p:cBhvr>
                                        <p:cTn id="57" dur="500"/>
                                        <p:tgtEl>
                                          <p:spTgt spid="41"/>
                                        </p:tgtEl>
                                      </p:cBhvr>
                                    </p:animEffect>
                                  </p:childTnLst>
                                </p:cTn>
                              </p:par>
                              <p:par>
                                <p:cTn id="58" presetID="23" presetClass="entr" presetSubtype="528" fill="hold" grpId="0" nodeType="withEffect">
                                  <p:stCondLst>
                                    <p:cond delay="0"/>
                                  </p:stCondLst>
                                  <p:iterate type="lt">
                                    <p:tmPct val="5000"/>
                                  </p:iterate>
                                  <p:childTnLst>
                                    <p:set>
                                      <p:cBhvr>
                                        <p:cTn id="59" dur="1" fill="hold">
                                          <p:stCondLst>
                                            <p:cond delay="0"/>
                                          </p:stCondLst>
                                        </p:cTn>
                                        <p:tgtEl>
                                          <p:spTgt spid="44"/>
                                        </p:tgtEl>
                                        <p:attrNameLst>
                                          <p:attrName>style.visibility</p:attrName>
                                        </p:attrNameLst>
                                      </p:cBhvr>
                                      <p:to>
                                        <p:strVal val="visible"/>
                                      </p:to>
                                    </p:set>
                                    <p:anim to="" calcmode="lin" valueType="num">
                                      <p:cBhvr>
                                        <p:cTn id="60" dur="1000" fill="hold">
                                          <p:stCondLst>
                                            <p:cond delay="0"/>
                                          </p:stCondLst>
                                        </p:cTn>
                                        <p:tgtEl>
                                          <p:spTgt spid="44"/>
                                        </p:tgtEl>
                                        <p:attrNameLst>
                                          <p:attrName>ppt_x</p:attrName>
                                        </p:attrNameLst>
                                      </p:cBhvr>
                                      <p:tavLst>
                                        <p:tav tm="0" fmla="#ppt_x+(8/9)*(#ppt_x-(#ppt_x-#ppt_w/2))*((1.5-1.5*$)^2-(1.5-1.5*$)^3)">
                                          <p:val>
                                            <p:strVal val="0"/>
                                          </p:val>
                                        </p:tav>
                                        <p:tav tm="100000">
                                          <p:val>
                                            <p:strVal val="1"/>
                                          </p:val>
                                        </p:tav>
                                      </p:tavLst>
                                    </p:anim>
                                    <p:anim to="" calcmode="lin" valueType="num">
                                      <p:cBhvr>
                                        <p:cTn id="61" dur="1000" fill="hold">
                                          <p:stCondLst>
                                            <p:cond delay="0"/>
                                          </p:stCondLst>
                                        </p:cTn>
                                        <p:tgtEl>
                                          <p:spTgt spid="44"/>
                                        </p:tgtEl>
                                        <p:attrNameLst>
                                          <p:attrName>ppt_y</p:attrName>
                                        </p:attrNameLst>
                                      </p:cBhvr>
                                      <p:tavLst>
                                        <p:tav tm="0" fmla="#ppt_y+(8/9)*(#ppt_y-(#ppt_y+#ppt_h/2))*((1.5-1.5*$)^2-(1.5-1.5*$)^3)">
                                          <p:val>
                                            <p:strVal val="0"/>
                                          </p:val>
                                        </p:tav>
                                        <p:tav tm="100000">
                                          <p:val>
                                            <p:strVal val="1"/>
                                          </p:val>
                                        </p:tav>
                                      </p:tavLst>
                                    </p:anim>
                                    <p:anim to="" calcmode="lin" valueType="num">
                                      <p:cBhvr>
                                        <p:cTn id="62" dur="1000" fill="hold">
                                          <p:stCondLst>
                                            <p:cond delay="0"/>
                                          </p:stCondLst>
                                        </p:cTn>
                                        <p:tgtEl>
                                          <p:spTgt spid="44"/>
                                        </p:tgtEl>
                                        <p:attrNameLst>
                                          <p:attrName>ppt_w</p:attrName>
                                        </p:attrNameLst>
                                      </p:cBhvr>
                                      <p:tavLst>
                                        <p:tav tm="0" fmla="#ppt_w+(8/9)*(#ppt_w-0)*((1.5-1.5*$)^2-(1.5-1.5*$)^3)">
                                          <p:val>
                                            <p:strVal val="0"/>
                                          </p:val>
                                        </p:tav>
                                        <p:tav tm="100000">
                                          <p:val>
                                            <p:strVal val="1"/>
                                          </p:val>
                                        </p:tav>
                                      </p:tavLst>
                                    </p:anim>
                                    <p:anim to="" calcmode="lin" valueType="num">
                                      <p:cBhvr>
                                        <p:cTn id="63" dur="1000" fill="hold">
                                          <p:stCondLst>
                                            <p:cond delay="0"/>
                                          </p:stCondLst>
                                        </p:cTn>
                                        <p:tgtEl>
                                          <p:spTgt spid="44"/>
                                        </p:tgtEl>
                                        <p:attrNameLst>
                                          <p:attrName>ppt_h</p:attrName>
                                        </p:attrNameLst>
                                      </p:cBhvr>
                                      <p:tavLst>
                                        <p:tav tm="0" fmla="#ppt_h+(8/9)*(#ppt_h-0)*((1.5-1.5*$)^2-(1.5-1.5*$)^3)">
                                          <p:val>
                                            <p:strVal val="0"/>
                                          </p:val>
                                        </p:tav>
                                        <p:tav tm="100000">
                                          <p:val>
                                            <p:strVal val="1"/>
                                          </p:val>
                                        </p:tav>
                                      </p:tavLst>
                                    </p:anim>
                                  </p:childTnLst>
                                </p:cTn>
                              </p:par>
                            </p:childTnLst>
                          </p:cTn>
                        </p:par>
                        <p:par>
                          <p:cTn id="64" fill="hold">
                            <p:stCondLst>
                              <p:cond delay="8350"/>
                            </p:stCondLst>
                            <p:childTnLst>
                              <p:par>
                                <p:cTn id="65" presetID="2" presetClass="entr" presetSubtype="9" decel="100000" fill="hold" nodeType="after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2000" fill="hold"/>
                                        <p:tgtEl>
                                          <p:spTgt spid="24"/>
                                        </p:tgtEl>
                                        <p:attrNameLst>
                                          <p:attrName>ppt_x</p:attrName>
                                        </p:attrNameLst>
                                      </p:cBhvr>
                                      <p:tavLst>
                                        <p:tav tm="0">
                                          <p:val>
                                            <p:strVal val="0-#ppt_w/2"/>
                                          </p:val>
                                        </p:tav>
                                        <p:tav tm="100000">
                                          <p:val>
                                            <p:strVal val="#ppt_x"/>
                                          </p:val>
                                        </p:tav>
                                      </p:tavLst>
                                    </p:anim>
                                    <p:anim calcmode="lin" valueType="num">
                                      <p:cBhvr additive="base">
                                        <p:cTn id="68" dur="2000" fill="hold"/>
                                        <p:tgtEl>
                                          <p:spTgt spid="24"/>
                                        </p:tgtEl>
                                        <p:attrNameLst>
                                          <p:attrName>ppt_y</p:attrName>
                                        </p:attrNameLst>
                                      </p:cBhvr>
                                      <p:tavLst>
                                        <p:tav tm="0">
                                          <p:val>
                                            <p:strVal val="0-#ppt_h/2"/>
                                          </p:val>
                                        </p:tav>
                                        <p:tav tm="100000">
                                          <p:val>
                                            <p:strVal val="#ppt_y"/>
                                          </p:val>
                                        </p:tav>
                                      </p:tavLst>
                                    </p:anim>
                                  </p:childTnLst>
                                </p:cTn>
                              </p:par>
                              <p:par>
                                <p:cTn id="69" presetID="2" presetClass="entr" presetSubtype="3" decel="100000" fill="hold" nodeType="withEffect">
                                  <p:stCondLst>
                                    <p:cond delay="30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2000" fill="hold"/>
                                        <p:tgtEl>
                                          <p:spTgt spid="25"/>
                                        </p:tgtEl>
                                        <p:attrNameLst>
                                          <p:attrName>ppt_x</p:attrName>
                                        </p:attrNameLst>
                                      </p:cBhvr>
                                      <p:tavLst>
                                        <p:tav tm="0">
                                          <p:val>
                                            <p:strVal val="1+#ppt_w/2"/>
                                          </p:val>
                                        </p:tav>
                                        <p:tav tm="100000">
                                          <p:val>
                                            <p:strVal val="#ppt_x"/>
                                          </p:val>
                                        </p:tav>
                                      </p:tavLst>
                                    </p:anim>
                                    <p:anim calcmode="lin" valueType="num">
                                      <p:cBhvr additive="base">
                                        <p:cTn id="72" dur="20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6" grpId="0"/>
      <p:bldP spid="40" grpId="0"/>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06AC89F-CFB4-4AB8-8E2B-F8A723F98D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680"/>
            <a:ext cx="12192000" cy="4316640"/>
          </a:xfrm>
          <a:prstGeom prst="rect">
            <a:avLst/>
          </a:prstGeom>
        </p:spPr>
      </p:pic>
      <p:pic>
        <p:nvPicPr>
          <p:cNvPr id="7" name="图片 6">
            <a:extLst>
              <a:ext uri="{FF2B5EF4-FFF2-40B4-BE49-F238E27FC236}">
                <a16:creationId xmlns:a16="http://schemas.microsoft.com/office/drawing/2014/main" id="{5F236AA7-627F-4B85-BFEB-7C0E48ECA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2045" y="570037"/>
            <a:ext cx="6600111" cy="5494673"/>
          </a:xfrm>
          <a:prstGeom prst="rect">
            <a:avLst/>
          </a:prstGeom>
        </p:spPr>
      </p:pic>
      <p:pic>
        <p:nvPicPr>
          <p:cNvPr id="3" name="图片 2">
            <a:extLst>
              <a:ext uri="{FF2B5EF4-FFF2-40B4-BE49-F238E27FC236}">
                <a16:creationId xmlns:a16="http://schemas.microsoft.com/office/drawing/2014/main" id="{F355C750-CAC8-4541-9A2D-685B4753C5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1280" y="0"/>
            <a:ext cx="1950720" cy="1770695"/>
          </a:xfrm>
          <a:prstGeom prst="rect">
            <a:avLst/>
          </a:prstGeom>
        </p:spPr>
      </p:pic>
      <p:pic>
        <p:nvPicPr>
          <p:cNvPr id="5" name="图片 4">
            <a:extLst>
              <a:ext uri="{FF2B5EF4-FFF2-40B4-BE49-F238E27FC236}">
                <a16:creationId xmlns:a16="http://schemas.microsoft.com/office/drawing/2014/main" id="{26969F99-AF7B-45C3-BD35-5DB085A13C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2204085" cy="1661218"/>
          </a:xfrm>
          <a:prstGeom prst="rect">
            <a:avLst/>
          </a:prstGeom>
        </p:spPr>
      </p:pic>
      <p:sp>
        <p:nvSpPr>
          <p:cNvPr id="9" name="文本框 8">
            <a:extLst>
              <a:ext uri="{FF2B5EF4-FFF2-40B4-BE49-F238E27FC236}">
                <a16:creationId xmlns:a16="http://schemas.microsoft.com/office/drawing/2014/main" id="{0FC1CB6A-5E83-4FA0-96A4-1E4AAA90CA9A}"/>
              </a:ext>
            </a:extLst>
          </p:cNvPr>
          <p:cNvSpPr txBox="1"/>
          <p:nvPr/>
        </p:nvSpPr>
        <p:spPr>
          <a:xfrm>
            <a:off x="507549" y="2024727"/>
            <a:ext cx="6021813" cy="2585291"/>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800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LUYỆN</a:t>
            </a:r>
            <a:r>
              <a:rPr lang="en-US" altLang="zh-CN" sz="80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800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ĐỌC</a:t>
            </a:r>
            <a:endParaRPr lang="zh-CN" altLang="en-US" sz="80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pic>
        <p:nvPicPr>
          <p:cNvPr id="15" name="图片 14">
            <a:extLst>
              <a:ext uri="{FF2B5EF4-FFF2-40B4-BE49-F238E27FC236}">
                <a16:creationId xmlns:a16="http://schemas.microsoft.com/office/drawing/2014/main" id="{F75C492B-E4A1-4F0A-AF01-B262C0D4B49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12040" y="1326341"/>
            <a:ext cx="928516" cy="831459"/>
          </a:xfrm>
          <a:prstGeom prst="rect">
            <a:avLst/>
          </a:prstGeom>
        </p:spPr>
      </p:pic>
      <p:pic>
        <p:nvPicPr>
          <p:cNvPr id="16" name="图片 15">
            <a:extLst>
              <a:ext uri="{FF2B5EF4-FFF2-40B4-BE49-F238E27FC236}">
                <a16:creationId xmlns:a16="http://schemas.microsoft.com/office/drawing/2014/main" id="{4F5DDE9E-945A-4089-92AE-2B0B53D726B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6529362" y="287249"/>
            <a:ext cx="928516" cy="831459"/>
          </a:xfrm>
          <a:prstGeom prst="rect">
            <a:avLst/>
          </a:prstGeom>
        </p:spPr>
      </p:pic>
    </p:spTree>
    <p:extLst>
      <p:ext uri="{BB962C8B-B14F-4D97-AF65-F5344CB8AC3E}">
        <p14:creationId xmlns:p14="http://schemas.microsoft.com/office/powerpoint/2010/main" val="10019593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53" presetClass="entr" presetSubtype="16" fill="hold" grpId="0" nodeType="afterEffect">
                                  <p:stCondLst>
                                    <p:cond delay="0"/>
                                  </p:stCondLst>
                                  <p:iterate type="lt">
                                    <p:tmPct val="10000"/>
                                  </p:iterate>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par>
                          <p:cTn id="25" fill="hold">
                            <p:stCondLst>
                              <p:cond delay="2850"/>
                            </p:stCondLst>
                            <p:childTnLst>
                              <p:par>
                                <p:cTn id="26" presetID="2" presetClass="entr" presetSubtype="9" decel="10000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2000" fill="hold"/>
                                        <p:tgtEl>
                                          <p:spTgt spid="15"/>
                                        </p:tgtEl>
                                        <p:attrNameLst>
                                          <p:attrName>ppt_x</p:attrName>
                                        </p:attrNameLst>
                                      </p:cBhvr>
                                      <p:tavLst>
                                        <p:tav tm="0">
                                          <p:val>
                                            <p:strVal val="0-#ppt_w/2"/>
                                          </p:val>
                                        </p:tav>
                                        <p:tav tm="100000">
                                          <p:val>
                                            <p:strVal val="#ppt_x"/>
                                          </p:val>
                                        </p:tav>
                                      </p:tavLst>
                                    </p:anim>
                                    <p:anim calcmode="lin" valueType="num">
                                      <p:cBhvr additive="base">
                                        <p:cTn id="29" dur="2000" fill="hold"/>
                                        <p:tgtEl>
                                          <p:spTgt spid="15"/>
                                        </p:tgtEl>
                                        <p:attrNameLst>
                                          <p:attrName>ppt_y</p:attrName>
                                        </p:attrNameLst>
                                      </p:cBhvr>
                                      <p:tavLst>
                                        <p:tav tm="0">
                                          <p:val>
                                            <p:strVal val="0-#ppt_h/2"/>
                                          </p:val>
                                        </p:tav>
                                        <p:tav tm="100000">
                                          <p:val>
                                            <p:strVal val="#ppt_y"/>
                                          </p:val>
                                        </p:tav>
                                      </p:tavLst>
                                    </p:anim>
                                  </p:childTnLst>
                                </p:cTn>
                              </p:par>
                              <p:par>
                                <p:cTn id="30" presetID="2" presetClass="entr" presetSubtype="3" decel="100000" fill="hold" nodeType="withEffect">
                                  <p:stCondLst>
                                    <p:cond delay="30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2000" fill="hold"/>
                                        <p:tgtEl>
                                          <p:spTgt spid="16"/>
                                        </p:tgtEl>
                                        <p:attrNameLst>
                                          <p:attrName>ppt_x</p:attrName>
                                        </p:attrNameLst>
                                      </p:cBhvr>
                                      <p:tavLst>
                                        <p:tav tm="0">
                                          <p:val>
                                            <p:strVal val="1+#ppt_w/2"/>
                                          </p:val>
                                        </p:tav>
                                        <p:tav tm="100000">
                                          <p:val>
                                            <p:strVal val="#ppt_x"/>
                                          </p:val>
                                        </p:tav>
                                      </p:tavLst>
                                    </p:anim>
                                    <p:anim calcmode="lin" valueType="num">
                                      <p:cBhvr additive="base">
                                        <p:cTn id="33" dur="2000" fill="hold"/>
                                        <p:tgtEl>
                                          <p:spTgt spid="16"/>
                                        </p:tgtEl>
                                        <p:attrNameLst>
                                          <p:attrName>ppt_y</p:attrName>
                                        </p:attrNameLst>
                                      </p:cBhvr>
                                      <p:tavLst>
                                        <p:tav tm="0">
                                          <p:val>
                                            <p:strVal val="0-#ppt_h/2"/>
                                          </p:val>
                                        </p:tav>
                                        <p:tav tm="100000">
                                          <p:val>
                                            <p:strVal val="#ppt_y"/>
                                          </p:val>
                                        </p:tav>
                                      </p:tavLst>
                                    </p:anim>
                                  </p:childTnLst>
                                </p:cTn>
                              </p:par>
                              <p:par>
                                <p:cTn id="34" presetID="6" presetClass="entr" presetSubtype="16" fill="hold" nodeType="withEffect">
                                  <p:stCondLst>
                                    <p:cond delay="300"/>
                                  </p:stCondLst>
                                  <p:childTnLst>
                                    <p:set>
                                      <p:cBhvr>
                                        <p:cTn id="35" dur="1" fill="hold">
                                          <p:stCondLst>
                                            <p:cond delay="0"/>
                                          </p:stCondLst>
                                        </p:cTn>
                                        <p:tgtEl>
                                          <p:spTgt spid="18"/>
                                        </p:tgtEl>
                                        <p:attrNameLst>
                                          <p:attrName>style.visibility</p:attrName>
                                        </p:attrNameLst>
                                      </p:cBhvr>
                                      <p:to>
                                        <p:strVal val="visible"/>
                                      </p:to>
                                    </p:set>
                                    <p:animEffect transition="in" filter="circle(in)">
                                      <p:cBhvr>
                                        <p:cTn id="36"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sp>
        <p:nvSpPr>
          <p:cNvPr id="49" name="文本框 48">
            <a:extLst>
              <a:ext uri="{FF2B5EF4-FFF2-40B4-BE49-F238E27FC236}">
                <a16:creationId xmlns:a16="http://schemas.microsoft.com/office/drawing/2014/main" id="{8F677159-0056-4B30-8D6D-6569AB9C595E}"/>
              </a:ext>
            </a:extLst>
          </p:cNvPr>
          <p:cNvSpPr txBox="1"/>
          <p:nvPr/>
        </p:nvSpPr>
        <p:spPr>
          <a:xfrm>
            <a:off x="2284097" y="2920172"/>
            <a:ext cx="2625150" cy="707886"/>
          </a:xfrm>
          <a:prstGeom prst="rect">
            <a:avLst/>
          </a:prstGeom>
          <a:noFill/>
        </p:spPr>
        <p:txBody>
          <a:bodyPr wrap="square" rtlCol="0">
            <a:spAutoFit/>
          </a:bodyPr>
          <a:lstStyle/>
          <a:p>
            <a:pPr algn="ctr"/>
            <a:r>
              <a:rPr lang="en-US" altLang="zh-CN" sz="4000" b="1" dirty="0" err="1">
                <a:solidFill>
                  <a:schemeClr val="accent6">
                    <a:lumMod val="50000"/>
                  </a:schemeClr>
                </a:solidFill>
                <a:latin typeface="Times New Roman" pitchFamily="18" charset="0"/>
                <a:cs typeface="Times New Roman" pitchFamily="18" charset="0"/>
                <a:sym typeface="+mn-lt"/>
              </a:rPr>
              <a:t>Luyện</a:t>
            </a:r>
            <a:r>
              <a:rPr lang="en-US" altLang="zh-CN" sz="4000" b="1" dirty="0">
                <a:solidFill>
                  <a:schemeClr val="accent6">
                    <a:lumMod val="50000"/>
                  </a:schemeClr>
                </a:solidFill>
                <a:latin typeface="Times New Roman" pitchFamily="18" charset="0"/>
                <a:cs typeface="Times New Roman" pitchFamily="18" charset="0"/>
                <a:sym typeface="+mn-lt"/>
              </a:rPr>
              <a:t> </a:t>
            </a:r>
            <a:r>
              <a:rPr lang="en-US" altLang="zh-CN" sz="4000" b="1" dirty="0" err="1">
                <a:solidFill>
                  <a:schemeClr val="accent6">
                    <a:lumMod val="50000"/>
                  </a:schemeClr>
                </a:solidFill>
                <a:latin typeface="Times New Roman" pitchFamily="18" charset="0"/>
                <a:cs typeface="Times New Roman" pitchFamily="18" charset="0"/>
                <a:sym typeface="+mn-lt"/>
              </a:rPr>
              <a:t>đọc</a:t>
            </a:r>
            <a:endParaRPr lang="en-US" altLang="zh-CN" sz="4000" b="1" dirty="0">
              <a:solidFill>
                <a:schemeClr val="accent6">
                  <a:lumMod val="50000"/>
                </a:schemeClr>
              </a:solidFill>
              <a:latin typeface="Times New Roman" pitchFamily="18" charset="0"/>
              <a:cs typeface="Times New Roman" pitchFamily="18" charset="0"/>
              <a:sym typeface="+mn-lt"/>
            </a:endParaRPr>
          </a:p>
        </p:txBody>
      </p:sp>
      <p:grpSp>
        <p:nvGrpSpPr>
          <p:cNvPr id="53" name="组合 52">
            <a:extLst>
              <a:ext uri="{FF2B5EF4-FFF2-40B4-BE49-F238E27FC236}">
                <a16:creationId xmlns:a16="http://schemas.microsoft.com/office/drawing/2014/main" id="{D8692A94-A2E9-4EC3-A5BB-769143E5A0E6}"/>
              </a:ext>
            </a:extLst>
          </p:cNvPr>
          <p:cNvGrpSpPr/>
          <p:nvPr/>
        </p:nvGrpSpPr>
        <p:grpSpPr>
          <a:xfrm>
            <a:off x="4909247" y="2236372"/>
            <a:ext cx="713730" cy="725614"/>
            <a:chOff x="6597495" y="2020590"/>
            <a:chExt cx="713730" cy="725614"/>
          </a:xfrm>
          <a:solidFill>
            <a:srgbClr val="65BDAA"/>
          </a:solidFill>
        </p:grpSpPr>
        <p:sp>
          <p:nvSpPr>
            <p:cNvPr id="54" name="任意多边形 16">
              <a:extLst>
                <a:ext uri="{FF2B5EF4-FFF2-40B4-BE49-F238E27FC236}">
                  <a16:creationId xmlns:a16="http://schemas.microsoft.com/office/drawing/2014/main" id="{FDF0E8DF-8E70-4420-A771-174426472DD3}"/>
                </a:ext>
              </a:extLst>
            </p:cNvPr>
            <p:cNvSpPr/>
            <p:nvPr/>
          </p:nvSpPr>
          <p:spPr>
            <a:xfrm>
              <a:off x="6597495" y="2020590"/>
              <a:ext cx="713730" cy="725614"/>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solidFill>
              <a:srgbClr val="80B437"/>
            </a:solidFill>
            <a:ln w="19050">
              <a:solidFill>
                <a:schemeClr val="bg1"/>
              </a:solidFill>
            </a:ln>
            <a:effectLst>
              <a:outerShdw blurRad="342900" dist="838200" dir="2700000" sx="18000" sy="18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400" b="1">
                <a:solidFill>
                  <a:schemeClr val="bg1"/>
                </a:solidFill>
                <a:cs typeface="+mn-ea"/>
                <a:sym typeface="+mn-lt"/>
              </a:endParaRPr>
            </a:p>
          </p:txBody>
        </p:sp>
        <p:sp>
          <p:nvSpPr>
            <p:cNvPr id="55" name="TextBox 14">
              <a:extLst>
                <a:ext uri="{FF2B5EF4-FFF2-40B4-BE49-F238E27FC236}">
                  <a16:creationId xmlns:a16="http://schemas.microsoft.com/office/drawing/2014/main" id="{37A1775D-F7E5-48F6-956A-9F9DC5676600}"/>
                </a:ext>
              </a:extLst>
            </p:cNvPr>
            <p:cNvSpPr txBox="1"/>
            <p:nvPr/>
          </p:nvSpPr>
          <p:spPr>
            <a:xfrm>
              <a:off x="6722894" y="2158180"/>
              <a:ext cx="471419" cy="430887"/>
            </a:xfrm>
            <a:prstGeom prst="rect">
              <a:avLst/>
            </a:prstGeom>
            <a:noFill/>
          </p:spPr>
          <p:txBody>
            <a:bodyPr wrap="square" lIns="0" tIns="0" rIns="0" bIns="0" rtlCol="0" anchor="t">
              <a:spAutoFit/>
            </a:bodyPr>
            <a:lstStyle/>
            <a:p>
              <a:pPr algn="ctr"/>
              <a:r>
                <a:rPr lang="en-US" altLang="zh-CN" sz="2800" b="1" dirty="0">
                  <a:solidFill>
                    <a:schemeClr val="bg1"/>
                  </a:solidFill>
                  <a:cs typeface="+mn-ea"/>
                  <a:sym typeface="+mn-lt"/>
                </a:rPr>
                <a:t>01</a:t>
              </a:r>
              <a:endParaRPr lang="zh-CN" altLang="en-US" sz="2800" b="1" dirty="0">
                <a:solidFill>
                  <a:schemeClr val="bg1"/>
                </a:solidFill>
                <a:cs typeface="+mn-ea"/>
                <a:sym typeface="+mn-lt"/>
              </a:endParaRPr>
            </a:p>
          </p:txBody>
        </p:sp>
      </p:grpSp>
      <p:grpSp>
        <p:nvGrpSpPr>
          <p:cNvPr id="56" name="组合 55">
            <a:extLst>
              <a:ext uri="{FF2B5EF4-FFF2-40B4-BE49-F238E27FC236}">
                <a16:creationId xmlns:a16="http://schemas.microsoft.com/office/drawing/2014/main" id="{98017510-98C0-4B1D-B92B-BDECA3A40DED}"/>
              </a:ext>
            </a:extLst>
          </p:cNvPr>
          <p:cNvGrpSpPr/>
          <p:nvPr/>
        </p:nvGrpSpPr>
        <p:grpSpPr>
          <a:xfrm>
            <a:off x="5176455" y="3067036"/>
            <a:ext cx="713730" cy="725614"/>
            <a:chOff x="7303153" y="3341445"/>
            <a:chExt cx="713730" cy="725614"/>
          </a:xfrm>
          <a:solidFill>
            <a:srgbClr val="65BDAA"/>
          </a:solidFill>
        </p:grpSpPr>
        <p:sp>
          <p:nvSpPr>
            <p:cNvPr id="57" name="任意多边形 15">
              <a:extLst>
                <a:ext uri="{FF2B5EF4-FFF2-40B4-BE49-F238E27FC236}">
                  <a16:creationId xmlns:a16="http://schemas.microsoft.com/office/drawing/2014/main" id="{33BFC344-50A5-4130-AB4B-9FCF8562B20D}"/>
                </a:ext>
              </a:extLst>
            </p:cNvPr>
            <p:cNvSpPr/>
            <p:nvPr/>
          </p:nvSpPr>
          <p:spPr>
            <a:xfrm>
              <a:off x="7303153" y="3341445"/>
              <a:ext cx="713730" cy="725614"/>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solidFill>
              <a:srgbClr val="80B437"/>
            </a:solidFill>
            <a:ln w="19050">
              <a:solidFill>
                <a:schemeClr val="bg1"/>
              </a:solidFill>
            </a:ln>
            <a:effectLst>
              <a:outerShdw blurRad="342900" dist="838200" dir="2700000" sx="18000" sy="18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400" b="1">
                <a:solidFill>
                  <a:schemeClr val="bg1"/>
                </a:solidFill>
                <a:cs typeface="+mn-ea"/>
                <a:sym typeface="+mn-lt"/>
              </a:endParaRPr>
            </a:p>
          </p:txBody>
        </p:sp>
        <p:sp>
          <p:nvSpPr>
            <p:cNvPr id="58" name="TextBox 14">
              <a:extLst>
                <a:ext uri="{FF2B5EF4-FFF2-40B4-BE49-F238E27FC236}">
                  <a16:creationId xmlns:a16="http://schemas.microsoft.com/office/drawing/2014/main" id="{CAC91838-2228-4EBA-B0F2-8CF18CCC8BB6}"/>
                </a:ext>
              </a:extLst>
            </p:cNvPr>
            <p:cNvSpPr txBox="1"/>
            <p:nvPr/>
          </p:nvSpPr>
          <p:spPr>
            <a:xfrm>
              <a:off x="7436468" y="3489465"/>
              <a:ext cx="471419" cy="430887"/>
            </a:xfrm>
            <a:prstGeom prst="rect">
              <a:avLst/>
            </a:prstGeom>
            <a:noFill/>
          </p:spPr>
          <p:txBody>
            <a:bodyPr wrap="square" lIns="0" tIns="0" rIns="0" bIns="0" rtlCol="0" anchor="t">
              <a:spAutoFit/>
            </a:bodyPr>
            <a:lstStyle/>
            <a:p>
              <a:pPr algn="ctr"/>
              <a:r>
                <a:rPr lang="en-US" altLang="zh-CN" sz="2800" b="1" dirty="0">
                  <a:solidFill>
                    <a:schemeClr val="bg1"/>
                  </a:solidFill>
                  <a:cs typeface="+mn-ea"/>
                  <a:sym typeface="+mn-lt"/>
                </a:rPr>
                <a:t>02</a:t>
              </a:r>
              <a:endParaRPr lang="zh-CN" altLang="en-US" sz="2800" b="1" dirty="0">
                <a:solidFill>
                  <a:schemeClr val="bg1"/>
                </a:solidFill>
                <a:cs typeface="+mn-ea"/>
                <a:sym typeface="+mn-lt"/>
              </a:endParaRPr>
            </a:p>
          </p:txBody>
        </p:sp>
      </p:grpSp>
      <p:sp>
        <p:nvSpPr>
          <p:cNvPr id="62" name="TextBox 39">
            <a:extLst>
              <a:ext uri="{FF2B5EF4-FFF2-40B4-BE49-F238E27FC236}">
                <a16:creationId xmlns:a16="http://schemas.microsoft.com/office/drawing/2014/main" id="{BBB7D065-8005-49DF-9E3E-D24CB8228B04}"/>
              </a:ext>
            </a:extLst>
          </p:cNvPr>
          <p:cNvSpPr txBox="1"/>
          <p:nvPr/>
        </p:nvSpPr>
        <p:spPr>
          <a:xfrm>
            <a:off x="5661418" y="2331128"/>
            <a:ext cx="2223686" cy="406330"/>
          </a:xfrm>
          <a:prstGeom prst="rect">
            <a:avLst/>
          </a:prstGeom>
          <a:noFill/>
        </p:spPr>
        <p:txBody>
          <a:bodyPr wrap="none" tIns="0" bIns="0" rtlCol="0" anchor="t">
            <a:spAutoFit/>
          </a:bodyPr>
          <a:lstStyle/>
          <a:p>
            <a:pPr>
              <a:lnSpc>
                <a:spcPct val="150000"/>
              </a:lnSpc>
            </a:pPr>
            <a:r>
              <a:rPr lang="en-US" altLang="zh-CN" sz="2000" b="1" dirty="0" err="1">
                <a:solidFill>
                  <a:schemeClr val="accent6">
                    <a:lumMod val="50000"/>
                  </a:schemeClr>
                </a:solidFill>
                <a:latin typeface="Times New Roman" pitchFamily="18" charset="0"/>
                <a:cs typeface="Times New Roman" pitchFamily="18" charset="0"/>
                <a:sym typeface="+mn-lt"/>
              </a:rPr>
              <a:t>Giọng</a:t>
            </a:r>
            <a:r>
              <a:rPr lang="en-US" altLang="zh-CN" sz="2000" b="1" dirty="0">
                <a:solidFill>
                  <a:schemeClr val="accent6">
                    <a:lumMod val="50000"/>
                  </a:schemeClr>
                </a:solidFill>
                <a:latin typeface="Times New Roman" pitchFamily="18" charset="0"/>
                <a:cs typeface="Times New Roman" pitchFamily="18" charset="0"/>
                <a:sym typeface="+mn-lt"/>
              </a:rPr>
              <a:t> </a:t>
            </a:r>
            <a:r>
              <a:rPr lang="en-US" altLang="zh-CN" sz="2000" b="1" dirty="0" err="1">
                <a:solidFill>
                  <a:schemeClr val="accent6">
                    <a:lumMod val="50000"/>
                  </a:schemeClr>
                </a:solidFill>
                <a:latin typeface="Times New Roman" pitchFamily="18" charset="0"/>
                <a:cs typeface="Times New Roman" pitchFamily="18" charset="0"/>
                <a:sym typeface="+mn-lt"/>
              </a:rPr>
              <a:t>đọc</a:t>
            </a:r>
            <a:r>
              <a:rPr lang="en-US" altLang="zh-CN" sz="2000" b="1" dirty="0">
                <a:solidFill>
                  <a:schemeClr val="accent6">
                    <a:lumMod val="50000"/>
                  </a:schemeClr>
                </a:solidFill>
                <a:latin typeface="Times New Roman" pitchFamily="18" charset="0"/>
                <a:cs typeface="Times New Roman" pitchFamily="18" charset="0"/>
                <a:sym typeface="+mn-lt"/>
              </a:rPr>
              <a:t> </a:t>
            </a:r>
            <a:r>
              <a:rPr lang="en-US" altLang="zh-CN" sz="2000" b="1" dirty="0" err="1">
                <a:solidFill>
                  <a:schemeClr val="accent6">
                    <a:lumMod val="50000"/>
                  </a:schemeClr>
                </a:solidFill>
                <a:latin typeface="Times New Roman" pitchFamily="18" charset="0"/>
                <a:cs typeface="Times New Roman" pitchFamily="18" charset="0"/>
                <a:sym typeface="+mn-lt"/>
              </a:rPr>
              <a:t>tươi</a:t>
            </a:r>
            <a:r>
              <a:rPr lang="en-US" altLang="zh-CN" sz="2000" b="1" dirty="0">
                <a:solidFill>
                  <a:schemeClr val="accent6">
                    <a:lumMod val="50000"/>
                  </a:schemeClr>
                </a:solidFill>
                <a:latin typeface="Times New Roman" pitchFamily="18" charset="0"/>
                <a:cs typeface="Times New Roman" pitchFamily="18" charset="0"/>
                <a:sym typeface="+mn-lt"/>
              </a:rPr>
              <a:t> </a:t>
            </a:r>
            <a:r>
              <a:rPr lang="en-US" altLang="zh-CN" sz="2000" b="1" dirty="0" err="1">
                <a:solidFill>
                  <a:schemeClr val="accent6">
                    <a:lumMod val="50000"/>
                  </a:schemeClr>
                </a:solidFill>
                <a:latin typeface="Times New Roman" pitchFamily="18" charset="0"/>
                <a:cs typeface="Times New Roman" pitchFamily="18" charset="0"/>
                <a:sym typeface="+mn-lt"/>
              </a:rPr>
              <a:t>vui</a:t>
            </a:r>
            <a:endParaRPr lang="zh-CN" altLang="en-US" sz="2000" b="1" dirty="0">
              <a:solidFill>
                <a:schemeClr val="accent6">
                  <a:lumMod val="50000"/>
                </a:schemeClr>
              </a:solidFill>
              <a:latin typeface="Times New Roman" pitchFamily="18" charset="0"/>
              <a:cs typeface="Times New Roman" pitchFamily="18" charset="0"/>
              <a:sym typeface="+mn-lt"/>
            </a:endParaRPr>
          </a:p>
        </p:txBody>
      </p:sp>
      <p:sp>
        <p:nvSpPr>
          <p:cNvPr id="64" name="TextBox 39">
            <a:extLst>
              <a:ext uri="{FF2B5EF4-FFF2-40B4-BE49-F238E27FC236}">
                <a16:creationId xmlns:a16="http://schemas.microsoft.com/office/drawing/2014/main" id="{FED67C5E-5940-4A7C-B2B7-7205E80D1213}"/>
              </a:ext>
            </a:extLst>
          </p:cNvPr>
          <p:cNvSpPr txBox="1"/>
          <p:nvPr/>
        </p:nvSpPr>
        <p:spPr>
          <a:xfrm>
            <a:off x="5979960" y="3067036"/>
            <a:ext cx="4204997" cy="461665"/>
          </a:xfrm>
          <a:prstGeom prst="rect">
            <a:avLst/>
          </a:prstGeom>
          <a:noFill/>
        </p:spPr>
        <p:txBody>
          <a:bodyPr wrap="none" tIns="0" bIns="0" rtlCol="0" anchor="t">
            <a:spAutoFit/>
          </a:bodyPr>
          <a:lstStyle/>
          <a:p>
            <a:pPr>
              <a:lnSpc>
                <a:spcPct val="150000"/>
              </a:lnSpc>
            </a:pPr>
            <a:r>
              <a:rPr lang="en-US" altLang="zh-CN" sz="2000" b="1" dirty="0" err="1">
                <a:solidFill>
                  <a:schemeClr val="accent6">
                    <a:lumMod val="50000"/>
                  </a:schemeClr>
                </a:solidFill>
                <a:latin typeface="Times New Roman" pitchFamily="18" charset="0"/>
                <a:cs typeface="Times New Roman" pitchFamily="18" charset="0"/>
                <a:sym typeface="+mn-lt"/>
              </a:rPr>
              <a:t>Nhấn</a:t>
            </a:r>
            <a:r>
              <a:rPr lang="en-US" altLang="zh-CN" sz="2000" b="1" dirty="0">
                <a:solidFill>
                  <a:schemeClr val="accent6">
                    <a:lumMod val="50000"/>
                  </a:schemeClr>
                </a:solidFill>
                <a:latin typeface="Times New Roman" pitchFamily="18" charset="0"/>
                <a:cs typeface="Times New Roman" pitchFamily="18" charset="0"/>
                <a:sym typeface="+mn-lt"/>
              </a:rPr>
              <a:t> </a:t>
            </a:r>
            <a:r>
              <a:rPr lang="en-US" altLang="zh-CN" sz="2000" b="1" dirty="0" err="1">
                <a:solidFill>
                  <a:schemeClr val="accent6">
                    <a:lumMod val="50000"/>
                  </a:schemeClr>
                </a:solidFill>
                <a:latin typeface="Times New Roman" pitchFamily="18" charset="0"/>
                <a:cs typeface="Times New Roman" pitchFamily="18" charset="0"/>
                <a:sym typeface="+mn-lt"/>
              </a:rPr>
              <a:t>giọng</a:t>
            </a:r>
            <a:r>
              <a:rPr lang="en-US" altLang="zh-CN" sz="2000" b="1" dirty="0">
                <a:solidFill>
                  <a:schemeClr val="accent6">
                    <a:lumMod val="50000"/>
                  </a:schemeClr>
                </a:solidFill>
                <a:latin typeface="Times New Roman" pitchFamily="18" charset="0"/>
                <a:cs typeface="Times New Roman" pitchFamily="18" charset="0"/>
                <a:sym typeface="+mn-lt"/>
              </a:rPr>
              <a:t> ở </a:t>
            </a:r>
            <a:r>
              <a:rPr lang="en-US" altLang="zh-CN" sz="2000" b="1" dirty="0" err="1">
                <a:solidFill>
                  <a:schemeClr val="accent6">
                    <a:lumMod val="50000"/>
                  </a:schemeClr>
                </a:solidFill>
                <a:latin typeface="Times New Roman" pitchFamily="18" charset="0"/>
                <a:cs typeface="Times New Roman" pitchFamily="18" charset="0"/>
                <a:sym typeface="+mn-lt"/>
              </a:rPr>
              <a:t>các</a:t>
            </a:r>
            <a:r>
              <a:rPr lang="en-US" altLang="zh-CN" sz="2000" b="1" dirty="0">
                <a:solidFill>
                  <a:schemeClr val="accent6">
                    <a:lumMod val="50000"/>
                  </a:schemeClr>
                </a:solidFill>
                <a:latin typeface="Times New Roman" pitchFamily="18" charset="0"/>
                <a:cs typeface="Times New Roman" pitchFamily="18" charset="0"/>
                <a:sym typeface="+mn-lt"/>
              </a:rPr>
              <a:t> </a:t>
            </a:r>
            <a:r>
              <a:rPr lang="en-US" altLang="zh-CN" sz="2000" b="1" dirty="0" err="1">
                <a:solidFill>
                  <a:schemeClr val="accent6">
                    <a:lumMod val="50000"/>
                  </a:schemeClr>
                </a:solidFill>
                <a:latin typeface="Times New Roman" pitchFamily="18" charset="0"/>
                <a:cs typeface="Times New Roman" pitchFamily="18" charset="0"/>
                <a:sym typeface="+mn-lt"/>
              </a:rPr>
              <a:t>từ</a:t>
            </a:r>
            <a:r>
              <a:rPr lang="en-US" altLang="zh-CN" sz="2000" b="1" dirty="0">
                <a:solidFill>
                  <a:schemeClr val="accent6">
                    <a:lumMod val="50000"/>
                  </a:schemeClr>
                </a:solidFill>
                <a:latin typeface="Times New Roman" pitchFamily="18" charset="0"/>
                <a:cs typeface="Times New Roman" pitchFamily="18" charset="0"/>
                <a:sym typeface="+mn-lt"/>
              </a:rPr>
              <a:t> </a:t>
            </a:r>
            <a:r>
              <a:rPr lang="en-US" altLang="zh-CN" sz="2000" b="1" dirty="0" err="1">
                <a:solidFill>
                  <a:schemeClr val="accent6">
                    <a:lumMod val="50000"/>
                  </a:schemeClr>
                </a:solidFill>
                <a:latin typeface="Times New Roman" pitchFamily="18" charset="0"/>
                <a:cs typeface="Times New Roman" pitchFamily="18" charset="0"/>
                <a:sym typeface="+mn-lt"/>
              </a:rPr>
              <a:t>gợi</a:t>
            </a:r>
            <a:r>
              <a:rPr lang="en-US" altLang="zh-CN" sz="2000" b="1" dirty="0">
                <a:solidFill>
                  <a:schemeClr val="accent6">
                    <a:lumMod val="50000"/>
                  </a:schemeClr>
                </a:solidFill>
                <a:latin typeface="Times New Roman" pitchFamily="18" charset="0"/>
                <a:cs typeface="Times New Roman" pitchFamily="18" charset="0"/>
                <a:sym typeface="+mn-lt"/>
              </a:rPr>
              <a:t> </a:t>
            </a:r>
            <a:r>
              <a:rPr lang="en-US" altLang="zh-CN" sz="2000" b="1" dirty="0" err="1">
                <a:solidFill>
                  <a:schemeClr val="accent6">
                    <a:lumMod val="50000"/>
                  </a:schemeClr>
                </a:solidFill>
                <a:latin typeface="Times New Roman" pitchFamily="18" charset="0"/>
                <a:cs typeface="Times New Roman" pitchFamily="18" charset="0"/>
                <a:sym typeface="+mn-lt"/>
              </a:rPr>
              <a:t>tả</a:t>
            </a:r>
            <a:r>
              <a:rPr lang="en-US" altLang="zh-CN" sz="2000" b="1" dirty="0">
                <a:solidFill>
                  <a:schemeClr val="accent6">
                    <a:lumMod val="50000"/>
                  </a:schemeClr>
                </a:solidFill>
                <a:latin typeface="Times New Roman" pitchFamily="18" charset="0"/>
                <a:cs typeface="Times New Roman" pitchFamily="18" charset="0"/>
                <a:sym typeface="+mn-lt"/>
              </a:rPr>
              <a:t>, </a:t>
            </a:r>
            <a:r>
              <a:rPr lang="en-US" altLang="zh-CN" sz="2000" b="1" dirty="0" err="1">
                <a:solidFill>
                  <a:schemeClr val="accent6">
                    <a:lumMod val="50000"/>
                  </a:schemeClr>
                </a:solidFill>
                <a:latin typeface="Times New Roman" pitchFamily="18" charset="0"/>
                <a:cs typeface="Times New Roman" pitchFamily="18" charset="0"/>
                <a:sym typeface="+mn-lt"/>
              </a:rPr>
              <a:t>cảm</a:t>
            </a:r>
            <a:r>
              <a:rPr lang="en-US" altLang="zh-CN" sz="2000" b="1" dirty="0">
                <a:solidFill>
                  <a:schemeClr val="accent6">
                    <a:lumMod val="50000"/>
                  </a:schemeClr>
                </a:solidFill>
                <a:latin typeface="Times New Roman" pitchFamily="18" charset="0"/>
                <a:cs typeface="Times New Roman" pitchFamily="18" charset="0"/>
                <a:sym typeface="+mn-lt"/>
              </a:rPr>
              <a:t> </a:t>
            </a:r>
            <a:r>
              <a:rPr lang="en-US" altLang="zh-CN" sz="2000" b="1" dirty="0" err="1">
                <a:solidFill>
                  <a:schemeClr val="accent6">
                    <a:lumMod val="50000"/>
                  </a:schemeClr>
                </a:solidFill>
                <a:latin typeface="Times New Roman" pitchFamily="18" charset="0"/>
                <a:cs typeface="Times New Roman" pitchFamily="18" charset="0"/>
                <a:sym typeface="+mn-lt"/>
              </a:rPr>
              <a:t>thán</a:t>
            </a:r>
            <a:endParaRPr lang="zh-CN" altLang="en-US" sz="2000" b="1" dirty="0">
              <a:solidFill>
                <a:schemeClr val="accent6">
                  <a:lumMod val="50000"/>
                </a:schemeClr>
              </a:solidFill>
              <a:latin typeface="Times New Roman" pitchFamily="18" charset="0"/>
              <a:cs typeface="Times New Roman" pitchFamily="18" charset="0"/>
              <a:sym typeface="+mn-lt"/>
            </a:endParaRPr>
          </a:p>
        </p:txBody>
      </p:sp>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Tree>
    <p:extLst>
      <p:ext uri="{BB962C8B-B14F-4D97-AF65-F5344CB8AC3E}">
        <p14:creationId xmlns:p14="http://schemas.microsoft.com/office/powerpoint/2010/main" val="341327895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50" presetClass="entr" presetSubtype="0" decel="10000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1000" fill="hold"/>
                                        <p:tgtEl>
                                          <p:spTgt spid="49"/>
                                        </p:tgtEl>
                                        <p:attrNameLst>
                                          <p:attrName>ppt_w</p:attrName>
                                        </p:attrNameLst>
                                      </p:cBhvr>
                                      <p:tavLst>
                                        <p:tav tm="0">
                                          <p:val>
                                            <p:strVal val="#ppt_w+.3"/>
                                          </p:val>
                                        </p:tav>
                                        <p:tav tm="100000">
                                          <p:val>
                                            <p:strVal val="#ppt_w"/>
                                          </p:val>
                                        </p:tav>
                                      </p:tavLst>
                                    </p:anim>
                                    <p:anim calcmode="lin" valueType="num">
                                      <p:cBhvr>
                                        <p:cTn id="13" dur="1000" fill="hold"/>
                                        <p:tgtEl>
                                          <p:spTgt spid="49"/>
                                        </p:tgtEl>
                                        <p:attrNameLst>
                                          <p:attrName>ppt_h</p:attrName>
                                        </p:attrNameLst>
                                      </p:cBhvr>
                                      <p:tavLst>
                                        <p:tav tm="0">
                                          <p:val>
                                            <p:strVal val="#ppt_h"/>
                                          </p:val>
                                        </p:tav>
                                        <p:tav tm="100000">
                                          <p:val>
                                            <p:strVal val="#ppt_h"/>
                                          </p:val>
                                        </p:tav>
                                      </p:tavLst>
                                    </p:anim>
                                    <p:animEffect transition="in" filter="fade">
                                      <p:cBhvr>
                                        <p:cTn id="14" dur="10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p:cTn id="19" dur="500" fill="hold"/>
                                        <p:tgtEl>
                                          <p:spTgt spid="53"/>
                                        </p:tgtEl>
                                        <p:attrNameLst>
                                          <p:attrName>ppt_w</p:attrName>
                                        </p:attrNameLst>
                                      </p:cBhvr>
                                      <p:tavLst>
                                        <p:tav tm="0">
                                          <p:val>
                                            <p:fltVal val="0"/>
                                          </p:val>
                                        </p:tav>
                                        <p:tav tm="100000">
                                          <p:val>
                                            <p:strVal val="#ppt_w"/>
                                          </p:val>
                                        </p:tav>
                                      </p:tavLst>
                                    </p:anim>
                                    <p:anim calcmode="lin" valueType="num">
                                      <p:cBhvr>
                                        <p:cTn id="20" dur="500" fill="hold"/>
                                        <p:tgtEl>
                                          <p:spTgt spid="53"/>
                                        </p:tgtEl>
                                        <p:attrNameLst>
                                          <p:attrName>ppt_h</p:attrName>
                                        </p:attrNameLst>
                                      </p:cBhvr>
                                      <p:tavLst>
                                        <p:tav tm="0">
                                          <p:val>
                                            <p:fltVal val="0"/>
                                          </p:val>
                                        </p:tav>
                                        <p:tav tm="100000">
                                          <p:val>
                                            <p:strVal val="#ppt_h"/>
                                          </p:val>
                                        </p:tav>
                                      </p:tavLst>
                                    </p:anim>
                                    <p:animEffect transition="in" filter="fade">
                                      <p:cBhvr>
                                        <p:cTn id="21" dur="500"/>
                                        <p:tgtEl>
                                          <p:spTgt spid="53"/>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p:cTn id="25" dur="500" fill="hold"/>
                                        <p:tgtEl>
                                          <p:spTgt spid="62"/>
                                        </p:tgtEl>
                                        <p:attrNameLst>
                                          <p:attrName>ppt_w</p:attrName>
                                        </p:attrNameLst>
                                      </p:cBhvr>
                                      <p:tavLst>
                                        <p:tav tm="0">
                                          <p:val>
                                            <p:fltVal val="0"/>
                                          </p:val>
                                        </p:tav>
                                        <p:tav tm="100000">
                                          <p:val>
                                            <p:strVal val="#ppt_w"/>
                                          </p:val>
                                        </p:tav>
                                      </p:tavLst>
                                    </p:anim>
                                    <p:anim calcmode="lin" valueType="num">
                                      <p:cBhvr>
                                        <p:cTn id="26" dur="500" fill="hold"/>
                                        <p:tgtEl>
                                          <p:spTgt spid="62"/>
                                        </p:tgtEl>
                                        <p:attrNameLst>
                                          <p:attrName>ppt_h</p:attrName>
                                        </p:attrNameLst>
                                      </p:cBhvr>
                                      <p:tavLst>
                                        <p:tav tm="0">
                                          <p:val>
                                            <p:fltVal val="0"/>
                                          </p:val>
                                        </p:tav>
                                        <p:tav tm="100000">
                                          <p:val>
                                            <p:strVal val="#ppt_h"/>
                                          </p:val>
                                        </p:tav>
                                      </p:tavLst>
                                    </p:anim>
                                    <p:animEffect transition="in" filter="fade">
                                      <p:cBhvr>
                                        <p:cTn id="27" dur="50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6"/>
                                        </p:tgtEl>
                                        <p:attrNameLst>
                                          <p:attrName>style.visibility</p:attrName>
                                        </p:attrNameLst>
                                      </p:cBhvr>
                                      <p:to>
                                        <p:strVal val="visible"/>
                                      </p:to>
                                    </p:set>
                                    <p:anim calcmode="lin" valueType="num">
                                      <p:cBhvr>
                                        <p:cTn id="32" dur="500" fill="hold"/>
                                        <p:tgtEl>
                                          <p:spTgt spid="56"/>
                                        </p:tgtEl>
                                        <p:attrNameLst>
                                          <p:attrName>ppt_w</p:attrName>
                                        </p:attrNameLst>
                                      </p:cBhvr>
                                      <p:tavLst>
                                        <p:tav tm="0">
                                          <p:val>
                                            <p:fltVal val="0"/>
                                          </p:val>
                                        </p:tav>
                                        <p:tav tm="100000">
                                          <p:val>
                                            <p:strVal val="#ppt_w"/>
                                          </p:val>
                                        </p:tav>
                                      </p:tavLst>
                                    </p:anim>
                                    <p:anim calcmode="lin" valueType="num">
                                      <p:cBhvr>
                                        <p:cTn id="33" dur="500" fill="hold"/>
                                        <p:tgtEl>
                                          <p:spTgt spid="56"/>
                                        </p:tgtEl>
                                        <p:attrNameLst>
                                          <p:attrName>ppt_h</p:attrName>
                                        </p:attrNameLst>
                                      </p:cBhvr>
                                      <p:tavLst>
                                        <p:tav tm="0">
                                          <p:val>
                                            <p:fltVal val="0"/>
                                          </p:val>
                                        </p:tav>
                                        <p:tav tm="100000">
                                          <p:val>
                                            <p:strVal val="#ppt_h"/>
                                          </p:val>
                                        </p:tav>
                                      </p:tavLst>
                                    </p:anim>
                                    <p:animEffect transition="in" filter="fade">
                                      <p:cBhvr>
                                        <p:cTn id="34" dur="500"/>
                                        <p:tgtEl>
                                          <p:spTgt spid="56"/>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64"/>
                                        </p:tgtEl>
                                        <p:attrNameLst>
                                          <p:attrName>style.visibility</p:attrName>
                                        </p:attrNameLst>
                                      </p:cBhvr>
                                      <p:to>
                                        <p:strVal val="visible"/>
                                      </p:to>
                                    </p:set>
                                    <p:anim calcmode="lin" valueType="num">
                                      <p:cBhvr>
                                        <p:cTn id="38" dur="500" fill="hold"/>
                                        <p:tgtEl>
                                          <p:spTgt spid="64"/>
                                        </p:tgtEl>
                                        <p:attrNameLst>
                                          <p:attrName>ppt_w</p:attrName>
                                        </p:attrNameLst>
                                      </p:cBhvr>
                                      <p:tavLst>
                                        <p:tav tm="0">
                                          <p:val>
                                            <p:fltVal val="0"/>
                                          </p:val>
                                        </p:tav>
                                        <p:tav tm="100000">
                                          <p:val>
                                            <p:strVal val="#ppt_w"/>
                                          </p:val>
                                        </p:tav>
                                      </p:tavLst>
                                    </p:anim>
                                    <p:anim calcmode="lin" valueType="num">
                                      <p:cBhvr>
                                        <p:cTn id="39" dur="500" fill="hold"/>
                                        <p:tgtEl>
                                          <p:spTgt spid="64"/>
                                        </p:tgtEl>
                                        <p:attrNameLst>
                                          <p:attrName>ppt_h</p:attrName>
                                        </p:attrNameLst>
                                      </p:cBhvr>
                                      <p:tavLst>
                                        <p:tav tm="0">
                                          <p:val>
                                            <p:fltVal val="0"/>
                                          </p:val>
                                        </p:tav>
                                        <p:tav tm="100000">
                                          <p:val>
                                            <p:strVal val="#ppt_h"/>
                                          </p:val>
                                        </p:tav>
                                      </p:tavLst>
                                    </p:anim>
                                    <p:animEffect transition="in" filter="fade">
                                      <p:cBhvr>
                                        <p:cTn id="4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62" grpId="0"/>
      <p:bldP spid="64" grpId="0"/>
    </p:bldLst>
  </p:timing>
</p:sld>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dbofdrq">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875</TotalTime>
  <Words>1098</Words>
  <Application>Microsoft Office PowerPoint</Application>
  <PresentationFormat>Widescreen</PresentationFormat>
  <Paragraphs>86</Paragraphs>
  <Slides>27</Slides>
  <Notes>1</Notes>
  <HiddenSlides>0</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27</vt:i4>
      </vt:variant>
    </vt:vector>
  </HeadingPairs>
  <TitlesOfParts>
    <vt:vector size="35" baseType="lpstr">
      <vt:lpstr>KaiTi</vt:lpstr>
      <vt:lpstr>微软雅黑</vt:lpstr>
      <vt:lpstr>Arial</vt:lpstr>
      <vt:lpstr>Calibri</vt:lpstr>
      <vt:lpstr>Times New Roman</vt:lpstr>
      <vt:lpstr>www.jpppt.com</vt:lpstr>
      <vt:lpstr>www.freeppt7.com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www.jpppt.com</Manager>
  <Company>www.jpppt.com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www.jpppt.com</dc:creator>
  <cp:keywords>www.jpppt.com</cp:keywords>
  <dc:description>www.jpppt.com</dc:description>
  <cp:lastModifiedBy>Administrator</cp:lastModifiedBy>
  <cp:revision>176</cp:revision>
  <dcterms:created xsi:type="dcterms:W3CDTF">2021-02-28T11:59:59Z</dcterms:created>
  <dcterms:modified xsi:type="dcterms:W3CDTF">2023-11-18T10:36:01Z</dcterms:modified>
</cp:coreProperties>
</file>