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6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8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9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0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1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2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3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4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57" r:id="rId4"/>
    <p:sldId id="258" r:id="rId5"/>
    <p:sldId id="266" r:id="rId6"/>
    <p:sldId id="267" r:id="rId7"/>
    <p:sldId id="269" r:id="rId8"/>
    <p:sldId id="268" r:id="rId9"/>
    <p:sldId id="270" r:id="rId10"/>
    <p:sldId id="271" r:id="rId11"/>
    <p:sldId id="272" r:id="rId12"/>
    <p:sldId id="290" r:id="rId13"/>
    <p:sldId id="273" r:id="rId14"/>
    <p:sldId id="276" r:id="rId15"/>
    <p:sldId id="277" r:id="rId16"/>
    <p:sldId id="286" r:id="rId17"/>
    <p:sldId id="287" r:id="rId18"/>
    <p:sldId id="279" r:id="rId19"/>
    <p:sldId id="280" r:id="rId20"/>
    <p:sldId id="285" r:id="rId21"/>
    <p:sldId id="295" r:id="rId22"/>
    <p:sldId id="289" r:id="rId23"/>
    <p:sldId id="291" r:id="rId24"/>
    <p:sldId id="292" r:id="rId25"/>
    <p:sldId id="294" r:id="rId26"/>
    <p:sldId id="293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3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BDAAB-4D49-4E8D-B7A2-1514E5739D3D}" type="datetimeFigureOut">
              <a:rPr lang="en-US" smtClean="0"/>
              <a:t>18/11/2023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BBF3D-FB40-4322-A458-C5267282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40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09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352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0879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5953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1647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4999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6119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138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9359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2188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1943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0435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92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6375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78412-D149-4617-914E-A0E63A8A247C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8912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04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9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9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962FA9B-0BD0-4962-BFF8-4B6C6E6074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9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0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62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11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8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2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7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18/11/2023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5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4A124-7842-4782-9C93-750FD70C284E}" type="datetimeFigureOut">
              <a:rPr lang="en-US" smtClean="0"/>
              <a:t>18/11/2023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1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7.png"/><Relationship Id="rId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44.png"/><Relationship Id="rId5" Type="http://schemas.openxmlformats.org/officeDocument/2006/relationships/image" Target="../media/image18.png"/><Relationship Id="rId10" Type="http://schemas.openxmlformats.org/officeDocument/2006/relationships/image" Target="../media/image43.png"/><Relationship Id="rId4" Type="http://schemas.openxmlformats.org/officeDocument/2006/relationships/image" Target="../media/image17.png"/><Relationship Id="rId9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8.svg"/><Relationship Id="rId18" Type="http://schemas.openxmlformats.org/officeDocument/2006/relationships/image" Target="../media/image5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7.png"/><Relationship Id="rId17" Type="http://schemas.openxmlformats.org/officeDocument/2006/relationships/image" Target="../media/image22.svg"/><Relationship Id="rId2" Type="http://schemas.openxmlformats.org/officeDocument/2006/relationships/tags" Target="../tags/tag2.xml"/><Relationship Id="rId16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6.jpg"/><Relationship Id="rId5" Type="http://schemas.openxmlformats.org/officeDocument/2006/relationships/tags" Target="../tags/tag5.xml"/><Relationship Id="rId15" Type="http://schemas.openxmlformats.org/officeDocument/2006/relationships/image" Target="../media/image50.svg"/><Relationship Id="rId10" Type="http://schemas.openxmlformats.org/officeDocument/2006/relationships/image" Target="../media/image45.jpg"/><Relationship Id="rId19" Type="http://schemas.openxmlformats.org/officeDocument/2006/relationships/image" Target="../media/image52.svg"/><Relationship Id="rId4" Type="http://schemas.openxmlformats.org/officeDocument/2006/relationships/tags" Target="../tags/tag4.xml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7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54.svg"/><Relationship Id="rId2" Type="http://schemas.openxmlformats.org/officeDocument/2006/relationships/tags" Target="../tags/tag9.xml"/><Relationship Id="rId16" Type="http://schemas.openxmlformats.org/officeDocument/2006/relationships/image" Target="../media/image22.sv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53.png"/><Relationship Id="rId5" Type="http://schemas.openxmlformats.org/officeDocument/2006/relationships/tags" Target="../tags/tag12.xml"/><Relationship Id="rId15" Type="http://schemas.openxmlformats.org/officeDocument/2006/relationships/image" Target="../media/image21.png"/><Relationship Id="rId10" Type="http://schemas.openxmlformats.org/officeDocument/2006/relationships/image" Target="../media/image45.jpg"/><Relationship Id="rId4" Type="http://schemas.openxmlformats.org/officeDocument/2006/relationships/tags" Target="../tags/tag11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7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5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55.png"/><Relationship Id="rId5" Type="http://schemas.openxmlformats.org/officeDocument/2006/relationships/tags" Target="../tags/tag19.xml"/><Relationship Id="rId10" Type="http://schemas.openxmlformats.org/officeDocument/2006/relationships/image" Target="../media/image45.jpg"/><Relationship Id="rId4" Type="http://schemas.openxmlformats.org/officeDocument/2006/relationships/tags" Target="../tags/tag18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5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58.sv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57.png"/><Relationship Id="rId5" Type="http://schemas.openxmlformats.org/officeDocument/2006/relationships/tags" Target="../tags/tag26.xml"/><Relationship Id="rId10" Type="http://schemas.openxmlformats.org/officeDocument/2006/relationships/image" Target="../media/image45.jpg"/><Relationship Id="rId4" Type="http://schemas.openxmlformats.org/officeDocument/2006/relationships/tags" Target="../tags/tag25.xml"/><Relationship Id="rId9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microsoft.com/office/2007/relationships/hdphoto" Target="../media/hdphoto2.wdp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60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59.png"/><Relationship Id="rId5" Type="http://schemas.openxmlformats.org/officeDocument/2006/relationships/tags" Target="../tags/tag33.xml"/><Relationship Id="rId15" Type="http://schemas.openxmlformats.org/officeDocument/2006/relationships/image" Target="../media/image62.svg"/><Relationship Id="rId10" Type="http://schemas.openxmlformats.org/officeDocument/2006/relationships/image" Target="../media/image45.jpg"/><Relationship Id="rId4" Type="http://schemas.openxmlformats.org/officeDocument/2006/relationships/tags" Target="../tags/tag32.xml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4.sv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63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59.png"/><Relationship Id="rId5" Type="http://schemas.openxmlformats.org/officeDocument/2006/relationships/tags" Target="../tags/tag40.xml"/><Relationship Id="rId10" Type="http://schemas.openxmlformats.org/officeDocument/2006/relationships/image" Target="../media/image45.jpg"/><Relationship Id="rId4" Type="http://schemas.openxmlformats.org/officeDocument/2006/relationships/tags" Target="../tags/tag39.xml"/><Relationship Id="rId9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5.pn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image" Target="../media/image58.sv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57.png"/><Relationship Id="rId5" Type="http://schemas.openxmlformats.org/officeDocument/2006/relationships/tags" Target="../tags/tag47.xml"/><Relationship Id="rId10" Type="http://schemas.openxmlformats.org/officeDocument/2006/relationships/image" Target="../media/image45.jpg"/><Relationship Id="rId4" Type="http://schemas.openxmlformats.org/officeDocument/2006/relationships/tags" Target="../tags/tag46.xml"/><Relationship Id="rId9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3.png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image" Target="../media/image22.svg"/><Relationship Id="rId2" Type="http://schemas.openxmlformats.org/officeDocument/2006/relationships/tags" Target="../tags/tag51.xml"/><Relationship Id="rId16" Type="http://schemas.openxmlformats.org/officeDocument/2006/relationships/image" Target="../media/image50.svg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21.png"/><Relationship Id="rId5" Type="http://schemas.openxmlformats.org/officeDocument/2006/relationships/tags" Target="../tags/tag54.xml"/><Relationship Id="rId15" Type="http://schemas.openxmlformats.org/officeDocument/2006/relationships/image" Target="../media/image49.png"/><Relationship Id="rId10" Type="http://schemas.openxmlformats.org/officeDocument/2006/relationships/image" Target="../media/image45.jpg"/><Relationship Id="rId4" Type="http://schemas.openxmlformats.org/officeDocument/2006/relationships/tags" Target="../tags/tag53.xml"/><Relationship Id="rId9" Type="http://schemas.openxmlformats.org/officeDocument/2006/relationships/notesSlide" Target="../notesSlides/notesSlide9.xml"/><Relationship Id="rId14" Type="http://schemas.openxmlformats.org/officeDocument/2006/relationships/image" Target="../media/image5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8.jpe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67.jpe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slide" Target="slide7.xml"/><Relationship Id="rId5" Type="http://schemas.openxmlformats.org/officeDocument/2006/relationships/tags" Target="../tags/tag61.xml"/><Relationship Id="rId10" Type="http://schemas.openxmlformats.org/officeDocument/2006/relationships/image" Target="../media/image45.jpg"/><Relationship Id="rId4" Type="http://schemas.openxmlformats.org/officeDocument/2006/relationships/tags" Target="../tags/tag60.xml"/><Relationship Id="rId9" Type="http://schemas.openxmlformats.org/officeDocument/2006/relationships/notesSlide" Target="../notesSlides/notesSlide10.xml"/><Relationship Id="rId1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image" Target="../media/image71.jpe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image" Target="../media/image70.jpeg"/><Relationship Id="rId5" Type="http://schemas.openxmlformats.org/officeDocument/2006/relationships/tags" Target="../tags/tag68.xml"/><Relationship Id="rId10" Type="http://schemas.openxmlformats.org/officeDocument/2006/relationships/image" Target="../media/image45.jpg"/><Relationship Id="rId4" Type="http://schemas.openxmlformats.org/officeDocument/2006/relationships/tags" Target="../tags/tag67.xml"/><Relationship Id="rId9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4.jpeg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image" Target="../media/image73.jpe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72.jpeg"/><Relationship Id="rId5" Type="http://schemas.openxmlformats.org/officeDocument/2006/relationships/tags" Target="../tags/tag75.xml"/><Relationship Id="rId10" Type="http://schemas.openxmlformats.org/officeDocument/2006/relationships/image" Target="../media/image45.jpg"/><Relationship Id="rId4" Type="http://schemas.openxmlformats.org/officeDocument/2006/relationships/tags" Target="../tags/tag74.xml"/><Relationship Id="rId9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5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66.svg"/><Relationship Id="rId2" Type="http://schemas.openxmlformats.org/officeDocument/2006/relationships/tags" Target="../tags/tag79.xml"/><Relationship Id="rId16" Type="http://schemas.openxmlformats.org/officeDocument/2006/relationships/image" Target="../media/image52.sv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65.png"/><Relationship Id="rId5" Type="http://schemas.openxmlformats.org/officeDocument/2006/relationships/tags" Target="../tags/tag82.xml"/><Relationship Id="rId15" Type="http://schemas.openxmlformats.org/officeDocument/2006/relationships/image" Target="../media/image51.png"/><Relationship Id="rId10" Type="http://schemas.openxmlformats.org/officeDocument/2006/relationships/image" Target="../media/image45.jpg"/><Relationship Id="rId4" Type="http://schemas.openxmlformats.org/officeDocument/2006/relationships/tags" Target="../tags/tag81.xml"/><Relationship Id="rId9" Type="http://schemas.openxmlformats.org/officeDocument/2006/relationships/notesSlide" Target="../notesSlides/notesSlide13.xml"/><Relationship Id="rId1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9.pn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48.sv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47.png"/><Relationship Id="rId5" Type="http://schemas.openxmlformats.org/officeDocument/2006/relationships/tags" Target="../tags/tag89.xml"/><Relationship Id="rId10" Type="http://schemas.openxmlformats.org/officeDocument/2006/relationships/image" Target="../media/image45.jpg"/><Relationship Id="rId4" Type="http://schemas.openxmlformats.org/officeDocument/2006/relationships/tags" Target="../tags/tag88.xml"/><Relationship Id="rId9" Type="http://schemas.openxmlformats.org/officeDocument/2006/relationships/notesSlide" Target="../notesSlides/notesSlide14.xml"/><Relationship Id="rId14" Type="http://schemas.openxmlformats.org/officeDocument/2006/relationships/image" Target="../media/image5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7.png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56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55.png"/><Relationship Id="rId5" Type="http://schemas.openxmlformats.org/officeDocument/2006/relationships/tags" Target="../tags/tag96.xml"/><Relationship Id="rId10" Type="http://schemas.openxmlformats.org/officeDocument/2006/relationships/image" Target="../media/image45.jpg"/><Relationship Id="rId4" Type="http://schemas.openxmlformats.org/officeDocument/2006/relationships/tags" Target="../tags/tag95.xml"/><Relationship Id="rId9" Type="http://schemas.openxmlformats.org/officeDocument/2006/relationships/notesSlide" Target="../notesSlides/notesSlide15.xml"/><Relationship Id="rId1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7.png"/><Relationship Id="rId7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7.png"/><Relationship Id="rId7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1">
            <a:extLst>
              <a:ext uri="{FF2B5EF4-FFF2-40B4-BE49-F238E27FC236}">
                <a16:creationId xmlns:a16="http://schemas.microsoft.com/office/drawing/2014/main" id="{4BA29640-FBF7-48D7-8548-17D2340CB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64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42E585CD-0E94-4FE0-AE33-DBCF2438F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4127"/>
            <a:ext cx="12192000" cy="3193874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95045B78-3EBA-4CF8-9039-9D270E93A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55" y="3165436"/>
            <a:ext cx="3579812" cy="3824082"/>
          </a:xfrm>
          <a:prstGeom prst="rect">
            <a:avLst/>
          </a:prstGeom>
        </p:spPr>
      </p:pic>
      <p:pic>
        <p:nvPicPr>
          <p:cNvPr id="7" name="图片 48">
            <a:extLst>
              <a:ext uri="{FF2B5EF4-FFF2-40B4-BE49-F238E27FC236}">
                <a16:creationId xmlns:a16="http://schemas.microsoft.com/office/drawing/2014/main" id="{884D4CC5-4EBF-4009-903A-8230B40C5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8" y="209139"/>
            <a:ext cx="1105680" cy="1134474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4481463C-B3AA-4632-9F6B-73FAB38555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44" y="3664127"/>
            <a:ext cx="3222929" cy="3198636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8484348F-BE9B-4391-B1E3-74D88FBCA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27" y="-14218"/>
            <a:ext cx="391427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55184" y="209979"/>
            <a:ext cx="1596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err="1">
                <a:latin typeface="UTM Isadora" panose="02040603050506020204" pitchFamily="18" charset="0"/>
              </a:rPr>
              <a:t>Địa</a:t>
            </a:r>
            <a:r>
              <a:rPr lang="en-US" sz="4000" b="1" u="sng" dirty="0">
                <a:latin typeface="UTM Isadora" panose="02040603050506020204" pitchFamily="18" charset="0"/>
              </a:rPr>
              <a:t> </a:t>
            </a:r>
            <a:r>
              <a:rPr lang="en-US" sz="4000" b="1" u="sng" dirty="0" err="1">
                <a:latin typeface="UTM Isadora" panose="02040603050506020204" pitchFamily="18" charset="0"/>
              </a:rPr>
              <a:t>lí</a:t>
            </a:r>
            <a:endParaRPr lang="en-US" sz="4000" b="1" u="sng" dirty="0">
              <a:latin typeface="UTM Isadora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8626" y="776376"/>
            <a:ext cx="689002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0" dirty="0">
                <a:solidFill>
                  <a:srgbClr val="006600"/>
                </a:solidFill>
                <a:latin typeface="UTM Conestoga" panose="02040603050506020204" pitchFamily="18" charset="0"/>
              </a:rPr>
              <a:t>LÂM NGHIỆP </a:t>
            </a:r>
          </a:p>
          <a:p>
            <a:pPr algn="ctr"/>
            <a:r>
              <a:rPr lang="en-US" sz="9000" dirty="0">
                <a:latin typeface="UTM Conestoga" panose="02040603050506020204" pitchFamily="18" charset="0"/>
              </a:rPr>
              <a:t>VÀ</a:t>
            </a:r>
            <a:r>
              <a:rPr lang="en-US" sz="9000" dirty="0">
                <a:solidFill>
                  <a:srgbClr val="FF0000"/>
                </a:solidFill>
                <a:latin typeface="UTM Conestoga" panose="02040603050506020204" pitchFamily="18" charset="0"/>
              </a:rPr>
              <a:t> </a:t>
            </a:r>
          </a:p>
          <a:p>
            <a:pPr algn="ctr"/>
            <a:r>
              <a:rPr lang="en-US" sz="9000" dirty="0">
                <a:solidFill>
                  <a:srgbClr val="0000CC"/>
                </a:solidFill>
                <a:latin typeface="UTM Conestoga" panose="02040603050506020204" pitchFamily="18" charset="0"/>
              </a:rPr>
              <a:t>THỦY SẢN</a:t>
            </a:r>
          </a:p>
        </p:txBody>
      </p:sp>
    </p:spTree>
    <p:extLst>
      <p:ext uri="{BB962C8B-B14F-4D97-AF65-F5344CB8AC3E}">
        <p14:creationId xmlns:p14="http://schemas.microsoft.com/office/powerpoint/2010/main" val="361621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graphicFrame>
        <p:nvGraphicFramePr>
          <p:cNvPr id="29" name="Table 9">
            <a:extLst>
              <a:ext uri="{FF2B5EF4-FFF2-40B4-BE49-F238E27FC236}">
                <a16:creationId xmlns:a16="http://schemas.microsoft.com/office/drawing/2014/main" id="{DA8628F2-A78C-4A72-9278-280462453970}"/>
              </a:ext>
            </a:extLst>
          </p:cNvPr>
          <p:cNvGraphicFramePr>
            <a:graphicFrameLocks noGrp="1"/>
          </p:cNvGraphicFramePr>
          <p:nvPr/>
        </p:nvGraphicFramePr>
        <p:xfrm>
          <a:off x="549429" y="203572"/>
          <a:ext cx="11093141" cy="233082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472309">
                  <a:extLst>
                    <a:ext uri="{9D8B030D-6E8A-4147-A177-3AD203B41FA5}">
                      <a16:colId xmlns:a16="http://schemas.microsoft.com/office/drawing/2014/main" val="813544039"/>
                    </a:ext>
                  </a:extLst>
                </a:gridCol>
                <a:gridCol w="2210198">
                  <a:extLst>
                    <a:ext uri="{9D8B030D-6E8A-4147-A177-3AD203B41FA5}">
                      <a16:colId xmlns:a16="http://schemas.microsoft.com/office/drawing/2014/main" val="2545706363"/>
                    </a:ext>
                  </a:extLst>
                </a:gridCol>
                <a:gridCol w="2223247">
                  <a:extLst>
                    <a:ext uri="{9D8B030D-6E8A-4147-A177-3AD203B41FA5}">
                      <a16:colId xmlns:a16="http://schemas.microsoft.com/office/drawing/2014/main" val="3193001718"/>
                    </a:ext>
                  </a:extLst>
                </a:gridCol>
                <a:gridCol w="2187387">
                  <a:extLst>
                    <a:ext uri="{9D8B030D-6E8A-4147-A177-3AD203B41FA5}">
                      <a16:colId xmlns:a16="http://schemas.microsoft.com/office/drawing/2014/main" val="2174913680"/>
                    </a:ext>
                  </a:extLst>
                </a:gridCol>
              </a:tblGrid>
              <a:tr h="116541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435803"/>
                  </a:ext>
                </a:extLst>
              </a:tr>
              <a:tr h="1165412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469168"/>
                  </a:ext>
                </a:extLst>
              </a:tr>
            </a:tbl>
          </a:graphicData>
        </a:graphic>
      </p:graphicFrame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A49BF2-F885-482F-8FFA-3C4B95E374B1}"/>
              </a:ext>
            </a:extLst>
          </p:cNvPr>
          <p:cNvCxnSpPr/>
          <p:nvPr/>
        </p:nvCxnSpPr>
        <p:spPr>
          <a:xfrm>
            <a:off x="519842" y="197159"/>
            <a:ext cx="4488577" cy="11654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CCD72F2-C30C-4CED-933C-2153115268B8}"/>
              </a:ext>
            </a:extLst>
          </p:cNvPr>
          <p:cNvSpPr/>
          <p:nvPr/>
        </p:nvSpPr>
        <p:spPr>
          <a:xfrm>
            <a:off x="3901566" y="203572"/>
            <a:ext cx="1082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Năm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76AF2A-F67E-447E-8F4A-5F7FEFAE0809}"/>
              </a:ext>
            </a:extLst>
          </p:cNvPr>
          <p:cNvSpPr/>
          <p:nvPr/>
        </p:nvSpPr>
        <p:spPr>
          <a:xfrm>
            <a:off x="597200" y="679635"/>
            <a:ext cx="18902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25504A-7B54-4DFE-8932-3093707D316B}"/>
              </a:ext>
            </a:extLst>
          </p:cNvPr>
          <p:cNvSpPr/>
          <p:nvPr/>
        </p:nvSpPr>
        <p:spPr>
          <a:xfrm>
            <a:off x="5632013" y="526737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1980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53A0B86-C001-4933-9DF2-285EC01D085E}"/>
              </a:ext>
            </a:extLst>
          </p:cNvPr>
          <p:cNvSpPr/>
          <p:nvPr/>
        </p:nvSpPr>
        <p:spPr>
          <a:xfrm>
            <a:off x="7789559" y="536635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1995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EC7D24-0E0D-4683-89F8-4E8F4D392D0B}"/>
              </a:ext>
            </a:extLst>
          </p:cNvPr>
          <p:cNvSpPr/>
          <p:nvPr/>
        </p:nvSpPr>
        <p:spPr>
          <a:xfrm>
            <a:off x="10085815" y="526737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2004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F5D97C-62E3-4FCE-9A7B-DBBAA1A902F0}"/>
              </a:ext>
            </a:extLst>
          </p:cNvPr>
          <p:cNvSpPr/>
          <p:nvPr/>
        </p:nvSpPr>
        <p:spPr>
          <a:xfrm>
            <a:off x="768937" y="1371998"/>
            <a:ext cx="38587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Tổng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rừng</a:t>
            </a:r>
            <a:endParaRPr lang="vi-VN" sz="36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6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(</a:t>
            </a:r>
            <a:r>
              <a:rPr lang="vi-VN" sz="3600" b="0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tri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ệu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ha)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9DB175-E14F-4EF4-899B-22D71DF4C41B}"/>
              </a:ext>
            </a:extLst>
          </p:cNvPr>
          <p:cNvSpPr/>
          <p:nvPr/>
        </p:nvSpPr>
        <p:spPr>
          <a:xfrm>
            <a:off x="5624022" y="1648996"/>
            <a:ext cx="9925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10,6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E7C40A-F034-4181-8BD1-C37EAC238934}"/>
              </a:ext>
            </a:extLst>
          </p:cNvPr>
          <p:cNvSpPr/>
          <p:nvPr/>
        </p:nvSpPr>
        <p:spPr>
          <a:xfrm>
            <a:off x="7962683" y="1648996"/>
            <a:ext cx="7617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9,3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C77881-8E7E-4C41-924C-CCFC6AE098EA}"/>
              </a:ext>
            </a:extLst>
          </p:cNvPr>
          <p:cNvSpPr/>
          <p:nvPr/>
        </p:nvSpPr>
        <p:spPr>
          <a:xfrm>
            <a:off x="10166663" y="1648996"/>
            <a:ext cx="9925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12,2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A6FD2BA-9BD6-4B9E-9257-70863A371FE3}"/>
              </a:ext>
            </a:extLst>
          </p:cNvPr>
          <p:cNvSpPr/>
          <p:nvPr/>
        </p:nvSpPr>
        <p:spPr>
          <a:xfrm>
            <a:off x="3025714" y="2544189"/>
            <a:ext cx="71817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Bảng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số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liệu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về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rừng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của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nước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ta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9" name="Freeform 8"/>
          <p:cNvSpPr/>
          <p:nvPr/>
        </p:nvSpPr>
        <p:spPr>
          <a:xfrm>
            <a:off x="2255895" y="3215449"/>
            <a:ext cx="9438991" cy="2385136"/>
          </a:xfrm>
          <a:custGeom>
            <a:avLst/>
            <a:gdLst/>
            <a:ahLst/>
            <a:cxnLst/>
            <a:rect l="l" t="t" r="r" b="b"/>
            <a:pathLst>
              <a:path w="2002194" h="2103766">
                <a:moveTo>
                  <a:pt x="1967904" y="21590"/>
                </a:moveTo>
                <a:cubicBezTo>
                  <a:pt x="1969174" y="34290"/>
                  <a:pt x="1969174" y="44450"/>
                  <a:pt x="1970444" y="54610"/>
                </a:cubicBezTo>
                <a:cubicBezTo>
                  <a:pt x="1972984" y="94943"/>
                  <a:pt x="1974254" y="139255"/>
                  <a:pt x="1976794" y="181984"/>
                </a:cubicBezTo>
                <a:cubicBezTo>
                  <a:pt x="1976794" y="243705"/>
                  <a:pt x="1989494" y="1460703"/>
                  <a:pt x="1995844" y="1522423"/>
                </a:cubicBezTo>
                <a:cubicBezTo>
                  <a:pt x="2002194" y="1615795"/>
                  <a:pt x="1998384" y="1710750"/>
                  <a:pt x="1998384" y="1804121"/>
                </a:cubicBezTo>
                <a:cubicBezTo>
                  <a:pt x="1998384" y="1886415"/>
                  <a:pt x="1999654" y="1962379"/>
                  <a:pt x="2000924" y="2042806"/>
                </a:cubicBezTo>
                <a:cubicBezTo>
                  <a:pt x="2000924" y="2064396"/>
                  <a:pt x="2000924" y="2078366"/>
                  <a:pt x="2000924" y="2102496"/>
                </a:cubicBezTo>
                <a:cubicBezTo>
                  <a:pt x="1978064" y="2102496"/>
                  <a:pt x="1957744" y="2103766"/>
                  <a:pt x="1936490" y="2102496"/>
                </a:cubicBezTo>
                <a:cubicBezTo>
                  <a:pt x="1839110" y="2097416"/>
                  <a:pt x="1740232" y="2103766"/>
                  <a:pt x="1642851" y="2098685"/>
                </a:cubicBezTo>
                <a:cubicBezTo>
                  <a:pt x="1584423" y="2094875"/>
                  <a:pt x="1527493" y="2097416"/>
                  <a:pt x="1469065" y="2094875"/>
                </a:cubicBezTo>
                <a:cubicBezTo>
                  <a:pt x="1442098" y="2093606"/>
                  <a:pt x="1415131" y="2092335"/>
                  <a:pt x="1388164" y="2091066"/>
                </a:cubicBezTo>
                <a:cubicBezTo>
                  <a:pt x="1371685" y="2091066"/>
                  <a:pt x="1356703" y="2092335"/>
                  <a:pt x="1340223" y="2092335"/>
                </a:cubicBezTo>
                <a:cubicBezTo>
                  <a:pt x="1298275" y="2091066"/>
                  <a:pt x="1182917" y="2092335"/>
                  <a:pt x="1140968" y="2091066"/>
                </a:cubicBezTo>
                <a:cubicBezTo>
                  <a:pt x="1111005" y="2089796"/>
                  <a:pt x="511742" y="2098685"/>
                  <a:pt x="481779" y="2097416"/>
                </a:cubicBezTo>
                <a:cubicBezTo>
                  <a:pt x="474288" y="2097416"/>
                  <a:pt x="465299" y="2098685"/>
                  <a:pt x="457808" y="2098685"/>
                </a:cubicBezTo>
                <a:cubicBezTo>
                  <a:pt x="439830" y="2098685"/>
                  <a:pt x="423350" y="2099956"/>
                  <a:pt x="405372" y="2099956"/>
                </a:cubicBezTo>
                <a:cubicBezTo>
                  <a:pt x="360428" y="2099956"/>
                  <a:pt x="316981" y="2098685"/>
                  <a:pt x="272036" y="2097416"/>
                </a:cubicBezTo>
                <a:cubicBezTo>
                  <a:pt x="245070" y="2096146"/>
                  <a:pt x="218103" y="2094875"/>
                  <a:pt x="192634" y="2093606"/>
                </a:cubicBezTo>
                <a:cubicBezTo>
                  <a:pt x="144693" y="2092335"/>
                  <a:pt x="96752" y="2091066"/>
                  <a:pt x="48260" y="2091066"/>
                </a:cubicBezTo>
                <a:cubicBezTo>
                  <a:pt x="38100" y="2091066"/>
                  <a:pt x="29210" y="2091066"/>
                  <a:pt x="19050" y="2089796"/>
                </a:cubicBezTo>
                <a:cubicBezTo>
                  <a:pt x="10160" y="2088525"/>
                  <a:pt x="5080" y="2082175"/>
                  <a:pt x="7620" y="2073285"/>
                </a:cubicBezTo>
                <a:cubicBezTo>
                  <a:pt x="16510" y="2041507"/>
                  <a:pt x="12700" y="2001943"/>
                  <a:pt x="11430" y="1960796"/>
                </a:cubicBezTo>
                <a:cubicBezTo>
                  <a:pt x="10160" y="1876920"/>
                  <a:pt x="6350" y="1794626"/>
                  <a:pt x="7620" y="1710750"/>
                </a:cubicBezTo>
                <a:cubicBezTo>
                  <a:pt x="5080" y="1606300"/>
                  <a:pt x="0" y="313338"/>
                  <a:pt x="7620" y="207305"/>
                </a:cubicBezTo>
                <a:cubicBezTo>
                  <a:pt x="8890" y="186732"/>
                  <a:pt x="7620" y="164576"/>
                  <a:pt x="8890" y="144002"/>
                </a:cubicBezTo>
                <a:cubicBezTo>
                  <a:pt x="10160" y="110768"/>
                  <a:pt x="12700" y="74369"/>
                  <a:pt x="13970" y="44450"/>
                </a:cubicBezTo>
                <a:cubicBezTo>
                  <a:pt x="13970" y="41910"/>
                  <a:pt x="15240" y="39370"/>
                  <a:pt x="16510" y="38100"/>
                </a:cubicBezTo>
                <a:cubicBezTo>
                  <a:pt x="38100" y="35560"/>
                  <a:pt x="59298" y="30480"/>
                  <a:pt x="83268" y="29210"/>
                </a:cubicBezTo>
                <a:cubicBezTo>
                  <a:pt x="123719" y="25400"/>
                  <a:pt x="164169" y="22860"/>
                  <a:pt x="206117" y="20320"/>
                </a:cubicBezTo>
                <a:cubicBezTo>
                  <a:pt x="234582" y="17780"/>
                  <a:pt x="263047" y="16510"/>
                  <a:pt x="290014" y="13970"/>
                </a:cubicBezTo>
                <a:cubicBezTo>
                  <a:pt x="316981" y="11430"/>
                  <a:pt x="345446" y="8890"/>
                  <a:pt x="372413" y="8890"/>
                </a:cubicBezTo>
                <a:cubicBezTo>
                  <a:pt x="402376" y="7620"/>
                  <a:pt x="432339" y="10160"/>
                  <a:pt x="462303" y="8890"/>
                </a:cubicBezTo>
                <a:cubicBezTo>
                  <a:pt x="499756" y="8890"/>
                  <a:pt x="1178422" y="6350"/>
                  <a:pt x="1215876" y="5080"/>
                </a:cubicBezTo>
                <a:cubicBezTo>
                  <a:pt x="1251832" y="3810"/>
                  <a:pt x="1287788" y="2540"/>
                  <a:pt x="1325242" y="2540"/>
                </a:cubicBezTo>
                <a:cubicBezTo>
                  <a:pt x="1386666" y="1270"/>
                  <a:pt x="1446593" y="0"/>
                  <a:pt x="1508017" y="0"/>
                </a:cubicBezTo>
                <a:cubicBezTo>
                  <a:pt x="1533486" y="0"/>
                  <a:pt x="1560453" y="2540"/>
                  <a:pt x="1585921" y="2540"/>
                </a:cubicBezTo>
                <a:cubicBezTo>
                  <a:pt x="1656335" y="3810"/>
                  <a:pt x="1728246" y="5080"/>
                  <a:pt x="1798660" y="7620"/>
                </a:cubicBezTo>
                <a:cubicBezTo>
                  <a:pt x="1836114" y="8890"/>
                  <a:pt x="1873568" y="12700"/>
                  <a:pt x="1911022" y="16510"/>
                </a:cubicBezTo>
                <a:cubicBezTo>
                  <a:pt x="1920011" y="16510"/>
                  <a:pt x="1929000" y="16510"/>
                  <a:pt x="1936490" y="16510"/>
                </a:cubicBezTo>
                <a:cubicBezTo>
                  <a:pt x="1948854" y="17780"/>
                  <a:pt x="1957744" y="20320"/>
                  <a:pt x="1967904" y="21590"/>
                </a:cubicBezTo>
                <a:close/>
                <a:moveTo>
                  <a:pt x="1978064" y="2085985"/>
                </a:moveTo>
                <a:cubicBezTo>
                  <a:pt x="1979334" y="2069476"/>
                  <a:pt x="1980604" y="2056776"/>
                  <a:pt x="1980604" y="2044076"/>
                </a:cubicBezTo>
                <a:cubicBezTo>
                  <a:pt x="1979334" y="1954466"/>
                  <a:pt x="1978064" y="1870590"/>
                  <a:pt x="1978064" y="1780383"/>
                </a:cubicBezTo>
                <a:cubicBezTo>
                  <a:pt x="1978064" y="1739236"/>
                  <a:pt x="1980604" y="1698089"/>
                  <a:pt x="1979334" y="1656942"/>
                </a:cubicBezTo>
                <a:cubicBezTo>
                  <a:pt x="1979334" y="1618960"/>
                  <a:pt x="1978064" y="1579396"/>
                  <a:pt x="1976794" y="1541414"/>
                </a:cubicBezTo>
                <a:cubicBezTo>
                  <a:pt x="1971714" y="1482859"/>
                  <a:pt x="1960284" y="270608"/>
                  <a:pt x="1960284" y="212053"/>
                </a:cubicBezTo>
                <a:cubicBezTo>
                  <a:pt x="1957744" y="162993"/>
                  <a:pt x="1955204" y="112351"/>
                  <a:pt x="1952664" y="63500"/>
                </a:cubicBezTo>
                <a:cubicBezTo>
                  <a:pt x="1951394" y="44450"/>
                  <a:pt x="1950124" y="43180"/>
                  <a:pt x="1931996" y="41910"/>
                </a:cubicBezTo>
                <a:cubicBezTo>
                  <a:pt x="1927502" y="41910"/>
                  <a:pt x="1924505" y="41910"/>
                  <a:pt x="1920011" y="40640"/>
                </a:cubicBezTo>
                <a:cubicBezTo>
                  <a:pt x="1882557" y="36830"/>
                  <a:pt x="1843605" y="31750"/>
                  <a:pt x="1806151" y="30480"/>
                </a:cubicBezTo>
                <a:cubicBezTo>
                  <a:pt x="1714763" y="26670"/>
                  <a:pt x="1621877" y="25400"/>
                  <a:pt x="1530490" y="22860"/>
                </a:cubicBezTo>
                <a:cubicBezTo>
                  <a:pt x="1517006" y="22860"/>
                  <a:pt x="1502025" y="22860"/>
                  <a:pt x="1488541" y="22860"/>
                </a:cubicBezTo>
                <a:cubicBezTo>
                  <a:pt x="1466069" y="22860"/>
                  <a:pt x="1443596" y="22860"/>
                  <a:pt x="1422622" y="22860"/>
                </a:cubicBezTo>
                <a:cubicBezTo>
                  <a:pt x="1374681" y="22860"/>
                  <a:pt x="1326740" y="22860"/>
                  <a:pt x="1280297" y="24130"/>
                </a:cubicBezTo>
                <a:cubicBezTo>
                  <a:pt x="1239847" y="25400"/>
                  <a:pt x="558185" y="29210"/>
                  <a:pt x="517734" y="29210"/>
                </a:cubicBezTo>
                <a:cubicBezTo>
                  <a:pt x="451815" y="29210"/>
                  <a:pt x="385896" y="26670"/>
                  <a:pt x="319977" y="33020"/>
                </a:cubicBezTo>
                <a:cubicBezTo>
                  <a:pt x="285520" y="36830"/>
                  <a:pt x="252560" y="36830"/>
                  <a:pt x="219601" y="38100"/>
                </a:cubicBezTo>
                <a:cubicBezTo>
                  <a:pt x="162671" y="41910"/>
                  <a:pt x="105741" y="45720"/>
                  <a:pt x="49530" y="50800"/>
                </a:cubicBezTo>
                <a:cubicBezTo>
                  <a:pt x="36830" y="50800"/>
                  <a:pt x="34290" y="53340"/>
                  <a:pt x="33020" y="69622"/>
                </a:cubicBezTo>
                <a:cubicBezTo>
                  <a:pt x="31750" y="98108"/>
                  <a:pt x="31750" y="126594"/>
                  <a:pt x="30480" y="155080"/>
                </a:cubicBezTo>
                <a:cubicBezTo>
                  <a:pt x="29210" y="202558"/>
                  <a:pt x="26670" y="248452"/>
                  <a:pt x="25400" y="295929"/>
                </a:cubicBezTo>
                <a:cubicBezTo>
                  <a:pt x="20320" y="346572"/>
                  <a:pt x="26670" y="1584144"/>
                  <a:pt x="29210" y="1634786"/>
                </a:cubicBezTo>
                <a:cubicBezTo>
                  <a:pt x="29210" y="1688594"/>
                  <a:pt x="29210" y="1743984"/>
                  <a:pt x="30480" y="1797791"/>
                </a:cubicBezTo>
                <a:cubicBezTo>
                  <a:pt x="30480" y="1837355"/>
                  <a:pt x="33020" y="1876920"/>
                  <a:pt x="33020" y="1916484"/>
                </a:cubicBezTo>
                <a:cubicBezTo>
                  <a:pt x="33020" y="1959214"/>
                  <a:pt x="33020" y="2001943"/>
                  <a:pt x="31750" y="2044076"/>
                </a:cubicBezTo>
                <a:cubicBezTo>
                  <a:pt x="31750" y="2047885"/>
                  <a:pt x="31750" y="2050426"/>
                  <a:pt x="31750" y="2054235"/>
                </a:cubicBezTo>
                <a:cubicBezTo>
                  <a:pt x="31750" y="2064396"/>
                  <a:pt x="35560" y="2068206"/>
                  <a:pt x="44450" y="2068206"/>
                </a:cubicBezTo>
                <a:cubicBezTo>
                  <a:pt x="62294" y="2068206"/>
                  <a:pt x="83268" y="2069476"/>
                  <a:pt x="102744" y="2069476"/>
                </a:cubicBezTo>
                <a:cubicBezTo>
                  <a:pt x="131209" y="2069476"/>
                  <a:pt x="161173" y="2066935"/>
                  <a:pt x="189638" y="2069476"/>
                </a:cubicBezTo>
                <a:cubicBezTo>
                  <a:pt x="236081" y="2073285"/>
                  <a:pt x="282523" y="2075826"/>
                  <a:pt x="328966" y="2074556"/>
                </a:cubicBezTo>
                <a:cubicBezTo>
                  <a:pt x="358930" y="2073285"/>
                  <a:pt x="387395" y="2075826"/>
                  <a:pt x="417358" y="2075826"/>
                </a:cubicBezTo>
                <a:cubicBezTo>
                  <a:pt x="460804" y="2075826"/>
                  <a:pt x="504251" y="2074556"/>
                  <a:pt x="547698" y="2075826"/>
                </a:cubicBezTo>
                <a:cubicBezTo>
                  <a:pt x="612118" y="2077096"/>
                  <a:pt x="1319249" y="2066935"/>
                  <a:pt x="1385168" y="2069476"/>
                </a:cubicBezTo>
                <a:cubicBezTo>
                  <a:pt x="1413633" y="2070746"/>
                  <a:pt x="1442098" y="2072016"/>
                  <a:pt x="1469065" y="2072016"/>
                </a:cubicBezTo>
                <a:cubicBezTo>
                  <a:pt x="1518504" y="2074556"/>
                  <a:pt x="1566445" y="2070746"/>
                  <a:pt x="1615885" y="2074556"/>
                </a:cubicBezTo>
                <a:cubicBezTo>
                  <a:pt x="1656335" y="2077096"/>
                  <a:pt x="1696785" y="2077096"/>
                  <a:pt x="1737235" y="2079635"/>
                </a:cubicBezTo>
                <a:cubicBezTo>
                  <a:pt x="1797162" y="2083446"/>
                  <a:pt x="1857088" y="2085985"/>
                  <a:pt x="1917015" y="2087256"/>
                </a:cubicBezTo>
                <a:cubicBezTo>
                  <a:pt x="1939487" y="2087256"/>
                  <a:pt x="1957744" y="2085985"/>
                  <a:pt x="1978064" y="2085985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2487462" y="3318873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i="0" dirty="0">
                <a:latin typeface="UTM Isadora" panose="02040603050506020204" pitchFamily="18" charset="0"/>
              </a:rPr>
              <a:t>-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1995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2005,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2,9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ha.</a:t>
            </a:r>
            <a:endParaRPr lang="en-US" altLang="en-US" sz="2800" b="1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440202" y="4215590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i="0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19">
            <a:extLst>
              <a:ext uri="{FF2B5EF4-FFF2-40B4-BE49-F238E27FC236}">
                <a16:creationId xmlns:a16="http://schemas.microsoft.com/office/drawing/2014/main" id="{95045B78-3EBA-4CF8-9039-9D270E93A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597" y="3318873"/>
            <a:ext cx="3559090" cy="3801946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615" y="5638940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41" y="6323711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613646" y="6328607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144" y="5638941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370" y="6323712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0290175" y="6328608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00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4" grpId="1"/>
      <p:bldP spid="35" grpId="0"/>
      <p:bldP spid="35" grpId="1"/>
      <p:bldP spid="36" grpId="0"/>
      <p:bldP spid="37" grpId="0"/>
      <p:bldP spid="38" grpId="0"/>
      <p:bldP spid="38" grpId="1"/>
      <p:bldP spid="39" grpId="0"/>
      <p:bldP spid="39" grpId="1"/>
      <p:bldP spid="40" grpId="0"/>
      <p:bldP spid="44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23" name="图片 19">
            <a:extLst>
              <a:ext uri="{FF2B5EF4-FFF2-40B4-BE49-F238E27FC236}">
                <a16:creationId xmlns:a16="http://schemas.microsoft.com/office/drawing/2014/main" id="{95045B78-3EBA-4CF8-9039-9D270E93A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11" y="3381973"/>
            <a:ext cx="3559090" cy="38019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1604" y="2310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542" y="563893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16" y="632371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18489" y="632860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67" y="6378676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539631" y="6383572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471" y="6380768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824507" y="6405020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615" y="5638940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41" y="6323711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613646" y="6328607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059" y="302529"/>
            <a:ext cx="5605653" cy="1842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654" y="603004"/>
            <a:ext cx="48429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UTM Isadora" panose="02040603050506020204" pitchFamily="18" charset="0"/>
              </a:rPr>
              <a:t>Hoạt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động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khai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thác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rừng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3000" b="1" dirty="0" err="1">
                <a:latin typeface="UTM Isadora" panose="02040603050506020204" pitchFamily="18" charset="0"/>
              </a:rPr>
              <a:t>thường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diễn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ra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chủ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yếu</a:t>
            </a:r>
            <a:r>
              <a:rPr lang="en-US" sz="3000" b="1" dirty="0">
                <a:latin typeface="UTM Isadora" panose="02040603050506020204" pitchFamily="18" charset="0"/>
              </a:rPr>
              <a:t> ở </a:t>
            </a:r>
          </a:p>
          <a:p>
            <a:r>
              <a:rPr lang="en-US" sz="3000" b="1" dirty="0" err="1">
                <a:latin typeface="UTM Isadora" panose="02040603050506020204" pitchFamily="18" charset="0"/>
              </a:rPr>
              <a:t>đâu</a:t>
            </a:r>
            <a:r>
              <a:rPr lang="en-US" sz="3000" b="1" dirty="0">
                <a:latin typeface="UTM Isadora" panose="02040603050506020204" pitchFamily="18" charset="0"/>
              </a:rPr>
              <a:t>?</a:t>
            </a:r>
          </a:p>
        </p:txBody>
      </p:sp>
      <p:pic>
        <p:nvPicPr>
          <p:cNvPr id="29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5585" y="210589"/>
            <a:ext cx="6309360" cy="204941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075733" y="528831"/>
            <a:ext cx="60104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UTM Isadora" panose="02040603050506020204" pitchFamily="18" charset="0"/>
              </a:rPr>
              <a:t>Hoạt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động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khai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thác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rừng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thường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diễn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ra</a:t>
            </a:r>
            <a:r>
              <a:rPr lang="en-US" sz="3000" b="1" dirty="0">
                <a:latin typeface="UTM Isadora" panose="02040603050506020204" pitchFamily="18" charset="0"/>
              </a:rPr>
              <a:t> ở </a:t>
            </a:r>
            <a:r>
              <a:rPr lang="en-US" sz="3000" b="1" dirty="0" err="1">
                <a:latin typeface="UTM Isadora" panose="02040603050506020204" pitchFamily="18" charset="0"/>
              </a:rPr>
              <a:t>vùng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núi</a:t>
            </a:r>
            <a:r>
              <a:rPr lang="en-US" sz="3000" b="1" dirty="0">
                <a:latin typeface="UTM Isadora" panose="02040603050506020204" pitchFamily="18" charset="0"/>
              </a:rPr>
              <a:t>, </a:t>
            </a:r>
            <a:r>
              <a:rPr lang="en-US" sz="3000" b="1" dirty="0" err="1">
                <a:latin typeface="UTM Isadora" panose="02040603050506020204" pitchFamily="18" charset="0"/>
              </a:rPr>
              <a:t>trung</a:t>
            </a:r>
            <a:r>
              <a:rPr lang="en-US" sz="3000" b="1" dirty="0">
                <a:latin typeface="UTM Isadora" panose="02040603050506020204" pitchFamily="18" charset="0"/>
              </a:rPr>
              <a:t> du </a:t>
            </a:r>
            <a:r>
              <a:rPr lang="en-US" sz="3000" b="1" dirty="0" err="1"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3000" b="1" dirty="0" err="1">
                <a:latin typeface="UTM Isadora" panose="02040603050506020204" pitchFamily="18" charset="0"/>
              </a:rPr>
              <a:t>một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phần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ven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biển</a:t>
            </a:r>
            <a:r>
              <a:rPr lang="en-US" sz="3000" b="1" dirty="0">
                <a:latin typeface="UTM Isadora" panose="02040603050506020204" pitchFamily="18" charset="0"/>
              </a:rPr>
              <a:t>.</a:t>
            </a:r>
          </a:p>
        </p:txBody>
      </p:sp>
      <p:pic>
        <p:nvPicPr>
          <p:cNvPr id="30" name="Picture 2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17" y="2883040"/>
            <a:ext cx="5605653" cy="184277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84864" y="3141701"/>
            <a:ext cx="4954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UTM Isadora" panose="02040603050506020204" pitchFamily="18" charset="0"/>
              </a:rPr>
              <a:t>Điều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này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gây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khó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khăn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gì</a:t>
            </a:r>
            <a:endParaRPr lang="en-US" sz="3000" b="1" dirty="0">
              <a:latin typeface="UTM Isadora" panose="02040603050506020204" pitchFamily="18" charset="0"/>
            </a:endParaRPr>
          </a:p>
          <a:p>
            <a:r>
              <a:rPr lang="en-US" sz="3000" b="1" dirty="0" err="1">
                <a:latin typeface="UTM Isadora" panose="02040603050506020204" pitchFamily="18" charset="0"/>
              </a:rPr>
              <a:t>cho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công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tác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bảo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vệ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trồng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rừng</a:t>
            </a:r>
            <a:r>
              <a:rPr lang="en-US" sz="3000" b="1" dirty="0">
                <a:latin typeface="UTM Isadora" panose="02040603050506020204" pitchFamily="18" charset="0"/>
              </a:rPr>
              <a:t>?</a:t>
            </a:r>
          </a:p>
        </p:txBody>
      </p:sp>
      <p:pic>
        <p:nvPicPr>
          <p:cNvPr id="31" name="Picture 2"/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630" y="2344203"/>
            <a:ext cx="6311370" cy="318476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167725" y="2824992"/>
            <a:ext cx="6091357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Isadora" panose="02040603050506020204" pitchFamily="18" charset="0"/>
              </a:rPr>
              <a:t>Vùng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núi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thưa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dân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cư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vì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vậy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hoạt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2800" b="1" dirty="0" err="1">
                <a:latin typeface="UTM Isadora" panose="02040603050506020204" pitchFamily="18" charset="0"/>
              </a:rPr>
              <a:t>động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thác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rừng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bừa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bãi</a:t>
            </a:r>
            <a:r>
              <a:rPr lang="en-US" sz="2800" b="1" dirty="0">
                <a:latin typeface="UTM Isadora" panose="02040603050506020204" pitchFamily="18" charset="0"/>
              </a:rPr>
              <a:t>, </a:t>
            </a:r>
            <a:r>
              <a:rPr lang="en-US" sz="2800" b="1" dirty="0" err="1">
                <a:latin typeface="UTM Isadora" panose="02040603050506020204" pitchFamily="18" charset="0"/>
              </a:rPr>
              <a:t>trộm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gỗ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và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lâm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sản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cũng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khó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phát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hiện</a:t>
            </a:r>
            <a:r>
              <a:rPr lang="en-US" sz="2800" b="1" dirty="0">
                <a:latin typeface="UTM Isadora" panose="02040603050506020204" pitchFamily="18" charset="0"/>
              </a:rPr>
              <a:t>; </a:t>
            </a:r>
            <a:r>
              <a:rPr lang="en-US" sz="2800" b="1" dirty="0" err="1">
                <a:latin typeface="UTM Isadora" panose="02040603050506020204" pitchFamily="18" charset="0"/>
              </a:rPr>
              <a:t>hoạt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động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trồng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và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bảo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vệ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rừng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thiếu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nhân</a:t>
            </a:r>
            <a:r>
              <a:rPr lang="en-US" sz="2800" b="1" dirty="0"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latin typeface="UTM Isadora" panose="02040603050506020204" pitchFamily="18" charset="0"/>
              </a:rPr>
              <a:t>công</a:t>
            </a:r>
            <a:r>
              <a:rPr lang="en-US" sz="2800" b="1" dirty="0">
                <a:latin typeface="UTM Isador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48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41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BEDE2DE4-8E23-4645-B978-A4716D860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" y="2668382"/>
            <a:ext cx="2514397" cy="4401675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615" y="5638940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41" y="6323711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613646" y="6328607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202" y="6319703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0066041" y="6336770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8215498" y="5742291"/>
            <a:ext cx="1683309" cy="1219747"/>
            <a:chOff x="3393422" y="3429000"/>
            <a:chExt cx="3117731" cy="2201738"/>
          </a:xfrm>
        </p:grpSpPr>
        <p:pic>
          <p:nvPicPr>
            <p:cNvPr id="54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11240887" y="5374594"/>
            <a:ext cx="881942" cy="1008313"/>
            <a:chOff x="3393422" y="3429000"/>
            <a:chExt cx="3117731" cy="2201738"/>
          </a:xfrm>
        </p:grpSpPr>
        <p:pic>
          <p:nvPicPr>
            <p:cNvPr id="57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Down Arrow 2"/>
          <p:cNvSpPr/>
          <p:nvPr/>
        </p:nvSpPr>
        <p:spPr>
          <a:xfrm>
            <a:off x="6355080" y="1814419"/>
            <a:ext cx="384048" cy="56361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075953" y="2397982"/>
            <a:ext cx="91529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latin typeface="UTM Isadora" panose="02040603050506020204" pitchFamily="18" charset="0"/>
              </a:rPr>
              <a:t>Nguồn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tài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nguyên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rừng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dần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cạn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kiệt</a:t>
            </a:r>
            <a:r>
              <a:rPr lang="en-US" sz="3500" b="1" dirty="0">
                <a:latin typeface="UTM Isadora" panose="02040603050506020204" pitchFamily="18" charset="0"/>
              </a:rPr>
              <a:t>, </a:t>
            </a:r>
            <a:r>
              <a:rPr lang="en-US" sz="3500" b="1" dirty="0" err="1">
                <a:latin typeface="UTM Isadora" panose="02040603050506020204" pitchFamily="18" charset="0"/>
              </a:rPr>
              <a:t>mất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cân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bằng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sinh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thái</a:t>
            </a:r>
            <a:r>
              <a:rPr lang="en-US" sz="3500" b="1" dirty="0">
                <a:latin typeface="UTM Isadora" panose="02040603050506020204" pitchFamily="18" charset="0"/>
              </a:rPr>
              <a:t>, </a:t>
            </a:r>
            <a:r>
              <a:rPr lang="en-US" sz="3500" b="1" dirty="0" err="1">
                <a:latin typeface="UTM Isadora" panose="02040603050506020204" pitchFamily="18" charset="0"/>
              </a:rPr>
              <a:t>ảnh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hưởng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đến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đời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sống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của</a:t>
            </a:r>
            <a:r>
              <a:rPr lang="en-US" sz="3500" b="1" dirty="0">
                <a:latin typeface="UTM Isadora" panose="02040603050506020204" pitchFamily="18" charset="0"/>
              </a:rPr>
              <a:t> con </a:t>
            </a:r>
            <a:r>
              <a:rPr lang="en-US" sz="3500" b="1" dirty="0" err="1">
                <a:latin typeface="UTM Isadora" panose="02040603050506020204" pitchFamily="18" charset="0"/>
              </a:rPr>
              <a:t>người</a:t>
            </a:r>
            <a:r>
              <a:rPr lang="en-US" sz="3500" b="1" dirty="0">
                <a:latin typeface="UTM Isadora" panose="02040603050506020204" pitchFamily="18" charset="0"/>
              </a:rPr>
              <a:t>.</a:t>
            </a:r>
          </a:p>
        </p:txBody>
      </p:sp>
      <p:grpSp>
        <p:nvGrpSpPr>
          <p:cNvPr id="21" name="组合 264"/>
          <p:cNvGrpSpPr/>
          <p:nvPr/>
        </p:nvGrpSpPr>
        <p:grpSpPr>
          <a:xfrm>
            <a:off x="1847088" y="333586"/>
            <a:ext cx="9994392" cy="1585296"/>
            <a:chOff x="3201988" y="2335213"/>
            <a:chExt cx="5788026" cy="2181225"/>
          </a:xfrm>
        </p:grpSpPr>
        <p:sp>
          <p:nvSpPr>
            <p:cNvPr id="24" name="Freeform 5"/>
            <p:cNvSpPr/>
            <p:nvPr/>
          </p:nvSpPr>
          <p:spPr bwMode="auto">
            <a:xfrm>
              <a:off x="3201988" y="4233863"/>
              <a:ext cx="709613" cy="274638"/>
            </a:xfrm>
            <a:custGeom>
              <a:avLst/>
              <a:gdLst>
                <a:gd name="T0" fmla="*/ 194 w 447"/>
                <a:gd name="T1" fmla="*/ 0 h 173"/>
                <a:gd name="T2" fmla="*/ 196 w 447"/>
                <a:gd name="T3" fmla="*/ 0 h 173"/>
                <a:gd name="T4" fmla="*/ 156 w 447"/>
                <a:gd name="T5" fmla="*/ 31 h 173"/>
                <a:gd name="T6" fmla="*/ 206 w 447"/>
                <a:gd name="T7" fmla="*/ 2 h 173"/>
                <a:gd name="T8" fmla="*/ 52 w 447"/>
                <a:gd name="T9" fmla="*/ 114 h 173"/>
                <a:gd name="T10" fmla="*/ 227 w 447"/>
                <a:gd name="T11" fmla="*/ 12 h 173"/>
                <a:gd name="T12" fmla="*/ 14 w 447"/>
                <a:gd name="T13" fmla="*/ 142 h 173"/>
                <a:gd name="T14" fmla="*/ 236 w 447"/>
                <a:gd name="T15" fmla="*/ 14 h 173"/>
                <a:gd name="T16" fmla="*/ 0 w 447"/>
                <a:gd name="T17" fmla="*/ 173 h 173"/>
                <a:gd name="T18" fmla="*/ 258 w 447"/>
                <a:gd name="T19" fmla="*/ 23 h 173"/>
                <a:gd name="T20" fmla="*/ 45 w 447"/>
                <a:gd name="T21" fmla="*/ 163 h 173"/>
                <a:gd name="T22" fmla="*/ 277 w 447"/>
                <a:gd name="T23" fmla="*/ 31 h 173"/>
                <a:gd name="T24" fmla="*/ 64 w 447"/>
                <a:gd name="T25" fmla="*/ 161 h 173"/>
                <a:gd name="T26" fmla="*/ 286 w 447"/>
                <a:gd name="T27" fmla="*/ 33 h 173"/>
                <a:gd name="T28" fmla="*/ 94 w 447"/>
                <a:gd name="T29" fmla="*/ 156 h 173"/>
                <a:gd name="T30" fmla="*/ 298 w 447"/>
                <a:gd name="T31" fmla="*/ 38 h 173"/>
                <a:gd name="T32" fmla="*/ 111 w 447"/>
                <a:gd name="T33" fmla="*/ 152 h 173"/>
                <a:gd name="T34" fmla="*/ 305 w 447"/>
                <a:gd name="T35" fmla="*/ 40 h 173"/>
                <a:gd name="T36" fmla="*/ 113 w 447"/>
                <a:gd name="T37" fmla="*/ 152 h 173"/>
                <a:gd name="T38" fmla="*/ 305 w 447"/>
                <a:gd name="T39" fmla="*/ 40 h 173"/>
                <a:gd name="T40" fmla="*/ 118 w 447"/>
                <a:gd name="T41" fmla="*/ 152 h 173"/>
                <a:gd name="T42" fmla="*/ 307 w 447"/>
                <a:gd name="T43" fmla="*/ 42 h 173"/>
                <a:gd name="T44" fmla="*/ 130 w 447"/>
                <a:gd name="T45" fmla="*/ 149 h 173"/>
                <a:gd name="T46" fmla="*/ 312 w 447"/>
                <a:gd name="T47" fmla="*/ 42 h 173"/>
                <a:gd name="T48" fmla="*/ 132 w 447"/>
                <a:gd name="T49" fmla="*/ 149 h 173"/>
                <a:gd name="T50" fmla="*/ 314 w 447"/>
                <a:gd name="T51" fmla="*/ 45 h 173"/>
                <a:gd name="T52" fmla="*/ 135 w 447"/>
                <a:gd name="T53" fmla="*/ 149 h 173"/>
                <a:gd name="T54" fmla="*/ 314 w 447"/>
                <a:gd name="T55" fmla="*/ 45 h 173"/>
                <a:gd name="T56" fmla="*/ 144 w 447"/>
                <a:gd name="T57" fmla="*/ 147 h 173"/>
                <a:gd name="T58" fmla="*/ 319 w 447"/>
                <a:gd name="T59" fmla="*/ 45 h 173"/>
                <a:gd name="T60" fmla="*/ 180 w 447"/>
                <a:gd name="T61" fmla="*/ 140 h 173"/>
                <a:gd name="T62" fmla="*/ 333 w 447"/>
                <a:gd name="T63" fmla="*/ 52 h 173"/>
                <a:gd name="T64" fmla="*/ 203 w 447"/>
                <a:gd name="T65" fmla="*/ 137 h 173"/>
                <a:gd name="T66" fmla="*/ 345 w 447"/>
                <a:gd name="T67" fmla="*/ 54 h 173"/>
                <a:gd name="T68" fmla="*/ 236 w 447"/>
                <a:gd name="T69" fmla="*/ 130 h 173"/>
                <a:gd name="T70" fmla="*/ 359 w 447"/>
                <a:gd name="T71" fmla="*/ 61 h 173"/>
                <a:gd name="T72" fmla="*/ 253 w 447"/>
                <a:gd name="T73" fmla="*/ 128 h 173"/>
                <a:gd name="T74" fmla="*/ 364 w 447"/>
                <a:gd name="T75" fmla="*/ 64 h 173"/>
                <a:gd name="T76" fmla="*/ 300 w 447"/>
                <a:gd name="T77" fmla="*/ 121 h 173"/>
                <a:gd name="T78" fmla="*/ 385 w 447"/>
                <a:gd name="T79" fmla="*/ 71 h 173"/>
                <a:gd name="T80" fmla="*/ 326 w 447"/>
                <a:gd name="T81" fmla="*/ 116 h 173"/>
                <a:gd name="T82" fmla="*/ 395 w 447"/>
                <a:gd name="T83" fmla="*/ 76 h 173"/>
                <a:gd name="T84" fmla="*/ 340 w 447"/>
                <a:gd name="T85" fmla="*/ 111 h 173"/>
                <a:gd name="T86" fmla="*/ 402 w 447"/>
                <a:gd name="T87" fmla="*/ 78 h 173"/>
                <a:gd name="T88" fmla="*/ 378 w 447"/>
                <a:gd name="T89" fmla="*/ 106 h 173"/>
                <a:gd name="T90" fmla="*/ 419 w 447"/>
                <a:gd name="T91" fmla="*/ 83 h 173"/>
                <a:gd name="T92" fmla="*/ 390 w 447"/>
                <a:gd name="T93" fmla="*/ 104 h 173"/>
                <a:gd name="T94" fmla="*/ 423 w 447"/>
                <a:gd name="T95" fmla="*/ 85 h 173"/>
                <a:gd name="T96" fmla="*/ 416 w 447"/>
                <a:gd name="T97" fmla="*/ 99 h 173"/>
                <a:gd name="T98" fmla="*/ 433 w 447"/>
                <a:gd name="T99" fmla="*/ 90 h 173"/>
                <a:gd name="T100" fmla="*/ 445 w 447"/>
                <a:gd name="T101" fmla="*/ 95 h 173"/>
                <a:gd name="T102" fmla="*/ 447 w 447"/>
                <a:gd name="T103" fmla="*/ 9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47" h="173">
                  <a:moveTo>
                    <a:pt x="194" y="0"/>
                  </a:moveTo>
                  <a:lnTo>
                    <a:pt x="196" y="0"/>
                  </a:lnTo>
                  <a:lnTo>
                    <a:pt x="156" y="31"/>
                  </a:lnTo>
                  <a:lnTo>
                    <a:pt x="206" y="2"/>
                  </a:lnTo>
                  <a:lnTo>
                    <a:pt x="52" y="114"/>
                  </a:lnTo>
                  <a:lnTo>
                    <a:pt x="227" y="12"/>
                  </a:lnTo>
                  <a:lnTo>
                    <a:pt x="14" y="142"/>
                  </a:lnTo>
                  <a:lnTo>
                    <a:pt x="236" y="14"/>
                  </a:lnTo>
                  <a:lnTo>
                    <a:pt x="0" y="173"/>
                  </a:lnTo>
                  <a:lnTo>
                    <a:pt x="258" y="23"/>
                  </a:lnTo>
                  <a:lnTo>
                    <a:pt x="45" y="163"/>
                  </a:lnTo>
                  <a:lnTo>
                    <a:pt x="277" y="31"/>
                  </a:lnTo>
                  <a:lnTo>
                    <a:pt x="64" y="161"/>
                  </a:lnTo>
                  <a:lnTo>
                    <a:pt x="286" y="33"/>
                  </a:lnTo>
                  <a:lnTo>
                    <a:pt x="94" y="156"/>
                  </a:lnTo>
                  <a:lnTo>
                    <a:pt x="298" y="38"/>
                  </a:lnTo>
                  <a:lnTo>
                    <a:pt x="111" y="152"/>
                  </a:lnTo>
                  <a:lnTo>
                    <a:pt x="305" y="40"/>
                  </a:lnTo>
                  <a:lnTo>
                    <a:pt x="113" y="152"/>
                  </a:lnTo>
                  <a:lnTo>
                    <a:pt x="305" y="40"/>
                  </a:lnTo>
                  <a:lnTo>
                    <a:pt x="118" y="152"/>
                  </a:lnTo>
                  <a:lnTo>
                    <a:pt x="307" y="42"/>
                  </a:lnTo>
                  <a:lnTo>
                    <a:pt x="130" y="149"/>
                  </a:lnTo>
                  <a:lnTo>
                    <a:pt x="312" y="42"/>
                  </a:lnTo>
                  <a:lnTo>
                    <a:pt x="132" y="149"/>
                  </a:lnTo>
                  <a:lnTo>
                    <a:pt x="314" y="45"/>
                  </a:lnTo>
                  <a:lnTo>
                    <a:pt x="135" y="149"/>
                  </a:lnTo>
                  <a:lnTo>
                    <a:pt x="314" y="45"/>
                  </a:lnTo>
                  <a:lnTo>
                    <a:pt x="144" y="147"/>
                  </a:lnTo>
                  <a:lnTo>
                    <a:pt x="319" y="45"/>
                  </a:lnTo>
                  <a:lnTo>
                    <a:pt x="180" y="140"/>
                  </a:lnTo>
                  <a:lnTo>
                    <a:pt x="333" y="52"/>
                  </a:lnTo>
                  <a:lnTo>
                    <a:pt x="203" y="137"/>
                  </a:lnTo>
                  <a:lnTo>
                    <a:pt x="345" y="54"/>
                  </a:lnTo>
                  <a:lnTo>
                    <a:pt x="236" y="130"/>
                  </a:lnTo>
                  <a:lnTo>
                    <a:pt x="359" y="61"/>
                  </a:lnTo>
                  <a:lnTo>
                    <a:pt x="253" y="128"/>
                  </a:lnTo>
                  <a:lnTo>
                    <a:pt x="364" y="64"/>
                  </a:lnTo>
                  <a:lnTo>
                    <a:pt x="300" y="121"/>
                  </a:lnTo>
                  <a:lnTo>
                    <a:pt x="385" y="71"/>
                  </a:lnTo>
                  <a:lnTo>
                    <a:pt x="326" y="116"/>
                  </a:lnTo>
                  <a:lnTo>
                    <a:pt x="395" y="76"/>
                  </a:lnTo>
                  <a:lnTo>
                    <a:pt x="340" y="111"/>
                  </a:lnTo>
                  <a:lnTo>
                    <a:pt x="402" y="78"/>
                  </a:lnTo>
                  <a:lnTo>
                    <a:pt x="378" y="106"/>
                  </a:lnTo>
                  <a:lnTo>
                    <a:pt x="419" y="83"/>
                  </a:lnTo>
                  <a:lnTo>
                    <a:pt x="390" y="104"/>
                  </a:lnTo>
                  <a:lnTo>
                    <a:pt x="423" y="85"/>
                  </a:lnTo>
                  <a:lnTo>
                    <a:pt x="416" y="99"/>
                  </a:lnTo>
                  <a:lnTo>
                    <a:pt x="433" y="90"/>
                  </a:lnTo>
                  <a:lnTo>
                    <a:pt x="445" y="95"/>
                  </a:lnTo>
                  <a:lnTo>
                    <a:pt x="447" y="95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6"/>
            <p:cNvSpPr/>
            <p:nvPr/>
          </p:nvSpPr>
          <p:spPr bwMode="auto">
            <a:xfrm>
              <a:off x="3213101" y="4108451"/>
              <a:ext cx="698500" cy="276225"/>
            </a:xfrm>
            <a:custGeom>
              <a:avLst/>
              <a:gdLst>
                <a:gd name="T0" fmla="*/ 0 w 440"/>
                <a:gd name="T1" fmla="*/ 5 h 174"/>
                <a:gd name="T2" fmla="*/ 14 w 440"/>
                <a:gd name="T3" fmla="*/ 5 h 174"/>
                <a:gd name="T4" fmla="*/ 54 w 440"/>
                <a:gd name="T5" fmla="*/ 5 h 174"/>
                <a:gd name="T6" fmla="*/ 66 w 440"/>
                <a:gd name="T7" fmla="*/ 5 h 174"/>
                <a:gd name="T8" fmla="*/ 106 w 440"/>
                <a:gd name="T9" fmla="*/ 5 h 174"/>
                <a:gd name="T10" fmla="*/ 139 w 440"/>
                <a:gd name="T11" fmla="*/ 3 h 174"/>
                <a:gd name="T12" fmla="*/ 151 w 440"/>
                <a:gd name="T13" fmla="*/ 3 h 174"/>
                <a:gd name="T14" fmla="*/ 173 w 440"/>
                <a:gd name="T15" fmla="*/ 3 h 174"/>
                <a:gd name="T16" fmla="*/ 187 w 440"/>
                <a:gd name="T17" fmla="*/ 3 h 174"/>
                <a:gd name="T18" fmla="*/ 187 w 440"/>
                <a:gd name="T19" fmla="*/ 3 h 174"/>
                <a:gd name="T20" fmla="*/ 189 w 440"/>
                <a:gd name="T21" fmla="*/ 3 h 174"/>
                <a:gd name="T22" fmla="*/ 199 w 440"/>
                <a:gd name="T23" fmla="*/ 3 h 174"/>
                <a:gd name="T24" fmla="*/ 201 w 440"/>
                <a:gd name="T25" fmla="*/ 3 h 174"/>
                <a:gd name="T26" fmla="*/ 201 w 440"/>
                <a:gd name="T27" fmla="*/ 3 h 174"/>
                <a:gd name="T28" fmla="*/ 208 w 440"/>
                <a:gd name="T29" fmla="*/ 3 h 174"/>
                <a:gd name="T30" fmla="*/ 234 w 440"/>
                <a:gd name="T31" fmla="*/ 3 h 174"/>
                <a:gd name="T32" fmla="*/ 251 w 440"/>
                <a:gd name="T33" fmla="*/ 3 h 174"/>
                <a:gd name="T34" fmla="*/ 274 w 440"/>
                <a:gd name="T35" fmla="*/ 3 h 174"/>
                <a:gd name="T36" fmla="*/ 286 w 440"/>
                <a:gd name="T37" fmla="*/ 3 h 174"/>
                <a:gd name="T38" fmla="*/ 319 w 440"/>
                <a:gd name="T39" fmla="*/ 3 h 174"/>
                <a:gd name="T40" fmla="*/ 338 w 440"/>
                <a:gd name="T41" fmla="*/ 3 h 174"/>
                <a:gd name="T42" fmla="*/ 350 w 440"/>
                <a:gd name="T43" fmla="*/ 0 h 174"/>
                <a:gd name="T44" fmla="*/ 376 w 440"/>
                <a:gd name="T45" fmla="*/ 0 h 174"/>
                <a:gd name="T46" fmla="*/ 383 w 440"/>
                <a:gd name="T47" fmla="*/ 0 h 174"/>
                <a:gd name="T48" fmla="*/ 402 w 440"/>
                <a:gd name="T49" fmla="*/ 0 h 174"/>
                <a:gd name="T50" fmla="*/ 428 w 440"/>
                <a:gd name="T51" fmla="*/ 0 h 174"/>
                <a:gd name="T52" fmla="*/ 440 w 440"/>
                <a:gd name="T53" fmla="*/ 10 h 174"/>
                <a:gd name="T54" fmla="*/ 440 w 440"/>
                <a:gd name="T55" fmla="*/ 17 h 174"/>
                <a:gd name="T56" fmla="*/ 440 w 440"/>
                <a:gd name="T57" fmla="*/ 31 h 174"/>
                <a:gd name="T58" fmla="*/ 440 w 440"/>
                <a:gd name="T59" fmla="*/ 36 h 174"/>
                <a:gd name="T60" fmla="*/ 440 w 440"/>
                <a:gd name="T61" fmla="*/ 43 h 174"/>
                <a:gd name="T62" fmla="*/ 440 w 440"/>
                <a:gd name="T63" fmla="*/ 46 h 174"/>
                <a:gd name="T64" fmla="*/ 440 w 440"/>
                <a:gd name="T65" fmla="*/ 55 h 174"/>
                <a:gd name="T66" fmla="*/ 440 w 440"/>
                <a:gd name="T67" fmla="*/ 72 h 174"/>
                <a:gd name="T68" fmla="*/ 440 w 440"/>
                <a:gd name="T69" fmla="*/ 86 h 174"/>
                <a:gd name="T70" fmla="*/ 440 w 440"/>
                <a:gd name="T71" fmla="*/ 98 h 174"/>
                <a:gd name="T72" fmla="*/ 440 w 440"/>
                <a:gd name="T73" fmla="*/ 107 h 174"/>
                <a:gd name="T74" fmla="*/ 440 w 440"/>
                <a:gd name="T75" fmla="*/ 114 h 174"/>
                <a:gd name="T76" fmla="*/ 440 w 440"/>
                <a:gd name="T77" fmla="*/ 129 h 174"/>
                <a:gd name="T78" fmla="*/ 440 w 440"/>
                <a:gd name="T79" fmla="*/ 131 h 174"/>
                <a:gd name="T80" fmla="*/ 440 w 440"/>
                <a:gd name="T81" fmla="*/ 136 h 174"/>
                <a:gd name="T82" fmla="*/ 440 w 440"/>
                <a:gd name="T83" fmla="*/ 140 h 174"/>
                <a:gd name="T84" fmla="*/ 440 w 440"/>
                <a:gd name="T85" fmla="*/ 159 h 174"/>
                <a:gd name="T86" fmla="*/ 440 w 440"/>
                <a:gd name="T8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0" h="174">
                  <a:moveTo>
                    <a:pt x="0" y="5"/>
                  </a:moveTo>
                  <a:lnTo>
                    <a:pt x="0" y="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31" y="17"/>
                  </a:lnTo>
                  <a:lnTo>
                    <a:pt x="54" y="5"/>
                  </a:lnTo>
                  <a:lnTo>
                    <a:pt x="40" y="19"/>
                  </a:lnTo>
                  <a:lnTo>
                    <a:pt x="66" y="5"/>
                  </a:lnTo>
                  <a:lnTo>
                    <a:pt x="64" y="29"/>
                  </a:lnTo>
                  <a:lnTo>
                    <a:pt x="106" y="5"/>
                  </a:lnTo>
                  <a:lnTo>
                    <a:pt x="83" y="36"/>
                  </a:lnTo>
                  <a:lnTo>
                    <a:pt x="139" y="3"/>
                  </a:lnTo>
                  <a:lnTo>
                    <a:pt x="90" y="38"/>
                  </a:lnTo>
                  <a:lnTo>
                    <a:pt x="151" y="3"/>
                  </a:lnTo>
                  <a:lnTo>
                    <a:pt x="102" y="46"/>
                  </a:lnTo>
                  <a:lnTo>
                    <a:pt x="173" y="3"/>
                  </a:lnTo>
                  <a:lnTo>
                    <a:pt x="111" y="48"/>
                  </a:lnTo>
                  <a:lnTo>
                    <a:pt x="187" y="3"/>
                  </a:lnTo>
                  <a:lnTo>
                    <a:pt x="111" y="48"/>
                  </a:lnTo>
                  <a:lnTo>
                    <a:pt x="187" y="3"/>
                  </a:lnTo>
                  <a:lnTo>
                    <a:pt x="113" y="48"/>
                  </a:lnTo>
                  <a:lnTo>
                    <a:pt x="189" y="3"/>
                  </a:lnTo>
                  <a:lnTo>
                    <a:pt x="118" y="50"/>
                  </a:lnTo>
                  <a:lnTo>
                    <a:pt x="199" y="3"/>
                  </a:lnTo>
                  <a:lnTo>
                    <a:pt x="118" y="50"/>
                  </a:lnTo>
                  <a:lnTo>
                    <a:pt x="201" y="3"/>
                  </a:lnTo>
                  <a:lnTo>
                    <a:pt x="118" y="50"/>
                  </a:lnTo>
                  <a:lnTo>
                    <a:pt x="201" y="3"/>
                  </a:lnTo>
                  <a:lnTo>
                    <a:pt x="123" y="53"/>
                  </a:lnTo>
                  <a:lnTo>
                    <a:pt x="208" y="3"/>
                  </a:lnTo>
                  <a:lnTo>
                    <a:pt x="139" y="57"/>
                  </a:lnTo>
                  <a:lnTo>
                    <a:pt x="234" y="3"/>
                  </a:lnTo>
                  <a:lnTo>
                    <a:pt x="149" y="62"/>
                  </a:lnTo>
                  <a:lnTo>
                    <a:pt x="251" y="3"/>
                  </a:lnTo>
                  <a:lnTo>
                    <a:pt x="163" y="67"/>
                  </a:lnTo>
                  <a:lnTo>
                    <a:pt x="274" y="3"/>
                  </a:lnTo>
                  <a:lnTo>
                    <a:pt x="170" y="69"/>
                  </a:lnTo>
                  <a:lnTo>
                    <a:pt x="286" y="3"/>
                  </a:lnTo>
                  <a:lnTo>
                    <a:pt x="189" y="76"/>
                  </a:lnTo>
                  <a:lnTo>
                    <a:pt x="319" y="3"/>
                  </a:lnTo>
                  <a:lnTo>
                    <a:pt x="201" y="81"/>
                  </a:lnTo>
                  <a:lnTo>
                    <a:pt x="338" y="3"/>
                  </a:lnTo>
                  <a:lnTo>
                    <a:pt x="206" y="83"/>
                  </a:lnTo>
                  <a:lnTo>
                    <a:pt x="350" y="0"/>
                  </a:lnTo>
                  <a:lnTo>
                    <a:pt x="222" y="91"/>
                  </a:lnTo>
                  <a:lnTo>
                    <a:pt x="376" y="0"/>
                  </a:lnTo>
                  <a:lnTo>
                    <a:pt x="227" y="93"/>
                  </a:lnTo>
                  <a:lnTo>
                    <a:pt x="383" y="0"/>
                  </a:lnTo>
                  <a:lnTo>
                    <a:pt x="239" y="95"/>
                  </a:lnTo>
                  <a:lnTo>
                    <a:pt x="402" y="0"/>
                  </a:lnTo>
                  <a:lnTo>
                    <a:pt x="253" y="102"/>
                  </a:lnTo>
                  <a:lnTo>
                    <a:pt x="428" y="0"/>
                  </a:lnTo>
                  <a:lnTo>
                    <a:pt x="270" y="107"/>
                  </a:lnTo>
                  <a:lnTo>
                    <a:pt x="440" y="10"/>
                  </a:lnTo>
                  <a:lnTo>
                    <a:pt x="279" y="112"/>
                  </a:lnTo>
                  <a:lnTo>
                    <a:pt x="440" y="17"/>
                  </a:lnTo>
                  <a:lnTo>
                    <a:pt x="291" y="117"/>
                  </a:lnTo>
                  <a:lnTo>
                    <a:pt x="440" y="31"/>
                  </a:lnTo>
                  <a:lnTo>
                    <a:pt x="298" y="119"/>
                  </a:lnTo>
                  <a:lnTo>
                    <a:pt x="440" y="36"/>
                  </a:lnTo>
                  <a:lnTo>
                    <a:pt x="305" y="121"/>
                  </a:lnTo>
                  <a:lnTo>
                    <a:pt x="440" y="43"/>
                  </a:lnTo>
                  <a:lnTo>
                    <a:pt x="307" y="121"/>
                  </a:lnTo>
                  <a:lnTo>
                    <a:pt x="440" y="46"/>
                  </a:lnTo>
                  <a:lnTo>
                    <a:pt x="317" y="126"/>
                  </a:lnTo>
                  <a:lnTo>
                    <a:pt x="440" y="55"/>
                  </a:lnTo>
                  <a:lnTo>
                    <a:pt x="333" y="133"/>
                  </a:lnTo>
                  <a:lnTo>
                    <a:pt x="440" y="72"/>
                  </a:lnTo>
                  <a:lnTo>
                    <a:pt x="350" y="138"/>
                  </a:lnTo>
                  <a:lnTo>
                    <a:pt x="440" y="86"/>
                  </a:lnTo>
                  <a:lnTo>
                    <a:pt x="362" y="143"/>
                  </a:lnTo>
                  <a:lnTo>
                    <a:pt x="440" y="98"/>
                  </a:lnTo>
                  <a:lnTo>
                    <a:pt x="374" y="148"/>
                  </a:lnTo>
                  <a:lnTo>
                    <a:pt x="440" y="107"/>
                  </a:lnTo>
                  <a:lnTo>
                    <a:pt x="378" y="150"/>
                  </a:lnTo>
                  <a:lnTo>
                    <a:pt x="440" y="114"/>
                  </a:lnTo>
                  <a:lnTo>
                    <a:pt x="395" y="155"/>
                  </a:lnTo>
                  <a:lnTo>
                    <a:pt x="440" y="129"/>
                  </a:lnTo>
                  <a:lnTo>
                    <a:pt x="397" y="157"/>
                  </a:lnTo>
                  <a:lnTo>
                    <a:pt x="440" y="131"/>
                  </a:lnTo>
                  <a:lnTo>
                    <a:pt x="402" y="157"/>
                  </a:lnTo>
                  <a:lnTo>
                    <a:pt x="440" y="136"/>
                  </a:lnTo>
                  <a:lnTo>
                    <a:pt x="407" y="159"/>
                  </a:lnTo>
                  <a:lnTo>
                    <a:pt x="440" y="140"/>
                  </a:lnTo>
                  <a:lnTo>
                    <a:pt x="426" y="166"/>
                  </a:lnTo>
                  <a:lnTo>
                    <a:pt x="440" y="159"/>
                  </a:lnTo>
                  <a:lnTo>
                    <a:pt x="440" y="174"/>
                  </a:lnTo>
                  <a:lnTo>
                    <a:pt x="440" y="174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8" name="Freeform 7"/>
            <p:cNvSpPr/>
            <p:nvPr/>
          </p:nvSpPr>
          <p:spPr bwMode="auto">
            <a:xfrm>
              <a:off x="3213101" y="2335213"/>
              <a:ext cx="5776913" cy="1781175"/>
            </a:xfrm>
            <a:custGeom>
              <a:avLst/>
              <a:gdLst>
                <a:gd name="T0" fmla="*/ 71 w 3639"/>
                <a:gd name="T1" fmla="*/ 61 h 1122"/>
                <a:gd name="T2" fmla="*/ 234 w 3639"/>
                <a:gd name="T3" fmla="*/ 12 h 1122"/>
                <a:gd name="T4" fmla="*/ 66 w 3639"/>
                <a:gd name="T5" fmla="*/ 118 h 1122"/>
                <a:gd name="T6" fmla="*/ 312 w 3639"/>
                <a:gd name="T7" fmla="*/ 19 h 1122"/>
                <a:gd name="T8" fmla="*/ 59 w 3639"/>
                <a:gd name="T9" fmla="*/ 220 h 1122"/>
                <a:gd name="T10" fmla="*/ 468 w 3639"/>
                <a:gd name="T11" fmla="*/ 31 h 1122"/>
                <a:gd name="T12" fmla="*/ 54 w 3639"/>
                <a:gd name="T13" fmla="*/ 306 h 1122"/>
                <a:gd name="T14" fmla="*/ 603 w 3639"/>
                <a:gd name="T15" fmla="*/ 42 h 1122"/>
                <a:gd name="T16" fmla="*/ 47 w 3639"/>
                <a:gd name="T17" fmla="*/ 401 h 1122"/>
                <a:gd name="T18" fmla="*/ 731 w 3639"/>
                <a:gd name="T19" fmla="*/ 52 h 1122"/>
                <a:gd name="T20" fmla="*/ 42 w 3639"/>
                <a:gd name="T21" fmla="*/ 496 h 1122"/>
                <a:gd name="T22" fmla="*/ 868 w 3639"/>
                <a:gd name="T23" fmla="*/ 64 h 1122"/>
                <a:gd name="T24" fmla="*/ 35 w 3639"/>
                <a:gd name="T25" fmla="*/ 600 h 1122"/>
                <a:gd name="T26" fmla="*/ 1034 w 3639"/>
                <a:gd name="T27" fmla="*/ 76 h 1122"/>
                <a:gd name="T28" fmla="*/ 28 w 3639"/>
                <a:gd name="T29" fmla="*/ 697 h 1122"/>
                <a:gd name="T30" fmla="*/ 1133 w 3639"/>
                <a:gd name="T31" fmla="*/ 83 h 1122"/>
                <a:gd name="T32" fmla="*/ 21 w 3639"/>
                <a:gd name="T33" fmla="*/ 804 h 1122"/>
                <a:gd name="T34" fmla="*/ 1332 w 3639"/>
                <a:gd name="T35" fmla="*/ 99 h 1122"/>
                <a:gd name="T36" fmla="*/ 12 w 3639"/>
                <a:gd name="T37" fmla="*/ 925 h 1122"/>
                <a:gd name="T38" fmla="*/ 1512 w 3639"/>
                <a:gd name="T39" fmla="*/ 114 h 1122"/>
                <a:gd name="T40" fmla="*/ 2 w 3639"/>
                <a:gd name="T41" fmla="*/ 1072 h 1122"/>
                <a:gd name="T42" fmla="*/ 1727 w 3639"/>
                <a:gd name="T43" fmla="*/ 130 h 1122"/>
                <a:gd name="T44" fmla="*/ 116 w 3639"/>
                <a:gd name="T45" fmla="*/ 1120 h 1122"/>
                <a:gd name="T46" fmla="*/ 1912 w 3639"/>
                <a:gd name="T47" fmla="*/ 144 h 1122"/>
                <a:gd name="T48" fmla="*/ 357 w 3639"/>
                <a:gd name="T49" fmla="*/ 1117 h 1122"/>
                <a:gd name="T50" fmla="*/ 2070 w 3639"/>
                <a:gd name="T51" fmla="*/ 159 h 1122"/>
                <a:gd name="T52" fmla="*/ 511 w 3639"/>
                <a:gd name="T53" fmla="*/ 1117 h 1122"/>
                <a:gd name="T54" fmla="*/ 2227 w 3639"/>
                <a:gd name="T55" fmla="*/ 171 h 1122"/>
                <a:gd name="T56" fmla="*/ 705 w 3639"/>
                <a:gd name="T57" fmla="*/ 1115 h 1122"/>
                <a:gd name="T58" fmla="*/ 2409 w 3639"/>
                <a:gd name="T59" fmla="*/ 185 h 1122"/>
                <a:gd name="T60" fmla="*/ 880 w 3639"/>
                <a:gd name="T61" fmla="*/ 1113 h 1122"/>
                <a:gd name="T62" fmla="*/ 2506 w 3639"/>
                <a:gd name="T63" fmla="*/ 192 h 1122"/>
                <a:gd name="T64" fmla="*/ 1008 w 3639"/>
                <a:gd name="T65" fmla="*/ 1110 h 1122"/>
                <a:gd name="T66" fmla="*/ 2627 w 3639"/>
                <a:gd name="T67" fmla="*/ 201 h 1122"/>
                <a:gd name="T68" fmla="*/ 1174 w 3639"/>
                <a:gd name="T69" fmla="*/ 1110 h 1122"/>
                <a:gd name="T70" fmla="*/ 2750 w 3639"/>
                <a:gd name="T71" fmla="*/ 211 h 1122"/>
                <a:gd name="T72" fmla="*/ 1266 w 3639"/>
                <a:gd name="T73" fmla="*/ 1108 h 1122"/>
                <a:gd name="T74" fmla="*/ 2887 w 3639"/>
                <a:gd name="T75" fmla="*/ 223 h 1122"/>
                <a:gd name="T76" fmla="*/ 1458 w 3639"/>
                <a:gd name="T77" fmla="*/ 1106 h 1122"/>
                <a:gd name="T78" fmla="*/ 3060 w 3639"/>
                <a:gd name="T79" fmla="*/ 237 h 1122"/>
                <a:gd name="T80" fmla="*/ 1640 w 3639"/>
                <a:gd name="T81" fmla="*/ 1106 h 1122"/>
                <a:gd name="T82" fmla="*/ 3211 w 3639"/>
                <a:gd name="T83" fmla="*/ 249 h 1122"/>
                <a:gd name="T84" fmla="*/ 1862 w 3639"/>
                <a:gd name="T85" fmla="*/ 1103 h 1122"/>
                <a:gd name="T86" fmla="*/ 3367 w 3639"/>
                <a:gd name="T87" fmla="*/ 261 h 1122"/>
                <a:gd name="T88" fmla="*/ 2007 w 3639"/>
                <a:gd name="T89" fmla="*/ 1101 h 1122"/>
                <a:gd name="T90" fmla="*/ 3531 w 3639"/>
                <a:gd name="T91" fmla="*/ 273 h 1122"/>
                <a:gd name="T92" fmla="*/ 2186 w 3639"/>
                <a:gd name="T93" fmla="*/ 1098 h 1122"/>
                <a:gd name="T94" fmla="*/ 3550 w 3639"/>
                <a:gd name="T95" fmla="*/ 353 h 1122"/>
                <a:gd name="T96" fmla="*/ 2397 w 3639"/>
                <a:gd name="T97" fmla="*/ 1096 h 1122"/>
                <a:gd name="T98" fmla="*/ 3566 w 3639"/>
                <a:gd name="T99" fmla="*/ 484 h 1122"/>
                <a:gd name="T100" fmla="*/ 2605 w 3639"/>
                <a:gd name="T101" fmla="*/ 1094 h 1122"/>
                <a:gd name="T102" fmla="*/ 3578 w 3639"/>
                <a:gd name="T103" fmla="*/ 574 h 1122"/>
                <a:gd name="T104" fmla="*/ 2835 w 3639"/>
                <a:gd name="T105" fmla="*/ 1091 h 1122"/>
                <a:gd name="T106" fmla="*/ 3594 w 3639"/>
                <a:gd name="T107" fmla="*/ 709 h 1122"/>
                <a:gd name="T108" fmla="*/ 3027 w 3639"/>
                <a:gd name="T109" fmla="*/ 1089 h 1122"/>
                <a:gd name="T110" fmla="*/ 3604 w 3639"/>
                <a:gd name="T111" fmla="*/ 802 h 1122"/>
                <a:gd name="T112" fmla="*/ 3230 w 3639"/>
                <a:gd name="T113" fmla="*/ 1089 h 1122"/>
                <a:gd name="T114" fmla="*/ 3618 w 3639"/>
                <a:gd name="T115" fmla="*/ 911 h 1122"/>
                <a:gd name="T116" fmla="*/ 3398 w 3639"/>
                <a:gd name="T117" fmla="*/ 1087 h 1122"/>
                <a:gd name="T118" fmla="*/ 3628 w 3639"/>
                <a:gd name="T119" fmla="*/ 989 h 1122"/>
                <a:gd name="T120" fmla="*/ 3578 w 3639"/>
                <a:gd name="T121" fmla="*/ 1084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39" h="1122">
                  <a:moveTo>
                    <a:pt x="75" y="0"/>
                  </a:moveTo>
                  <a:lnTo>
                    <a:pt x="75" y="0"/>
                  </a:lnTo>
                  <a:lnTo>
                    <a:pt x="75" y="9"/>
                  </a:lnTo>
                  <a:lnTo>
                    <a:pt x="87" y="0"/>
                  </a:lnTo>
                  <a:lnTo>
                    <a:pt x="73" y="31"/>
                  </a:lnTo>
                  <a:lnTo>
                    <a:pt x="120" y="4"/>
                  </a:lnTo>
                  <a:lnTo>
                    <a:pt x="73" y="40"/>
                  </a:lnTo>
                  <a:lnTo>
                    <a:pt x="132" y="4"/>
                  </a:lnTo>
                  <a:lnTo>
                    <a:pt x="71" y="61"/>
                  </a:lnTo>
                  <a:lnTo>
                    <a:pt x="165" y="7"/>
                  </a:lnTo>
                  <a:lnTo>
                    <a:pt x="68" y="80"/>
                  </a:lnTo>
                  <a:lnTo>
                    <a:pt x="194" y="9"/>
                  </a:lnTo>
                  <a:lnTo>
                    <a:pt x="68" y="90"/>
                  </a:lnTo>
                  <a:lnTo>
                    <a:pt x="206" y="9"/>
                  </a:lnTo>
                  <a:lnTo>
                    <a:pt x="68" y="102"/>
                  </a:lnTo>
                  <a:lnTo>
                    <a:pt x="225" y="12"/>
                  </a:lnTo>
                  <a:lnTo>
                    <a:pt x="68" y="109"/>
                  </a:lnTo>
                  <a:lnTo>
                    <a:pt x="234" y="12"/>
                  </a:lnTo>
                  <a:lnTo>
                    <a:pt x="68" y="109"/>
                  </a:lnTo>
                  <a:lnTo>
                    <a:pt x="236" y="12"/>
                  </a:lnTo>
                  <a:lnTo>
                    <a:pt x="68" y="111"/>
                  </a:lnTo>
                  <a:lnTo>
                    <a:pt x="239" y="12"/>
                  </a:lnTo>
                  <a:lnTo>
                    <a:pt x="66" y="116"/>
                  </a:lnTo>
                  <a:lnTo>
                    <a:pt x="246" y="14"/>
                  </a:lnTo>
                  <a:lnTo>
                    <a:pt x="66" y="118"/>
                  </a:lnTo>
                  <a:lnTo>
                    <a:pt x="248" y="14"/>
                  </a:lnTo>
                  <a:lnTo>
                    <a:pt x="66" y="118"/>
                  </a:lnTo>
                  <a:lnTo>
                    <a:pt x="248" y="14"/>
                  </a:lnTo>
                  <a:lnTo>
                    <a:pt x="66" y="123"/>
                  </a:lnTo>
                  <a:lnTo>
                    <a:pt x="255" y="14"/>
                  </a:lnTo>
                  <a:lnTo>
                    <a:pt x="66" y="137"/>
                  </a:lnTo>
                  <a:lnTo>
                    <a:pt x="277" y="16"/>
                  </a:lnTo>
                  <a:lnTo>
                    <a:pt x="66" y="149"/>
                  </a:lnTo>
                  <a:lnTo>
                    <a:pt x="291" y="16"/>
                  </a:lnTo>
                  <a:lnTo>
                    <a:pt x="64" y="161"/>
                  </a:lnTo>
                  <a:lnTo>
                    <a:pt x="312" y="19"/>
                  </a:lnTo>
                  <a:lnTo>
                    <a:pt x="64" y="168"/>
                  </a:lnTo>
                  <a:lnTo>
                    <a:pt x="322" y="19"/>
                  </a:lnTo>
                  <a:lnTo>
                    <a:pt x="61" y="187"/>
                  </a:lnTo>
                  <a:lnTo>
                    <a:pt x="350" y="21"/>
                  </a:lnTo>
                  <a:lnTo>
                    <a:pt x="61" y="199"/>
                  </a:lnTo>
                  <a:lnTo>
                    <a:pt x="367" y="23"/>
                  </a:lnTo>
                  <a:lnTo>
                    <a:pt x="61" y="206"/>
                  </a:lnTo>
                  <a:lnTo>
                    <a:pt x="376" y="23"/>
                  </a:lnTo>
                  <a:lnTo>
                    <a:pt x="59" y="220"/>
                  </a:lnTo>
                  <a:lnTo>
                    <a:pt x="400" y="26"/>
                  </a:lnTo>
                  <a:lnTo>
                    <a:pt x="59" y="228"/>
                  </a:lnTo>
                  <a:lnTo>
                    <a:pt x="407" y="26"/>
                  </a:lnTo>
                  <a:lnTo>
                    <a:pt x="59" y="237"/>
                  </a:lnTo>
                  <a:lnTo>
                    <a:pt x="421" y="28"/>
                  </a:lnTo>
                  <a:lnTo>
                    <a:pt x="59" y="254"/>
                  </a:lnTo>
                  <a:lnTo>
                    <a:pt x="445" y="28"/>
                  </a:lnTo>
                  <a:lnTo>
                    <a:pt x="57" y="270"/>
                  </a:lnTo>
                  <a:lnTo>
                    <a:pt x="468" y="31"/>
                  </a:lnTo>
                  <a:lnTo>
                    <a:pt x="57" y="277"/>
                  </a:lnTo>
                  <a:lnTo>
                    <a:pt x="480" y="33"/>
                  </a:lnTo>
                  <a:lnTo>
                    <a:pt x="54" y="292"/>
                  </a:lnTo>
                  <a:lnTo>
                    <a:pt x="499" y="33"/>
                  </a:lnTo>
                  <a:lnTo>
                    <a:pt x="54" y="296"/>
                  </a:lnTo>
                  <a:lnTo>
                    <a:pt x="509" y="33"/>
                  </a:lnTo>
                  <a:lnTo>
                    <a:pt x="54" y="303"/>
                  </a:lnTo>
                  <a:lnTo>
                    <a:pt x="520" y="35"/>
                  </a:lnTo>
                  <a:lnTo>
                    <a:pt x="54" y="306"/>
                  </a:lnTo>
                  <a:lnTo>
                    <a:pt x="523" y="35"/>
                  </a:lnTo>
                  <a:lnTo>
                    <a:pt x="54" y="318"/>
                  </a:lnTo>
                  <a:lnTo>
                    <a:pt x="539" y="35"/>
                  </a:lnTo>
                  <a:lnTo>
                    <a:pt x="52" y="334"/>
                  </a:lnTo>
                  <a:lnTo>
                    <a:pt x="563" y="38"/>
                  </a:lnTo>
                  <a:lnTo>
                    <a:pt x="52" y="349"/>
                  </a:lnTo>
                  <a:lnTo>
                    <a:pt x="584" y="40"/>
                  </a:lnTo>
                  <a:lnTo>
                    <a:pt x="49" y="363"/>
                  </a:lnTo>
                  <a:lnTo>
                    <a:pt x="603" y="42"/>
                  </a:lnTo>
                  <a:lnTo>
                    <a:pt x="49" y="372"/>
                  </a:lnTo>
                  <a:lnTo>
                    <a:pt x="617" y="42"/>
                  </a:lnTo>
                  <a:lnTo>
                    <a:pt x="49" y="377"/>
                  </a:lnTo>
                  <a:lnTo>
                    <a:pt x="627" y="42"/>
                  </a:lnTo>
                  <a:lnTo>
                    <a:pt x="47" y="394"/>
                  </a:lnTo>
                  <a:lnTo>
                    <a:pt x="651" y="45"/>
                  </a:lnTo>
                  <a:lnTo>
                    <a:pt x="47" y="396"/>
                  </a:lnTo>
                  <a:lnTo>
                    <a:pt x="653" y="45"/>
                  </a:lnTo>
                  <a:lnTo>
                    <a:pt x="47" y="401"/>
                  </a:lnTo>
                  <a:lnTo>
                    <a:pt x="660" y="47"/>
                  </a:lnTo>
                  <a:lnTo>
                    <a:pt x="47" y="405"/>
                  </a:lnTo>
                  <a:lnTo>
                    <a:pt x="667" y="47"/>
                  </a:lnTo>
                  <a:lnTo>
                    <a:pt x="47" y="424"/>
                  </a:lnTo>
                  <a:lnTo>
                    <a:pt x="696" y="50"/>
                  </a:lnTo>
                  <a:lnTo>
                    <a:pt x="45" y="441"/>
                  </a:lnTo>
                  <a:lnTo>
                    <a:pt x="719" y="50"/>
                  </a:lnTo>
                  <a:lnTo>
                    <a:pt x="45" y="448"/>
                  </a:lnTo>
                  <a:lnTo>
                    <a:pt x="731" y="52"/>
                  </a:lnTo>
                  <a:lnTo>
                    <a:pt x="45" y="453"/>
                  </a:lnTo>
                  <a:lnTo>
                    <a:pt x="738" y="52"/>
                  </a:lnTo>
                  <a:lnTo>
                    <a:pt x="45" y="458"/>
                  </a:lnTo>
                  <a:lnTo>
                    <a:pt x="743" y="52"/>
                  </a:lnTo>
                  <a:lnTo>
                    <a:pt x="42" y="467"/>
                  </a:lnTo>
                  <a:lnTo>
                    <a:pt x="757" y="54"/>
                  </a:lnTo>
                  <a:lnTo>
                    <a:pt x="42" y="479"/>
                  </a:lnTo>
                  <a:lnTo>
                    <a:pt x="774" y="54"/>
                  </a:lnTo>
                  <a:lnTo>
                    <a:pt x="42" y="496"/>
                  </a:lnTo>
                  <a:lnTo>
                    <a:pt x="800" y="57"/>
                  </a:lnTo>
                  <a:lnTo>
                    <a:pt x="40" y="512"/>
                  </a:lnTo>
                  <a:lnTo>
                    <a:pt x="823" y="59"/>
                  </a:lnTo>
                  <a:lnTo>
                    <a:pt x="40" y="515"/>
                  </a:lnTo>
                  <a:lnTo>
                    <a:pt x="826" y="59"/>
                  </a:lnTo>
                  <a:lnTo>
                    <a:pt x="40" y="531"/>
                  </a:lnTo>
                  <a:lnTo>
                    <a:pt x="852" y="61"/>
                  </a:lnTo>
                  <a:lnTo>
                    <a:pt x="38" y="543"/>
                  </a:lnTo>
                  <a:lnTo>
                    <a:pt x="868" y="64"/>
                  </a:lnTo>
                  <a:lnTo>
                    <a:pt x="38" y="546"/>
                  </a:lnTo>
                  <a:lnTo>
                    <a:pt x="871" y="64"/>
                  </a:lnTo>
                  <a:lnTo>
                    <a:pt x="38" y="567"/>
                  </a:lnTo>
                  <a:lnTo>
                    <a:pt x="904" y="66"/>
                  </a:lnTo>
                  <a:lnTo>
                    <a:pt x="35" y="572"/>
                  </a:lnTo>
                  <a:lnTo>
                    <a:pt x="911" y="66"/>
                  </a:lnTo>
                  <a:lnTo>
                    <a:pt x="35" y="583"/>
                  </a:lnTo>
                  <a:lnTo>
                    <a:pt x="927" y="66"/>
                  </a:lnTo>
                  <a:lnTo>
                    <a:pt x="35" y="600"/>
                  </a:lnTo>
                  <a:lnTo>
                    <a:pt x="951" y="69"/>
                  </a:lnTo>
                  <a:lnTo>
                    <a:pt x="33" y="602"/>
                  </a:lnTo>
                  <a:lnTo>
                    <a:pt x="956" y="69"/>
                  </a:lnTo>
                  <a:lnTo>
                    <a:pt x="33" y="626"/>
                  </a:lnTo>
                  <a:lnTo>
                    <a:pt x="989" y="71"/>
                  </a:lnTo>
                  <a:lnTo>
                    <a:pt x="31" y="645"/>
                  </a:lnTo>
                  <a:lnTo>
                    <a:pt x="1017" y="73"/>
                  </a:lnTo>
                  <a:lnTo>
                    <a:pt x="31" y="657"/>
                  </a:lnTo>
                  <a:lnTo>
                    <a:pt x="1034" y="76"/>
                  </a:lnTo>
                  <a:lnTo>
                    <a:pt x="28" y="678"/>
                  </a:lnTo>
                  <a:lnTo>
                    <a:pt x="1065" y="78"/>
                  </a:lnTo>
                  <a:lnTo>
                    <a:pt x="28" y="681"/>
                  </a:lnTo>
                  <a:lnTo>
                    <a:pt x="1067" y="78"/>
                  </a:lnTo>
                  <a:lnTo>
                    <a:pt x="28" y="681"/>
                  </a:lnTo>
                  <a:lnTo>
                    <a:pt x="1069" y="78"/>
                  </a:lnTo>
                  <a:lnTo>
                    <a:pt x="28" y="683"/>
                  </a:lnTo>
                  <a:lnTo>
                    <a:pt x="1074" y="78"/>
                  </a:lnTo>
                  <a:lnTo>
                    <a:pt x="28" y="697"/>
                  </a:lnTo>
                  <a:lnTo>
                    <a:pt x="1091" y="80"/>
                  </a:lnTo>
                  <a:lnTo>
                    <a:pt x="28" y="700"/>
                  </a:lnTo>
                  <a:lnTo>
                    <a:pt x="1095" y="80"/>
                  </a:lnTo>
                  <a:lnTo>
                    <a:pt x="26" y="714"/>
                  </a:lnTo>
                  <a:lnTo>
                    <a:pt x="1119" y="83"/>
                  </a:lnTo>
                  <a:lnTo>
                    <a:pt x="26" y="716"/>
                  </a:lnTo>
                  <a:lnTo>
                    <a:pt x="1121" y="83"/>
                  </a:lnTo>
                  <a:lnTo>
                    <a:pt x="26" y="726"/>
                  </a:lnTo>
                  <a:lnTo>
                    <a:pt x="1133" y="83"/>
                  </a:lnTo>
                  <a:lnTo>
                    <a:pt x="26" y="738"/>
                  </a:lnTo>
                  <a:lnTo>
                    <a:pt x="1155" y="85"/>
                  </a:lnTo>
                  <a:lnTo>
                    <a:pt x="23" y="761"/>
                  </a:lnTo>
                  <a:lnTo>
                    <a:pt x="1188" y="87"/>
                  </a:lnTo>
                  <a:lnTo>
                    <a:pt x="23" y="769"/>
                  </a:lnTo>
                  <a:lnTo>
                    <a:pt x="1200" y="90"/>
                  </a:lnTo>
                  <a:lnTo>
                    <a:pt x="21" y="780"/>
                  </a:lnTo>
                  <a:lnTo>
                    <a:pt x="1216" y="90"/>
                  </a:lnTo>
                  <a:lnTo>
                    <a:pt x="21" y="804"/>
                  </a:lnTo>
                  <a:lnTo>
                    <a:pt x="1249" y="92"/>
                  </a:lnTo>
                  <a:lnTo>
                    <a:pt x="19" y="816"/>
                  </a:lnTo>
                  <a:lnTo>
                    <a:pt x="1268" y="95"/>
                  </a:lnTo>
                  <a:lnTo>
                    <a:pt x="19" y="833"/>
                  </a:lnTo>
                  <a:lnTo>
                    <a:pt x="1290" y="97"/>
                  </a:lnTo>
                  <a:lnTo>
                    <a:pt x="19" y="845"/>
                  </a:lnTo>
                  <a:lnTo>
                    <a:pt x="1308" y="97"/>
                  </a:lnTo>
                  <a:lnTo>
                    <a:pt x="16" y="861"/>
                  </a:lnTo>
                  <a:lnTo>
                    <a:pt x="1332" y="99"/>
                  </a:lnTo>
                  <a:lnTo>
                    <a:pt x="16" y="864"/>
                  </a:lnTo>
                  <a:lnTo>
                    <a:pt x="1337" y="99"/>
                  </a:lnTo>
                  <a:lnTo>
                    <a:pt x="16" y="873"/>
                  </a:lnTo>
                  <a:lnTo>
                    <a:pt x="1351" y="102"/>
                  </a:lnTo>
                  <a:lnTo>
                    <a:pt x="14" y="885"/>
                  </a:lnTo>
                  <a:lnTo>
                    <a:pt x="1365" y="102"/>
                  </a:lnTo>
                  <a:lnTo>
                    <a:pt x="14" y="906"/>
                  </a:lnTo>
                  <a:lnTo>
                    <a:pt x="1398" y="104"/>
                  </a:lnTo>
                  <a:lnTo>
                    <a:pt x="12" y="925"/>
                  </a:lnTo>
                  <a:lnTo>
                    <a:pt x="1427" y="106"/>
                  </a:lnTo>
                  <a:lnTo>
                    <a:pt x="12" y="942"/>
                  </a:lnTo>
                  <a:lnTo>
                    <a:pt x="1450" y="109"/>
                  </a:lnTo>
                  <a:lnTo>
                    <a:pt x="9" y="961"/>
                  </a:lnTo>
                  <a:lnTo>
                    <a:pt x="1479" y="111"/>
                  </a:lnTo>
                  <a:lnTo>
                    <a:pt x="9" y="985"/>
                  </a:lnTo>
                  <a:lnTo>
                    <a:pt x="1512" y="114"/>
                  </a:lnTo>
                  <a:lnTo>
                    <a:pt x="9" y="985"/>
                  </a:lnTo>
                  <a:lnTo>
                    <a:pt x="1512" y="114"/>
                  </a:lnTo>
                  <a:lnTo>
                    <a:pt x="7" y="1001"/>
                  </a:lnTo>
                  <a:lnTo>
                    <a:pt x="1538" y="116"/>
                  </a:lnTo>
                  <a:lnTo>
                    <a:pt x="4" y="1023"/>
                  </a:lnTo>
                  <a:lnTo>
                    <a:pt x="1566" y="118"/>
                  </a:lnTo>
                  <a:lnTo>
                    <a:pt x="4" y="1044"/>
                  </a:lnTo>
                  <a:lnTo>
                    <a:pt x="1600" y="121"/>
                  </a:lnTo>
                  <a:lnTo>
                    <a:pt x="2" y="1060"/>
                  </a:lnTo>
                  <a:lnTo>
                    <a:pt x="1621" y="123"/>
                  </a:lnTo>
                  <a:lnTo>
                    <a:pt x="2" y="1072"/>
                  </a:lnTo>
                  <a:lnTo>
                    <a:pt x="1642" y="123"/>
                  </a:lnTo>
                  <a:lnTo>
                    <a:pt x="2" y="1077"/>
                  </a:lnTo>
                  <a:lnTo>
                    <a:pt x="1649" y="125"/>
                  </a:lnTo>
                  <a:lnTo>
                    <a:pt x="0" y="1094"/>
                  </a:lnTo>
                  <a:lnTo>
                    <a:pt x="1673" y="125"/>
                  </a:lnTo>
                  <a:lnTo>
                    <a:pt x="0" y="1115"/>
                  </a:lnTo>
                  <a:lnTo>
                    <a:pt x="1701" y="128"/>
                  </a:lnTo>
                  <a:lnTo>
                    <a:pt x="14" y="1122"/>
                  </a:lnTo>
                  <a:lnTo>
                    <a:pt x="1727" y="130"/>
                  </a:lnTo>
                  <a:lnTo>
                    <a:pt x="23" y="1122"/>
                  </a:lnTo>
                  <a:lnTo>
                    <a:pt x="1734" y="130"/>
                  </a:lnTo>
                  <a:lnTo>
                    <a:pt x="40" y="1122"/>
                  </a:lnTo>
                  <a:lnTo>
                    <a:pt x="1749" y="133"/>
                  </a:lnTo>
                  <a:lnTo>
                    <a:pt x="49" y="1122"/>
                  </a:lnTo>
                  <a:lnTo>
                    <a:pt x="1758" y="133"/>
                  </a:lnTo>
                  <a:lnTo>
                    <a:pt x="87" y="1122"/>
                  </a:lnTo>
                  <a:lnTo>
                    <a:pt x="1791" y="135"/>
                  </a:lnTo>
                  <a:lnTo>
                    <a:pt x="116" y="1120"/>
                  </a:lnTo>
                  <a:lnTo>
                    <a:pt x="1815" y="137"/>
                  </a:lnTo>
                  <a:lnTo>
                    <a:pt x="146" y="1120"/>
                  </a:lnTo>
                  <a:lnTo>
                    <a:pt x="1841" y="140"/>
                  </a:lnTo>
                  <a:lnTo>
                    <a:pt x="180" y="1120"/>
                  </a:lnTo>
                  <a:lnTo>
                    <a:pt x="1869" y="142"/>
                  </a:lnTo>
                  <a:lnTo>
                    <a:pt x="220" y="1120"/>
                  </a:lnTo>
                  <a:lnTo>
                    <a:pt x="1902" y="144"/>
                  </a:lnTo>
                  <a:lnTo>
                    <a:pt x="229" y="1120"/>
                  </a:lnTo>
                  <a:lnTo>
                    <a:pt x="1912" y="144"/>
                  </a:lnTo>
                  <a:lnTo>
                    <a:pt x="253" y="1120"/>
                  </a:lnTo>
                  <a:lnTo>
                    <a:pt x="1933" y="147"/>
                  </a:lnTo>
                  <a:lnTo>
                    <a:pt x="272" y="1120"/>
                  </a:lnTo>
                  <a:lnTo>
                    <a:pt x="1950" y="149"/>
                  </a:lnTo>
                  <a:lnTo>
                    <a:pt x="305" y="1120"/>
                  </a:lnTo>
                  <a:lnTo>
                    <a:pt x="1978" y="152"/>
                  </a:lnTo>
                  <a:lnTo>
                    <a:pt x="336" y="1117"/>
                  </a:lnTo>
                  <a:lnTo>
                    <a:pt x="2004" y="152"/>
                  </a:lnTo>
                  <a:lnTo>
                    <a:pt x="357" y="1117"/>
                  </a:lnTo>
                  <a:lnTo>
                    <a:pt x="2023" y="154"/>
                  </a:lnTo>
                  <a:lnTo>
                    <a:pt x="383" y="1117"/>
                  </a:lnTo>
                  <a:lnTo>
                    <a:pt x="2044" y="156"/>
                  </a:lnTo>
                  <a:lnTo>
                    <a:pt x="386" y="1117"/>
                  </a:lnTo>
                  <a:lnTo>
                    <a:pt x="2047" y="156"/>
                  </a:lnTo>
                  <a:lnTo>
                    <a:pt x="390" y="1117"/>
                  </a:lnTo>
                  <a:lnTo>
                    <a:pt x="2052" y="156"/>
                  </a:lnTo>
                  <a:lnTo>
                    <a:pt x="414" y="1117"/>
                  </a:lnTo>
                  <a:lnTo>
                    <a:pt x="2070" y="159"/>
                  </a:lnTo>
                  <a:lnTo>
                    <a:pt x="419" y="1117"/>
                  </a:lnTo>
                  <a:lnTo>
                    <a:pt x="2075" y="159"/>
                  </a:lnTo>
                  <a:lnTo>
                    <a:pt x="442" y="1117"/>
                  </a:lnTo>
                  <a:lnTo>
                    <a:pt x="2094" y="159"/>
                  </a:lnTo>
                  <a:lnTo>
                    <a:pt x="464" y="1117"/>
                  </a:lnTo>
                  <a:lnTo>
                    <a:pt x="2115" y="161"/>
                  </a:lnTo>
                  <a:lnTo>
                    <a:pt x="480" y="1117"/>
                  </a:lnTo>
                  <a:lnTo>
                    <a:pt x="2130" y="163"/>
                  </a:lnTo>
                  <a:lnTo>
                    <a:pt x="511" y="1117"/>
                  </a:lnTo>
                  <a:lnTo>
                    <a:pt x="2156" y="163"/>
                  </a:lnTo>
                  <a:lnTo>
                    <a:pt x="513" y="1117"/>
                  </a:lnTo>
                  <a:lnTo>
                    <a:pt x="2158" y="166"/>
                  </a:lnTo>
                  <a:lnTo>
                    <a:pt x="537" y="1115"/>
                  </a:lnTo>
                  <a:lnTo>
                    <a:pt x="2177" y="166"/>
                  </a:lnTo>
                  <a:lnTo>
                    <a:pt x="575" y="1115"/>
                  </a:lnTo>
                  <a:lnTo>
                    <a:pt x="2210" y="168"/>
                  </a:lnTo>
                  <a:lnTo>
                    <a:pt x="594" y="1115"/>
                  </a:lnTo>
                  <a:lnTo>
                    <a:pt x="2227" y="171"/>
                  </a:lnTo>
                  <a:lnTo>
                    <a:pt x="620" y="1115"/>
                  </a:lnTo>
                  <a:lnTo>
                    <a:pt x="2248" y="173"/>
                  </a:lnTo>
                  <a:lnTo>
                    <a:pt x="643" y="1115"/>
                  </a:lnTo>
                  <a:lnTo>
                    <a:pt x="2269" y="173"/>
                  </a:lnTo>
                  <a:lnTo>
                    <a:pt x="672" y="1115"/>
                  </a:lnTo>
                  <a:lnTo>
                    <a:pt x="2295" y="175"/>
                  </a:lnTo>
                  <a:lnTo>
                    <a:pt x="698" y="1115"/>
                  </a:lnTo>
                  <a:lnTo>
                    <a:pt x="2317" y="178"/>
                  </a:lnTo>
                  <a:lnTo>
                    <a:pt x="705" y="1115"/>
                  </a:lnTo>
                  <a:lnTo>
                    <a:pt x="2324" y="178"/>
                  </a:lnTo>
                  <a:lnTo>
                    <a:pt x="714" y="1115"/>
                  </a:lnTo>
                  <a:lnTo>
                    <a:pt x="2331" y="178"/>
                  </a:lnTo>
                  <a:lnTo>
                    <a:pt x="745" y="1115"/>
                  </a:lnTo>
                  <a:lnTo>
                    <a:pt x="2359" y="180"/>
                  </a:lnTo>
                  <a:lnTo>
                    <a:pt x="781" y="1113"/>
                  </a:lnTo>
                  <a:lnTo>
                    <a:pt x="2388" y="182"/>
                  </a:lnTo>
                  <a:lnTo>
                    <a:pt x="804" y="1113"/>
                  </a:lnTo>
                  <a:lnTo>
                    <a:pt x="2409" y="185"/>
                  </a:lnTo>
                  <a:lnTo>
                    <a:pt x="811" y="1113"/>
                  </a:lnTo>
                  <a:lnTo>
                    <a:pt x="2416" y="185"/>
                  </a:lnTo>
                  <a:lnTo>
                    <a:pt x="814" y="1113"/>
                  </a:lnTo>
                  <a:lnTo>
                    <a:pt x="2416" y="185"/>
                  </a:lnTo>
                  <a:lnTo>
                    <a:pt x="833" y="1113"/>
                  </a:lnTo>
                  <a:lnTo>
                    <a:pt x="2433" y="187"/>
                  </a:lnTo>
                  <a:lnTo>
                    <a:pt x="847" y="1113"/>
                  </a:lnTo>
                  <a:lnTo>
                    <a:pt x="2444" y="187"/>
                  </a:lnTo>
                  <a:lnTo>
                    <a:pt x="880" y="1113"/>
                  </a:lnTo>
                  <a:lnTo>
                    <a:pt x="2475" y="190"/>
                  </a:lnTo>
                  <a:lnTo>
                    <a:pt x="897" y="1113"/>
                  </a:lnTo>
                  <a:lnTo>
                    <a:pt x="2487" y="192"/>
                  </a:lnTo>
                  <a:lnTo>
                    <a:pt x="904" y="1113"/>
                  </a:lnTo>
                  <a:lnTo>
                    <a:pt x="2494" y="192"/>
                  </a:lnTo>
                  <a:lnTo>
                    <a:pt x="916" y="1113"/>
                  </a:lnTo>
                  <a:lnTo>
                    <a:pt x="2506" y="192"/>
                  </a:lnTo>
                  <a:lnTo>
                    <a:pt x="918" y="1113"/>
                  </a:lnTo>
                  <a:lnTo>
                    <a:pt x="2506" y="192"/>
                  </a:lnTo>
                  <a:lnTo>
                    <a:pt x="927" y="1113"/>
                  </a:lnTo>
                  <a:lnTo>
                    <a:pt x="2513" y="192"/>
                  </a:lnTo>
                  <a:lnTo>
                    <a:pt x="951" y="1113"/>
                  </a:lnTo>
                  <a:lnTo>
                    <a:pt x="2534" y="194"/>
                  </a:lnTo>
                  <a:lnTo>
                    <a:pt x="958" y="1113"/>
                  </a:lnTo>
                  <a:lnTo>
                    <a:pt x="2541" y="194"/>
                  </a:lnTo>
                  <a:lnTo>
                    <a:pt x="991" y="1110"/>
                  </a:lnTo>
                  <a:lnTo>
                    <a:pt x="2570" y="197"/>
                  </a:lnTo>
                  <a:lnTo>
                    <a:pt x="1008" y="1110"/>
                  </a:lnTo>
                  <a:lnTo>
                    <a:pt x="2584" y="199"/>
                  </a:lnTo>
                  <a:lnTo>
                    <a:pt x="1015" y="1110"/>
                  </a:lnTo>
                  <a:lnTo>
                    <a:pt x="2591" y="199"/>
                  </a:lnTo>
                  <a:lnTo>
                    <a:pt x="1017" y="1110"/>
                  </a:lnTo>
                  <a:lnTo>
                    <a:pt x="2593" y="199"/>
                  </a:lnTo>
                  <a:lnTo>
                    <a:pt x="1050" y="1110"/>
                  </a:lnTo>
                  <a:lnTo>
                    <a:pt x="2622" y="201"/>
                  </a:lnTo>
                  <a:lnTo>
                    <a:pt x="1055" y="1110"/>
                  </a:lnTo>
                  <a:lnTo>
                    <a:pt x="2627" y="201"/>
                  </a:lnTo>
                  <a:lnTo>
                    <a:pt x="1086" y="1110"/>
                  </a:lnTo>
                  <a:lnTo>
                    <a:pt x="2650" y="204"/>
                  </a:lnTo>
                  <a:lnTo>
                    <a:pt x="1107" y="1110"/>
                  </a:lnTo>
                  <a:lnTo>
                    <a:pt x="2669" y="206"/>
                  </a:lnTo>
                  <a:lnTo>
                    <a:pt x="1112" y="1110"/>
                  </a:lnTo>
                  <a:lnTo>
                    <a:pt x="2674" y="206"/>
                  </a:lnTo>
                  <a:lnTo>
                    <a:pt x="1140" y="1110"/>
                  </a:lnTo>
                  <a:lnTo>
                    <a:pt x="2700" y="209"/>
                  </a:lnTo>
                  <a:lnTo>
                    <a:pt x="1174" y="1110"/>
                  </a:lnTo>
                  <a:lnTo>
                    <a:pt x="2728" y="211"/>
                  </a:lnTo>
                  <a:lnTo>
                    <a:pt x="1176" y="1110"/>
                  </a:lnTo>
                  <a:lnTo>
                    <a:pt x="2731" y="211"/>
                  </a:lnTo>
                  <a:lnTo>
                    <a:pt x="1178" y="1110"/>
                  </a:lnTo>
                  <a:lnTo>
                    <a:pt x="2731" y="211"/>
                  </a:lnTo>
                  <a:lnTo>
                    <a:pt x="1190" y="1110"/>
                  </a:lnTo>
                  <a:lnTo>
                    <a:pt x="2743" y="211"/>
                  </a:lnTo>
                  <a:lnTo>
                    <a:pt x="1200" y="1110"/>
                  </a:lnTo>
                  <a:lnTo>
                    <a:pt x="2750" y="211"/>
                  </a:lnTo>
                  <a:lnTo>
                    <a:pt x="1207" y="1110"/>
                  </a:lnTo>
                  <a:lnTo>
                    <a:pt x="2757" y="213"/>
                  </a:lnTo>
                  <a:lnTo>
                    <a:pt x="1223" y="1108"/>
                  </a:lnTo>
                  <a:lnTo>
                    <a:pt x="2771" y="213"/>
                  </a:lnTo>
                  <a:lnTo>
                    <a:pt x="1235" y="1108"/>
                  </a:lnTo>
                  <a:lnTo>
                    <a:pt x="2780" y="213"/>
                  </a:lnTo>
                  <a:lnTo>
                    <a:pt x="1242" y="1108"/>
                  </a:lnTo>
                  <a:lnTo>
                    <a:pt x="2788" y="216"/>
                  </a:lnTo>
                  <a:lnTo>
                    <a:pt x="1266" y="1108"/>
                  </a:lnTo>
                  <a:lnTo>
                    <a:pt x="2809" y="216"/>
                  </a:lnTo>
                  <a:lnTo>
                    <a:pt x="1271" y="1108"/>
                  </a:lnTo>
                  <a:lnTo>
                    <a:pt x="2811" y="216"/>
                  </a:lnTo>
                  <a:lnTo>
                    <a:pt x="1280" y="1108"/>
                  </a:lnTo>
                  <a:lnTo>
                    <a:pt x="2821" y="218"/>
                  </a:lnTo>
                  <a:lnTo>
                    <a:pt x="1318" y="1108"/>
                  </a:lnTo>
                  <a:lnTo>
                    <a:pt x="2851" y="220"/>
                  </a:lnTo>
                  <a:lnTo>
                    <a:pt x="1358" y="1108"/>
                  </a:lnTo>
                  <a:lnTo>
                    <a:pt x="2887" y="223"/>
                  </a:lnTo>
                  <a:lnTo>
                    <a:pt x="1389" y="1108"/>
                  </a:lnTo>
                  <a:lnTo>
                    <a:pt x="2913" y="225"/>
                  </a:lnTo>
                  <a:lnTo>
                    <a:pt x="1413" y="1108"/>
                  </a:lnTo>
                  <a:lnTo>
                    <a:pt x="2934" y="225"/>
                  </a:lnTo>
                  <a:lnTo>
                    <a:pt x="1439" y="1108"/>
                  </a:lnTo>
                  <a:lnTo>
                    <a:pt x="2956" y="228"/>
                  </a:lnTo>
                  <a:lnTo>
                    <a:pt x="1455" y="1106"/>
                  </a:lnTo>
                  <a:lnTo>
                    <a:pt x="2972" y="230"/>
                  </a:lnTo>
                  <a:lnTo>
                    <a:pt x="1458" y="1106"/>
                  </a:lnTo>
                  <a:lnTo>
                    <a:pt x="2972" y="230"/>
                  </a:lnTo>
                  <a:lnTo>
                    <a:pt x="1491" y="1106"/>
                  </a:lnTo>
                  <a:lnTo>
                    <a:pt x="3000" y="232"/>
                  </a:lnTo>
                  <a:lnTo>
                    <a:pt x="1502" y="1106"/>
                  </a:lnTo>
                  <a:lnTo>
                    <a:pt x="3010" y="232"/>
                  </a:lnTo>
                  <a:lnTo>
                    <a:pt x="1529" y="1106"/>
                  </a:lnTo>
                  <a:lnTo>
                    <a:pt x="3034" y="235"/>
                  </a:lnTo>
                  <a:lnTo>
                    <a:pt x="1559" y="1106"/>
                  </a:lnTo>
                  <a:lnTo>
                    <a:pt x="3060" y="237"/>
                  </a:lnTo>
                  <a:lnTo>
                    <a:pt x="1578" y="1106"/>
                  </a:lnTo>
                  <a:lnTo>
                    <a:pt x="3079" y="237"/>
                  </a:lnTo>
                  <a:lnTo>
                    <a:pt x="1600" y="1106"/>
                  </a:lnTo>
                  <a:lnTo>
                    <a:pt x="3095" y="239"/>
                  </a:lnTo>
                  <a:lnTo>
                    <a:pt x="1607" y="1106"/>
                  </a:lnTo>
                  <a:lnTo>
                    <a:pt x="3102" y="239"/>
                  </a:lnTo>
                  <a:lnTo>
                    <a:pt x="1618" y="1106"/>
                  </a:lnTo>
                  <a:lnTo>
                    <a:pt x="3112" y="239"/>
                  </a:lnTo>
                  <a:lnTo>
                    <a:pt x="1640" y="1106"/>
                  </a:lnTo>
                  <a:lnTo>
                    <a:pt x="3131" y="242"/>
                  </a:lnTo>
                  <a:lnTo>
                    <a:pt x="1680" y="1103"/>
                  </a:lnTo>
                  <a:lnTo>
                    <a:pt x="3164" y="244"/>
                  </a:lnTo>
                  <a:lnTo>
                    <a:pt x="1697" y="1103"/>
                  </a:lnTo>
                  <a:lnTo>
                    <a:pt x="3178" y="246"/>
                  </a:lnTo>
                  <a:lnTo>
                    <a:pt x="1720" y="1103"/>
                  </a:lnTo>
                  <a:lnTo>
                    <a:pt x="3202" y="246"/>
                  </a:lnTo>
                  <a:lnTo>
                    <a:pt x="1732" y="1103"/>
                  </a:lnTo>
                  <a:lnTo>
                    <a:pt x="3211" y="249"/>
                  </a:lnTo>
                  <a:lnTo>
                    <a:pt x="1772" y="1103"/>
                  </a:lnTo>
                  <a:lnTo>
                    <a:pt x="3244" y="251"/>
                  </a:lnTo>
                  <a:lnTo>
                    <a:pt x="1810" y="1103"/>
                  </a:lnTo>
                  <a:lnTo>
                    <a:pt x="3277" y="254"/>
                  </a:lnTo>
                  <a:lnTo>
                    <a:pt x="1817" y="1103"/>
                  </a:lnTo>
                  <a:lnTo>
                    <a:pt x="3284" y="254"/>
                  </a:lnTo>
                  <a:lnTo>
                    <a:pt x="1836" y="1103"/>
                  </a:lnTo>
                  <a:lnTo>
                    <a:pt x="3301" y="256"/>
                  </a:lnTo>
                  <a:lnTo>
                    <a:pt x="1862" y="1103"/>
                  </a:lnTo>
                  <a:lnTo>
                    <a:pt x="3322" y="256"/>
                  </a:lnTo>
                  <a:lnTo>
                    <a:pt x="1881" y="1103"/>
                  </a:lnTo>
                  <a:lnTo>
                    <a:pt x="3339" y="258"/>
                  </a:lnTo>
                  <a:lnTo>
                    <a:pt x="1888" y="1103"/>
                  </a:lnTo>
                  <a:lnTo>
                    <a:pt x="3346" y="258"/>
                  </a:lnTo>
                  <a:lnTo>
                    <a:pt x="1893" y="1103"/>
                  </a:lnTo>
                  <a:lnTo>
                    <a:pt x="3348" y="258"/>
                  </a:lnTo>
                  <a:lnTo>
                    <a:pt x="1914" y="1101"/>
                  </a:lnTo>
                  <a:lnTo>
                    <a:pt x="3367" y="261"/>
                  </a:lnTo>
                  <a:lnTo>
                    <a:pt x="1931" y="1101"/>
                  </a:lnTo>
                  <a:lnTo>
                    <a:pt x="3382" y="261"/>
                  </a:lnTo>
                  <a:lnTo>
                    <a:pt x="1950" y="1101"/>
                  </a:lnTo>
                  <a:lnTo>
                    <a:pt x="3398" y="263"/>
                  </a:lnTo>
                  <a:lnTo>
                    <a:pt x="1964" y="1101"/>
                  </a:lnTo>
                  <a:lnTo>
                    <a:pt x="3410" y="263"/>
                  </a:lnTo>
                  <a:lnTo>
                    <a:pt x="1981" y="1101"/>
                  </a:lnTo>
                  <a:lnTo>
                    <a:pt x="3424" y="265"/>
                  </a:lnTo>
                  <a:lnTo>
                    <a:pt x="2007" y="1101"/>
                  </a:lnTo>
                  <a:lnTo>
                    <a:pt x="3445" y="268"/>
                  </a:lnTo>
                  <a:lnTo>
                    <a:pt x="2044" y="1101"/>
                  </a:lnTo>
                  <a:lnTo>
                    <a:pt x="3479" y="270"/>
                  </a:lnTo>
                  <a:lnTo>
                    <a:pt x="2047" y="1101"/>
                  </a:lnTo>
                  <a:lnTo>
                    <a:pt x="3481" y="270"/>
                  </a:lnTo>
                  <a:lnTo>
                    <a:pt x="2066" y="1101"/>
                  </a:lnTo>
                  <a:lnTo>
                    <a:pt x="3497" y="270"/>
                  </a:lnTo>
                  <a:lnTo>
                    <a:pt x="2104" y="1101"/>
                  </a:lnTo>
                  <a:lnTo>
                    <a:pt x="3531" y="273"/>
                  </a:lnTo>
                  <a:lnTo>
                    <a:pt x="2123" y="1098"/>
                  </a:lnTo>
                  <a:lnTo>
                    <a:pt x="3540" y="277"/>
                  </a:lnTo>
                  <a:lnTo>
                    <a:pt x="2139" y="1098"/>
                  </a:lnTo>
                  <a:lnTo>
                    <a:pt x="3542" y="287"/>
                  </a:lnTo>
                  <a:lnTo>
                    <a:pt x="2156" y="1098"/>
                  </a:lnTo>
                  <a:lnTo>
                    <a:pt x="3542" y="296"/>
                  </a:lnTo>
                  <a:lnTo>
                    <a:pt x="2165" y="1098"/>
                  </a:lnTo>
                  <a:lnTo>
                    <a:pt x="3542" y="301"/>
                  </a:lnTo>
                  <a:lnTo>
                    <a:pt x="2186" y="1098"/>
                  </a:lnTo>
                  <a:lnTo>
                    <a:pt x="3545" y="313"/>
                  </a:lnTo>
                  <a:lnTo>
                    <a:pt x="2203" y="1098"/>
                  </a:lnTo>
                  <a:lnTo>
                    <a:pt x="3545" y="320"/>
                  </a:lnTo>
                  <a:lnTo>
                    <a:pt x="2215" y="1098"/>
                  </a:lnTo>
                  <a:lnTo>
                    <a:pt x="3547" y="327"/>
                  </a:lnTo>
                  <a:lnTo>
                    <a:pt x="2238" y="1098"/>
                  </a:lnTo>
                  <a:lnTo>
                    <a:pt x="3547" y="341"/>
                  </a:lnTo>
                  <a:lnTo>
                    <a:pt x="2262" y="1098"/>
                  </a:lnTo>
                  <a:lnTo>
                    <a:pt x="3550" y="353"/>
                  </a:lnTo>
                  <a:lnTo>
                    <a:pt x="2298" y="1098"/>
                  </a:lnTo>
                  <a:lnTo>
                    <a:pt x="3552" y="372"/>
                  </a:lnTo>
                  <a:lnTo>
                    <a:pt x="2328" y="1098"/>
                  </a:lnTo>
                  <a:lnTo>
                    <a:pt x="3554" y="389"/>
                  </a:lnTo>
                  <a:lnTo>
                    <a:pt x="2364" y="1096"/>
                  </a:lnTo>
                  <a:lnTo>
                    <a:pt x="3557" y="408"/>
                  </a:lnTo>
                  <a:lnTo>
                    <a:pt x="2395" y="1096"/>
                  </a:lnTo>
                  <a:lnTo>
                    <a:pt x="3559" y="422"/>
                  </a:lnTo>
                  <a:lnTo>
                    <a:pt x="2397" y="1096"/>
                  </a:lnTo>
                  <a:lnTo>
                    <a:pt x="3559" y="424"/>
                  </a:lnTo>
                  <a:lnTo>
                    <a:pt x="2437" y="1096"/>
                  </a:lnTo>
                  <a:lnTo>
                    <a:pt x="3561" y="446"/>
                  </a:lnTo>
                  <a:lnTo>
                    <a:pt x="2475" y="1096"/>
                  </a:lnTo>
                  <a:lnTo>
                    <a:pt x="3564" y="465"/>
                  </a:lnTo>
                  <a:lnTo>
                    <a:pt x="2508" y="1096"/>
                  </a:lnTo>
                  <a:lnTo>
                    <a:pt x="3566" y="484"/>
                  </a:lnTo>
                  <a:lnTo>
                    <a:pt x="2511" y="1096"/>
                  </a:lnTo>
                  <a:lnTo>
                    <a:pt x="3566" y="484"/>
                  </a:lnTo>
                  <a:lnTo>
                    <a:pt x="2515" y="1096"/>
                  </a:lnTo>
                  <a:lnTo>
                    <a:pt x="3566" y="486"/>
                  </a:lnTo>
                  <a:lnTo>
                    <a:pt x="2515" y="1096"/>
                  </a:lnTo>
                  <a:lnTo>
                    <a:pt x="3566" y="486"/>
                  </a:lnTo>
                  <a:lnTo>
                    <a:pt x="2534" y="1096"/>
                  </a:lnTo>
                  <a:lnTo>
                    <a:pt x="3568" y="498"/>
                  </a:lnTo>
                  <a:lnTo>
                    <a:pt x="2570" y="1096"/>
                  </a:lnTo>
                  <a:lnTo>
                    <a:pt x="3571" y="515"/>
                  </a:lnTo>
                  <a:lnTo>
                    <a:pt x="2605" y="1094"/>
                  </a:lnTo>
                  <a:lnTo>
                    <a:pt x="3573" y="534"/>
                  </a:lnTo>
                  <a:lnTo>
                    <a:pt x="2643" y="1094"/>
                  </a:lnTo>
                  <a:lnTo>
                    <a:pt x="3576" y="555"/>
                  </a:lnTo>
                  <a:lnTo>
                    <a:pt x="2662" y="1094"/>
                  </a:lnTo>
                  <a:lnTo>
                    <a:pt x="3576" y="564"/>
                  </a:lnTo>
                  <a:lnTo>
                    <a:pt x="2662" y="1094"/>
                  </a:lnTo>
                  <a:lnTo>
                    <a:pt x="3576" y="564"/>
                  </a:lnTo>
                  <a:lnTo>
                    <a:pt x="2676" y="1094"/>
                  </a:lnTo>
                  <a:lnTo>
                    <a:pt x="3578" y="574"/>
                  </a:lnTo>
                  <a:lnTo>
                    <a:pt x="2717" y="1094"/>
                  </a:lnTo>
                  <a:lnTo>
                    <a:pt x="3580" y="593"/>
                  </a:lnTo>
                  <a:lnTo>
                    <a:pt x="2745" y="1094"/>
                  </a:lnTo>
                  <a:lnTo>
                    <a:pt x="3580" y="610"/>
                  </a:lnTo>
                  <a:lnTo>
                    <a:pt x="2778" y="1094"/>
                  </a:lnTo>
                  <a:lnTo>
                    <a:pt x="3583" y="626"/>
                  </a:lnTo>
                  <a:lnTo>
                    <a:pt x="2816" y="1091"/>
                  </a:lnTo>
                  <a:lnTo>
                    <a:pt x="3585" y="648"/>
                  </a:lnTo>
                  <a:lnTo>
                    <a:pt x="2835" y="1091"/>
                  </a:lnTo>
                  <a:lnTo>
                    <a:pt x="3587" y="657"/>
                  </a:lnTo>
                  <a:lnTo>
                    <a:pt x="2842" y="1091"/>
                  </a:lnTo>
                  <a:lnTo>
                    <a:pt x="3587" y="659"/>
                  </a:lnTo>
                  <a:lnTo>
                    <a:pt x="2866" y="1091"/>
                  </a:lnTo>
                  <a:lnTo>
                    <a:pt x="3590" y="674"/>
                  </a:lnTo>
                  <a:lnTo>
                    <a:pt x="2896" y="1091"/>
                  </a:lnTo>
                  <a:lnTo>
                    <a:pt x="3592" y="690"/>
                  </a:lnTo>
                  <a:lnTo>
                    <a:pt x="2932" y="1091"/>
                  </a:lnTo>
                  <a:lnTo>
                    <a:pt x="3594" y="709"/>
                  </a:lnTo>
                  <a:lnTo>
                    <a:pt x="2946" y="1091"/>
                  </a:lnTo>
                  <a:lnTo>
                    <a:pt x="3594" y="716"/>
                  </a:lnTo>
                  <a:lnTo>
                    <a:pt x="2977" y="1091"/>
                  </a:lnTo>
                  <a:lnTo>
                    <a:pt x="3597" y="733"/>
                  </a:lnTo>
                  <a:lnTo>
                    <a:pt x="2996" y="1091"/>
                  </a:lnTo>
                  <a:lnTo>
                    <a:pt x="3597" y="742"/>
                  </a:lnTo>
                  <a:lnTo>
                    <a:pt x="3017" y="1091"/>
                  </a:lnTo>
                  <a:lnTo>
                    <a:pt x="3599" y="754"/>
                  </a:lnTo>
                  <a:lnTo>
                    <a:pt x="3027" y="1089"/>
                  </a:lnTo>
                  <a:lnTo>
                    <a:pt x="3599" y="759"/>
                  </a:lnTo>
                  <a:lnTo>
                    <a:pt x="3043" y="1089"/>
                  </a:lnTo>
                  <a:lnTo>
                    <a:pt x="3602" y="766"/>
                  </a:lnTo>
                  <a:lnTo>
                    <a:pt x="3069" y="1089"/>
                  </a:lnTo>
                  <a:lnTo>
                    <a:pt x="3602" y="780"/>
                  </a:lnTo>
                  <a:lnTo>
                    <a:pt x="3083" y="1089"/>
                  </a:lnTo>
                  <a:lnTo>
                    <a:pt x="3604" y="790"/>
                  </a:lnTo>
                  <a:lnTo>
                    <a:pt x="3107" y="1089"/>
                  </a:lnTo>
                  <a:lnTo>
                    <a:pt x="3604" y="802"/>
                  </a:lnTo>
                  <a:lnTo>
                    <a:pt x="3140" y="1089"/>
                  </a:lnTo>
                  <a:lnTo>
                    <a:pt x="3606" y="818"/>
                  </a:lnTo>
                  <a:lnTo>
                    <a:pt x="3159" y="1089"/>
                  </a:lnTo>
                  <a:lnTo>
                    <a:pt x="3609" y="830"/>
                  </a:lnTo>
                  <a:lnTo>
                    <a:pt x="3176" y="1089"/>
                  </a:lnTo>
                  <a:lnTo>
                    <a:pt x="3609" y="837"/>
                  </a:lnTo>
                  <a:lnTo>
                    <a:pt x="3199" y="1089"/>
                  </a:lnTo>
                  <a:lnTo>
                    <a:pt x="3611" y="852"/>
                  </a:lnTo>
                  <a:lnTo>
                    <a:pt x="3230" y="1089"/>
                  </a:lnTo>
                  <a:lnTo>
                    <a:pt x="3613" y="866"/>
                  </a:lnTo>
                  <a:lnTo>
                    <a:pt x="3235" y="1089"/>
                  </a:lnTo>
                  <a:lnTo>
                    <a:pt x="3613" y="868"/>
                  </a:lnTo>
                  <a:lnTo>
                    <a:pt x="3263" y="1087"/>
                  </a:lnTo>
                  <a:lnTo>
                    <a:pt x="3616" y="885"/>
                  </a:lnTo>
                  <a:lnTo>
                    <a:pt x="3289" y="1087"/>
                  </a:lnTo>
                  <a:lnTo>
                    <a:pt x="3616" y="897"/>
                  </a:lnTo>
                  <a:lnTo>
                    <a:pt x="3313" y="1087"/>
                  </a:lnTo>
                  <a:lnTo>
                    <a:pt x="3618" y="911"/>
                  </a:lnTo>
                  <a:lnTo>
                    <a:pt x="3318" y="1087"/>
                  </a:lnTo>
                  <a:lnTo>
                    <a:pt x="3618" y="913"/>
                  </a:lnTo>
                  <a:lnTo>
                    <a:pt x="3348" y="1087"/>
                  </a:lnTo>
                  <a:lnTo>
                    <a:pt x="3621" y="930"/>
                  </a:lnTo>
                  <a:lnTo>
                    <a:pt x="3353" y="1087"/>
                  </a:lnTo>
                  <a:lnTo>
                    <a:pt x="3621" y="932"/>
                  </a:lnTo>
                  <a:lnTo>
                    <a:pt x="3382" y="1087"/>
                  </a:lnTo>
                  <a:lnTo>
                    <a:pt x="3623" y="947"/>
                  </a:lnTo>
                  <a:lnTo>
                    <a:pt x="3398" y="1087"/>
                  </a:lnTo>
                  <a:lnTo>
                    <a:pt x="3623" y="956"/>
                  </a:lnTo>
                  <a:lnTo>
                    <a:pt x="3398" y="1087"/>
                  </a:lnTo>
                  <a:lnTo>
                    <a:pt x="3623" y="956"/>
                  </a:lnTo>
                  <a:lnTo>
                    <a:pt x="3436" y="1087"/>
                  </a:lnTo>
                  <a:lnTo>
                    <a:pt x="3625" y="975"/>
                  </a:lnTo>
                  <a:lnTo>
                    <a:pt x="3448" y="1087"/>
                  </a:lnTo>
                  <a:lnTo>
                    <a:pt x="3628" y="982"/>
                  </a:lnTo>
                  <a:lnTo>
                    <a:pt x="3462" y="1087"/>
                  </a:lnTo>
                  <a:lnTo>
                    <a:pt x="3628" y="989"/>
                  </a:lnTo>
                  <a:lnTo>
                    <a:pt x="3495" y="1084"/>
                  </a:lnTo>
                  <a:lnTo>
                    <a:pt x="3630" y="1008"/>
                  </a:lnTo>
                  <a:lnTo>
                    <a:pt x="3526" y="1084"/>
                  </a:lnTo>
                  <a:lnTo>
                    <a:pt x="3632" y="1023"/>
                  </a:lnTo>
                  <a:lnTo>
                    <a:pt x="3533" y="1084"/>
                  </a:lnTo>
                  <a:lnTo>
                    <a:pt x="3632" y="1027"/>
                  </a:lnTo>
                  <a:lnTo>
                    <a:pt x="3552" y="1084"/>
                  </a:lnTo>
                  <a:lnTo>
                    <a:pt x="3635" y="1037"/>
                  </a:lnTo>
                  <a:lnTo>
                    <a:pt x="3578" y="1084"/>
                  </a:lnTo>
                  <a:lnTo>
                    <a:pt x="3635" y="1051"/>
                  </a:lnTo>
                  <a:lnTo>
                    <a:pt x="3606" y="1084"/>
                  </a:lnTo>
                  <a:lnTo>
                    <a:pt x="3637" y="1068"/>
                  </a:lnTo>
                  <a:lnTo>
                    <a:pt x="3639" y="1084"/>
                  </a:lnTo>
                  <a:lnTo>
                    <a:pt x="3639" y="1084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9" name="Freeform 8"/>
            <p:cNvSpPr/>
            <p:nvPr/>
          </p:nvSpPr>
          <p:spPr bwMode="auto">
            <a:xfrm>
              <a:off x="8302626" y="4211638"/>
              <a:ext cx="687388" cy="304800"/>
            </a:xfrm>
            <a:custGeom>
              <a:avLst/>
              <a:gdLst>
                <a:gd name="T0" fmla="*/ 3 w 433"/>
                <a:gd name="T1" fmla="*/ 106 h 192"/>
                <a:gd name="T2" fmla="*/ 83 w 433"/>
                <a:gd name="T3" fmla="*/ 68 h 192"/>
                <a:gd name="T4" fmla="*/ 239 w 433"/>
                <a:gd name="T5" fmla="*/ 0 h 192"/>
                <a:gd name="T6" fmla="*/ 247 w 433"/>
                <a:gd name="T7" fmla="*/ 4 h 192"/>
                <a:gd name="T8" fmla="*/ 258 w 433"/>
                <a:gd name="T9" fmla="*/ 18 h 192"/>
                <a:gd name="T10" fmla="*/ 270 w 433"/>
                <a:gd name="T11" fmla="*/ 30 h 192"/>
                <a:gd name="T12" fmla="*/ 275 w 433"/>
                <a:gd name="T13" fmla="*/ 35 h 192"/>
                <a:gd name="T14" fmla="*/ 284 w 433"/>
                <a:gd name="T15" fmla="*/ 42 h 192"/>
                <a:gd name="T16" fmla="*/ 289 w 433"/>
                <a:gd name="T17" fmla="*/ 47 h 192"/>
                <a:gd name="T18" fmla="*/ 289 w 433"/>
                <a:gd name="T19" fmla="*/ 47 h 192"/>
                <a:gd name="T20" fmla="*/ 289 w 433"/>
                <a:gd name="T21" fmla="*/ 49 h 192"/>
                <a:gd name="T22" fmla="*/ 291 w 433"/>
                <a:gd name="T23" fmla="*/ 52 h 192"/>
                <a:gd name="T24" fmla="*/ 294 w 433"/>
                <a:gd name="T25" fmla="*/ 52 h 192"/>
                <a:gd name="T26" fmla="*/ 294 w 433"/>
                <a:gd name="T27" fmla="*/ 52 h 192"/>
                <a:gd name="T28" fmla="*/ 296 w 433"/>
                <a:gd name="T29" fmla="*/ 54 h 192"/>
                <a:gd name="T30" fmla="*/ 306 w 433"/>
                <a:gd name="T31" fmla="*/ 64 h 192"/>
                <a:gd name="T32" fmla="*/ 310 w 433"/>
                <a:gd name="T33" fmla="*/ 71 h 192"/>
                <a:gd name="T34" fmla="*/ 320 w 433"/>
                <a:gd name="T35" fmla="*/ 78 h 192"/>
                <a:gd name="T36" fmla="*/ 325 w 433"/>
                <a:gd name="T37" fmla="*/ 83 h 192"/>
                <a:gd name="T38" fmla="*/ 336 w 433"/>
                <a:gd name="T39" fmla="*/ 94 h 192"/>
                <a:gd name="T40" fmla="*/ 344 w 433"/>
                <a:gd name="T41" fmla="*/ 101 h 192"/>
                <a:gd name="T42" fmla="*/ 346 w 433"/>
                <a:gd name="T43" fmla="*/ 106 h 192"/>
                <a:gd name="T44" fmla="*/ 355 w 433"/>
                <a:gd name="T45" fmla="*/ 116 h 192"/>
                <a:gd name="T46" fmla="*/ 360 w 433"/>
                <a:gd name="T47" fmla="*/ 118 h 192"/>
                <a:gd name="T48" fmla="*/ 365 w 433"/>
                <a:gd name="T49" fmla="*/ 125 h 192"/>
                <a:gd name="T50" fmla="*/ 374 w 433"/>
                <a:gd name="T51" fmla="*/ 135 h 192"/>
                <a:gd name="T52" fmla="*/ 386 w 433"/>
                <a:gd name="T53" fmla="*/ 144 h 192"/>
                <a:gd name="T54" fmla="*/ 391 w 433"/>
                <a:gd name="T55" fmla="*/ 149 h 192"/>
                <a:gd name="T56" fmla="*/ 398 w 433"/>
                <a:gd name="T57" fmla="*/ 156 h 192"/>
                <a:gd name="T58" fmla="*/ 403 w 433"/>
                <a:gd name="T59" fmla="*/ 161 h 192"/>
                <a:gd name="T60" fmla="*/ 407 w 433"/>
                <a:gd name="T61" fmla="*/ 166 h 192"/>
                <a:gd name="T62" fmla="*/ 407 w 433"/>
                <a:gd name="T63" fmla="*/ 166 h 192"/>
                <a:gd name="T64" fmla="*/ 415 w 433"/>
                <a:gd name="T65" fmla="*/ 173 h 192"/>
                <a:gd name="T66" fmla="*/ 424 w 433"/>
                <a:gd name="T67" fmla="*/ 182 h 192"/>
                <a:gd name="T68" fmla="*/ 433 w 433"/>
                <a:gd name="T6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3" h="192">
                  <a:moveTo>
                    <a:pt x="0" y="109"/>
                  </a:moveTo>
                  <a:lnTo>
                    <a:pt x="3" y="106"/>
                  </a:lnTo>
                  <a:lnTo>
                    <a:pt x="12" y="111"/>
                  </a:lnTo>
                  <a:lnTo>
                    <a:pt x="83" y="68"/>
                  </a:lnTo>
                  <a:lnTo>
                    <a:pt x="38" y="116"/>
                  </a:lnTo>
                  <a:lnTo>
                    <a:pt x="239" y="0"/>
                  </a:lnTo>
                  <a:lnTo>
                    <a:pt x="50" y="118"/>
                  </a:lnTo>
                  <a:lnTo>
                    <a:pt x="247" y="4"/>
                  </a:lnTo>
                  <a:lnTo>
                    <a:pt x="78" y="123"/>
                  </a:lnTo>
                  <a:lnTo>
                    <a:pt x="258" y="18"/>
                  </a:lnTo>
                  <a:lnTo>
                    <a:pt x="102" y="128"/>
                  </a:lnTo>
                  <a:lnTo>
                    <a:pt x="270" y="30"/>
                  </a:lnTo>
                  <a:lnTo>
                    <a:pt x="112" y="130"/>
                  </a:lnTo>
                  <a:lnTo>
                    <a:pt x="275" y="35"/>
                  </a:lnTo>
                  <a:lnTo>
                    <a:pt x="128" y="132"/>
                  </a:lnTo>
                  <a:lnTo>
                    <a:pt x="284" y="42"/>
                  </a:lnTo>
                  <a:lnTo>
                    <a:pt x="138" y="135"/>
                  </a:lnTo>
                  <a:lnTo>
                    <a:pt x="289" y="47"/>
                  </a:lnTo>
                  <a:lnTo>
                    <a:pt x="138" y="135"/>
                  </a:lnTo>
                  <a:lnTo>
                    <a:pt x="289" y="47"/>
                  </a:lnTo>
                  <a:lnTo>
                    <a:pt x="140" y="135"/>
                  </a:lnTo>
                  <a:lnTo>
                    <a:pt x="289" y="49"/>
                  </a:lnTo>
                  <a:lnTo>
                    <a:pt x="147" y="137"/>
                  </a:lnTo>
                  <a:lnTo>
                    <a:pt x="291" y="52"/>
                  </a:lnTo>
                  <a:lnTo>
                    <a:pt x="147" y="137"/>
                  </a:lnTo>
                  <a:lnTo>
                    <a:pt x="294" y="52"/>
                  </a:lnTo>
                  <a:lnTo>
                    <a:pt x="147" y="137"/>
                  </a:lnTo>
                  <a:lnTo>
                    <a:pt x="294" y="52"/>
                  </a:lnTo>
                  <a:lnTo>
                    <a:pt x="154" y="137"/>
                  </a:lnTo>
                  <a:lnTo>
                    <a:pt x="296" y="54"/>
                  </a:lnTo>
                  <a:lnTo>
                    <a:pt x="173" y="142"/>
                  </a:lnTo>
                  <a:lnTo>
                    <a:pt x="306" y="64"/>
                  </a:lnTo>
                  <a:lnTo>
                    <a:pt x="185" y="144"/>
                  </a:lnTo>
                  <a:lnTo>
                    <a:pt x="310" y="71"/>
                  </a:lnTo>
                  <a:lnTo>
                    <a:pt x="202" y="147"/>
                  </a:lnTo>
                  <a:lnTo>
                    <a:pt x="320" y="78"/>
                  </a:lnTo>
                  <a:lnTo>
                    <a:pt x="211" y="149"/>
                  </a:lnTo>
                  <a:lnTo>
                    <a:pt x="325" y="83"/>
                  </a:lnTo>
                  <a:lnTo>
                    <a:pt x="235" y="154"/>
                  </a:lnTo>
                  <a:lnTo>
                    <a:pt x="336" y="94"/>
                  </a:lnTo>
                  <a:lnTo>
                    <a:pt x="249" y="156"/>
                  </a:lnTo>
                  <a:lnTo>
                    <a:pt x="344" y="101"/>
                  </a:lnTo>
                  <a:lnTo>
                    <a:pt x="256" y="158"/>
                  </a:lnTo>
                  <a:lnTo>
                    <a:pt x="346" y="106"/>
                  </a:lnTo>
                  <a:lnTo>
                    <a:pt x="275" y="161"/>
                  </a:lnTo>
                  <a:lnTo>
                    <a:pt x="355" y="116"/>
                  </a:lnTo>
                  <a:lnTo>
                    <a:pt x="282" y="163"/>
                  </a:lnTo>
                  <a:lnTo>
                    <a:pt x="360" y="118"/>
                  </a:lnTo>
                  <a:lnTo>
                    <a:pt x="296" y="166"/>
                  </a:lnTo>
                  <a:lnTo>
                    <a:pt x="365" y="125"/>
                  </a:lnTo>
                  <a:lnTo>
                    <a:pt x="315" y="168"/>
                  </a:lnTo>
                  <a:lnTo>
                    <a:pt x="374" y="135"/>
                  </a:lnTo>
                  <a:lnTo>
                    <a:pt x="336" y="173"/>
                  </a:lnTo>
                  <a:lnTo>
                    <a:pt x="386" y="144"/>
                  </a:lnTo>
                  <a:lnTo>
                    <a:pt x="346" y="175"/>
                  </a:lnTo>
                  <a:lnTo>
                    <a:pt x="391" y="149"/>
                  </a:lnTo>
                  <a:lnTo>
                    <a:pt x="362" y="177"/>
                  </a:lnTo>
                  <a:lnTo>
                    <a:pt x="398" y="156"/>
                  </a:lnTo>
                  <a:lnTo>
                    <a:pt x="370" y="180"/>
                  </a:lnTo>
                  <a:lnTo>
                    <a:pt x="403" y="161"/>
                  </a:lnTo>
                  <a:lnTo>
                    <a:pt x="379" y="182"/>
                  </a:lnTo>
                  <a:lnTo>
                    <a:pt x="407" y="166"/>
                  </a:lnTo>
                  <a:lnTo>
                    <a:pt x="381" y="182"/>
                  </a:lnTo>
                  <a:lnTo>
                    <a:pt x="407" y="166"/>
                  </a:lnTo>
                  <a:lnTo>
                    <a:pt x="396" y="185"/>
                  </a:lnTo>
                  <a:lnTo>
                    <a:pt x="415" y="173"/>
                  </a:lnTo>
                  <a:lnTo>
                    <a:pt x="415" y="189"/>
                  </a:lnTo>
                  <a:lnTo>
                    <a:pt x="424" y="182"/>
                  </a:lnTo>
                  <a:lnTo>
                    <a:pt x="431" y="192"/>
                  </a:lnTo>
                  <a:lnTo>
                    <a:pt x="433" y="192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9"/>
            <p:cNvSpPr/>
            <p:nvPr/>
          </p:nvSpPr>
          <p:spPr bwMode="auto">
            <a:xfrm>
              <a:off x="8302626" y="4056063"/>
              <a:ext cx="684213" cy="320675"/>
            </a:xfrm>
            <a:custGeom>
              <a:avLst/>
              <a:gdLst>
                <a:gd name="T0" fmla="*/ 0 w 431"/>
                <a:gd name="T1" fmla="*/ 5 h 202"/>
                <a:gd name="T2" fmla="*/ 0 w 431"/>
                <a:gd name="T3" fmla="*/ 5 h 202"/>
                <a:gd name="T4" fmla="*/ 0 w 431"/>
                <a:gd name="T5" fmla="*/ 14 h 202"/>
                <a:gd name="T6" fmla="*/ 15 w 431"/>
                <a:gd name="T7" fmla="*/ 5 h 202"/>
                <a:gd name="T8" fmla="*/ 0 w 431"/>
                <a:gd name="T9" fmla="*/ 36 h 202"/>
                <a:gd name="T10" fmla="*/ 52 w 431"/>
                <a:gd name="T11" fmla="*/ 5 h 202"/>
                <a:gd name="T12" fmla="*/ 0 w 431"/>
                <a:gd name="T13" fmla="*/ 43 h 202"/>
                <a:gd name="T14" fmla="*/ 67 w 431"/>
                <a:gd name="T15" fmla="*/ 5 h 202"/>
                <a:gd name="T16" fmla="*/ 0 w 431"/>
                <a:gd name="T17" fmla="*/ 64 h 202"/>
                <a:gd name="T18" fmla="*/ 105 w 431"/>
                <a:gd name="T19" fmla="*/ 3 h 202"/>
                <a:gd name="T20" fmla="*/ 0 w 431"/>
                <a:gd name="T21" fmla="*/ 83 h 202"/>
                <a:gd name="T22" fmla="*/ 138 w 431"/>
                <a:gd name="T23" fmla="*/ 3 h 202"/>
                <a:gd name="T24" fmla="*/ 0 w 431"/>
                <a:gd name="T25" fmla="*/ 90 h 202"/>
                <a:gd name="T26" fmla="*/ 152 w 431"/>
                <a:gd name="T27" fmla="*/ 3 h 202"/>
                <a:gd name="T28" fmla="*/ 0 w 431"/>
                <a:gd name="T29" fmla="*/ 102 h 202"/>
                <a:gd name="T30" fmla="*/ 173 w 431"/>
                <a:gd name="T31" fmla="*/ 3 h 202"/>
                <a:gd name="T32" fmla="*/ 0 w 431"/>
                <a:gd name="T33" fmla="*/ 109 h 202"/>
                <a:gd name="T34" fmla="*/ 185 w 431"/>
                <a:gd name="T35" fmla="*/ 3 h 202"/>
                <a:gd name="T36" fmla="*/ 0 w 431"/>
                <a:gd name="T37" fmla="*/ 109 h 202"/>
                <a:gd name="T38" fmla="*/ 185 w 431"/>
                <a:gd name="T39" fmla="*/ 3 h 202"/>
                <a:gd name="T40" fmla="*/ 0 w 431"/>
                <a:gd name="T41" fmla="*/ 112 h 202"/>
                <a:gd name="T42" fmla="*/ 190 w 431"/>
                <a:gd name="T43" fmla="*/ 3 h 202"/>
                <a:gd name="T44" fmla="*/ 0 w 431"/>
                <a:gd name="T45" fmla="*/ 116 h 202"/>
                <a:gd name="T46" fmla="*/ 197 w 431"/>
                <a:gd name="T47" fmla="*/ 3 h 202"/>
                <a:gd name="T48" fmla="*/ 0 w 431"/>
                <a:gd name="T49" fmla="*/ 119 h 202"/>
                <a:gd name="T50" fmla="*/ 199 w 431"/>
                <a:gd name="T51" fmla="*/ 3 h 202"/>
                <a:gd name="T52" fmla="*/ 0 w 431"/>
                <a:gd name="T53" fmla="*/ 119 h 202"/>
                <a:gd name="T54" fmla="*/ 202 w 431"/>
                <a:gd name="T55" fmla="*/ 3 h 202"/>
                <a:gd name="T56" fmla="*/ 0 w 431"/>
                <a:gd name="T57" fmla="*/ 124 h 202"/>
                <a:gd name="T58" fmla="*/ 209 w 431"/>
                <a:gd name="T59" fmla="*/ 3 h 202"/>
                <a:gd name="T60" fmla="*/ 0 w 431"/>
                <a:gd name="T61" fmla="*/ 138 h 202"/>
                <a:gd name="T62" fmla="*/ 235 w 431"/>
                <a:gd name="T63" fmla="*/ 3 h 202"/>
                <a:gd name="T64" fmla="*/ 0 w 431"/>
                <a:gd name="T65" fmla="*/ 147 h 202"/>
                <a:gd name="T66" fmla="*/ 251 w 431"/>
                <a:gd name="T67" fmla="*/ 3 h 202"/>
                <a:gd name="T68" fmla="*/ 0 w 431"/>
                <a:gd name="T69" fmla="*/ 162 h 202"/>
                <a:gd name="T70" fmla="*/ 275 w 431"/>
                <a:gd name="T71" fmla="*/ 3 h 202"/>
                <a:gd name="T72" fmla="*/ 0 w 431"/>
                <a:gd name="T73" fmla="*/ 166 h 202"/>
                <a:gd name="T74" fmla="*/ 287 w 431"/>
                <a:gd name="T75" fmla="*/ 3 h 202"/>
                <a:gd name="T76" fmla="*/ 0 w 431"/>
                <a:gd name="T77" fmla="*/ 185 h 202"/>
                <a:gd name="T78" fmla="*/ 317 w 431"/>
                <a:gd name="T79" fmla="*/ 3 h 202"/>
                <a:gd name="T80" fmla="*/ 0 w 431"/>
                <a:gd name="T81" fmla="*/ 197 h 202"/>
                <a:gd name="T82" fmla="*/ 336 w 431"/>
                <a:gd name="T83" fmla="*/ 0 h 202"/>
                <a:gd name="T84" fmla="*/ 0 w 431"/>
                <a:gd name="T85" fmla="*/ 202 h 202"/>
                <a:gd name="T86" fmla="*/ 348 w 431"/>
                <a:gd name="T87" fmla="*/ 0 h 202"/>
                <a:gd name="T88" fmla="*/ 116 w 431"/>
                <a:gd name="T89" fmla="*/ 150 h 202"/>
                <a:gd name="T90" fmla="*/ 374 w 431"/>
                <a:gd name="T91" fmla="*/ 0 h 202"/>
                <a:gd name="T92" fmla="*/ 164 w 431"/>
                <a:gd name="T93" fmla="*/ 128 h 202"/>
                <a:gd name="T94" fmla="*/ 384 w 431"/>
                <a:gd name="T95" fmla="*/ 0 h 202"/>
                <a:gd name="T96" fmla="*/ 261 w 431"/>
                <a:gd name="T97" fmla="*/ 83 h 202"/>
                <a:gd name="T98" fmla="*/ 400 w 431"/>
                <a:gd name="T99" fmla="*/ 0 h 202"/>
                <a:gd name="T100" fmla="*/ 403 w 431"/>
                <a:gd name="T101" fmla="*/ 14 h 202"/>
                <a:gd name="T102" fmla="*/ 426 w 431"/>
                <a:gd name="T103" fmla="*/ 0 h 202"/>
                <a:gd name="T104" fmla="*/ 429 w 431"/>
                <a:gd name="T105" fmla="*/ 3 h 202"/>
                <a:gd name="T106" fmla="*/ 431 w 431"/>
                <a:gd name="T10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31" h="202">
                  <a:moveTo>
                    <a:pt x="0" y="5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15" y="5"/>
                  </a:lnTo>
                  <a:lnTo>
                    <a:pt x="0" y="36"/>
                  </a:lnTo>
                  <a:lnTo>
                    <a:pt x="52" y="5"/>
                  </a:lnTo>
                  <a:lnTo>
                    <a:pt x="0" y="43"/>
                  </a:lnTo>
                  <a:lnTo>
                    <a:pt x="67" y="5"/>
                  </a:lnTo>
                  <a:lnTo>
                    <a:pt x="0" y="64"/>
                  </a:lnTo>
                  <a:lnTo>
                    <a:pt x="105" y="3"/>
                  </a:lnTo>
                  <a:lnTo>
                    <a:pt x="0" y="83"/>
                  </a:lnTo>
                  <a:lnTo>
                    <a:pt x="138" y="3"/>
                  </a:lnTo>
                  <a:lnTo>
                    <a:pt x="0" y="90"/>
                  </a:lnTo>
                  <a:lnTo>
                    <a:pt x="152" y="3"/>
                  </a:lnTo>
                  <a:lnTo>
                    <a:pt x="0" y="102"/>
                  </a:lnTo>
                  <a:lnTo>
                    <a:pt x="173" y="3"/>
                  </a:lnTo>
                  <a:lnTo>
                    <a:pt x="0" y="109"/>
                  </a:lnTo>
                  <a:lnTo>
                    <a:pt x="185" y="3"/>
                  </a:lnTo>
                  <a:lnTo>
                    <a:pt x="0" y="109"/>
                  </a:lnTo>
                  <a:lnTo>
                    <a:pt x="185" y="3"/>
                  </a:lnTo>
                  <a:lnTo>
                    <a:pt x="0" y="112"/>
                  </a:lnTo>
                  <a:lnTo>
                    <a:pt x="190" y="3"/>
                  </a:lnTo>
                  <a:lnTo>
                    <a:pt x="0" y="116"/>
                  </a:lnTo>
                  <a:lnTo>
                    <a:pt x="197" y="3"/>
                  </a:lnTo>
                  <a:lnTo>
                    <a:pt x="0" y="119"/>
                  </a:lnTo>
                  <a:lnTo>
                    <a:pt x="199" y="3"/>
                  </a:lnTo>
                  <a:lnTo>
                    <a:pt x="0" y="119"/>
                  </a:lnTo>
                  <a:lnTo>
                    <a:pt x="202" y="3"/>
                  </a:lnTo>
                  <a:lnTo>
                    <a:pt x="0" y="124"/>
                  </a:lnTo>
                  <a:lnTo>
                    <a:pt x="209" y="3"/>
                  </a:lnTo>
                  <a:lnTo>
                    <a:pt x="0" y="138"/>
                  </a:lnTo>
                  <a:lnTo>
                    <a:pt x="235" y="3"/>
                  </a:lnTo>
                  <a:lnTo>
                    <a:pt x="0" y="147"/>
                  </a:lnTo>
                  <a:lnTo>
                    <a:pt x="251" y="3"/>
                  </a:lnTo>
                  <a:lnTo>
                    <a:pt x="0" y="162"/>
                  </a:lnTo>
                  <a:lnTo>
                    <a:pt x="275" y="3"/>
                  </a:lnTo>
                  <a:lnTo>
                    <a:pt x="0" y="166"/>
                  </a:lnTo>
                  <a:lnTo>
                    <a:pt x="287" y="3"/>
                  </a:lnTo>
                  <a:lnTo>
                    <a:pt x="0" y="185"/>
                  </a:lnTo>
                  <a:lnTo>
                    <a:pt x="317" y="3"/>
                  </a:lnTo>
                  <a:lnTo>
                    <a:pt x="0" y="197"/>
                  </a:lnTo>
                  <a:lnTo>
                    <a:pt x="336" y="0"/>
                  </a:lnTo>
                  <a:lnTo>
                    <a:pt x="0" y="202"/>
                  </a:lnTo>
                  <a:lnTo>
                    <a:pt x="348" y="0"/>
                  </a:lnTo>
                  <a:lnTo>
                    <a:pt x="116" y="150"/>
                  </a:lnTo>
                  <a:lnTo>
                    <a:pt x="374" y="0"/>
                  </a:lnTo>
                  <a:lnTo>
                    <a:pt x="164" y="128"/>
                  </a:lnTo>
                  <a:lnTo>
                    <a:pt x="384" y="0"/>
                  </a:lnTo>
                  <a:lnTo>
                    <a:pt x="261" y="83"/>
                  </a:lnTo>
                  <a:lnTo>
                    <a:pt x="400" y="0"/>
                  </a:lnTo>
                  <a:lnTo>
                    <a:pt x="403" y="14"/>
                  </a:lnTo>
                  <a:lnTo>
                    <a:pt x="426" y="0"/>
                  </a:lnTo>
                  <a:lnTo>
                    <a:pt x="429" y="3"/>
                  </a:lnTo>
                  <a:lnTo>
                    <a:pt x="431" y="0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1" name="Freeform 10"/>
            <p:cNvSpPr/>
            <p:nvPr/>
          </p:nvSpPr>
          <p:spPr bwMode="auto">
            <a:xfrm>
              <a:off x="3509963" y="4233863"/>
              <a:ext cx="401638" cy="150813"/>
            </a:xfrm>
            <a:custGeom>
              <a:avLst/>
              <a:gdLst>
                <a:gd name="T0" fmla="*/ 0 w 253"/>
                <a:gd name="T1" fmla="*/ 0 h 95"/>
                <a:gd name="T2" fmla="*/ 2 w 253"/>
                <a:gd name="T3" fmla="*/ 0 h 95"/>
                <a:gd name="T4" fmla="*/ 4 w 253"/>
                <a:gd name="T5" fmla="*/ 4 h 95"/>
                <a:gd name="T6" fmla="*/ 12 w 253"/>
                <a:gd name="T7" fmla="*/ 2 h 95"/>
                <a:gd name="T8" fmla="*/ 28 w 253"/>
                <a:gd name="T9" fmla="*/ 14 h 95"/>
                <a:gd name="T10" fmla="*/ 33 w 253"/>
                <a:gd name="T11" fmla="*/ 12 h 95"/>
                <a:gd name="T12" fmla="*/ 35 w 253"/>
                <a:gd name="T13" fmla="*/ 16 h 95"/>
                <a:gd name="T14" fmla="*/ 42 w 253"/>
                <a:gd name="T15" fmla="*/ 14 h 95"/>
                <a:gd name="T16" fmla="*/ 59 w 253"/>
                <a:gd name="T17" fmla="*/ 26 h 95"/>
                <a:gd name="T18" fmla="*/ 64 w 253"/>
                <a:gd name="T19" fmla="*/ 23 h 95"/>
                <a:gd name="T20" fmla="*/ 78 w 253"/>
                <a:gd name="T21" fmla="*/ 33 h 95"/>
                <a:gd name="T22" fmla="*/ 83 w 253"/>
                <a:gd name="T23" fmla="*/ 31 h 95"/>
                <a:gd name="T24" fmla="*/ 85 w 253"/>
                <a:gd name="T25" fmla="*/ 35 h 95"/>
                <a:gd name="T26" fmla="*/ 92 w 253"/>
                <a:gd name="T27" fmla="*/ 33 h 95"/>
                <a:gd name="T28" fmla="*/ 99 w 253"/>
                <a:gd name="T29" fmla="*/ 40 h 95"/>
                <a:gd name="T30" fmla="*/ 104 w 253"/>
                <a:gd name="T31" fmla="*/ 38 h 95"/>
                <a:gd name="T32" fmla="*/ 106 w 253"/>
                <a:gd name="T33" fmla="*/ 45 h 95"/>
                <a:gd name="T34" fmla="*/ 111 w 253"/>
                <a:gd name="T35" fmla="*/ 40 h 95"/>
                <a:gd name="T36" fmla="*/ 106 w 253"/>
                <a:gd name="T37" fmla="*/ 45 h 95"/>
                <a:gd name="T38" fmla="*/ 111 w 253"/>
                <a:gd name="T39" fmla="*/ 40 h 95"/>
                <a:gd name="T40" fmla="*/ 109 w 253"/>
                <a:gd name="T41" fmla="*/ 45 h 95"/>
                <a:gd name="T42" fmla="*/ 113 w 253"/>
                <a:gd name="T43" fmla="*/ 42 h 95"/>
                <a:gd name="T44" fmla="*/ 113 w 253"/>
                <a:gd name="T45" fmla="*/ 47 h 95"/>
                <a:gd name="T46" fmla="*/ 118 w 253"/>
                <a:gd name="T47" fmla="*/ 42 h 95"/>
                <a:gd name="T48" fmla="*/ 116 w 253"/>
                <a:gd name="T49" fmla="*/ 47 h 95"/>
                <a:gd name="T50" fmla="*/ 120 w 253"/>
                <a:gd name="T51" fmla="*/ 45 h 95"/>
                <a:gd name="T52" fmla="*/ 116 w 253"/>
                <a:gd name="T53" fmla="*/ 47 h 95"/>
                <a:gd name="T54" fmla="*/ 120 w 253"/>
                <a:gd name="T55" fmla="*/ 45 h 95"/>
                <a:gd name="T56" fmla="*/ 120 w 253"/>
                <a:gd name="T57" fmla="*/ 50 h 95"/>
                <a:gd name="T58" fmla="*/ 125 w 253"/>
                <a:gd name="T59" fmla="*/ 45 h 95"/>
                <a:gd name="T60" fmla="*/ 135 w 253"/>
                <a:gd name="T61" fmla="*/ 54 h 95"/>
                <a:gd name="T62" fmla="*/ 139 w 253"/>
                <a:gd name="T63" fmla="*/ 52 h 95"/>
                <a:gd name="T64" fmla="*/ 144 w 253"/>
                <a:gd name="T65" fmla="*/ 59 h 95"/>
                <a:gd name="T66" fmla="*/ 151 w 253"/>
                <a:gd name="T67" fmla="*/ 54 h 95"/>
                <a:gd name="T68" fmla="*/ 158 w 253"/>
                <a:gd name="T69" fmla="*/ 64 h 95"/>
                <a:gd name="T70" fmla="*/ 165 w 253"/>
                <a:gd name="T71" fmla="*/ 61 h 95"/>
                <a:gd name="T72" fmla="*/ 165 w 253"/>
                <a:gd name="T73" fmla="*/ 66 h 95"/>
                <a:gd name="T74" fmla="*/ 170 w 253"/>
                <a:gd name="T75" fmla="*/ 64 h 95"/>
                <a:gd name="T76" fmla="*/ 184 w 253"/>
                <a:gd name="T77" fmla="*/ 73 h 95"/>
                <a:gd name="T78" fmla="*/ 191 w 253"/>
                <a:gd name="T79" fmla="*/ 71 h 95"/>
                <a:gd name="T80" fmla="*/ 196 w 253"/>
                <a:gd name="T81" fmla="*/ 78 h 95"/>
                <a:gd name="T82" fmla="*/ 201 w 253"/>
                <a:gd name="T83" fmla="*/ 76 h 95"/>
                <a:gd name="T84" fmla="*/ 203 w 253"/>
                <a:gd name="T85" fmla="*/ 80 h 95"/>
                <a:gd name="T86" fmla="*/ 208 w 253"/>
                <a:gd name="T87" fmla="*/ 78 h 95"/>
                <a:gd name="T88" fmla="*/ 217 w 253"/>
                <a:gd name="T89" fmla="*/ 87 h 95"/>
                <a:gd name="T90" fmla="*/ 225 w 253"/>
                <a:gd name="T91" fmla="*/ 83 h 95"/>
                <a:gd name="T92" fmla="*/ 222 w 253"/>
                <a:gd name="T93" fmla="*/ 87 h 95"/>
                <a:gd name="T94" fmla="*/ 229 w 253"/>
                <a:gd name="T95" fmla="*/ 85 h 95"/>
                <a:gd name="T96" fmla="*/ 234 w 253"/>
                <a:gd name="T97" fmla="*/ 92 h 95"/>
                <a:gd name="T98" fmla="*/ 239 w 253"/>
                <a:gd name="T99" fmla="*/ 90 h 95"/>
                <a:gd name="T100" fmla="*/ 251 w 253"/>
                <a:gd name="T101" fmla="*/ 95 h 95"/>
                <a:gd name="T102" fmla="*/ 253 w 253"/>
                <a:gd name="T10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3" h="95">
                  <a:moveTo>
                    <a:pt x="0" y="0"/>
                  </a:moveTo>
                  <a:lnTo>
                    <a:pt x="2" y="0"/>
                  </a:lnTo>
                  <a:lnTo>
                    <a:pt x="4" y="4"/>
                  </a:lnTo>
                  <a:lnTo>
                    <a:pt x="12" y="2"/>
                  </a:lnTo>
                  <a:lnTo>
                    <a:pt x="28" y="14"/>
                  </a:lnTo>
                  <a:lnTo>
                    <a:pt x="33" y="12"/>
                  </a:lnTo>
                  <a:lnTo>
                    <a:pt x="35" y="16"/>
                  </a:lnTo>
                  <a:lnTo>
                    <a:pt x="42" y="14"/>
                  </a:lnTo>
                  <a:lnTo>
                    <a:pt x="59" y="26"/>
                  </a:lnTo>
                  <a:lnTo>
                    <a:pt x="64" y="23"/>
                  </a:lnTo>
                  <a:lnTo>
                    <a:pt x="78" y="33"/>
                  </a:lnTo>
                  <a:lnTo>
                    <a:pt x="83" y="31"/>
                  </a:lnTo>
                  <a:lnTo>
                    <a:pt x="85" y="35"/>
                  </a:lnTo>
                  <a:lnTo>
                    <a:pt x="92" y="33"/>
                  </a:lnTo>
                  <a:lnTo>
                    <a:pt x="99" y="40"/>
                  </a:lnTo>
                  <a:lnTo>
                    <a:pt x="104" y="38"/>
                  </a:lnTo>
                  <a:lnTo>
                    <a:pt x="106" y="45"/>
                  </a:lnTo>
                  <a:lnTo>
                    <a:pt x="111" y="40"/>
                  </a:lnTo>
                  <a:lnTo>
                    <a:pt x="106" y="45"/>
                  </a:lnTo>
                  <a:lnTo>
                    <a:pt x="111" y="40"/>
                  </a:lnTo>
                  <a:lnTo>
                    <a:pt x="109" y="45"/>
                  </a:lnTo>
                  <a:lnTo>
                    <a:pt x="113" y="42"/>
                  </a:lnTo>
                  <a:lnTo>
                    <a:pt x="113" y="47"/>
                  </a:lnTo>
                  <a:lnTo>
                    <a:pt x="118" y="42"/>
                  </a:lnTo>
                  <a:lnTo>
                    <a:pt x="116" y="47"/>
                  </a:lnTo>
                  <a:lnTo>
                    <a:pt x="120" y="45"/>
                  </a:lnTo>
                  <a:lnTo>
                    <a:pt x="116" y="47"/>
                  </a:lnTo>
                  <a:lnTo>
                    <a:pt x="120" y="45"/>
                  </a:lnTo>
                  <a:lnTo>
                    <a:pt x="120" y="50"/>
                  </a:lnTo>
                  <a:lnTo>
                    <a:pt x="125" y="45"/>
                  </a:lnTo>
                  <a:lnTo>
                    <a:pt x="135" y="54"/>
                  </a:lnTo>
                  <a:lnTo>
                    <a:pt x="139" y="52"/>
                  </a:lnTo>
                  <a:lnTo>
                    <a:pt x="144" y="59"/>
                  </a:lnTo>
                  <a:lnTo>
                    <a:pt x="151" y="54"/>
                  </a:lnTo>
                  <a:lnTo>
                    <a:pt x="158" y="64"/>
                  </a:lnTo>
                  <a:lnTo>
                    <a:pt x="165" y="61"/>
                  </a:lnTo>
                  <a:lnTo>
                    <a:pt x="165" y="66"/>
                  </a:lnTo>
                  <a:lnTo>
                    <a:pt x="170" y="64"/>
                  </a:lnTo>
                  <a:lnTo>
                    <a:pt x="184" y="73"/>
                  </a:lnTo>
                  <a:lnTo>
                    <a:pt x="191" y="71"/>
                  </a:lnTo>
                  <a:lnTo>
                    <a:pt x="196" y="78"/>
                  </a:lnTo>
                  <a:lnTo>
                    <a:pt x="201" y="76"/>
                  </a:lnTo>
                  <a:lnTo>
                    <a:pt x="203" y="80"/>
                  </a:lnTo>
                  <a:lnTo>
                    <a:pt x="208" y="78"/>
                  </a:lnTo>
                  <a:lnTo>
                    <a:pt x="217" y="87"/>
                  </a:lnTo>
                  <a:lnTo>
                    <a:pt x="225" y="83"/>
                  </a:lnTo>
                  <a:lnTo>
                    <a:pt x="222" y="87"/>
                  </a:lnTo>
                  <a:lnTo>
                    <a:pt x="229" y="85"/>
                  </a:lnTo>
                  <a:lnTo>
                    <a:pt x="234" y="92"/>
                  </a:lnTo>
                  <a:lnTo>
                    <a:pt x="239" y="90"/>
                  </a:lnTo>
                  <a:lnTo>
                    <a:pt x="251" y="95"/>
                  </a:lnTo>
                  <a:lnTo>
                    <a:pt x="253" y="95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2" name="Freeform 11"/>
            <p:cNvSpPr/>
            <p:nvPr/>
          </p:nvSpPr>
          <p:spPr bwMode="auto">
            <a:xfrm>
              <a:off x="3213101" y="4108451"/>
              <a:ext cx="698500" cy="15875"/>
            </a:xfrm>
            <a:custGeom>
              <a:avLst/>
              <a:gdLst>
                <a:gd name="T0" fmla="*/ 0 w 440"/>
                <a:gd name="T1" fmla="*/ 5 h 10"/>
                <a:gd name="T2" fmla="*/ 0 w 440"/>
                <a:gd name="T3" fmla="*/ 5 h 10"/>
                <a:gd name="T4" fmla="*/ 9 w 440"/>
                <a:gd name="T5" fmla="*/ 10 h 10"/>
                <a:gd name="T6" fmla="*/ 14 w 440"/>
                <a:gd name="T7" fmla="*/ 5 h 10"/>
                <a:gd name="T8" fmla="*/ 45 w 440"/>
                <a:gd name="T9" fmla="*/ 10 h 10"/>
                <a:gd name="T10" fmla="*/ 54 w 440"/>
                <a:gd name="T11" fmla="*/ 5 h 10"/>
                <a:gd name="T12" fmla="*/ 59 w 440"/>
                <a:gd name="T13" fmla="*/ 10 h 10"/>
                <a:gd name="T14" fmla="*/ 66 w 440"/>
                <a:gd name="T15" fmla="*/ 5 h 10"/>
                <a:gd name="T16" fmla="*/ 97 w 440"/>
                <a:gd name="T17" fmla="*/ 10 h 10"/>
                <a:gd name="T18" fmla="*/ 106 w 440"/>
                <a:gd name="T19" fmla="*/ 5 h 10"/>
                <a:gd name="T20" fmla="*/ 130 w 440"/>
                <a:gd name="T21" fmla="*/ 10 h 10"/>
                <a:gd name="T22" fmla="*/ 139 w 440"/>
                <a:gd name="T23" fmla="*/ 3 h 10"/>
                <a:gd name="T24" fmla="*/ 142 w 440"/>
                <a:gd name="T25" fmla="*/ 10 h 10"/>
                <a:gd name="T26" fmla="*/ 151 w 440"/>
                <a:gd name="T27" fmla="*/ 3 h 10"/>
                <a:gd name="T28" fmla="*/ 163 w 440"/>
                <a:gd name="T29" fmla="*/ 10 h 10"/>
                <a:gd name="T30" fmla="*/ 173 w 440"/>
                <a:gd name="T31" fmla="*/ 3 h 10"/>
                <a:gd name="T32" fmla="*/ 177 w 440"/>
                <a:gd name="T33" fmla="*/ 10 h 10"/>
                <a:gd name="T34" fmla="*/ 187 w 440"/>
                <a:gd name="T35" fmla="*/ 3 h 10"/>
                <a:gd name="T36" fmla="*/ 177 w 440"/>
                <a:gd name="T37" fmla="*/ 10 h 10"/>
                <a:gd name="T38" fmla="*/ 187 w 440"/>
                <a:gd name="T39" fmla="*/ 3 h 10"/>
                <a:gd name="T40" fmla="*/ 180 w 440"/>
                <a:gd name="T41" fmla="*/ 8 h 10"/>
                <a:gd name="T42" fmla="*/ 189 w 440"/>
                <a:gd name="T43" fmla="*/ 3 h 10"/>
                <a:gd name="T44" fmla="*/ 189 w 440"/>
                <a:gd name="T45" fmla="*/ 8 h 10"/>
                <a:gd name="T46" fmla="*/ 199 w 440"/>
                <a:gd name="T47" fmla="*/ 3 h 10"/>
                <a:gd name="T48" fmla="*/ 191 w 440"/>
                <a:gd name="T49" fmla="*/ 8 h 10"/>
                <a:gd name="T50" fmla="*/ 201 w 440"/>
                <a:gd name="T51" fmla="*/ 3 h 10"/>
                <a:gd name="T52" fmla="*/ 191 w 440"/>
                <a:gd name="T53" fmla="*/ 8 h 10"/>
                <a:gd name="T54" fmla="*/ 201 w 440"/>
                <a:gd name="T55" fmla="*/ 3 h 10"/>
                <a:gd name="T56" fmla="*/ 199 w 440"/>
                <a:gd name="T57" fmla="*/ 8 h 10"/>
                <a:gd name="T58" fmla="*/ 208 w 440"/>
                <a:gd name="T59" fmla="*/ 3 h 10"/>
                <a:gd name="T60" fmla="*/ 225 w 440"/>
                <a:gd name="T61" fmla="*/ 8 h 10"/>
                <a:gd name="T62" fmla="*/ 234 w 440"/>
                <a:gd name="T63" fmla="*/ 3 h 10"/>
                <a:gd name="T64" fmla="*/ 241 w 440"/>
                <a:gd name="T65" fmla="*/ 8 h 10"/>
                <a:gd name="T66" fmla="*/ 251 w 440"/>
                <a:gd name="T67" fmla="*/ 3 h 10"/>
                <a:gd name="T68" fmla="*/ 265 w 440"/>
                <a:gd name="T69" fmla="*/ 8 h 10"/>
                <a:gd name="T70" fmla="*/ 274 w 440"/>
                <a:gd name="T71" fmla="*/ 3 h 10"/>
                <a:gd name="T72" fmla="*/ 277 w 440"/>
                <a:gd name="T73" fmla="*/ 8 h 10"/>
                <a:gd name="T74" fmla="*/ 286 w 440"/>
                <a:gd name="T75" fmla="*/ 3 h 10"/>
                <a:gd name="T76" fmla="*/ 310 w 440"/>
                <a:gd name="T77" fmla="*/ 8 h 10"/>
                <a:gd name="T78" fmla="*/ 319 w 440"/>
                <a:gd name="T79" fmla="*/ 3 h 10"/>
                <a:gd name="T80" fmla="*/ 329 w 440"/>
                <a:gd name="T81" fmla="*/ 8 h 10"/>
                <a:gd name="T82" fmla="*/ 338 w 440"/>
                <a:gd name="T83" fmla="*/ 3 h 10"/>
                <a:gd name="T84" fmla="*/ 341 w 440"/>
                <a:gd name="T85" fmla="*/ 8 h 10"/>
                <a:gd name="T86" fmla="*/ 350 w 440"/>
                <a:gd name="T87" fmla="*/ 0 h 10"/>
                <a:gd name="T88" fmla="*/ 367 w 440"/>
                <a:gd name="T89" fmla="*/ 8 h 10"/>
                <a:gd name="T90" fmla="*/ 376 w 440"/>
                <a:gd name="T91" fmla="*/ 0 h 10"/>
                <a:gd name="T92" fmla="*/ 374 w 440"/>
                <a:gd name="T93" fmla="*/ 8 h 10"/>
                <a:gd name="T94" fmla="*/ 383 w 440"/>
                <a:gd name="T95" fmla="*/ 0 h 10"/>
                <a:gd name="T96" fmla="*/ 393 w 440"/>
                <a:gd name="T97" fmla="*/ 8 h 10"/>
                <a:gd name="T98" fmla="*/ 402 w 440"/>
                <a:gd name="T99" fmla="*/ 0 h 10"/>
                <a:gd name="T100" fmla="*/ 419 w 440"/>
                <a:gd name="T101" fmla="*/ 5 h 10"/>
                <a:gd name="T102" fmla="*/ 428 w 440"/>
                <a:gd name="T103" fmla="*/ 0 h 10"/>
                <a:gd name="T104" fmla="*/ 440 w 440"/>
                <a:gd name="T105" fmla="*/ 5 h 10"/>
                <a:gd name="T106" fmla="*/ 440 w 440"/>
                <a:gd name="T10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0" h="10">
                  <a:moveTo>
                    <a:pt x="0" y="5"/>
                  </a:moveTo>
                  <a:lnTo>
                    <a:pt x="0" y="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45" y="10"/>
                  </a:lnTo>
                  <a:lnTo>
                    <a:pt x="54" y="5"/>
                  </a:lnTo>
                  <a:lnTo>
                    <a:pt x="59" y="10"/>
                  </a:lnTo>
                  <a:lnTo>
                    <a:pt x="66" y="5"/>
                  </a:lnTo>
                  <a:lnTo>
                    <a:pt x="97" y="10"/>
                  </a:lnTo>
                  <a:lnTo>
                    <a:pt x="106" y="5"/>
                  </a:lnTo>
                  <a:lnTo>
                    <a:pt x="130" y="10"/>
                  </a:lnTo>
                  <a:lnTo>
                    <a:pt x="139" y="3"/>
                  </a:lnTo>
                  <a:lnTo>
                    <a:pt x="142" y="10"/>
                  </a:lnTo>
                  <a:lnTo>
                    <a:pt x="151" y="3"/>
                  </a:lnTo>
                  <a:lnTo>
                    <a:pt x="163" y="10"/>
                  </a:lnTo>
                  <a:lnTo>
                    <a:pt x="173" y="3"/>
                  </a:lnTo>
                  <a:lnTo>
                    <a:pt x="177" y="10"/>
                  </a:lnTo>
                  <a:lnTo>
                    <a:pt x="187" y="3"/>
                  </a:lnTo>
                  <a:lnTo>
                    <a:pt x="177" y="10"/>
                  </a:lnTo>
                  <a:lnTo>
                    <a:pt x="187" y="3"/>
                  </a:lnTo>
                  <a:lnTo>
                    <a:pt x="180" y="8"/>
                  </a:lnTo>
                  <a:lnTo>
                    <a:pt x="189" y="3"/>
                  </a:lnTo>
                  <a:lnTo>
                    <a:pt x="189" y="8"/>
                  </a:lnTo>
                  <a:lnTo>
                    <a:pt x="199" y="3"/>
                  </a:lnTo>
                  <a:lnTo>
                    <a:pt x="191" y="8"/>
                  </a:lnTo>
                  <a:lnTo>
                    <a:pt x="201" y="3"/>
                  </a:lnTo>
                  <a:lnTo>
                    <a:pt x="191" y="8"/>
                  </a:lnTo>
                  <a:lnTo>
                    <a:pt x="201" y="3"/>
                  </a:lnTo>
                  <a:lnTo>
                    <a:pt x="199" y="8"/>
                  </a:lnTo>
                  <a:lnTo>
                    <a:pt x="208" y="3"/>
                  </a:lnTo>
                  <a:lnTo>
                    <a:pt x="225" y="8"/>
                  </a:lnTo>
                  <a:lnTo>
                    <a:pt x="234" y="3"/>
                  </a:lnTo>
                  <a:lnTo>
                    <a:pt x="241" y="8"/>
                  </a:lnTo>
                  <a:lnTo>
                    <a:pt x="251" y="3"/>
                  </a:lnTo>
                  <a:lnTo>
                    <a:pt x="265" y="8"/>
                  </a:lnTo>
                  <a:lnTo>
                    <a:pt x="274" y="3"/>
                  </a:lnTo>
                  <a:lnTo>
                    <a:pt x="277" y="8"/>
                  </a:lnTo>
                  <a:lnTo>
                    <a:pt x="286" y="3"/>
                  </a:lnTo>
                  <a:lnTo>
                    <a:pt x="310" y="8"/>
                  </a:lnTo>
                  <a:lnTo>
                    <a:pt x="319" y="3"/>
                  </a:lnTo>
                  <a:lnTo>
                    <a:pt x="329" y="8"/>
                  </a:lnTo>
                  <a:lnTo>
                    <a:pt x="338" y="3"/>
                  </a:lnTo>
                  <a:lnTo>
                    <a:pt x="341" y="8"/>
                  </a:lnTo>
                  <a:lnTo>
                    <a:pt x="350" y="0"/>
                  </a:lnTo>
                  <a:lnTo>
                    <a:pt x="367" y="8"/>
                  </a:lnTo>
                  <a:lnTo>
                    <a:pt x="376" y="0"/>
                  </a:lnTo>
                  <a:lnTo>
                    <a:pt x="374" y="8"/>
                  </a:lnTo>
                  <a:lnTo>
                    <a:pt x="383" y="0"/>
                  </a:lnTo>
                  <a:lnTo>
                    <a:pt x="393" y="8"/>
                  </a:lnTo>
                  <a:lnTo>
                    <a:pt x="402" y="0"/>
                  </a:lnTo>
                  <a:lnTo>
                    <a:pt x="419" y="5"/>
                  </a:lnTo>
                  <a:lnTo>
                    <a:pt x="428" y="0"/>
                  </a:lnTo>
                  <a:lnTo>
                    <a:pt x="440" y="5"/>
                  </a:lnTo>
                  <a:lnTo>
                    <a:pt x="440" y="5"/>
                  </a:lnTo>
                </a:path>
              </a:pathLst>
            </a:custGeom>
            <a:noFill/>
            <a:ln w="0" cap="rnd">
              <a:solidFill>
                <a:schemeClr val="bg1">
                  <a:lumMod val="8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3" name="Freeform 12"/>
            <p:cNvSpPr/>
            <p:nvPr/>
          </p:nvSpPr>
          <p:spPr bwMode="auto">
            <a:xfrm>
              <a:off x="8302626" y="4211638"/>
              <a:ext cx="384175" cy="173038"/>
            </a:xfrm>
            <a:custGeom>
              <a:avLst/>
              <a:gdLst>
                <a:gd name="T0" fmla="*/ 0 w 242"/>
                <a:gd name="T1" fmla="*/ 109 h 109"/>
                <a:gd name="T2" fmla="*/ 3 w 242"/>
                <a:gd name="T3" fmla="*/ 106 h 109"/>
                <a:gd name="T4" fmla="*/ 26 w 242"/>
                <a:gd name="T5" fmla="*/ 101 h 109"/>
                <a:gd name="T6" fmla="*/ 83 w 242"/>
                <a:gd name="T7" fmla="*/ 68 h 109"/>
                <a:gd name="T8" fmla="*/ 237 w 242"/>
                <a:gd name="T9" fmla="*/ 2 h 109"/>
                <a:gd name="T10" fmla="*/ 242 w 242"/>
                <a:gd name="T11" fmla="*/ 0 h 109"/>
                <a:gd name="T12" fmla="*/ 237 w 242"/>
                <a:gd name="T13" fmla="*/ 2 h 109"/>
                <a:gd name="T14" fmla="*/ 242 w 242"/>
                <a:gd name="T1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2" h="109">
                  <a:moveTo>
                    <a:pt x="0" y="109"/>
                  </a:moveTo>
                  <a:lnTo>
                    <a:pt x="3" y="106"/>
                  </a:lnTo>
                  <a:lnTo>
                    <a:pt x="26" y="101"/>
                  </a:lnTo>
                  <a:lnTo>
                    <a:pt x="83" y="68"/>
                  </a:lnTo>
                  <a:lnTo>
                    <a:pt x="237" y="2"/>
                  </a:lnTo>
                  <a:lnTo>
                    <a:pt x="242" y="0"/>
                  </a:lnTo>
                  <a:lnTo>
                    <a:pt x="237" y="2"/>
                  </a:lnTo>
                  <a:lnTo>
                    <a:pt x="242" y="0"/>
                  </a:lnTo>
                </a:path>
              </a:pathLst>
            </a:custGeom>
            <a:noFill/>
            <a:ln w="0" cap="rnd">
              <a:solidFill>
                <a:schemeClr val="bg1">
                  <a:lumMod val="8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4" name="Freeform 13"/>
            <p:cNvSpPr/>
            <p:nvPr/>
          </p:nvSpPr>
          <p:spPr bwMode="auto">
            <a:xfrm>
              <a:off x="8302626" y="4056063"/>
              <a:ext cx="684213" cy="15875"/>
            </a:xfrm>
            <a:custGeom>
              <a:avLst/>
              <a:gdLst>
                <a:gd name="T0" fmla="*/ 0 w 431"/>
                <a:gd name="T1" fmla="*/ 5 h 10"/>
                <a:gd name="T2" fmla="*/ 0 w 431"/>
                <a:gd name="T3" fmla="*/ 5 h 10"/>
                <a:gd name="T4" fmla="*/ 5 w 431"/>
                <a:gd name="T5" fmla="*/ 10 h 10"/>
                <a:gd name="T6" fmla="*/ 15 w 431"/>
                <a:gd name="T7" fmla="*/ 5 h 10"/>
                <a:gd name="T8" fmla="*/ 43 w 431"/>
                <a:gd name="T9" fmla="*/ 10 h 10"/>
                <a:gd name="T10" fmla="*/ 52 w 431"/>
                <a:gd name="T11" fmla="*/ 5 h 10"/>
                <a:gd name="T12" fmla="*/ 57 w 431"/>
                <a:gd name="T13" fmla="*/ 10 h 10"/>
                <a:gd name="T14" fmla="*/ 67 w 431"/>
                <a:gd name="T15" fmla="*/ 5 h 10"/>
                <a:gd name="T16" fmla="*/ 95 w 431"/>
                <a:gd name="T17" fmla="*/ 10 h 10"/>
                <a:gd name="T18" fmla="*/ 105 w 431"/>
                <a:gd name="T19" fmla="*/ 3 h 10"/>
                <a:gd name="T20" fmla="*/ 128 w 431"/>
                <a:gd name="T21" fmla="*/ 10 h 10"/>
                <a:gd name="T22" fmla="*/ 138 w 431"/>
                <a:gd name="T23" fmla="*/ 3 h 10"/>
                <a:gd name="T24" fmla="*/ 142 w 431"/>
                <a:gd name="T25" fmla="*/ 10 h 10"/>
                <a:gd name="T26" fmla="*/ 152 w 431"/>
                <a:gd name="T27" fmla="*/ 3 h 10"/>
                <a:gd name="T28" fmla="*/ 164 w 431"/>
                <a:gd name="T29" fmla="*/ 7 h 10"/>
                <a:gd name="T30" fmla="*/ 173 w 431"/>
                <a:gd name="T31" fmla="*/ 3 h 10"/>
                <a:gd name="T32" fmla="*/ 176 w 431"/>
                <a:gd name="T33" fmla="*/ 7 h 10"/>
                <a:gd name="T34" fmla="*/ 185 w 431"/>
                <a:gd name="T35" fmla="*/ 3 h 10"/>
                <a:gd name="T36" fmla="*/ 176 w 431"/>
                <a:gd name="T37" fmla="*/ 7 h 10"/>
                <a:gd name="T38" fmla="*/ 185 w 431"/>
                <a:gd name="T39" fmla="*/ 3 h 10"/>
                <a:gd name="T40" fmla="*/ 180 w 431"/>
                <a:gd name="T41" fmla="*/ 7 h 10"/>
                <a:gd name="T42" fmla="*/ 190 w 431"/>
                <a:gd name="T43" fmla="*/ 3 h 10"/>
                <a:gd name="T44" fmla="*/ 187 w 431"/>
                <a:gd name="T45" fmla="*/ 7 h 10"/>
                <a:gd name="T46" fmla="*/ 197 w 431"/>
                <a:gd name="T47" fmla="*/ 3 h 10"/>
                <a:gd name="T48" fmla="*/ 190 w 431"/>
                <a:gd name="T49" fmla="*/ 7 h 10"/>
                <a:gd name="T50" fmla="*/ 199 w 431"/>
                <a:gd name="T51" fmla="*/ 3 h 10"/>
                <a:gd name="T52" fmla="*/ 192 w 431"/>
                <a:gd name="T53" fmla="*/ 7 h 10"/>
                <a:gd name="T54" fmla="*/ 202 w 431"/>
                <a:gd name="T55" fmla="*/ 3 h 10"/>
                <a:gd name="T56" fmla="*/ 199 w 431"/>
                <a:gd name="T57" fmla="*/ 7 h 10"/>
                <a:gd name="T58" fmla="*/ 209 w 431"/>
                <a:gd name="T59" fmla="*/ 3 h 10"/>
                <a:gd name="T60" fmla="*/ 225 w 431"/>
                <a:gd name="T61" fmla="*/ 7 h 10"/>
                <a:gd name="T62" fmla="*/ 235 w 431"/>
                <a:gd name="T63" fmla="*/ 3 h 10"/>
                <a:gd name="T64" fmla="*/ 242 w 431"/>
                <a:gd name="T65" fmla="*/ 7 h 10"/>
                <a:gd name="T66" fmla="*/ 251 w 431"/>
                <a:gd name="T67" fmla="*/ 3 h 10"/>
                <a:gd name="T68" fmla="*/ 265 w 431"/>
                <a:gd name="T69" fmla="*/ 7 h 10"/>
                <a:gd name="T70" fmla="*/ 275 w 431"/>
                <a:gd name="T71" fmla="*/ 3 h 10"/>
                <a:gd name="T72" fmla="*/ 277 w 431"/>
                <a:gd name="T73" fmla="*/ 7 h 10"/>
                <a:gd name="T74" fmla="*/ 287 w 431"/>
                <a:gd name="T75" fmla="*/ 3 h 10"/>
                <a:gd name="T76" fmla="*/ 308 w 431"/>
                <a:gd name="T77" fmla="*/ 7 h 10"/>
                <a:gd name="T78" fmla="*/ 317 w 431"/>
                <a:gd name="T79" fmla="*/ 3 h 10"/>
                <a:gd name="T80" fmla="*/ 329 w 431"/>
                <a:gd name="T81" fmla="*/ 7 h 10"/>
                <a:gd name="T82" fmla="*/ 336 w 431"/>
                <a:gd name="T83" fmla="*/ 0 h 10"/>
                <a:gd name="T84" fmla="*/ 339 w 431"/>
                <a:gd name="T85" fmla="*/ 7 h 10"/>
                <a:gd name="T86" fmla="*/ 348 w 431"/>
                <a:gd name="T87" fmla="*/ 0 h 10"/>
                <a:gd name="T88" fmla="*/ 365 w 431"/>
                <a:gd name="T89" fmla="*/ 7 h 10"/>
                <a:gd name="T90" fmla="*/ 374 w 431"/>
                <a:gd name="T91" fmla="*/ 0 h 10"/>
                <a:gd name="T92" fmla="*/ 374 w 431"/>
                <a:gd name="T93" fmla="*/ 5 h 10"/>
                <a:gd name="T94" fmla="*/ 384 w 431"/>
                <a:gd name="T95" fmla="*/ 0 h 10"/>
                <a:gd name="T96" fmla="*/ 391 w 431"/>
                <a:gd name="T97" fmla="*/ 5 h 10"/>
                <a:gd name="T98" fmla="*/ 400 w 431"/>
                <a:gd name="T99" fmla="*/ 0 h 10"/>
                <a:gd name="T100" fmla="*/ 417 w 431"/>
                <a:gd name="T101" fmla="*/ 5 h 10"/>
                <a:gd name="T102" fmla="*/ 426 w 431"/>
                <a:gd name="T103" fmla="*/ 0 h 10"/>
                <a:gd name="T104" fmla="*/ 429 w 431"/>
                <a:gd name="T105" fmla="*/ 3 h 10"/>
                <a:gd name="T106" fmla="*/ 431 w 431"/>
                <a:gd name="T10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31" h="10">
                  <a:moveTo>
                    <a:pt x="0" y="5"/>
                  </a:moveTo>
                  <a:lnTo>
                    <a:pt x="0" y="5"/>
                  </a:lnTo>
                  <a:lnTo>
                    <a:pt x="5" y="10"/>
                  </a:lnTo>
                  <a:lnTo>
                    <a:pt x="15" y="5"/>
                  </a:lnTo>
                  <a:lnTo>
                    <a:pt x="43" y="10"/>
                  </a:lnTo>
                  <a:lnTo>
                    <a:pt x="52" y="5"/>
                  </a:lnTo>
                  <a:lnTo>
                    <a:pt x="57" y="10"/>
                  </a:lnTo>
                  <a:lnTo>
                    <a:pt x="67" y="5"/>
                  </a:lnTo>
                  <a:lnTo>
                    <a:pt x="95" y="10"/>
                  </a:lnTo>
                  <a:lnTo>
                    <a:pt x="105" y="3"/>
                  </a:lnTo>
                  <a:lnTo>
                    <a:pt x="128" y="10"/>
                  </a:lnTo>
                  <a:lnTo>
                    <a:pt x="138" y="3"/>
                  </a:lnTo>
                  <a:lnTo>
                    <a:pt x="142" y="10"/>
                  </a:lnTo>
                  <a:lnTo>
                    <a:pt x="152" y="3"/>
                  </a:lnTo>
                  <a:lnTo>
                    <a:pt x="164" y="7"/>
                  </a:lnTo>
                  <a:lnTo>
                    <a:pt x="173" y="3"/>
                  </a:lnTo>
                  <a:lnTo>
                    <a:pt x="176" y="7"/>
                  </a:lnTo>
                  <a:lnTo>
                    <a:pt x="185" y="3"/>
                  </a:lnTo>
                  <a:lnTo>
                    <a:pt x="176" y="7"/>
                  </a:lnTo>
                  <a:lnTo>
                    <a:pt x="185" y="3"/>
                  </a:lnTo>
                  <a:lnTo>
                    <a:pt x="180" y="7"/>
                  </a:lnTo>
                  <a:lnTo>
                    <a:pt x="190" y="3"/>
                  </a:lnTo>
                  <a:lnTo>
                    <a:pt x="187" y="7"/>
                  </a:lnTo>
                  <a:lnTo>
                    <a:pt x="197" y="3"/>
                  </a:lnTo>
                  <a:lnTo>
                    <a:pt x="190" y="7"/>
                  </a:lnTo>
                  <a:lnTo>
                    <a:pt x="199" y="3"/>
                  </a:lnTo>
                  <a:lnTo>
                    <a:pt x="192" y="7"/>
                  </a:lnTo>
                  <a:lnTo>
                    <a:pt x="202" y="3"/>
                  </a:lnTo>
                  <a:lnTo>
                    <a:pt x="199" y="7"/>
                  </a:lnTo>
                  <a:lnTo>
                    <a:pt x="209" y="3"/>
                  </a:lnTo>
                  <a:lnTo>
                    <a:pt x="225" y="7"/>
                  </a:lnTo>
                  <a:lnTo>
                    <a:pt x="235" y="3"/>
                  </a:lnTo>
                  <a:lnTo>
                    <a:pt x="242" y="7"/>
                  </a:lnTo>
                  <a:lnTo>
                    <a:pt x="251" y="3"/>
                  </a:lnTo>
                  <a:lnTo>
                    <a:pt x="265" y="7"/>
                  </a:lnTo>
                  <a:lnTo>
                    <a:pt x="275" y="3"/>
                  </a:lnTo>
                  <a:lnTo>
                    <a:pt x="277" y="7"/>
                  </a:lnTo>
                  <a:lnTo>
                    <a:pt x="287" y="3"/>
                  </a:lnTo>
                  <a:lnTo>
                    <a:pt x="308" y="7"/>
                  </a:lnTo>
                  <a:lnTo>
                    <a:pt x="317" y="3"/>
                  </a:lnTo>
                  <a:lnTo>
                    <a:pt x="329" y="7"/>
                  </a:lnTo>
                  <a:lnTo>
                    <a:pt x="336" y="0"/>
                  </a:lnTo>
                  <a:lnTo>
                    <a:pt x="339" y="7"/>
                  </a:lnTo>
                  <a:lnTo>
                    <a:pt x="348" y="0"/>
                  </a:lnTo>
                  <a:lnTo>
                    <a:pt x="365" y="7"/>
                  </a:lnTo>
                  <a:lnTo>
                    <a:pt x="374" y="0"/>
                  </a:lnTo>
                  <a:lnTo>
                    <a:pt x="374" y="5"/>
                  </a:lnTo>
                  <a:lnTo>
                    <a:pt x="384" y="0"/>
                  </a:lnTo>
                  <a:lnTo>
                    <a:pt x="391" y="5"/>
                  </a:lnTo>
                  <a:lnTo>
                    <a:pt x="400" y="0"/>
                  </a:lnTo>
                  <a:lnTo>
                    <a:pt x="417" y="5"/>
                  </a:lnTo>
                  <a:lnTo>
                    <a:pt x="426" y="0"/>
                  </a:lnTo>
                  <a:lnTo>
                    <a:pt x="429" y="3"/>
                  </a:lnTo>
                  <a:lnTo>
                    <a:pt x="431" y="0"/>
                  </a:lnTo>
                </a:path>
              </a:pathLst>
            </a:custGeom>
            <a:noFill/>
            <a:ln w="0" cap="rnd">
              <a:solidFill>
                <a:schemeClr val="bg1">
                  <a:lumMod val="8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5" name="Freeform 21"/>
            <p:cNvSpPr/>
            <p:nvPr/>
          </p:nvSpPr>
          <p:spPr bwMode="auto">
            <a:xfrm>
              <a:off x="8302626" y="4211638"/>
              <a:ext cx="384175" cy="173038"/>
            </a:xfrm>
            <a:custGeom>
              <a:avLst/>
              <a:gdLst>
                <a:gd name="T0" fmla="*/ 0 w 242"/>
                <a:gd name="T1" fmla="*/ 109 h 109"/>
                <a:gd name="T2" fmla="*/ 3 w 242"/>
                <a:gd name="T3" fmla="*/ 106 h 109"/>
                <a:gd name="T4" fmla="*/ 26 w 242"/>
                <a:gd name="T5" fmla="*/ 101 h 109"/>
                <a:gd name="T6" fmla="*/ 83 w 242"/>
                <a:gd name="T7" fmla="*/ 68 h 109"/>
                <a:gd name="T8" fmla="*/ 237 w 242"/>
                <a:gd name="T9" fmla="*/ 2 h 109"/>
                <a:gd name="T10" fmla="*/ 242 w 242"/>
                <a:gd name="T11" fmla="*/ 0 h 109"/>
                <a:gd name="T12" fmla="*/ 237 w 242"/>
                <a:gd name="T13" fmla="*/ 2 h 109"/>
                <a:gd name="T14" fmla="*/ 242 w 242"/>
                <a:gd name="T1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2" h="109">
                  <a:moveTo>
                    <a:pt x="0" y="109"/>
                  </a:moveTo>
                  <a:lnTo>
                    <a:pt x="3" y="106"/>
                  </a:lnTo>
                  <a:lnTo>
                    <a:pt x="26" y="101"/>
                  </a:lnTo>
                  <a:lnTo>
                    <a:pt x="83" y="68"/>
                  </a:lnTo>
                  <a:lnTo>
                    <a:pt x="237" y="2"/>
                  </a:lnTo>
                  <a:lnTo>
                    <a:pt x="242" y="0"/>
                  </a:lnTo>
                  <a:lnTo>
                    <a:pt x="237" y="2"/>
                  </a:lnTo>
                  <a:lnTo>
                    <a:pt x="242" y="0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85769" y="501457"/>
            <a:ext cx="91529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Nếu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chỉ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khai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thác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không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trồng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và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bảo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vệ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rừng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thì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điều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gì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sẽ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xảy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ra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840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23" name="图片 19">
            <a:extLst>
              <a:ext uri="{FF2B5EF4-FFF2-40B4-BE49-F238E27FC236}">
                <a16:creationId xmlns:a16="http://schemas.microsoft.com/office/drawing/2014/main" id="{95045B78-3EBA-4CF8-9039-9D270E93A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597" y="3318873"/>
            <a:ext cx="3559090" cy="3801946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822" y="5523968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048" y="6208739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6936853" y="6213635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45" y="5645094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871" y="6329865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3656676" y="6334761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6030"/>
            <a:ext cx="5024387" cy="18971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8592" y="1779311"/>
            <a:ext cx="432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SVN-Hollie Script Pro" pitchFamily="2" charset="0"/>
              </a:rPr>
              <a:t>Lâm</a:t>
            </a:r>
            <a:r>
              <a:rPr lang="en-US" sz="8000" dirty="0">
                <a:solidFill>
                  <a:srgbClr val="FF0000"/>
                </a:solidFill>
                <a:latin typeface="SVN-Hollie Script Pro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SVN-Hollie Script Pro" pitchFamily="2" charset="0"/>
              </a:rPr>
              <a:t>nghiệp</a:t>
            </a:r>
            <a:endParaRPr lang="en-US" sz="8000" dirty="0">
              <a:solidFill>
                <a:srgbClr val="FF0000"/>
              </a:solidFill>
              <a:latin typeface="SVN-Hollie Script Pro" pitchFamily="2" charset="0"/>
            </a:endParaRPr>
          </a:p>
        </p:txBody>
      </p:sp>
      <p:cxnSp>
        <p:nvCxnSpPr>
          <p:cNvPr id="18" name="Curved Connector 17"/>
          <p:cNvCxnSpPr>
            <a:stCxn id="14" idx="3"/>
          </p:cNvCxnSpPr>
          <p:nvPr/>
        </p:nvCxnSpPr>
        <p:spPr>
          <a:xfrm flipV="1">
            <a:off x="5024387" y="1626669"/>
            <a:ext cx="2266141" cy="847916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0017836">
            <a:off x="4964384" y="1475288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Hoạt</a:t>
            </a:r>
            <a:r>
              <a:rPr lang="en-US" sz="2000" b="1" dirty="0">
                <a:solidFill>
                  <a:srgbClr val="0000CC"/>
                </a:solidFill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động</a:t>
            </a:r>
            <a:r>
              <a:rPr lang="en-US" sz="2000" b="1" dirty="0">
                <a:solidFill>
                  <a:srgbClr val="0000CC"/>
                </a:solidFill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chính</a:t>
            </a:r>
            <a:endParaRPr lang="en-US" sz="2000" b="1" dirty="0">
              <a:solidFill>
                <a:srgbClr val="0000CC"/>
              </a:solidFill>
              <a:latin typeface="UTM Isadora" panose="020406030505060202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flipV="1">
            <a:off x="7301024" y="1020070"/>
            <a:ext cx="1323212" cy="606599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624236" y="803455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UTM Isadora" panose="02040603050506020204" pitchFamily="18" charset="0"/>
              </a:rPr>
              <a:t>Trồng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bảo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vệ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rừng</a:t>
            </a:r>
            <a:endParaRPr lang="en-US" sz="2000" b="1" dirty="0">
              <a:latin typeface="UTM Isadora" panose="02040603050506020204" pitchFamily="18" charset="0"/>
            </a:endParaRPr>
          </a:p>
        </p:txBody>
      </p:sp>
      <p:cxnSp>
        <p:nvCxnSpPr>
          <p:cNvPr id="27" name="Curved Connector 26"/>
          <p:cNvCxnSpPr/>
          <p:nvPr/>
        </p:nvCxnSpPr>
        <p:spPr>
          <a:xfrm>
            <a:off x="7327869" y="1626669"/>
            <a:ext cx="1323212" cy="538468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651081" y="1888336"/>
            <a:ext cx="3549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UTM Isadora" panose="02040603050506020204" pitchFamily="18" charset="0"/>
              </a:rPr>
              <a:t>Khai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thác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gỗ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các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lâm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sản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2000" b="1" dirty="0" err="1">
                <a:latin typeface="UTM Isadora" panose="02040603050506020204" pitchFamily="18" charset="0"/>
              </a:rPr>
              <a:t>khác</a:t>
            </a:r>
            <a:endParaRPr lang="en-US" sz="2000" b="1" dirty="0">
              <a:latin typeface="UTM Isadora" panose="02040603050506020204" pitchFamily="18" charset="0"/>
            </a:endParaRPr>
          </a:p>
        </p:txBody>
      </p:sp>
      <p:cxnSp>
        <p:nvCxnSpPr>
          <p:cNvPr id="3" name="Curved Connector 2"/>
          <p:cNvCxnSpPr/>
          <p:nvPr/>
        </p:nvCxnSpPr>
        <p:spPr>
          <a:xfrm>
            <a:off x="5029063" y="2495537"/>
            <a:ext cx="2266141" cy="1390405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2358392">
            <a:off x="5505134" y="3364806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Phân</a:t>
            </a:r>
            <a:r>
              <a:rPr lang="en-US" sz="2000" b="1" dirty="0">
                <a:solidFill>
                  <a:srgbClr val="0000CC"/>
                </a:solidFill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bố</a:t>
            </a:r>
            <a:endParaRPr lang="en-US" sz="2000" b="1" dirty="0">
              <a:solidFill>
                <a:srgbClr val="0000CC"/>
              </a:solidFill>
              <a:latin typeface="UTM Isadora" panose="02040603050506020204" pitchFamily="18" charset="0"/>
            </a:endParaRPr>
          </a:p>
        </p:txBody>
      </p:sp>
      <p:cxnSp>
        <p:nvCxnSpPr>
          <p:cNvPr id="29" name="Curved Connector 28"/>
          <p:cNvCxnSpPr/>
          <p:nvPr/>
        </p:nvCxnSpPr>
        <p:spPr>
          <a:xfrm flipV="1">
            <a:off x="7316834" y="3288417"/>
            <a:ext cx="1323212" cy="606599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40046" y="3071802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UTM Isadora" panose="02040603050506020204" pitchFamily="18" charset="0"/>
              </a:rPr>
              <a:t>Vùng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núi</a:t>
            </a:r>
            <a:endParaRPr lang="en-US" sz="2000" b="1" dirty="0">
              <a:latin typeface="UTM Isadora" panose="02040603050506020204" pitchFamily="18" charset="0"/>
            </a:endParaRPr>
          </a:p>
        </p:txBody>
      </p:sp>
      <p:cxnSp>
        <p:nvCxnSpPr>
          <p:cNvPr id="31" name="Curved Connector 30"/>
          <p:cNvCxnSpPr>
            <a:endCxn id="32" idx="1"/>
          </p:cNvCxnSpPr>
          <p:nvPr/>
        </p:nvCxnSpPr>
        <p:spPr>
          <a:xfrm>
            <a:off x="7343679" y="3895016"/>
            <a:ext cx="1403970" cy="188455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747649" y="3883416"/>
            <a:ext cx="1290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UTM Isadora" panose="02040603050506020204" pitchFamily="18" charset="0"/>
              </a:rPr>
              <a:t>Trung</a:t>
            </a:r>
            <a:r>
              <a:rPr lang="en-US" sz="2000" b="1" dirty="0">
                <a:latin typeface="UTM Isadora" panose="02040603050506020204" pitchFamily="18" charset="0"/>
              </a:rPr>
              <a:t> du</a:t>
            </a:r>
          </a:p>
        </p:txBody>
      </p:sp>
      <p:pic>
        <p:nvPicPr>
          <p:cNvPr id="3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90103" y="4283526"/>
            <a:ext cx="3057681" cy="3092472"/>
          </a:xfrm>
          <a:prstGeom prst="rect">
            <a:avLst/>
          </a:prstGeom>
        </p:spPr>
      </p:pic>
      <p:pic>
        <p:nvPicPr>
          <p:cNvPr id="3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507" y="6143662"/>
            <a:ext cx="900880" cy="63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005421" y="6550893"/>
            <a:ext cx="368531" cy="26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7343679" y="3895016"/>
            <a:ext cx="1384919" cy="913773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755443" y="4559051"/>
            <a:ext cx="1342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UTM Isadora" panose="02040603050506020204" pitchFamily="18" charset="0"/>
              </a:rPr>
              <a:t>Một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phần</a:t>
            </a:r>
            <a:endParaRPr lang="en-US" sz="2000" b="1" dirty="0">
              <a:latin typeface="UTM Isadora" panose="02040603050506020204" pitchFamily="18" charset="0"/>
            </a:endParaRPr>
          </a:p>
          <a:p>
            <a:r>
              <a:rPr lang="en-US" sz="2000" b="1" dirty="0" err="1">
                <a:latin typeface="UTM Isadora" panose="02040603050506020204" pitchFamily="18" charset="0"/>
              </a:rPr>
              <a:t>ven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biển</a:t>
            </a:r>
            <a:endParaRPr lang="en-US" sz="2000" b="1" dirty="0"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6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5" grpId="0"/>
      <p:bldP spid="28" grpId="0"/>
      <p:bldP spid="26" grpId="0"/>
      <p:bldP spid="30" grpId="0"/>
      <p:bldP spid="32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7414" y="575536"/>
            <a:ext cx="886973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0" dirty="0">
                <a:solidFill>
                  <a:srgbClr val="0000CC"/>
                </a:solidFill>
                <a:latin typeface="UTM Conestoga" panose="02040603050506020204" pitchFamily="18" charset="0"/>
              </a:rPr>
              <a:t>NGÀNH</a:t>
            </a:r>
          </a:p>
          <a:p>
            <a:pPr algn="ctr"/>
            <a:r>
              <a:rPr lang="en-US" sz="15000" dirty="0">
                <a:solidFill>
                  <a:srgbClr val="0000CC"/>
                </a:solidFill>
                <a:latin typeface="UTM Conestoga" panose="02040603050506020204" pitchFamily="18" charset="0"/>
              </a:rPr>
              <a:t>THỦY SẢN</a:t>
            </a: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25511" y="5076561"/>
            <a:ext cx="2909537" cy="1989396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45848" y="4493417"/>
            <a:ext cx="2403097" cy="273079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88209" flipH="1">
            <a:off x="464332" y="384493"/>
            <a:ext cx="1713228" cy="1801028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1120584">
            <a:off x="9371069" y="263184"/>
            <a:ext cx="1858015" cy="167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41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" y="0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65204" y="1698776"/>
            <a:ext cx="691567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Em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hãy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kể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tên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một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số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loại</a:t>
            </a:r>
            <a:endParaRPr lang="en-US" sz="5500" dirty="0">
              <a:solidFill>
                <a:srgbClr val="FF0000"/>
              </a:solidFill>
              <a:latin typeface="SVN-TradeMark" panose="02000000000000000000" pitchFamily="2" charset="0"/>
            </a:endParaRPr>
          </a:p>
          <a:p>
            <a:pPr algn="ctr"/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thủy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mà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em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biết</a:t>
            </a:r>
            <a:r>
              <a:rPr lang="en-US" sz="5500" dirty="0">
                <a:solidFill>
                  <a:srgbClr val="FF0000"/>
                </a:solidFill>
                <a:latin typeface="SVN-TradeMark" panose="02000000000000000000" pitchFamily="2" charset="0"/>
              </a:rPr>
              <a:t>.</a:t>
            </a:r>
          </a:p>
        </p:txBody>
      </p:sp>
      <p:grpSp>
        <p:nvGrpSpPr>
          <p:cNvPr id="13" name="组合 340"/>
          <p:cNvGrpSpPr/>
          <p:nvPr/>
        </p:nvGrpSpPr>
        <p:grpSpPr>
          <a:xfrm flipH="1">
            <a:off x="2499405" y="819639"/>
            <a:ext cx="8111256" cy="3449828"/>
            <a:chOff x="3246438" y="1068388"/>
            <a:chExt cx="5711825" cy="4678363"/>
          </a:xfrm>
          <a:solidFill>
            <a:srgbClr val="0000CC"/>
          </a:solidFill>
        </p:grpSpPr>
        <p:sp>
          <p:nvSpPr>
            <p:cNvPr id="17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>
                <a:solidFill>
                  <a:schemeClr val="tx1">
                    <a:lumMod val="65000"/>
                    <a:lumOff val="3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2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>
                <a:solidFill>
                  <a:schemeClr val="tx1">
                    <a:lumMod val="65000"/>
                    <a:lumOff val="3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3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>
                <a:solidFill>
                  <a:schemeClr val="tx1">
                    <a:lumMod val="65000"/>
                    <a:lumOff val="3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4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>
                <a:solidFill>
                  <a:schemeClr val="tx1">
                    <a:lumMod val="65000"/>
                    <a:lumOff val="3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5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>
                <a:solidFill>
                  <a:schemeClr val="tx1">
                    <a:lumMod val="65000"/>
                    <a:lumOff val="3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6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>
                <a:solidFill>
                  <a:schemeClr val="tx1">
                    <a:lumMod val="65000"/>
                    <a:lumOff val="3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7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/>
              <a:endParaRPr lang="zh-CN" altLang="en-US" sz="2400" noProof="1">
                <a:solidFill>
                  <a:schemeClr val="tx1">
                    <a:lumMod val="65000"/>
                    <a:lumOff val="3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28" name="组合 34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9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2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3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4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5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6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7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8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9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0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1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2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3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4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5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6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7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8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9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2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pic>
        <p:nvPicPr>
          <p:cNvPr id="110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7051" y="2870572"/>
            <a:ext cx="3775509" cy="4494654"/>
          </a:xfrm>
          <a:prstGeom prst="rect">
            <a:avLst/>
          </a:prstGeom>
        </p:spPr>
      </p:pic>
      <p:pic>
        <p:nvPicPr>
          <p:cNvPr id="111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529928" y="756644"/>
            <a:ext cx="1395560" cy="1508714"/>
          </a:xfrm>
          <a:prstGeom prst="rect">
            <a:avLst/>
          </a:prstGeom>
        </p:spPr>
      </p:pic>
      <p:pic>
        <p:nvPicPr>
          <p:cNvPr id="112" name="Picture 2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656994" y="4504927"/>
            <a:ext cx="1444471" cy="149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218" y="2710375"/>
            <a:ext cx="5907683" cy="44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-148974" y="435263"/>
            <a:ext cx="8431550" cy="388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7749" y="1357146"/>
            <a:ext cx="52661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Nước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ta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điều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kiện</a:t>
            </a:r>
            <a:endParaRPr lang="en-US" sz="4000" dirty="0">
              <a:solidFill>
                <a:srgbClr val="FF0000"/>
              </a:solidFill>
              <a:latin typeface="SVN-TradeMark" panose="02000000000000000000" pitchFamily="2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thuận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lợi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phát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triển</a:t>
            </a:r>
            <a:endParaRPr lang="en-US" sz="4000" dirty="0">
              <a:solidFill>
                <a:srgbClr val="FF0000"/>
              </a:solidFill>
              <a:latin typeface="SVN-TradeMark" panose="02000000000000000000" pitchFamily="2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thủy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?</a:t>
            </a: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58594" y="5110843"/>
            <a:ext cx="1651857" cy="174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2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024554" y="3210286"/>
            <a:ext cx="815226" cy="769708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185884" y="4907813"/>
            <a:ext cx="919690" cy="7224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64" name="îŝḻïďè">
            <a:extLst>
              <a:ext uri="{FF2B5EF4-FFF2-40B4-BE49-F238E27FC236}">
                <a16:creationId xmlns:a16="http://schemas.microsoft.com/office/drawing/2014/main" id="{611CB6A2-07F0-446E-B1BB-379B27DDA662}"/>
              </a:ext>
            </a:extLst>
          </p:cNvPr>
          <p:cNvSpPr/>
          <p:nvPr/>
        </p:nvSpPr>
        <p:spPr bwMode="auto">
          <a:xfrm>
            <a:off x="6486857" y="4782014"/>
            <a:ext cx="1103372" cy="1117387"/>
          </a:xfrm>
          <a:prstGeom prst="ellipse">
            <a:avLst/>
          </a:prstGeom>
          <a:ln>
            <a:noFill/>
          </a:ln>
        </p:spPr>
        <p:txBody>
          <a:bodyPr wrap="none" lIns="108000" tIns="56160" rIns="108000" bIns="56160" anchor="ctr">
            <a:normAutofit/>
          </a:bodyPr>
          <a:lstStyle/>
          <a:p>
            <a:pPr algn="ctr" defTabSz="1381978">
              <a:defRPr/>
            </a:pPr>
            <a:r>
              <a:rPr lang="en-US" altLang="zh-CN" sz="3360" dirty="0">
                <a:solidFill>
                  <a:srgbClr val="FFFFFF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06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9047" y="1058711"/>
            <a:ext cx="2307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Điều</a:t>
            </a:r>
            <a:r>
              <a:rPr lang="en-US" sz="48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kiện</a:t>
            </a:r>
            <a:endParaRPr lang="en-US" sz="4800" dirty="0">
              <a:solidFill>
                <a:srgbClr val="FF0000"/>
              </a:solidFill>
              <a:latin typeface="SVN-TradeMark" panose="02000000000000000000" pitchFamily="2" charset="0"/>
            </a:endParaRP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72191" y="4787749"/>
            <a:ext cx="1915853" cy="2026383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65369" y="4721954"/>
            <a:ext cx="1978059" cy="2092178"/>
          </a:xfrm>
          <a:prstGeom prst="rect">
            <a:avLst/>
          </a:prstGeom>
        </p:spPr>
      </p:pic>
      <p:cxnSp>
        <p:nvCxnSpPr>
          <p:cNvPr id="27" name="Straight Connector 33">
            <a:extLst>
              <a:ext uri="{FF2B5EF4-FFF2-40B4-BE49-F238E27FC236}">
                <a16:creationId xmlns:a16="http://schemas.microsoft.com/office/drawing/2014/main" id="{EE99E973-DBBC-408C-B535-48B045BA79EE}"/>
              </a:ext>
            </a:extLst>
          </p:cNvPr>
          <p:cNvCxnSpPr/>
          <p:nvPr/>
        </p:nvCxnSpPr>
        <p:spPr>
          <a:xfrm>
            <a:off x="956487" y="1814362"/>
            <a:ext cx="9962731" cy="1323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34">
            <a:extLst>
              <a:ext uri="{FF2B5EF4-FFF2-40B4-BE49-F238E27FC236}">
                <a16:creationId xmlns:a16="http://schemas.microsoft.com/office/drawing/2014/main" id="{B9AC5389-122F-4337-88D1-99780E3B490E}"/>
              </a:ext>
            </a:extLst>
          </p:cNvPr>
          <p:cNvCxnSpPr/>
          <p:nvPr/>
        </p:nvCxnSpPr>
        <p:spPr>
          <a:xfrm>
            <a:off x="956484" y="1814365"/>
            <a:ext cx="3" cy="119484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35">
            <a:extLst>
              <a:ext uri="{FF2B5EF4-FFF2-40B4-BE49-F238E27FC236}">
                <a16:creationId xmlns:a16="http://schemas.microsoft.com/office/drawing/2014/main" id="{D2ED45B3-80CB-4ECA-87CF-5E9A2DA2B72D}"/>
              </a:ext>
            </a:extLst>
          </p:cNvPr>
          <p:cNvCxnSpPr/>
          <p:nvPr/>
        </p:nvCxnSpPr>
        <p:spPr>
          <a:xfrm>
            <a:off x="10919218" y="1797766"/>
            <a:ext cx="3" cy="115438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9271" y="2824120"/>
            <a:ext cx="1610315" cy="1155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7104" y="3034205"/>
            <a:ext cx="1925904" cy="932836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Vùng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biển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rộng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</p:txBody>
      </p:sp>
      <p:cxnSp>
        <p:nvCxnSpPr>
          <p:cNvPr id="36" name="Straight Connector 34">
            <a:extLst>
              <a:ext uri="{FF2B5EF4-FFF2-40B4-BE49-F238E27FC236}">
                <a16:creationId xmlns:a16="http://schemas.microsoft.com/office/drawing/2014/main" id="{B9AC5389-122F-4337-88D1-99780E3B490E}"/>
              </a:ext>
            </a:extLst>
          </p:cNvPr>
          <p:cNvCxnSpPr/>
          <p:nvPr/>
        </p:nvCxnSpPr>
        <p:spPr>
          <a:xfrm>
            <a:off x="3111854" y="1815483"/>
            <a:ext cx="3" cy="119484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252474" y="3035323"/>
            <a:ext cx="1925904" cy="932836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Nhiều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hải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sản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</p:txBody>
      </p:sp>
      <p:cxnSp>
        <p:nvCxnSpPr>
          <p:cNvPr id="38" name="Straight Connector 34">
            <a:extLst>
              <a:ext uri="{FF2B5EF4-FFF2-40B4-BE49-F238E27FC236}">
                <a16:creationId xmlns:a16="http://schemas.microsoft.com/office/drawing/2014/main" id="{B9AC5389-122F-4337-88D1-99780E3B490E}"/>
              </a:ext>
            </a:extLst>
          </p:cNvPr>
          <p:cNvCxnSpPr/>
          <p:nvPr/>
        </p:nvCxnSpPr>
        <p:spPr>
          <a:xfrm>
            <a:off x="5537323" y="1825269"/>
            <a:ext cx="3" cy="119484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677943" y="3045109"/>
            <a:ext cx="1925904" cy="932836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Sông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ngòi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dày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đặc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</p:txBody>
      </p:sp>
      <p:cxnSp>
        <p:nvCxnSpPr>
          <p:cNvPr id="40" name="Straight Connector 34">
            <a:extLst>
              <a:ext uri="{FF2B5EF4-FFF2-40B4-BE49-F238E27FC236}">
                <a16:creationId xmlns:a16="http://schemas.microsoft.com/office/drawing/2014/main" id="{B9AC5389-122F-4337-88D1-99780E3B490E}"/>
              </a:ext>
            </a:extLst>
          </p:cNvPr>
          <p:cNvCxnSpPr/>
          <p:nvPr/>
        </p:nvCxnSpPr>
        <p:spPr>
          <a:xfrm>
            <a:off x="8205599" y="1814365"/>
            <a:ext cx="3" cy="119484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7108583" y="3034204"/>
            <a:ext cx="2204289" cy="1195209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Người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dân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có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kinh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nghiệm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817074" y="3034205"/>
            <a:ext cx="2204289" cy="1195209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Nhu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cầu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về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thủy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tăng</a:t>
            </a:r>
            <a:endParaRPr lang="en-US" sz="2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401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64" grpId="0" animBg="1"/>
      <p:bldP spid="4" grpId="0"/>
      <p:bldP spid="13" grpId="0" animBg="1"/>
      <p:bldP spid="37" grpId="0" animBg="1"/>
      <p:bldP spid="39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AA67F5-4D12-460A-84D7-5EFF9513B5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662" y="1142526"/>
            <a:ext cx="4601565" cy="45034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26C2FD-E758-4CAA-8558-57A569C75392}"/>
              </a:ext>
            </a:extLst>
          </p:cNvPr>
          <p:cNvSpPr/>
          <p:nvPr/>
        </p:nvSpPr>
        <p:spPr>
          <a:xfrm>
            <a:off x="530746" y="5646006"/>
            <a:ext cx="46762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Biểu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đồ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sản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lượng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thủy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sản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A503051E-475C-4E2D-8FAC-E975C99509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3905">
            <a:off x="8167855" y="3854656"/>
            <a:ext cx="4138864" cy="3104450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8674" y="1016183"/>
            <a:ext cx="7239126" cy="26983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68258" y="1449330"/>
            <a:ext cx="65886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Dựa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so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sánh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lượng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thủy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nước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ta </a:t>
            </a:r>
          </a:p>
          <a:p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qua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năm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3315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13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AA67F5-4D12-460A-84D7-5EFF9513B5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521" y="1161981"/>
            <a:ext cx="4601565" cy="45034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26C2FD-E758-4CAA-8558-57A569C75392}"/>
              </a:ext>
            </a:extLst>
          </p:cNvPr>
          <p:cNvSpPr/>
          <p:nvPr/>
        </p:nvSpPr>
        <p:spPr>
          <a:xfrm>
            <a:off x="261605" y="5665461"/>
            <a:ext cx="46762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Biểu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đồ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sản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lượng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thủy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sản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54877" y="1822025"/>
            <a:ext cx="4103461" cy="15147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31102" y="1930599"/>
            <a:ext cx="3919663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latin typeface="UTM Isadora" panose="02040603050506020204" pitchFamily="18" charset="0"/>
              </a:rPr>
              <a:t>           </a:t>
            </a:r>
            <a:r>
              <a:rPr lang="en-US" sz="23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Năm</a:t>
            </a:r>
            <a:r>
              <a:rPr lang="en-US" sz="2300" b="1" dirty="0">
                <a:solidFill>
                  <a:srgbClr val="FF0000"/>
                </a:solidFill>
                <a:latin typeface="UTM Isadora" panose="02040603050506020204" pitchFamily="18" charset="0"/>
              </a:rPr>
              <a:t> 1990:</a:t>
            </a:r>
          </a:p>
          <a:p>
            <a:r>
              <a:rPr lang="en-US" sz="2300" b="1" dirty="0">
                <a:latin typeface="UTM Isadora" panose="02040603050506020204" pitchFamily="18" charset="0"/>
              </a:rPr>
              <a:t>- </a:t>
            </a:r>
            <a:r>
              <a:rPr lang="en-US" sz="2300" b="1" dirty="0" err="1">
                <a:latin typeface="UTM Isadora" panose="02040603050506020204" pitchFamily="18" charset="0"/>
              </a:rPr>
              <a:t>Khai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thác</a:t>
            </a:r>
            <a:r>
              <a:rPr lang="en-US" sz="2300" b="1" dirty="0">
                <a:latin typeface="UTM Isadora" panose="02040603050506020204" pitchFamily="18" charset="0"/>
              </a:rPr>
              <a:t>: 729 </a:t>
            </a:r>
            <a:r>
              <a:rPr lang="en-US" sz="2300" b="1" dirty="0" err="1">
                <a:latin typeface="UTM Isadora" panose="02040603050506020204" pitchFamily="18" charset="0"/>
              </a:rPr>
              <a:t>nghìn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tấn</a:t>
            </a:r>
            <a:endParaRPr lang="en-US" sz="2300" b="1" dirty="0">
              <a:latin typeface="UTM Isadora" panose="02040603050506020204" pitchFamily="18" charset="0"/>
            </a:endParaRPr>
          </a:p>
          <a:p>
            <a:r>
              <a:rPr lang="en-US" sz="2300" b="1" dirty="0">
                <a:latin typeface="UTM Isadora" panose="02040603050506020204" pitchFamily="18" charset="0"/>
              </a:rPr>
              <a:t>- </a:t>
            </a:r>
            <a:r>
              <a:rPr lang="en-US" sz="2300" b="1" dirty="0" err="1">
                <a:latin typeface="UTM Isadora" panose="02040603050506020204" pitchFamily="18" charset="0"/>
              </a:rPr>
              <a:t>Nuôi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trồng</a:t>
            </a:r>
            <a:r>
              <a:rPr lang="en-US" sz="2300" b="1" dirty="0">
                <a:latin typeface="UTM Isadora" panose="02040603050506020204" pitchFamily="18" charset="0"/>
              </a:rPr>
              <a:t>: 162 </a:t>
            </a:r>
            <a:r>
              <a:rPr lang="en-US" sz="2300" b="1" dirty="0" err="1">
                <a:latin typeface="UTM Isadora" panose="02040603050506020204" pitchFamily="18" charset="0"/>
              </a:rPr>
              <a:t>nghìn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tấn</a:t>
            </a:r>
            <a:endParaRPr lang="en-US" sz="2300" b="1" dirty="0">
              <a:latin typeface="UTM Isadora" panose="02040603050506020204" pitchFamily="18" charset="0"/>
            </a:endParaRP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16468" y="1802836"/>
            <a:ext cx="4103461" cy="151472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8097609" y="1963826"/>
            <a:ext cx="409439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latin typeface="UTM Isadora" panose="02040603050506020204" pitchFamily="18" charset="0"/>
              </a:rPr>
              <a:t>           </a:t>
            </a:r>
            <a:r>
              <a:rPr lang="en-US" sz="23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Năm</a:t>
            </a:r>
            <a:r>
              <a:rPr lang="en-US" sz="2300" b="1" dirty="0">
                <a:solidFill>
                  <a:srgbClr val="FF0000"/>
                </a:solidFill>
                <a:latin typeface="UTM Isadora" panose="02040603050506020204" pitchFamily="18" charset="0"/>
              </a:rPr>
              <a:t> 2003</a:t>
            </a:r>
          </a:p>
          <a:p>
            <a:r>
              <a:rPr lang="en-US" sz="2300" b="1" dirty="0">
                <a:latin typeface="UTM Isadora" panose="02040603050506020204" pitchFamily="18" charset="0"/>
              </a:rPr>
              <a:t>- </a:t>
            </a:r>
            <a:r>
              <a:rPr lang="en-US" sz="2300" b="1" dirty="0" err="1">
                <a:latin typeface="UTM Isadora" panose="02040603050506020204" pitchFamily="18" charset="0"/>
              </a:rPr>
              <a:t>Khai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thác</a:t>
            </a:r>
            <a:r>
              <a:rPr lang="en-US" sz="2300" b="1" dirty="0">
                <a:latin typeface="UTM Isadora" panose="02040603050506020204" pitchFamily="18" charset="0"/>
              </a:rPr>
              <a:t>: 1856 </a:t>
            </a:r>
            <a:r>
              <a:rPr lang="en-US" sz="2300" b="1" dirty="0" err="1">
                <a:latin typeface="UTM Isadora" panose="02040603050506020204" pitchFamily="18" charset="0"/>
              </a:rPr>
              <a:t>nghìn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tấn</a:t>
            </a:r>
            <a:endParaRPr lang="en-US" sz="2300" b="1" dirty="0">
              <a:latin typeface="UTM Isadora" panose="02040603050506020204" pitchFamily="18" charset="0"/>
            </a:endParaRPr>
          </a:p>
          <a:p>
            <a:r>
              <a:rPr lang="en-US" sz="2300" b="1" dirty="0">
                <a:latin typeface="UTM Isadora" panose="02040603050506020204" pitchFamily="18" charset="0"/>
              </a:rPr>
              <a:t>- </a:t>
            </a:r>
            <a:r>
              <a:rPr lang="en-US" sz="2300" b="1" dirty="0" err="1">
                <a:latin typeface="UTM Isadora" panose="02040603050506020204" pitchFamily="18" charset="0"/>
              </a:rPr>
              <a:t>Nuôi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trồng</a:t>
            </a:r>
            <a:r>
              <a:rPr lang="en-US" sz="2300" b="1" dirty="0">
                <a:latin typeface="UTM Isadora" panose="02040603050506020204" pitchFamily="18" charset="0"/>
              </a:rPr>
              <a:t>: 1003 </a:t>
            </a:r>
            <a:r>
              <a:rPr lang="en-US" sz="2300" b="1" dirty="0" err="1">
                <a:latin typeface="UTM Isadora" panose="02040603050506020204" pitchFamily="18" charset="0"/>
              </a:rPr>
              <a:t>nghìn</a:t>
            </a:r>
            <a:r>
              <a:rPr lang="en-US" sz="2300" b="1" dirty="0">
                <a:latin typeface="UTM Isadora" panose="02040603050506020204" pitchFamily="18" charset="0"/>
              </a:rPr>
              <a:t> </a:t>
            </a:r>
            <a:r>
              <a:rPr lang="en-US" sz="2300" b="1" dirty="0" err="1">
                <a:latin typeface="UTM Isadora" panose="02040603050506020204" pitchFamily="18" charset="0"/>
              </a:rPr>
              <a:t>tấn</a:t>
            </a:r>
            <a:endParaRPr lang="en-US" sz="2300" b="1" dirty="0">
              <a:latin typeface="UTM Isadora" panose="02040603050506020204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 rot="5400000">
            <a:off x="7789982" y="-625613"/>
            <a:ext cx="274524" cy="8192285"/>
          </a:xfrm>
          <a:prstGeom prst="rightBrace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8"/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47203" y="3726538"/>
            <a:ext cx="4338530" cy="1271022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326742" y="3992691"/>
            <a:ext cx="33794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Sản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lượng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thủy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sản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khai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thác</a:t>
            </a:r>
            <a:endParaRPr lang="en-US" sz="2300" dirty="0">
              <a:solidFill>
                <a:schemeClr val="tx1">
                  <a:lumMod val="95000"/>
                  <a:lumOff val="5000"/>
                </a:schemeClr>
              </a:solidFill>
              <a:latin typeface="SVN-TradeMark" panose="02000000000000000000" pitchFamily="2" charset="0"/>
            </a:endParaRPr>
          </a:p>
          <a:p>
            <a:pPr algn="ctr"/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và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nuôi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trồng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đều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tăng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SVN-TradeMark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8151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13" grpId="0"/>
      <p:bldP spid="3" grpId="0"/>
      <p:bldP spid="18" grpId="0"/>
      <p:bldP spid="4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B02B343-4481-4C0E-A3AA-54CB247F2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"/>
            <a:ext cx="12192000" cy="685671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3E8C8BB6-CD53-4ED3-AB8B-FBDA398DC7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37" y="-45849"/>
            <a:ext cx="1471293" cy="138509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212427" y="155595"/>
            <a:ext cx="42659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UTM Atlas" panose="02040603050506020204" pitchFamily="18" charset="0"/>
              </a:rPr>
              <a:t>Mục</a:t>
            </a:r>
            <a:r>
              <a:rPr lang="en-US" sz="5000" b="1" dirty="0">
                <a:solidFill>
                  <a:srgbClr val="FF0000"/>
                </a:solidFill>
                <a:latin typeface="UTM Atlas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Atlas" panose="02040603050506020204" pitchFamily="18" charset="0"/>
              </a:rPr>
              <a:t>tiêu</a:t>
            </a:r>
            <a:endParaRPr lang="en-US" sz="5000" b="1" dirty="0">
              <a:solidFill>
                <a:srgbClr val="FF0000"/>
              </a:solidFill>
              <a:latin typeface="UTM Atlas" panose="02040603050506020204" pitchFamily="18" charset="0"/>
            </a:endParaRPr>
          </a:p>
        </p:txBody>
      </p:sp>
      <p:pic>
        <p:nvPicPr>
          <p:cNvPr id="49" name="图片 5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48" y="1792960"/>
            <a:ext cx="9254751" cy="2613178"/>
          </a:xfrm>
          <a:prstGeom prst="rect">
            <a:avLst/>
          </a:prstGeom>
          <a:ln>
            <a:noFill/>
          </a:ln>
        </p:spPr>
      </p:pic>
      <p:sp>
        <p:nvSpPr>
          <p:cNvPr id="42" name="TextBox 41"/>
          <p:cNvSpPr txBox="1"/>
          <p:nvPr/>
        </p:nvSpPr>
        <p:spPr>
          <a:xfrm>
            <a:off x="1928851" y="1831061"/>
            <a:ext cx="9423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UTM Isadora" panose="02040603050506020204" pitchFamily="18" charset="0"/>
              </a:rPr>
              <a:t>Nêu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được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một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số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đặc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điểm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nổi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bật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về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tình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hình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phát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triển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phân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bố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lâm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nghiệp</a:t>
            </a:r>
            <a:r>
              <a:rPr lang="en-US" sz="2000" b="1" dirty="0">
                <a:latin typeface="UTM Isadora" panose="02040603050506020204" pitchFamily="18" charset="0"/>
              </a:rPr>
              <a:t>, </a:t>
            </a:r>
            <a:r>
              <a:rPr lang="en-US" sz="2000" b="1" dirty="0" err="1">
                <a:latin typeface="UTM Isadora" panose="02040603050506020204" pitchFamily="18" charset="0"/>
              </a:rPr>
              <a:t>thủy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sản</a:t>
            </a:r>
            <a:r>
              <a:rPr lang="en-US" sz="2000" b="1" dirty="0">
                <a:latin typeface="UTM Isadora" panose="02040603050506020204" pitchFamily="18" charset="0"/>
              </a:rPr>
              <a:t> ở </a:t>
            </a:r>
            <a:r>
              <a:rPr lang="en-US" sz="2000" b="1" dirty="0" err="1">
                <a:latin typeface="UTM Isadora" panose="02040603050506020204" pitchFamily="18" charset="0"/>
              </a:rPr>
              <a:t>nước</a:t>
            </a:r>
            <a:r>
              <a:rPr lang="en-US" sz="2000" b="1" dirty="0">
                <a:latin typeface="UTM Isadora" panose="02040603050506020204" pitchFamily="18" charset="0"/>
              </a:rPr>
              <a:t> ta:</a:t>
            </a:r>
          </a:p>
          <a:p>
            <a:r>
              <a:rPr lang="en-US" sz="2000" b="1" dirty="0">
                <a:latin typeface="UTM Isadora" panose="02040603050506020204" pitchFamily="18" charset="0"/>
              </a:rPr>
              <a:t>     + </a:t>
            </a:r>
            <a:r>
              <a:rPr lang="en-US" sz="2000" b="1" dirty="0" err="1">
                <a:latin typeface="UTM Isadora" panose="02040603050506020204" pitchFamily="18" charset="0"/>
              </a:rPr>
              <a:t>Lâm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nghiệp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gồm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các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hoạt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động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trồng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rừng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bảo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vệ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rừng</a:t>
            </a:r>
            <a:r>
              <a:rPr lang="en-US" sz="2000" b="1" dirty="0">
                <a:latin typeface="UTM Isadora" panose="02040603050506020204" pitchFamily="18" charset="0"/>
              </a:rPr>
              <a:t>, </a:t>
            </a:r>
            <a:r>
              <a:rPr lang="en-US" sz="2000" b="1" dirty="0" err="1">
                <a:latin typeface="UTM Isadora" panose="02040603050506020204" pitchFamily="18" charset="0"/>
              </a:rPr>
              <a:t>khai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thác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gỗ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lâm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sản</a:t>
            </a:r>
            <a:r>
              <a:rPr lang="en-US" sz="2000" b="1" dirty="0">
                <a:latin typeface="UTM Isadora" panose="02040603050506020204" pitchFamily="18" charset="0"/>
              </a:rPr>
              <a:t>; </a:t>
            </a:r>
            <a:r>
              <a:rPr lang="en-US" sz="2000" b="1" dirty="0" err="1">
                <a:latin typeface="UTM Isadora" panose="02040603050506020204" pitchFamily="18" charset="0"/>
              </a:rPr>
              <a:t>phân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bố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chủ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yếu</a:t>
            </a:r>
            <a:r>
              <a:rPr lang="en-US" sz="2000" b="1" dirty="0">
                <a:latin typeface="UTM Isadora" panose="02040603050506020204" pitchFamily="18" charset="0"/>
              </a:rPr>
              <a:t> ở </a:t>
            </a:r>
            <a:r>
              <a:rPr lang="en-US" sz="2000" b="1" dirty="0" err="1">
                <a:latin typeface="UTM Isadora" panose="02040603050506020204" pitchFamily="18" charset="0"/>
              </a:rPr>
              <a:t>vùng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núi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trung</a:t>
            </a:r>
            <a:r>
              <a:rPr lang="en-US" sz="2000" b="1" dirty="0">
                <a:latin typeface="UTM Isadora" panose="02040603050506020204" pitchFamily="18" charset="0"/>
              </a:rPr>
              <a:t> du.</a:t>
            </a:r>
          </a:p>
          <a:p>
            <a:r>
              <a:rPr lang="en-US" sz="2000" b="1" dirty="0">
                <a:latin typeface="UTM Isadora" panose="02040603050506020204" pitchFamily="18" charset="0"/>
              </a:rPr>
              <a:t>     + </a:t>
            </a:r>
            <a:r>
              <a:rPr lang="en-US" sz="2000" b="1" dirty="0" err="1">
                <a:latin typeface="UTM Isadora" panose="02040603050506020204" pitchFamily="18" charset="0"/>
              </a:rPr>
              <a:t>Ngành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thủy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sản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gồm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các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hoạt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động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đánh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bắt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nuôi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trồng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thủy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sản</a:t>
            </a:r>
            <a:r>
              <a:rPr lang="en-US" sz="2000" b="1" dirty="0">
                <a:latin typeface="UTM Isadora" panose="02040603050506020204" pitchFamily="18" charset="0"/>
              </a:rPr>
              <a:t>, </a:t>
            </a:r>
            <a:r>
              <a:rPr lang="en-US" sz="2000" b="1" dirty="0" err="1">
                <a:latin typeface="UTM Isadora" panose="02040603050506020204" pitchFamily="18" charset="0"/>
              </a:rPr>
              <a:t>phân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bố</a:t>
            </a:r>
            <a:r>
              <a:rPr lang="en-US" sz="2000" b="1" dirty="0">
                <a:latin typeface="UTM Isadora" panose="02040603050506020204" pitchFamily="18" charset="0"/>
              </a:rPr>
              <a:t> ở </a:t>
            </a:r>
            <a:r>
              <a:rPr lang="en-US" sz="2000" b="1" dirty="0" err="1">
                <a:latin typeface="UTM Isadora" panose="02040603050506020204" pitchFamily="18" charset="0"/>
              </a:rPr>
              <a:t>vùng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ven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biển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những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nơi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có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nhiều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sông</a:t>
            </a:r>
            <a:r>
              <a:rPr lang="en-US" sz="2000" b="1" dirty="0">
                <a:latin typeface="UTM Isadora" panose="02040603050506020204" pitchFamily="18" charset="0"/>
              </a:rPr>
              <a:t>, </a:t>
            </a:r>
            <a:r>
              <a:rPr lang="en-US" sz="2000" b="1" dirty="0" err="1">
                <a:latin typeface="UTM Isadora" panose="02040603050506020204" pitchFamily="18" charset="0"/>
              </a:rPr>
              <a:t>hồ</a:t>
            </a:r>
            <a:r>
              <a:rPr lang="en-US" sz="2000" b="1" dirty="0">
                <a:latin typeface="UTM Isadora" panose="02040603050506020204" pitchFamily="18" charset="0"/>
              </a:rPr>
              <a:t> ở </a:t>
            </a:r>
            <a:r>
              <a:rPr lang="en-US" sz="2000" b="1" dirty="0" err="1">
                <a:latin typeface="UTM Isadora" panose="02040603050506020204" pitchFamily="18" charset="0"/>
              </a:rPr>
              <a:t>các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đồng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bằng</a:t>
            </a:r>
            <a:r>
              <a:rPr lang="en-US" sz="2000" b="1" dirty="0">
                <a:latin typeface="UTM Isadora" panose="02040603050506020204" pitchFamily="18" charset="0"/>
              </a:rPr>
              <a:t>. </a:t>
            </a:r>
          </a:p>
        </p:txBody>
      </p:sp>
      <p:pic>
        <p:nvPicPr>
          <p:cNvPr id="50" name="图片 5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48" y="4733263"/>
            <a:ext cx="9254751" cy="1270199"/>
          </a:xfrm>
          <a:prstGeom prst="rect">
            <a:avLst/>
          </a:prstGeom>
          <a:ln>
            <a:noFill/>
          </a:ln>
        </p:spPr>
      </p:pic>
      <p:sp>
        <p:nvSpPr>
          <p:cNvPr id="51" name="TextBox 50"/>
          <p:cNvSpPr txBox="1"/>
          <p:nvPr/>
        </p:nvSpPr>
        <p:spPr>
          <a:xfrm>
            <a:off x="1992905" y="4932436"/>
            <a:ext cx="942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UTM Isadora" panose="02040603050506020204" pitchFamily="18" charset="0"/>
              </a:rPr>
              <a:t>Sử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dụng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sơ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đồ</a:t>
            </a:r>
            <a:r>
              <a:rPr lang="en-US" sz="2000" b="1" dirty="0">
                <a:latin typeface="UTM Isadora" panose="02040603050506020204" pitchFamily="18" charset="0"/>
              </a:rPr>
              <a:t>, </a:t>
            </a:r>
            <a:r>
              <a:rPr lang="en-US" sz="2000" b="1" dirty="0" err="1">
                <a:latin typeface="UTM Isadora" panose="02040603050506020204" pitchFamily="18" charset="0"/>
              </a:rPr>
              <a:t>bảng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số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liệu</a:t>
            </a:r>
            <a:r>
              <a:rPr lang="en-US" sz="2000" b="1" dirty="0">
                <a:latin typeface="UTM Isadora" panose="02040603050506020204" pitchFamily="18" charset="0"/>
              </a:rPr>
              <a:t>, </a:t>
            </a:r>
            <a:r>
              <a:rPr lang="en-US" sz="2000" b="1" dirty="0" err="1">
                <a:latin typeface="UTM Isadora" panose="02040603050506020204" pitchFamily="18" charset="0"/>
              </a:rPr>
              <a:t>biểu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đồ</a:t>
            </a:r>
            <a:r>
              <a:rPr lang="en-US" sz="2000" b="1" dirty="0">
                <a:latin typeface="UTM Isadora" panose="02040603050506020204" pitchFamily="18" charset="0"/>
              </a:rPr>
              <a:t>, </a:t>
            </a:r>
            <a:r>
              <a:rPr lang="en-US" sz="2000" b="1" dirty="0" err="1">
                <a:latin typeface="UTM Isadora" panose="02040603050506020204" pitchFamily="18" charset="0"/>
              </a:rPr>
              <a:t>lược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đồ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để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bước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đầu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nhận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xét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về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cơ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cấu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phân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bố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của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lâm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nghiệp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thủy</a:t>
            </a:r>
            <a:r>
              <a:rPr lang="en-US" sz="2000" b="1" dirty="0">
                <a:latin typeface="UTM Isadora" panose="020406030505060202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</a:rPr>
              <a:t>sản</a:t>
            </a:r>
            <a:endParaRPr lang="en-US" sz="2000" b="1" dirty="0">
              <a:latin typeface="UTM Isadora" panose="02040603050506020204" pitchFamily="18" charset="0"/>
            </a:endParaRPr>
          </a:p>
        </p:txBody>
      </p:sp>
      <p:sp>
        <p:nvSpPr>
          <p:cNvPr id="54" name="Google Shape;304;p27"/>
          <p:cNvSpPr/>
          <p:nvPr/>
        </p:nvSpPr>
        <p:spPr>
          <a:xfrm>
            <a:off x="901484" y="2378364"/>
            <a:ext cx="956775" cy="93259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Neo Sans Intel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7724C27-EBAE-4DC8-AE74-13B6B6A6D6AF}"/>
              </a:ext>
            </a:extLst>
          </p:cNvPr>
          <p:cNvGrpSpPr/>
          <p:nvPr/>
        </p:nvGrpSpPr>
        <p:grpSpPr>
          <a:xfrm>
            <a:off x="897161" y="2378364"/>
            <a:ext cx="988629" cy="988629"/>
            <a:chOff x="3974544" y="1008636"/>
            <a:chExt cx="741472" cy="741472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8961D5E-1E08-4885-B815-BBAD4FAD5021}"/>
                </a:ext>
              </a:extLst>
            </p:cNvPr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4E13C968-C11E-44C7-8B05-CBB01C450DA6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10" name="同心圆 69">
                <a:extLst>
                  <a:ext uri="{FF2B5EF4-FFF2-40B4-BE49-F238E27FC236}">
                    <a16:creationId xmlns:a16="http://schemas.microsoft.com/office/drawing/2014/main" id="{006D6740-42A9-4553-9AD3-711B3A257DCB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endParaRPr>
              </a:p>
            </p:txBody>
          </p:sp>
        </p:grp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36832E97-4248-43AA-8BAA-011BA4815930}"/>
                </a:ext>
              </a:extLst>
            </p:cNvPr>
            <p:cNvSpPr txBox="1"/>
            <p:nvPr/>
          </p:nvSpPr>
          <p:spPr>
            <a:xfrm>
              <a:off x="4039319" y="1094331"/>
              <a:ext cx="491962" cy="53091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rPr>
                <a:t>01</a:t>
              </a:r>
            </a:p>
          </p:txBody>
        </p:sp>
      </p:grpSp>
      <p:sp>
        <p:nvSpPr>
          <p:cNvPr id="55" name="Google Shape;304;p27"/>
          <p:cNvSpPr/>
          <p:nvPr/>
        </p:nvSpPr>
        <p:spPr>
          <a:xfrm>
            <a:off x="913089" y="4738078"/>
            <a:ext cx="956775" cy="93259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Neo Sans Intel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47FA585-B126-47F3-98C8-52E1CDA4A350}"/>
              </a:ext>
            </a:extLst>
          </p:cNvPr>
          <p:cNvGrpSpPr/>
          <p:nvPr/>
        </p:nvGrpSpPr>
        <p:grpSpPr>
          <a:xfrm>
            <a:off x="940222" y="4755439"/>
            <a:ext cx="988629" cy="988629"/>
            <a:chOff x="3974544" y="1846512"/>
            <a:chExt cx="741472" cy="741472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A67326CD-00FD-4427-8241-FF25D8FB4F11}"/>
                </a:ext>
              </a:extLst>
            </p:cNvPr>
            <p:cNvGrpSpPr/>
            <p:nvPr/>
          </p:nvGrpSpPr>
          <p:grpSpPr>
            <a:xfrm>
              <a:off x="3974544" y="1846512"/>
              <a:ext cx="741472" cy="741472"/>
              <a:chOff x="3059832" y="3339719"/>
              <a:chExt cx="3607562" cy="3607562"/>
            </a:xfrm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27A1C4C-5930-4DCA-B0F4-855BC616464C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19" name="同心圆 69">
                <a:extLst>
                  <a:ext uri="{FF2B5EF4-FFF2-40B4-BE49-F238E27FC236}">
                    <a16:creationId xmlns:a16="http://schemas.microsoft.com/office/drawing/2014/main" id="{105776EA-DFBF-4116-A8D1-BBDA533D4999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endParaRPr>
              </a:p>
            </p:txBody>
          </p:sp>
        </p:grp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BE9EC367-995A-47A3-A81A-5D7AA9D7EFE4}"/>
                </a:ext>
              </a:extLst>
            </p:cNvPr>
            <p:cNvSpPr txBox="1"/>
            <p:nvPr/>
          </p:nvSpPr>
          <p:spPr>
            <a:xfrm>
              <a:off x="4018570" y="1932357"/>
              <a:ext cx="538849" cy="53091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28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51" grpId="0"/>
      <p:bldP spid="54" grpId="0" animBg="1"/>
      <p:bldP spid="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853" y="1410409"/>
            <a:ext cx="74302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Theo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em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ngành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thủy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gồm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</a:p>
          <a:p>
            <a:pPr algn="ctr"/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những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hoạt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động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nào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1421" y="1267350"/>
            <a:ext cx="46522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Ngành</a:t>
            </a:r>
            <a:r>
              <a:rPr lang="en-US" sz="6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thủy</a:t>
            </a:r>
            <a:r>
              <a:rPr lang="en-US" sz="6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endParaRPr lang="en-US" sz="6000" dirty="0">
              <a:solidFill>
                <a:srgbClr val="FF0000"/>
              </a:solidFill>
              <a:latin typeface="SVN-TradeMark" panose="02000000000000000000" pitchFamily="2" charset="0"/>
            </a:endParaRPr>
          </a:p>
        </p:txBody>
      </p:sp>
      <p:cxnSp>
        <p:nvCxnSpPr>
          <p:cNvPr id="22" name="直接连接符 8">
            <a:extLst>
              <a:ext uri="{FF2B5EF4-FFF2-40B4-BE49-F238E27FC236}">
                <a16:creationId xmlns:a16="http://schemas.microsoft.com/office/drawing/2014/main" id="{93C57663-841A-4358-8B01-1EA4764BF235}"/>
              </a:ext>
            </a:extLst>
          </p:cNvPr>
          <p:cNvCxnSpPr/>
          <p:nvPr/>
        </p:nvCxnSpPr>
        <p:spPr>
          <a:xfrm flipV="1">
            <a:off x="2592220" y="2095334"/>
            <a:ext cx="1478368" cy="946291"/>
          </a:xfrm>
          <a:prstGeom prst="line">
            <a:avLst/>
          </a:prstGeom>
          <a:ln w="28575" cap="rnd">
            <a:solidFill>
              <a:srgbClr val="0000CC"/>
            </a:solidFill>
            <a:prstDash val="dash"/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12">
            <a:extLst>
              <a:ext uri="{FF2B5EF4-FFF2-40B4-BE49-F238E27FC236}">
                <a16:creationId xmlns:a16="http://schemas.microsoft.com/office/drawing/2014/main" id="{49D97CAB-DB53-494B-89DF-30B5227CB18B}"/>
              </a:ext>
            </a:extLst>
          </p:cNvPr>
          <p:cNvCxnSpPr/>
          <p:nvPr/>
        </p:nvCxnSpPr>
        <p:spPr>
          <a:xfrm flipH="1" flipV="1">
            <a:off x="4070590" y="2110775"/>
            <a:ext cx="1393566" cy="1004106"/>
          </a:xfrm>
          <a:prstGeom prst="line">
            <a:avLst/>
          </a:prstGeom>
          <a:ln w="28575" cap="rnd">
            <a:solidFill>
              <a:srgbClr val="0000CC"/>
            </a:solidFill>
            <a:prstDash val="dash"/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04707" y="3114881"/>
            <a:ext cx="2015295" cy="1015663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latin typeface="UTM Isadora" panose="02040603050506020204" pitchFamily="18" charset="0"/>
              </a:rPr>
              <a:t>Khai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thác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3000" b="1" dirty="0" err="1">
                <a:latin typeface="UTM Isadora" panose="02040603050506020204" pitchFamily="18" charset="0"/>
              </a:rPr>
              <a:t>thủy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sản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25974" y="3114881"/>
            <a:ext cx="2109873" cy="1015663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latin typeface="UTM Isadora" panose="02040603050506020204" pitchFamily="18" charset="0"/>
              </a:rPr>
              <a:t>Nuôi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trồng</a:t>
            </a:r>
            <a:endParaRPr lang="en-US" sz="3000" b="1" dirty="0">
              <a:latin typeface="UTM Isadora" panose="02040603050506020204" pitchFamily="18" charset="0"/>
            </a:endParaRPr>
          </a:p>
          <a:p>
            <a:pPr algn="ctr"/>
            <a:r>
              <a:rPr lang="en-US" sz="3000" b="1" dirty="0" err="1">
                <a:latin typeface="UTM Isadora" panose="02040603050506020204" pitchFamily="18" charset="0"/>
              </a:rPr>
              <a:t>thủy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sản</a:t>
            </a:r>
            <a:endParaRPr lang="en-US" sz="3000" b="1" dirty="0">
              <a:latin typeface="UTM Isadora" panose="02040603050506020204" pitchFamily="18" charset="0"/>
            </a:endParaRP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08093" y="5873916"/>
            <a:ext cx="1309887" cy="1385458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78096" y="5811203"/>
            <a:ext cx="1309887" cy="1385458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618" y="2828612"/>
            <a:ext cx="5907683" cy="44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1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8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14" grpId="0"/>
      <p:bldP spid="14" grpId="1"/>
      <p:bldP spid="3" grpId="0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8004" y="2969536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Chèn</a:t>
            </a:r>
            <a:r>
              <a:rPr lang="en-US" dirty="0"/>
              <a:t> video </a:t>
            </a:r>
            <a:r>
              <a:rPr lang="en-US" dirty="0" err="1"/>
              <a:t>số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92587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6439" y="1574216"/>
            <a:ext cx="60067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Ngành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thủy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endParaRPr lang="en-US" sz="5000" dirty="0">
              <a:solidFill>
                <a:srgbClr val="FF0000"/>
              </a:solidFill>
              <a:latin typeface="SVN-TradeMark" panose="02000000000000000000" pitchFamily="2" charset="0"/>
            </a:endParaRPr>
          </a:p>
          <a:p>
            <a:pPr algn="ctr"/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phát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triển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mạnh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 ở </a:t>
            </a:r>
            <a:r>
              <a:rPr lang="en-US" sz="5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đâu</a:t>
            </a:r>
            <a:r>
              <a:rPr lang="en-US" sz="5000" dirty="0">
                <a:solidFill>
                  <a:srgbClr val="FF0000"/>
                </a:solidFill>
                <a:latin typeface="SVN-TradeMark" panose="02000000000000000000" pitchFamily="2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97023" y="1574216"/>
            <a:ext cx="6006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SVN-TradeMark" panose="02000000000000000000" pitchFamily="2" charset="0"/>
              </a:rPr>
              <a:t>Ngành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thủy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sản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phát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triển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mạnh</a:t>
            </a:r>
            <a:r>
              <a:rPr lang="en-US" sz="3000" dirty="0">
                <a:latin typeface="SVN-TradeMark" panose="02000000000000000000" pitchFamily="2" charset="0"/>
              </a:rPr>
              <a:t> ở </a:t>
            </a:r>
          </a:p>
          <a:p>
            <a:pPr algn="ctr"/>
            <a:r>
              <a:rPr lang="en-US" sz="3000" dirty="0" err="1">
                <a:latin typeface="SVN-TradeMark" panose="02000000000000000000" pitchFamily="2" charset="0"/>
              </a:rPr>
              <a:t>vùng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ven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biển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và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những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nơi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có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nhiều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sông</a:t>
            </a:r>
            <a:r>
              <a:rPr lang="en-US" sz="3000" dirty="0">
                <a:latin typeface="SVN-TradeMark" panose="02000000000000000000" pitchFamily="2" charset="0"/>
              </a:rPr>
              <a:t>, </a:t>
            </a:r>
            <a:r>
              <a:rPr lang="en-US" sz="3000" dirty="0" err="1">
                <a:latin typeface="SVN-TradeMark" panose="02000000000000000000" pitchFamily="2" charset="0"/>
              </a:rPr>
              <a:t>hồ</a:t>
            </a:r>
            <a:r>
              <a:rPr lang="en-US" sz="3000" dirty="0">
                <a:latin typeface="SVN-TradeMark" panose="02000000000000000000" pitchFamily="2" charset="0"/>
              </a:rPr>
              <a:t> ở </a:t>
            </a:r>
            <a:r>
              <a:rPr lang="en-US" sz="3000" dirty="0" err="1">
                <a:latin typeface="SVN-TradeMark" panose="02000000000000000000" pitchFamily="2" charset="0"/>
              </a:rPr>
              <a:t>các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đồng</a:t>
            </a:r>
            <a:r>
              <a:rPr lang="en-US" sz="3000" dirty="0">
                <a:latin typeface="SVN-TradeMark" panose="02000000000000000000" pitchFamily="2" charset="0"/>
              </a:rPr>
              <a:t> </a:t>
            </a:r>
            <a:r>
              <a:rPr lang="en-US" sz="3000" dirty="0" err="1">
                <a:latin typeface="SVN-TradeMark" panose="02000000000000000000" pitchFamily="2" charset="0"/>
              </a:rPr>
              <a:t>bằng</a:t>
            </a:r>
            <a:endParaRPr lang="en-US" sz="3000" dirty="0">
              <a:latin typeface="SVN-TradeMark" panose="02000000000000000000" pitchFamily="2" charset="0"/>
            </a:endParaRPr>
          </a:p>
        </p:txBody>
      </p:sp>
      <p:sp>
        <p:nvSpPr>
          <p:cNvPr id="7" name="Freeform 16"/>
          <p:cNvSpPr/>
          <p:nvPr/>
        </p:nvSpPr>
        <p:spPr bwMode="auto">
          <a:xfrm>
            <a:off x="2595855" y="1088860"/>
            <a:ext cx="6462092" cy="2368296"/>
          </a:xfrm>
          <a:custGeom>
            <a:avLst/>
            <a:gdLst/>
            <a:ahLst/>
            <a:cxnLst>
              <a:cxn ang="0">
                <a:pos x="408" y="5"/>
              </a:cxn>
              <a:cxn ang="0">
                <a:pos x="408" y="0"/>
              </a:cxn>
              <a:cxn ang="0">
                <a:pos x="407" y="5"/>
              </a:cxn>
              <a:cxn ang="0">
                <a:pos x="357" y="4"/>
              </a:cxn>
              <a:cxn ang="0">
                <a:pos x="210" y="12"/>
              </a:cxn>
              <a:cxn ang="0">
                <a:pos x="159" y="15"/>
              </a:cxn>
              <a:cxn ang="0">
                <a:pos x="107" y="19"/>
              </a:cxn>
              <a:cxn ang="0">
                <a:pos x="57" y="25"/>
              </a:cxn>
              <a:cxn ang="0">
                <a:pos x="22" y="30"/>
              </a:cxn>
              <a:cxn ang="0">
                <a:pos x="0" y="27"/>
              </a:cxn>
              <a:cxn ang="0">
                <a:pos x="6" y="31"/>
              </a:cxn>
              <a:cxn ang="0">
                <a:pos x="15" y="33"/>
              </a:cxn>
              <a:cxn ang="0">
                <a:pos x="39" y="30"/>
              </a:cxn>
              <a:cxn ang="0">
                <a:pos x="90" y="25"/>
              </a:cxn>
              <a:cxn ang="0">
                <a:pos x="129" y="20"/>
              </a:cxn>
              <a:cxn ang="0">
                <a:pos x="170" y="20"/>
              </a:cxn>
              <a:cxn ang="0">
                <a:pos x="250" y="14"/>
              </a:cxn>
              <a:cxn ang="0">
                <a:pos x="381" y="9"/>
              </a:cxn>
              <a:cxn ang="0">
                <a:pos x="406" y="41"/>
              </a:cxn>
              <a:cxn ang="0">
                <a:pos x="407" y="103"/>
              </a:cxn>
              <a:cxn ang="0">
                <a:pos x="406" y="175"/>
              </a:cxn>
              <a:cxn ang="0">
                <a:pos x="361" y="176"/>
              </a:cxn>
              <a:cxn ang="0">
                <a:pos x="316" y="181"/>
              </a:cxn>
              <a:cxn ang="0">
                <a:pos x="233" y="183"/>
              </a:cxn>
              <a:cxn ang="0">
                <a:pos x="180" y="181"/>
              </a:cxn>
              <a:cxn ang="0">
                <a:pos x="103" y="186"/>
              </a:cxn>
              <a:cxn ang="0">
                <a:pos x="42" y="186"/>
              </a:cxn>
              <a:cxn ang="0">
                <a:pos x="15" y="186"/>
              </a:cxn>
              <a:cxn ang="0">
                <a:pos x="15" y="177"/>
              </a:cxn>
              <a:cxn ang="0">
                <a:pos x="13" y="150"/>
              </a:cxn>
              <a:cxn ang="0">
                <a:pos x="12" y="62"/>
              </a:cxn>
              <a:cxn ang="0">
                <a:pos x="12" y="40"/>
              </a:cxn>
              <a:cxn ang="0">
                <a:pos x="8" y="33"/>
              </a:cxn>
              <a:cxn ang="0">
                <a:pos x="8" y="44"/>
              </a:cxn>
              <a:cxn ang="0">
                <a:pos x="8" y="74"/>
              </a:cxn>
              <a:cxn ang="0">
                <a:pos x="8" y="150"/>
              </a:cxn>
              <a:cxn ang="0">
                <a:pos x="11" y="187"/>
              </a:cxn>
              <a:cxn ang="0">
                <a:pos x="2" y="190"/>
              </a:cxn>
              <a:cxn ang="0">
                <a:pos x="11" y="188"/>
              </a:cxn>
              <a:cxn ang="0">
                <a:pos x="11" y="190"/>
              </a:cxn>
              <a:cxn ang="0">
                <a:pos x="13" y="188"/>
              </a:cxn>
              <a:cxn ang="0">
                <a:pos x="56" y="190"/>
              </a:cxn>
              <a:cxn ang="0">
                <a:pos x="106" y="188"/>
              </a:cxn>
              <a:cxn ang="0">
                <a:pos x="187" y="187"/>
              </a:cxn>
              <a:cxn ang="0">
                <a:pos x="238" y="188"/>
              </a:cxn>
              <a:cxn ang="0">
                <a:pos x="313" y="186"/>
              </a:cxn>
              <a:cxn ang="0">
                <a:pos x="363" y="181"/>
              </a:cxn>
              <a:cxn ang="0">
                <a:pos x="406" y="180"/>
              </a:cxn>
              <a:cxn ang="0">
                <a:pos x="406" y="192"/>
              </a:cxn>
              <a:cxn ang="0">
                <a:pos x="408" y="190"/>
              </a:cxn>
              <a:cxn ang="0">
                <a:pos x="408" y="180"/>
              </a:cxn>
              <a:cxn ang="0">
                <a:pos x="412" y="179"/>
              </a:cxn>
              <a:cxn ang="0">
                <a:pos x="414" y="175"/>
              </a:cxn>
              <a:cxn ang="0">
                <a:pos x="412" y="173"/>
              </a:cxn>
              <a:cxn ang="0">
                <a:pos x="408" y="175"/>
              </a:cxn>
              <a:cxn ang="0">
                <a:pos x="408" y="75"/>
              </a:cxn>
              <a:cxn ang="0">
                <a:pos x="408" y="11"/>
              </a:cxn>
              <a:cxn ang="0">
                <a:pos x="417" y="11"/>
              </a:cxn>
              <a:cxn ang="0">
                <a:pos x="421" y="7"/>
              </a:cxn>
            </a:cxnLst>
            <a:rect l="0" t="0" r="r" b="b"/>
            <a:pathLst>
              <a:path w="421" h="192">
                <a:moveTo>
                  <a:pt x="419" y="7"/>
                </a:moveTo>
                <a:lnTo>
                  <a:pt x="419" y="7"/>
                </a:lnTo>
                <a:lnTo>
                  <a:pt x="408" y="5"/>
                </a:lnTo>
                <a:lnTo>
                  <a:pt x="408" y="5"/>
                </a:lnTo>
                <a:lnTo>
                  <a:pt x="408" y="0"/>
                </a:lnTo>
                <a:lnTo>
                  <a:pt x="408" y="0"/>
                </a:lnTo>
                <a:lnTo>
                  <a:pt x="407" y="1"/>
                </a:lnTo>
                <a:lnTo>
                  <a:pt x="407" y="1"/>
                </a:lnTo>
                <a:lnTo>
                  <a:pt x="407" y="5"/>
                </a:lnTo>
                <a:lnTo>
                  <a:pt x="407" y="5"/>
                </a:lnTo>
                <a:lnTo>
                  <a:pt x="382" y="4"/>
                </a:lnTo>
                <a:lnTo>
                  <a:pt x="357" y="4"/>
                </a:lnTo>
                <a:lnTo>
                  <a:pt x="309" y="5"/>
                </a:lnTo>
                <a:lnTo>
                  <a:pt x="260" y="8"/>
                </a:lnTo>
                <a:lnTo>
                  <a:pt x="210" y="12"/>
                </a:lnTo>
                <a:lnTo>
                  <a:pt x="210" y="12"/>
                </a:lnTo>
                <a:lnTo>
                  <a:pt x="185" y="15"/>
                </a:lnTo>
                <a:lnTo>
                  <a:pt x="159" y="15"/>
                </a:lnTo>
                <a:lnTo>
                  <a:pt x="133" y="16"/>
                </a:lnTo>
                <a:lnTo>
                  <a:pt x="107" y="19"/>
                </a:lnTo>
                <a:lnTo>
                  <a:pt x="107" y="19"/>
                </a:lnTo>
                <a:lnTo>
                  <a:pt x="82" y="22"/>
                </a:lnTo>
                <a:lnTo>
                  <a:pt x="57" y="25"/>
                </a:lnTo>
                <a:lnTo>
                  <a:pt x="57" y="25"/>
                </a:lnTo>
                <a:lnTo>
                  <a:pt x="30" y="29"/>
                </a:lnTo>
                <a:lnTo>
                  <a:pt x="30" y="29"/>
                </a:lnTo>
                <a:lnTo>
                  <a:pt x="22" y="30"/>
                </a:lnTo>
                <a:lnTo>
                  <a:pt x="15" y="30"/>
                </a:lnTo>
                <a:lnTo>
                  <a:pt x="0" y="27"/>
                </a:lnTo>
                <a:lnTo>
                  <a:pt x="0" y="27"/>
                </a:lnTo>
                <a:lnTo>
                  <a:pt x="0" y="27"/>
                </a:lnTo>
                <a:lnTo>
                  <a:pt x="0" y="27"/>
                </a:lnTo>
                <a:lnTo>
                  <a:pt x="6" y="31"/>
                </a:lnTo>
                <a:lnTo>
                  <a:pt x="11" y="33"/>
                </a:lnTo>
                <a:lnTo>
                  <a:pt x="15" y="33"/>
                </a:lnTo>
                <a:lnTo>
                  <a:pt x="15" y="33"/>
                </a:lnTo>
                <a:lnTo>
                  <a:pt x="27" y="31"/>
                </a:lnTo>
                <a:lnTo>
                  <a:pt x="39" y="30"/>
                </a:lnTo>
                <a:lnTo>
                  <a:pt x="39" y="30"/>
                </a:lnTo>
                <a:lnTo>
                  <a:pt x="66" y="26"/>
                </a:lnTo>
                <a:lnTo>
                  <a:pt x="90" y="25"/>
                </a:lnTo>
                <a:lnTo>
                  <a:pt x="90" y="25"/>
                </a:lnTo>
                <a:lnTo>
                  <a:pt x="104" y="23"/>
                </a:lnTo>
                <a:lnTo>
                  <a:pt x="117" y="22"/>
                </a:lnTo>
                <a:lnTo>
                  <a:pt x="129" y="20"/>
                </a:lnTo>
                <a:lnTo>
                  <a:pt x="143" y="19"/>
                </a:lnTo>
                <a:lnTo>
                  <a:pt x="143" y="19"/>
                </a:lnTo>
                <a:lnTo>
                  <a:pt x="170" y="20"/>
                </a:lnTo>
                <a:lnTo>
                  <a:pt x="198" y="19"/>
                </a:lnTo>
                <a:lnTo>
                  <a:pt x="198" y="19"/>
                </a:lnTo>
                <a:lnTo>
                  <a:pt x="250" y="14"/>
                </a:lnTo>
                <a:lnTo>
                  <a:pt x="302" y="9"/>
                </a:lnTo>
                <a:lnTo>
                  <a:pt x="355" y="8"/>
                </a:lnTo>
                <a:lnTo>
                  <a:pt x="381" y="9"/>
                </a:lnTo>
                <a:lnTo>
                  <a:pt x="407" y="11"/>
                </a:lnTo>
                <a:lnTo>
                  <a:pt x="407" y="11"/>
                </a:lnTo>
                <a:lnTo>
                  <a:pt x="406" y="41"/>
                </a:lnTo>
                <a:lnTo>
                  <a:pt x="406" y="73"/>
                </a:lnTo>
                <a:lnTo>
                  <a:pt x="406" y="73"/>
                </a:lnTo>
                <a:lnTo>
                  <a:pt x="407" y="103"/>
                </a:lnTo>
                <a:lnTo>
                  <a:pt x="407" y="133"/>
                </a:lnTo>
                <a:lnTo>
                  <a:pt x="407" y="133"/>
                </a:lnTo>
                <a:lnTo>
                  <a:pt x="406" y="175"/>
                </a:lnTo>
                <a:lnTo>
                  <a:pt x="406" y="175"/>
                </a:lnTo>
                <a:lnTo>
                  <a:pt x="361" y="176"/>
                </a:lnTo>
                <a:lnTo>
                  <a:pt x="361" y="176"/>
                </a:lnTo>
                <a:lnTo>
                  <a:pt x="338" y="179"/>
                </a:lnTo>
                <a:lnTo>
                  <a:pt x="316" y="181"/>
                </a:lnTo>
                <a:lnTo>
                  <a:pt x="316" y="181"/>
                </a:lnTo>
                <a:lnTo>
                  <a:pt x="289" y="183"/>
                </a:lnTo>
                <a:lnTo>
                  <a:pt x="261" y="183"/>
                </a:lnTo>
                <a:lnTo>
                  <a:pt x="233" y="183"/>
                </a:lnTo>
                <a:lnTo>
                  <a:pt x="206" y="181"/>
                </a:lnTo>
                <a:lnTo>
                  <a:pt x="206" y="181"/>
                </a:lnTo>
                <a:lnTo>
                  <a:pt x="180" y="181"/>
                </a:lnTo>
                <a:lnTo>
                  <a:pt x="155" y="181"/>
                </a:lnTo>
                <a:lnTo>
                  <a:pt x="103" y="186"/>
                </a:lnTo>
                <a:lnTo>
                  <a:pt x="103" y="186"/>
                </a:lnTo>
                <a:lnTo>
                  <a:pt x="72" y="186"/>
                </a:lnTo>
                <a:lnTo>
                  <a:pt x="42" y="186"/>
                </a:lnTo>
                <a:lnTo>
                  <a:pt x="42" y="186"/>
                </a:lnTo>
                <a:lnTo>
                  <a:pt x="28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77"/>
                </a:lnTo>
                <a:lnTo>
                  <a:pt x="15" y="168"/>
                </a:lnTo>
                <a:lnTo>
                  <a:pt x="13" y="150"/>
                </a:lnTo>
                <a:lnTo>
                  <a:pt x="13" y="150"/>
                </a:lnTo>
                <a:lnTo>
                  <a:pt x="13" y="103"/>
                </a:lnTo>
                <a:lnTo>
                  <a:pt x="13" y="103"/>
                </a:lnTo>
                <a:lnTo>
                  <a:pt x="12" y="62"/>
                </a:lnTo>
                <a:lnTo>
                  <a:pt x="12" y="62"/>
                </a:lnTo>
                <a:lnTo>
                  <a:pt x="12" y="47"/>
                </a:lnTo>
                <a:lnTo>
                  <a:pt x="12" y="40"/>
                </a:lnTo>
                <a:lnTo>
                  <a:pt x="9" y="33"/>
                </a:lnTo>
                <a:lnTo>
                  <a:pt x="9" y="33"/>
                </a:lnTo>
                <a:lnTo>
                  <a:pt x="8" y="33"/>
                </a:lnTo>
                <a:lnTo>
                  <a:pt x="8" y="34"/>
                </a:lnTo>
                <a:lnTo>
                  <a:pt x="8" y="34"/>
                </a:lnTo>
                <a:lnTo>
                  <a:pt x="8" y="44"/>
                </a:lnTo>
                <a:lnTo>
                  <a:pt x="8" y="53"/>
                </a:lnTo>
                <a:lnTo>
                  <a:pt x="8" y="74"/>
                </a:lnTo>
                <a:lnTo>
                  <a:pt x="8" y="74"/>
                </a:lnTo>
                <a:lnTo>
                  <a:pt x="8" y="113"/>
                </a:lnTo>
                <a:lnTo>
                  <a:pt x="8" y="113"/>
                </a:lnTo>
                <a:lnTo>
                  <a:pt x="8" y="150"/>
                </a:lnTo>
                <a:lnTo>
                  <a:pt x="8" y="169"/>
                </a:lnTo>
                <a:lnTo>
                  <a:pt x="11" y="187"/>
                </a:lnTo>
                <a:lnTo>
                  <a:pt x="11" y="187"/>
                </a:lnTo>
                <a:lnTo>
                  <a:pt x="2" y="190"/>
                </a:lnTo>
                <a:lnTo>
                  <a:pt x="2" y="190"/>
                </a:lnTo>
                <a:lnTo>
                  <a:pt x="2" y="190"/>
                </a:lnTo>
                <a:lnTo>
                  <a:pt x="2" y="190"/>
                </a:lnTo>
                <a:lnTo>
                  <a:pt x="11" y="188"/>
                </a:lnTo>
                <a:lnTo>
                  <a:pt x="11" y="188"/>
                </a:lnTo>
                <a:lnTo>
                  <a:pt x="11" y="190"/>
                </a:lnTo>
                <a:lnTo>
                  <a:pt x="11" y="190"/>
                </a:lnTo>
                <a:lnTo>
                  <a:pt x="11" y="190"/>
                </a:lnTo>
                <a:lnTo>
                  <a:pt x="12" y="190"/>
                </a:lnTo>
                <a:lnTo>
                  <a:pt x="13" y="188"/>
                </a:lnTo>
                <a:lnTo>
                  <a:pt x="13" y="188"/>
                </a:lnTo>
                <a:lnTo>
                  <a:pt x="30" y="190"/>
                </a:lnTo>
                <a:lnTo>
                  <a:pt x="30" y="190"/>
                </a:lnTo>
                <a:lnTo>
                  <a:pt x="56" y="190"/>
                </a:lnTo>
                <a:lnTo>
                  <a:pt x="56" y="190"/>
                </a:lnTo>
                <a:lnTo>
                  <a:pt x="81" y="190"/>
                </a:lnTo>
                <a:lnTo>
                  <a:pt x="106" y="188"/>
                </a:lnTo>
                <a:lnTo>
                  <a:pt x="106" y="188"/>
                </a:lnTo>
                <a:lnTo>
                  <a:pt x="159" y="187"/>
                </a:lnTo>
                <a:lnTo>
                  <a:pt x="187" y="187"/>
                </a:lnTo>
                <a:lnTo>
                  <a:pt x="213" y="187"/>
                </a:lnTo>
                <a:lnTo>
                  <a:pt x="213" y="187"/>
                </a:lnTo>
                <a:lnTo>
                  <a:pt x="238" y="188"/>
                </a:lnTo>
                <a:lnTo>
                  <a:pt x="264" y="188"/>
                </a:lnTo>
                <a:lnTo>
                  <a:pt x="313" y="186"/>
                </a:lnTo>
                <a:lnTo>
                  <a:pt x="313" y="186"/>
                </a:lnTo>
                <a:lnTo>
                  <a:pt x="338" y="184"/>
                </a:lnTo>
                <a:lnTo>
                  <a:pt x="363" y="181"/>
                </a:lnTo>
                <a:lnTo>
                  <a:pt x="363" y="181"/>
                </a:lnTo>
                <a:lnTo>
                  <a:pt x="374" y="180"/>
                </a:lnTo>
                <a:lnTo>
                  <a:pt x="383" y="180"/>
                </a:lnTo>
                <a:lnTo>
                  <a:pt x="406" y="180"/>
                </a:lnTo>
                <a:lnTo>
                  <a:pt x="406" y="180"/>
                </a:lnTo>
                <a:lnTo>
                  <a:pt x="406" y="192"/>
                </a:lnTo>
                <a:lnTo>
                  <a:pt x="406" y="192"/>
                </a:lnTo>
                <a:lnTo>
                  <a:pt x="406" y="192"/>
                </a:lnTo>
                <a:lnTo>
                  <a:pt x="407" y="192"/>
                </a:lnTo>
                <a:lnTo>
                  <a:pt x="408" y="190"/>
                </a:lnTo>
                <a:lnTo>
                  <a:pt x="408" y="190"/>
                </a:lnTo>
                <a:lnTo>
                  <a:pt x="408" y="180"/>
                </a:lnTo>
                <a:lnTo>
                  <a:pt x="408" y="180"/>
                </a:lnTo>
                <a:lnTo>
                  <a:pt x="410" y="180"/>
                </a:lnTo>
                <a:lnTo>
                  <a:pt x="410" y="180"/>
                </a:lnTo>
                <a:lnTo>
                  <a:pt x="412" y="179"/>
                </a:lnTo>
                <a:lnTo>
                  <a:pt x="414" y="176"/>
                </a:lnTo>
                <a:lnTo>
                  <a:pt x="414" y="176"/>
                </a:lnTo>
                <a:lnTo>
                  <a:pt x="414" y="175"/>
                </a:lnTo>
                <a:lnTo>
                  <a:pt x="414" y="175"/>
                </a:lnTo>
                <a:lnTo>
                  <a:pt x="412" y="173"/>
                </a:lnTo>
                <a:lnTo>
                  <a:pt x="412" y="173"/>
                </a:lnTo>
                <a:lnTo>
                  <a:pt x="410" y="175"/>
                </a:lnTo>
                <a:lnTo>
                  <a:pt x="410" y="175"/>
                </a:lnTo>
                <a:lnTo>
                  <a:pt x="408" y="175"/>
                </a:lnTo>
                <a:lnTo>
                  <a:pt x="408" y="175"/>
                </a:lnTo>
                <a:lnTo>
                  <a:pt x="410" y="125"/>
                </a:lnTo>
                <a:lnTo>
                  <a:pt x="408" y="75"/>
                </a:lnTo>
                <a:lnTo>
                  <a:pt x="408" y="75"/>
                </a:lnTo>
                <a:lnTo>
                  <a:pt x="408" y="42"/>
                </a:lnTo>
                <a:lnTo>
                  <a:pt x="408" y="11"/>
                </a:lnTo>
                <a:lnTo>
                  <a:pt x="408" y="11"/>
                </a:lnTo>
                <a:lnTo>
                  <a:pt x="417" y="11"/>
                </a:lnTo>
                <a:lnTo>
                  <a:pt x="417" y="11"/>
                </a:lnTo>
                <a:lnTo>
                  <a:pt x="418" y="11"/>
                </a:lnTo>
                <a:lnTo>
                  <a:pt x="419" y="9"/>
                </a:lnTo>
                <a:lnTo>
                  <a:pt x="421" y="7"/>
                </a:lnTo>
                <a:lnTo>
                  <a:pt x="419" y="7"/>
                </a:lnTo>
                <a:lnTo>
                  <a:pt x="419" y="7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57736" y="3429000"/>
            <a:ext cx="4078456" cy="335453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021408">
            <a:off x="9794575" y="1139575"/>
            <a:ext cx="1497638" cy="1432116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49678">
            <a:off x="190123" y="2668387"/>
            <a:ext cx="2020550" cy="199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7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39594" y="2029331"/>
            <a:ext cx="59202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loại</a:t>
            </a:r>
            <a:endParaRPr lang="en-US" sz="4000" dirty="0">
              <a:solidFill>
                <a:srgbClr val="FF0000"/>
              </a:solidFill>
              <a:latin typeface="SVN-TradeMark" panose="02000000000000000000" pitchFamily="2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thủy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đang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nuôi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nhiều</a:t>
            </a:r>
            <a:endParaRPr lang="en-US" sz="4000" dirty="0">
              <a:solidFill>
                <a:srgbClr val="FF0000"/>
              </a:solidFill>
              <a:latin typeface="SVN-TradeMark" panose="02000000000000000000" pitchFamily="2" charset="0"/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ở </a:t>
            </a:r>
            <a:r>
              <a:rPr lang="en-US" sz="4000" dirty="0" err="1">
                <a:solidFill>
                  <a:srgbClr val="FF0000"/>
                </a:solidFill>
                <a:latin typeface="SVN-TradeMark" panose="02000000000000000000" pitchFamily="2" charset="0"/>
              </a:rPr>
              <a:t>nước</a:t>
            </a:r>
            <a:r>
              <a:rPr lang="en-US" sz="4000" dirty="0">
                <a:solidFill>
                  <a:srgbClr val="FF0000"/>
                </a:solidFill>
                <a:latin typeface="SVN-TradeMark" panose="02000000000000000000" pitchFamily="2" charset="0"/>
              </a:rPr>
              <a:t> ta.</a:t>
            </a:r>
          </a:p>
        </p:txBody>
      </p:sp>
      <p:sp>
        <p:nvSpPr>
          <p:cNvPr id="17" name="Freeform 16"/>
          <p:cNvSpPr/>
          <p:nvPr/>
        </p:nvSpPr>
        <p:spPr bwMode="auto">
          <a:xfrm>
            <a:off x="4883438" y="1643316"/>
            <a:ext cx="7308561" cy="2368296"/>
          </a:xfrm>
          <a:custGeom>
            <a:avLst/>
            <a:gdLst/>
            <a:ahLst/>
            <a:cxnLst>
              <a:cxn ang="0">
                <a:pos x="408" y="5"/>
              </a:cxn>
              <a:cxn ang="0">
                <a:pos x="408" y="0"/>
              </a:cxn>
              <a:cxn ang="0">
                <a:pos x="407" y="5"/>
              </a:cxn>
              <a:cxn ang="0">
                <a:pos x="357" y="4"/>
              </a:cxn>
              <a:cxn ang="0">
                <a:pos x="210" y="12"/>
              </a:cxn>
              <a:cxn ang="0">
                <a:pos x="159" y="15"/>
              </a:cxn>
              <a:cxn ang="0">
                <a:pos x="107" y="19"/>
              </a:cxn>
              <a:cxn ang="0">
                <a:pos x="57" y="25"/>
              </a:cxn>
              <a:cxn ang="0">
                <a:pos x="22" y="30"/>
              </a:cxn>
              <a:cxn ang="0">
                <a:pos x="0" y="27"/>
              </a:cxn>
              <a:cxn ang="0">
                <a:pos x="6" y="31"/>
              </a:cxn>
              <a:cxn ang="0">
                <a:pos x="15" y="33"/>
              </a:cxn>
              <a:cxn ang="0">
                <a:pos x="39" y="30"/>
              </a:cxn>
              <a:cxn ang="0">
                <a:pos x="90" y="25"/>
              </a:cxn>
              <a:cxn ang="0">
                <a:pos x="129" y="20"/>
              </a:cxn>
              <a:cxn ang="0">
                <a:pos x="170" y="20"/>
              </a:cxn>
              <a:cxn ang="0">
                <a:pos x="250" y="14"/>
              </a:cxn>
              <a:cxn ang="0">
                <a:pos x="381" y="9"/>
              </a:cxn>
              <a:cxn ang="0">
                <a:pos x="406" y="41"/>
              </a:cxn>
              <a:cxn ang="0">
                <a:pos x="407" y="103"/>
              </a:cxn>
              <a:cxn ang="0">
                <a:pos x="406" y="175"/>
              </a:cxn>
              <a:cxn ang="0">
                <a:pos x="361" y="176"/>
              </a:cxn>
              <a:cxn ang="0">
                <a:pos x="316" y="181"/>
              </a:cxn>
              <a:cxn ang="0">
                <a:pos x="233" y="183"/>
              </a:cxn>
              <a:cxn ang="0">
                <a:pos x="180" y="181"/>
              </a:cxn>
              <a:cxn ang="0">
                <a:pos x="103" y="186"/>
              </a:cxn>
              <a:cxn ang="0">
                <a:pos x="42" y="186"/>
              </a:cxn>
              <a:cxn ang="0">
                <a:pos x="15" y="186"/>
              </a:cxn>
              <a:cxn ang="0">
                <a:pos x="15" y="177"/>
              </a:cxn>
              <a:cxn ang="0">
                <a:pos x="13" y="150"/>
              </a:cxn>
              <a:cxn ang="0">
                <a:pos x="12" y="62"/>
              </a:cxn>
              <a:cxn ang="0">
                <a:pos x="12" y="40"/>
              </a:cxn>
              <a:cxn ang="0">
                <a:pos x="8" y="33"/>
              </a:cxn>
              <a:cxn ang="0">
                <a:pos x="8" y="44"/>
              </a:cxn>
              <a:cxn ang="0">
                <a:pos x="8" y="74"/>
              </a:cxn>
              <a:cxn ang="0">
                <a:pos x="8" y="150"/>
              </a:cxn>
              <a:cxn ang="0">
                <a:pos x="11" y="187"/>
              </a:cxn>
              <a:cxn ang="0">
                <a:pos x="2" y="190"/>
              </a:cxn>
              <a:cxn ang="0">
                <a:pos x="11" y="188"/>
              </a:cxn>
              <a:cxn ang="0">
                <a:pos x="11" y="190"/>
              </a:cxn>
              <a:cxn ang="0">
                <a:pos x="13" y="188"/>
              </a:cxn>
              <a:cxn ang="0">
                <a:pos x="56" y="190"/>
              </a:cxn>
              <a:cxn ang="0">
                <a:pos x="106" y="188"/>
              </a:cxn>
              <a:cxn ang="0">
                <a:pos x="187" y="187"/>
              </a:cxn>
              <a:cxn ang="0">
                <a:pos x="238" y="188"/>
              </a:cxn>
              <a:cxn ang="0">
                <a:pos x="313" y="186"/>
              </a:cxn>
              <a:cxn ang="0">
                <a:pos x="363" y="181"/>
              </a:cxn>
              <a:cxn ang="0">
                <a:pos x="406" y="180"/>
              </a:cxn>
              <a:cxn ang="0">
                <a:pos x="406" y="192"/>
              </a:cxn>
              <a:cxn ang="0">
                <a:pos x="408" y="190"/>
              </a:cxn>
              <a:cxn ang="0">
                <a:pos x="408" y="180"/>
              </a:cxn>
              <a:cxn ang="0">
                <a:pos x="412" y="179"/>
              </a:cxn>
              <a:cxn ang="0">
                <a:pos x="414" y="175"/>
              </a:cxn>
              <a:cxn ang="0">
                <a:pos x="412" y="173"/>
              </a:cxn>
              <a:cxn ang="0">
                <a:pos x="408" y="175"/>
              </a:cxn>
              <a:cxn ang="0">
                <a:pos x="408" y="75"/>
              </a:cxn>
              <a:cxn ang="0">
                <a:pos x="408" y="11"/>
              </a:cxn>
              <a:cxn ang="0">
                <a:pos x="417" y="11"/>
              </a:cxn>
              <a:cxn ang="0">
                <a:pos x="421" y="7"/>
              </a:cxn>
            </a:cxnLst>
            <a:rect l="0" t="0" r="r" b="b"/>
            <a:pathLst>
              <a:path w="421" h="192">
                <a:moveTo>
                  <a:pt x="419" y="7"/>
                </a:moveTo>
                <a:lnTo>
                  <a:pt x="419" y="7"/>
                </a:lnTo>
                <a:lnTo>
                  <a:pt x="408" y="5"/>
                </a:lnTo>
                <a:lnTo>
                  <a:pt x="408" y="5"/>
                </a:lnTo>
                <a:lnTo>
                  <a:pt x="408" y="0"/>
                </a:lnTo>
                <a:lnTo>
                  <a:pt x="408" y="0"/>
                </a:lnTo>
                <a:lnTo>
                  <a:pt x="407" y="1"/>
                </a:lnTo>
                <a:lnTo>
                  <a:pt x="407" y="1"/>
                </a:lnTo>
                <a:lnTo>
                  <a:pt x="407" y="5"/>
                </a:lnTo>
                <a:lnTo>
                  <a:pt x="407" y="5"/>
                </a:lnTo>
                <a:lnTo>
                  <a:pt x="382" y="4"/>
                </a:lnTo>
                <a:lnTo>
                  <a:pt x="357" y="4"/>
                </a:lnTo>
                <a:lnTo>
                  <a:pt x="309" y="5"/>
                </a:lnTo>
                <a:lnTo>
                  <a:pt x="260" y="8"/>
                </a:lnTo>
                <a:lnTo>
                  <a:pt x="210" y="12"/>
                </a:lnTo>
                <a:lnTo>
                  <a:pt x="210" y="12"/>
                </a:lnTo>
                <a:lnTo>
                  <a:pt x="185" y="15"/>
                </a:lnTo>
                <a:lnTo>
                  <a:pt x="159" y="15"/>
                </a:lnTo>
                <a:lnTo>
                  <a:pt x="133" y="16"/>
                </a:lnTo>
                <a:lnTo>
                  <a:pt x="107" y="19"/>
                </a:lnTo>
                <a:lnTo>
                  <a:pt x="107" y="19"/>
                </a:lnTo>
                <a:lnTo>
                  <a:pt x="82" y="22"/>
                </a:lnTo>
                <a:lnTo>
                  <a:pt x="57" y="25"/>
                </a:lnTo>
                <a:lnTo>
                  <a:pt x="57" y="25"/>
                </a:lnTo>
                <a:lnTo>
                  <a:pt x="30" y="29"/>
                </a:lnTo>
                <a:lnTo>
                  <a:pt x="30" y="29"/>
                </a:lnTo>
                <a:lnTo>
                  <a:pt x="22" y="30"/>
                </a:lnTo>
                <a:lnTo>
                  <a:pt x="15" y="30"/>
                </a:lnTo>
                <a:lnTo>
                  <a:pt x="0" y="27"/>
                </a:lnTo>
                <a:lnTo>
                  <a:pt x="0" y="27"/>
                </a:lnTo>
                <a:lnTo>
                  <a:pt x="0" y="27"/>
                </a:lnTo>
                <a:lnTo>
                  <a:pt x="0" y="27"/>
                </a:lnTo>
                <a:lnTo>
                  <a:pt x="6" y="31"/>
                </a:lnTo>
                <a:lnTo>
                  <a:pt x="11" y="33"/>
                </a:lnTo>
                <a:lnTo>
                  <a:pt x="15" y="33"/>
                </a:lnTo>
                <a:lnTo>
                  <a:pt x="15" y="33"/>
                </a:lnTo>
                <a:lnTo>
                  <a:pt x="27" y="31"/>
                </a:lnTo>
                <a:lnTo>
                  <a:pt x="39" y="30"/>
                </a:lnTo>
                <a:lnTo>
                  <a:pt x="39" y="30"/>
                </a:lnTo>
                <a:lnTo>
                  <a:pt x="66" y="26"/>
                </a:lnTo>
                <a:lnTo>
                  <a:pt x="90" y="25"/>
                </a:lnTo>
                <a:lnTo>
                  <a:pt x="90" y="25"/>
                </a:lnTo>
                <a:lnTo>
                  <a:pt x="104" y="23"/>
                </a:lnTo>
                <a:lnTo>
                  <a:pt x="117" y="22"/>
                </a:lnTo>
                <a:lnTo>
                  <a:pt x="129" y="20"/>
                </a:lnTo>
                <a:lnTo>
                  <a:pt x="143" y="19"/>
                </a:lnTo>
                <a:lnTo>
                  <a:pt x="143" y="19"/>
                </a:lnTo>
                <a:lnTo>
                  <a:pt x="170" y="20"/>
                </a:lnTo>
                <a:lnTo>
                  <a:pt x="198" y="19"/>
                </a:lnTo>
                <a:lnTo>
                  <a:pt x="198" y="19"/>
                </a:lnTo>
                <a:lnTo>
                  <a:pt x="250" y="14"/>
                </a:lnTo>
                <a:lnTo>
                  <a:pt x="302" y="9"/>
                </a:lnTo>
                <a:lnTo>
                  <a:pt x="355" y="8"/>
                </a:lnTo>
                <a:lnTo>
                  <a:pt x="381" y="9"/>
                </a:lnTo>
                <a:lnTo>
                  <a:pt x="407" y="11"/>
                </a:lnTo>
                <a:lnTo>
                  <a:pt x="407" y="11"/>
                </a:lnTo>
                <a:lnTo>
                  <a:pt x="406" y="41"/>
                </a:lnTo>
                <a:lnTo>
                  <a:pt x="406" y="73"/>
                </a:lnTo>
                <a:lnTo>
                  <a:pt x="406" y="73"/>
                </a:lnTo>
                <a:lnTo>
                  <a:pt x="407" y="103"/>
                </a:lnTo>
                <a:lnTo>
                  <a:pt x="407" y="133"/>
                </a:lnTo>
                <a:lnTo>
                  <a:pt x="407" y="133"/>
                </a:lnTo>
                <a:lnTo>
                  <a:pt x="406" y="175"/>
                </a:lnTo>
                <a:lnTo>
                  <a:pt x="406" y="175"/>
                </a:lnTo>
                <a:lnTo>
                  <a:pt x="361" y="176"/>
                </a:lnTo>
                <a:lnTo>
                  <a:pt x="361" y="176"/>
                </a:lnTo>
                <a:lnTo>
                  <a:pt x="338" y="179"/>
                </a:lnTo>
                <a:lnTo>
                  <a:pt x="316" y="181"/>
                </a:lnTo>
                <a:lnTo>
                  <a:pt x="316" y="181"/>
                </a:lnTo>
                <a:lnTo>
                  <a:pt x="289" y="183"/>
                </a:lnTo>
                <a:lnTo>
                  <a:pt x="261" y="183"/>
                </a:lnTo>
                <a:lnTo>
                  <a:pt x="233" y="183"/>
                </a:lnTo>
                <a:lnTo>
                  <a:pt x="206" y="181"/>
                </a:lnTo>
                <a:lnTo>
                  <a:pt x="206" y="181"/>
                </a:lnTo>
                <a:lnTo>
                  <a:pt x="180" y="181"/>
                </a:lnTo>
                <a:lnTo>
                  <a:pt x="155" y="181"/>
                </a:lnTo>
                <a:lnTo>
                  <a:pt x="103" y="186"/>
                </a:lnTo>
                <a:lnTo>
                  <a:pt x="103" y="186"/>
                </a:lnTo>
                <a:lnTo>
                  <a:pt x="72" y="186"/>
                </a:lnTo>
                <a:lnTo>
                  <a:pt x="42" y="186"/>
                </a:lnTo>
                <a:lnTo>
                  <a:pt x="42" y="186"/>
                </a:lnTo>
                <a:lnTo>
                  <a:pt x="28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77"/>
                </a:lnTo>
                <a:lnTo>
                  <a:pt x="15" y="168"/>
                </a:lnTo>
                <a:lnTo>
                  <a:pt x="13" y="150"/>
                </a:lnTo>
                <a:lnTo>
                  <a:pt x="13" y="150"/>
                </a:lnTo>
                <a:lnTo>
                  <a:pt x="13" y="103"/>
                </a:lnTo>
                <a:lnTo>
                  <a:pt x="13" y="103"/>
                </a:lnTo>
                <a:lnTo>
                  <a:pt x="12" y="62"/>
                </a:lnTo>
                <a:lnTo>
                  <a:pt x="12" y="62"/>
                </a:lnTo>
                <a:lnTo>
                  <a:pt x="12" y="47"/>
                </a:lnTo>
                <a:lnTo>
                  <a:pt x="12" y="40"/>
                </a:lnTo>
                <a:lnTo>
                  <a:pt x="9" y="33"/>
                </a:lnTo>
                <a:lnTo>
                  <a:pt x="9" y="33"/>
                </a:lnTo>
                <a:lnTo>
                  <a:pt x="8" y="33"/>
                </a:lnTo>
                <a:lnTo>
                  <a:pt x="8" y="34"/>
                </a:lnTo>
                <a:lnTo>
                  <a:pt x="8" y="34"/>
                </a:lnTo>
                <a:lnTo>
                  <a:pt x="8" y="44"/>
                </a:lnTo>
                <a:lnTo>
                  <a:pt x="8" y="53"/>
                </a:lnTo>
                <a:lnTo>
                  <a:pt x="8" y="74"/>
                </a:lnTo>
                <a:lnTo>
                  <a:pt x="8" y="74"/>
                </a:lnTo>
                <a:lnTo>
                  <a:pt x="8" y="113"/>
                </a:lnTo>
                <a:lnTo>
                  <a:pt x="8" y="113"/>
                </a:lnTo>
                <a:lnTo>
                  <a:pt x="8" y="150"/>
                </a:lnTo>
                <a:lnTo>
                  <a:pt x="8" y="169"/>
                </a:lnTo>
                <a:lnTo>
                  <a:pt x="11" y="187"/>
                </a:lnTo>
                <a:lnTo>
                  <a:pt x="11" y="187"/>
                </a:lnTo>
                <a:lnTo>
                  <a:pt x="2" y="190"/>
                </a:lnTo>
                <a:lnTo>
                  <a:pt x="2" y="190"/>
                </a:lnTo>
                <a:lnTo>
                  <a:pt x="2" y="190"/>
                </a:lnTo>
                <a:lnTo>
                  <a:pt x="2" y="190"/>
                </a:lnTo>
                <a:lnTo>
                  <a:pt x="11" y="188"/>
                </a:lnTo>
                <a:lnTo>
                  <a:pt x="11" y="188"/>
                </a:lnTo>
                <a:lnTo>
                  <a:pt x="11" y="190"/>
                </a:lnTo>
                <a:lnTo>
                  <a:pt x="11" y="190"/>
                </a:lnTo>
                <a:lnTo>
                  <a:pt x="11" y="190"/>
                </a:lnTo>
                <a:lnTo>
                  <a:pt x="12" y="190"/>
                </a:lnTo>
                <a:lnTo>
                  <a:pt x="13" y="188"/>
                </a:lnTo>
                <a:lnTo>
                  <a:pt x="13" y="188"/>
                </a:lnTo>
                <a:lnTo>
                  <a:pt x="30" y="190"/>
                </a:lnTo>
                <a:lnTo>
                  <a:pt x="30" y="190"/>
                </a:lnTo>
                <a:lnTo>
                  <a:pt x="56" y="190"/>
                </a:lnTo>
                <a:lnTo>
                  <a:pt x="56" y="190"/>
                </a:lnTo>
                <a:lnTo>
                  <a:pt x="81" y="190"/>
                </a:lnTo>
                <a:lnTo>
                  <a:pt x="106" y="188"/>
                </a:lnTo>
                <a:lnTo>
                  <a:pt x="106" y="188"/>
                </a:lnTo>
                <a:lnTo>
                  <a:pt x="159" y="187"/>
                </a:lnTo>
                <a:lnTo>
                  <a:pt x="187" y="187"/>
                </a:lnTo>
                <a:lnTo>
                  <a:pt x="213" y="187"/>
                </a:lnTo>
                <a:lnTo>
                  <a:pt x="213" y="187"/>
                </a:lnTo>
                <a:lnTo>
                  <a:pt x="238" y="188"/>
                </a:lnTo>
                <a:lnTo>
                  <a:pt x="264" y="188"/>
                </a:lnTo>
                <a:lnTo>
                  <a:pt x="313" y="186"/>
                </a:lnTo>
                <a:lnTo>
                  <a:pt x="313" y="186"/>
                </a:lnTo>
                <a:lnTo>
                  <a:pt x="338" y="184"/>
                </a:lnTo>
                <a:lnTo>
                  <a:pt x="363" y="181"/>
                </a:lnTo>
                <a:lnTo>
                  <a:pt x="363" y="181"/>
                </a:lnTo>
                <a:lnTo>
                  <a:pt x="374" y="180"/>
                </a:lnTo>
                <a:lnTo>
                  <a:pt x="383" y="180"/>
                </a:lnTo>
                <a:lnTo>
                  <a:pt x="406" y="180"/>
                </a:lnTo>
                <a:lnTo>
                  <a:pt x="406" y="180"/>
                </a:lnTo>
                <a:lnTo>
                  <a:pt x="406" y="192"/>
                </a:lnTo>
                <a:lnTo>
                  <a:pt x="406" y="192"/>
                </a:lnTo>
                <a:lnTo>
                  <a:pt x="406" y="192"/>
                </a:lnTo>
                <a:lnTo>
                  <a:pt x="407" y="192"/>
                </a:lnTo>
                <a:lnTo>
                  <a:pt x="408" y="190"/>
                </a:lnTo>
                <a:lnTo>
                  <a:pt x="408" y="190"/>
                </a:lnTo>
                <a:lnTo>
                  <a:pt x="408" y="180"/>
                </a:lnTo>
                <a:lnTo>
                  <a:pt x="408" y="180"/>
                </a:lnTo>
                <a:lnTo>
                  <a:pt x="410" y="180"/>
                </a:lnTo>
                <a:lnTo>
                  <a:pt x="410" y="180"/>
                </a:lnTo>
                <a:lnTo>
                  <a:pt x="412" y="179"/>
                </a:lnTo>
                <a:lnTo>
                  <a:pt x="414" y="176"/>
                </a:lnTo>
                <a:lnTo>
                  <a:pt x="414" y="176"/>
                </a:lnTo>
                <a:lnTo>
                  <a:pt x="414" y="175"/>
                </a:lnTo>
                <a:lnTo>
                  <a:pt x="414" y="175"/>
                </a:lnTo>
                <a:lnTo>
                  <a:pt x="412" y="173"/>
                </a:lnTo>
                <a:lnTo>
                  <a:pt x="412" y="173"/>
                </a:lnTo>
                <a:lnTo>
                  <a:pt x="410" y="175"/>
                </a:lnTo>
                <a:lnTo>
                  <a:pt x="410" y="175"/>
                </a:lnTo>
                <a:lnTo>
                  <a:pt x="408" y="175"/>
                </a:lnTo>
                <a:lnTo>
                  <a:pt x="408" y="175"/>
                </a:lnTo>
                <a:lnTo>
                  <a:pt x="410" y="125"/>
                </a:lnTo>
                <a:lnTo>
                  <a:pt x="408" y="75"/>
                </a:lnTo>
                <a:lnTo>
                  <a:pt x="408" y="75"/>
                </a:lnTo>
                <a:lnTo>
                  <a:pt x="408" y="42"/>
                </a:lnTo>
                <a:lnTo>
                  <a:pt x="408" y="11"/>
                </a:lnTo>
                <a:lnTo>
                  <a:pt x="408" y="11"/>
                </a:lnTo>
                <a:lnTo>
                  <a:pt x="417" y="11"/>
                </a:lnTo>
                <a:lnTo>
                  <a:pt x="417" y="11"/>
                </a:lnTo>
                <a:lnTo>
                  <a:pt x="418" y="11"/>
                </a:lnTo>
                <a:lnTo>
                  <a:pt x="419" y="9"/>
                </a:lnTo>
                <a:lnTo>
                  <a:pt x="421" y="7"/>
                </a:lnTo>
                <a:lnTo>
                  <a:pt x="419" y="7"/>
                </a:lnTo>
                <a:lnTo>
                  <a:pt x="419" y="7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96822" y="2935224"/>
            <a:ext cx="5215264" cy="4537280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164163">
            <a:off x="994695" y="1049372"/>
            <a:ext cx="1356501" cy="1324284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937211">
            <a:off x="10231471" y="3277093"/>
            <a:ext cx="1975961" cy="132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1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14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27"/>
          <p:cNvGrpSpPr>
            <a:grpSpLocks/>
          </p:cNvGrpSpPr>
          <p:nvPr/>
        </p:nvGrpSpPr>
        <p:grpSpPr bwMode="auto">
          <a:xfrm>
            <a:off x="4722855" y="1244179"/>
            <a:ext cx="2881253" cy="4054764"/>
            <a:chOff x="2310" y="375"/>
            <a:chExt cx="2801" cy="3507"/>
          </a:xfrm>
        </p:grpSpPr>
        <p:pic>
          <p:nvPicPr>
            <p:cNvPr id="18" name="Picture 13" descr="5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0" y="375"/>
              <a:ext cx="2801" cy="28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2908" y="3376"/>
              <a:ext cx="1558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latin typeface="UTM Isadora" panose="02040603050506020204" pitchFamily="18" charset="0"/>
                </a:rPr>
                <a:t>Cá</a:t>
              </a:r>
              <a:r>
                <a:rPr lang="en-US" altLang="en-US" b="1" dirty="0">
                  <a:latin typeface="UTM Isadora" panose="02040603050506020204" pitchFamily="18" charset="0"/>
                </a:rPr>
                <a:t> </a:t>
              </a:r>
              <a:r>
                <a:rPr lang="en-US" altLang="en-US" b="1" dirty="0" err="1">
                  <a:latin typeface="UTM Isadora" panose="02040603050506020204" pitchFamily="18" charset="0"/>
                </a:rPr>
                <a:t>quả</a:t>
              </a:r>
              <a:endParaRPr lang="en-US" altLang="en-US" b="1" dirty="0">
                <a:latin typeface="UTM Isadora" panose="02040603050506020204" pitchFamily="18" charset="0"/>
              </a:endParaRPr>
            </a:p>
          </p:txBody>
        </p:sp>
      </p:grp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568518" y="1291784"/>
            <a:ext cx="3096613" cy="4080984"/>
            <a:chOff x="-607" y="192"/>
            <a:chExt cx="2993" cy="3439"/>
          </a:xfrm>
        </p:grpSpPr>
        <p:pic>
          <p:nvPicPr>
            <p:cNvPr id="24" name="Picture 7" descr="getdetailimage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7" y="192"/>
              <a:ext cx="2993" cy="27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-102" y="3138"/>
              <a:ext cx="1971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latin typeface="UTM Isadora" panose="02040603050506020204" pitchFamily="18" charset="0"/>
                </a:rPr>
                <a:t>Cá</a:t>
              </a:r>
              <a:r>
                <a:rPr lang="en-US" altLang="en-US" b="1" dirty="0">
                  <a:latin typeface="UTM Isadora" panose="02040603050506020204" pitchFamily="18" charset="0"/>
                </a:rPr>
                <a:t> </a:t>
              </a:r>
              <a:r>
                <a:rPr lang="en-US" altLang="en-US" b="1" dirty="0" err="1">
                  <a:latin typeface="UTM Isadora" panose="02040603050506020204" pitchFamily="18" charset="0"/>
                </a:rPr>
                <a:t>rô</a:t>
              </a:r>
              <a:r>
                <a:rPr lang="en-US" altLang="en-US" b="1" dirty="0">
                  <a:latin typeface="UTM Isadora" panose="02040603050506020204" pitchFamily="18" charset="0"/>
                </a:rPr>
                <a:t> phi</a:t>
              </a:r>
            </a:p>
          </p:txBody>
        </p:sp>
      </p:grpSp>
      <p:sp>
        <p:nvSpPr>
          <p:cNvPr id="4" name="AutoShape 2" descr="Phân Biệt Các Loài Cá Trê Phổ Biến Tại Việt Nam - Hải Sản Tươi Sống"/>
          <p:cNvSpPr>
            <a:spLocks noChangeAspect="1" noChangeArrowheads="1"/>
          </p:cNvSpPr>
          <p:nvPr/>
        </p:nvSpPr>
        <p:spPr bwMode="auto">
          <a:xfrm>
            <a:off x="8700094" y="4005983"/>
            <a:ext cx="99664" cy="9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243989" y="1244178"/>
            <a:ext cx="3378035" cy="4093582"/>
            <a:chOff x="8243989" y="1244178"/>
            <a:chExt cx="3378035" cy="4093582"/>
          </a:xfrm>
        </p:grpSpPr>
        <p:pic>
          <p:nvPicPr>
            <p:cNvPr id="1028" name="Picture 4" descr="Phân Biệt Các Loài Cá Trê Phổ Biến Tại Việt Nam - Hải Sản Tươi Số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3989" y="1244178"/>
              <a:ext cx="3378035" cy="33655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9590019" y="4752727"/>
              <a:ext cx="1602639" cy="585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latin typeface="UTM Isadora" panose="02040603050506020204" pitchFamily="18" charset="0"/>
                </a:rPr>
                <a:t>Cá</a:t>
              </a:r>
              <a:r>
                <a:rPr lang="en-US" altLang="en-US" b="1" dirty="0">
                  <a:latin typeface="UTM Isadora" panose="02040603050506020204" pitchFamily="18" charset="0"/>
                </a:rPr>
                <a:t> </a:t>
              </a:r>
              <a:r>
                <a:rPr lang="en-US" altLang="en-US" b="1" dirty="0" err="1">
                  <a:latin typeface="UTM Isadora" panose="02040603050506020204" pitchFamily="18" charset="0"/>
                </a:rPr>
                <a:t>trê</a:t>
              </a:r>
              <a:endParaRPr lang="en-US" altLang="en-US" b="1" dirty="0">
                <a:latin typeface="UTM Isado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29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 descr="Phân Biệt Các Loài Cá Trê Phổ Biến Tại Việt Nam - Hải Sản Tươi Sống"/>
          <p:cNvSpPr>
            <a:spLocks noChangeAspect="1" noChangeArrowheads="1"/>
          </p:cNvSpPr>
          <p:nvPr/>
        </p:nvSpPr>
        <p:spPr bwMode="auto">
          <a:xfrm>
            <a:off x="8700094" y="4005983"/>
            <a:ext cx="99664" cy="9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30184" y="971527"/>
            <a:ext cx="4016467" cy="4761682"/>
            <a:chOff x="830184" y="971527"/>
            <a:chExt cx="4016467" cy="4761682"/>
          </a:xfrm>
        </p:grpSpPr>
        <p:pic>
          <p:nvPicPr>
            <p:cNvPr id="1026" name="Picture 2" descr="Tôm Hùm Chất Lượng Nhất TPHCM Bán Tại Cảng Hải Sả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184" y="971527"/>
              <a:ext cx="4016467" cy="401646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833173" y="5148434"/>
              <a:ext cx="20104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UTM Isadora" panose="02040603050506020204" pitchFamily="18" charset="0"/>
                </a:rPr>
                <a:t>Tôm</a:t>
              </a:r>
              <a:r>
                <a:rPr lang="en-US" sz="3200" b="1" dirty="0">
                  <a:latin typeface="UTM Isadora" panose="02040603050506020204" pitchFamily="18" charset="0"/>
                </a:rPr>
                <a:t> </a:t>
              </a:r>
              <a:r>
                <a:rPr lang="en-US" sz="3200" b="1" dirty="0" err="1">
                  <a:latin typeface="UTM Isadora" panose="02040603050506020204" pitchFamily="18" charset="0"/>
                </a:rPr>
                <a:t>hùm</a:t>
              </a:r>
              <a:endParaRPr lang="en-US" sz="3200" b="1" dirty="0">
                <a:latin typeface="UTM Isadora" panose="0204060305050602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73987" y="971527"/>
            <a:ext cx="4425446" cy="4568867"/>
            <a:chOff x="6573987" y="971527"/>
            <a:chExt cx="4425446" cy="4568867"/>
          </a:xfrm>
        </p:grpSpPr>
        <p:pic>
          <p:nvPicPr>
            <p:cNvPr id="3" name="Picture 4" descr="Tôm sú “khổng lồ” gần triệu đồng/kg vẫn cháy hà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987" y="971527"/>
              <a:ext cx="4425446" cy="382162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8155554" y="4955619"/>
              <a:ext cx="15808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UTM Isadora" panose="02040603050506020204" pitchFamily="18" charset="0"/>
                </a:rPr>
                <a:t>Tôm</a:t>
              </a:r>
              <a:r>
                <a:rPr lang="en-US" sz="3200" b="1" dirty="0">
                  <a:latin typeface="UTM Isadora" panose="02040603050506020204" pitchFamily="18" charset="0"/>
                </a:rPr>
                <a:t> </a:t>
              </a:r>
              <a:r>
                <a:rPr lang="en-US" sz="3200" b="1" dirty="0" err="1">
                  <a:latin typeface="UTM Isadora" panose="02040603050506020204" pitchFamily="18" charset="0"/>
                </a:rPr>
                <a:t>sú</a:t>
              </a:r>
              <a:endParaRPr lang="en-US" sz="3200" b="1" dirty="0">
                <a:latin typeface="UTM Isado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54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 descr="Phân Biệt Các Loài Cá Trê Phổ Biến Tại Việt Nam - Hải Sản Tươi Sống"/>
          <p:cNvSpPr>
            <a:spLocks noChangeAspect="1" noChangeArrowheads="1"/>
          </p:cNvSpPr>
          <p:nvPr/>
        </p:nvSpPr>
        <p:spPr bwMode="auto">
          <a:xfrm>
            <a:off x="8700094" y="4005983"/>
            <a:ext cx="99664" cy="9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79772" y="1556004"/>
            <a:ext cx="3525714" cy="3289284"/>
            <a:chOff x="3879772" y="1556004"/>
            <a:chExt cx="3525714" cy="3289284"/>
          </a:xfrm>
        </p:grpSpPr>
        <p:pic>
          <p:nvPicPr>
            <p:cNvPr id="2052" name="Picture 4" descr="Danh sách các loại ốc biển, ốc nước ngọt và ốc độc tại Việt Nam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9772" y="1556004"/>
              <a:ext cx="3525714" cy="278095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807250" y="4260513"/>
              <a:ext cx="19479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UTM Isadora" panose="02040603050506020204" pitchFamily="18" charset="0"/>
                </a:rPr>
                <a:t>Ốc</a:t>
              </a:r>
              <a:r>
                <a:rPr lang="en-US" sz="3200" b="1" dirty="0">
                  <a:latin typeface="UTM Isadora" panose="02040603050506020204" pitchFamily="18" charset="0"/>
                </a:rPr>
                <a:t> </a:t>
              </a:r>
              <a:r>
                <a:rPr lang="en-US" sz="3200" b="1" dirty="0" err="1">
                  <a:latin typeface="UTM Isadora" panose="02040603050506020204" pitchFamily="18" charset="0"/>
                </a:rPr>
                <a:t>hương</a:t>
              </a:r>
              <a:endParaRPr lang="en-US" sz="3200" b="1" dirty="0">
                <a:latin typeface="UTM Isadora" panose="0204060305050602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210910" y="1606538"/>
            <a:ext cx="2984474" cy="3168851"/>
            <a:chOff x="-210910" y="1606538"/>
            <a:chExt cx="2984474" cy="3168851"/>
          </a:xfrm>
        </p:grpSpPr>
        <p:pic>
          <p:nvPicPr>
            <p:cNvPr id="2050" name="Picture 2" descr="Cua Thịt Cà Mau Đảm Bảo Ngon Chắc Thịt Cam Kết Bao Ă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910" y="1606538"/>
              <a:ext cx="2984474" cy="298447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822707" y="4190614"/>
              <a:ext cx="9172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UTM Isadora" panose="02040603050506020204" pitchFamily="18" charset="0"/>
                </a:rPr>
                <a:t>Cua</a:t>
              </a:r>
              <a:endParaRPr lang="en-US" sz="3200" b="1" dirty="0">
                <a:latin typeface="UTM Isadora" panose="0204060305050602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420701" y="1711036"/>
            <a:ext cx="3518200" cy="3163052"/>
            <a:chOff x="8420701" y="1711036"/>
            <a:chExt cx="3518200" cy="3163052"/>
          </a:xfrm>
        </p:grpSpPr>
        <p:pic>
          <p:nvPicPr>
            <p:cNvPr id="2054" name="Picture 6" descr="Cách làm ốc mỡ xào me ăn là ghiền | 30k lượt xe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0701" y="1711036"/>
              <a:ext cx="3518200" cy="262592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9627457" y="4289313"/>
              <a:ext cx="13516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UTM Isadora" panose="02040603050506020204" pitchFamily="18" charset="0"/>
                </a:rPr>
                <a:t>Ốc</a:t>
              </a:r>
              <a:r>
                <a:rPr lang="en-US" sz="3200" b="1" dirty="0">
                  <a:latin typeface="UTM Isadora" panose="02040603050506020204" pitchFamily="18" charset="0"/>
                </a:rPr>
                <a:t> </a:t>
              </a:r>
              <a:r>
                <a:rPr lang="en-US" sz="3200" b="1" dirty="0" err="1">
                  <a:latin typeface="UTM Isadora" panose="02040603050506020204" pitchFamily="18" charset="0"/>
                </a:rPr>
                <a:t>mỡ</a:t>
              </a:r>
              <a:endParaRPr lang="en-US" sz="3200" b="1" dirty="0">
                <a:latin typeface="UTM Isado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500" y="1331550"/>
            <a:ext cx="1144095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latin typeface="UTM Isadora" panose="02040603050506020204" pitchFamily="18" charset="0"/>
              </a:rPr>
              <a:t>Ngành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thủy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gồm</a:t>
            </a:r>
            <a:r>
              <a:rPr lang="en-US" sz="2500" b="1" dirty="0"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đánh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bắt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và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nuôi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trồng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thủy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.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lượng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đánh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bắt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2500" b="1" dirty="0" err="1">
                <a:latin typeface="UTM Isadora" panose="02040603050506020204" pitchFamily="18" charset="0"/>
              </a:rPr>
              <a:t>nhiều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hơn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nuôi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trồng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0500" y="2358541"/>
            <a:ext cx="115451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lượng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thủy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ngày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càng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tămg</a:t>
            </a:r>
            <a:r>
              <a:rPr lang="en-US" sz="2500" b="1" dirty="0">
                <a:latin typeface="UTM Isadora" panose="02040603050506020204" pitchFamily="18" charset="0"/>
              </a:rPr>
              <a:t>, </a:t>
            </a:r>
            <a:r>
              <a:rPr lang="en-US" sz="2500" b="1" dirty="0" err="1">
                <a:latin typeface="UTM Isadora" panose="02040603050506020204" pitchFamily="18" charset="0"/>
              </a:rPr>
              <a:t>trong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đó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lượng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thủy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nuôi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trồng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2500" b="1" dirty="0" err="1">
                <a:latin typeface="UTM Isadora" panose="02040603050506020204" pitchFamily="18" charset="0"/>
              </a:rPr>
              <a:t>tăng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nhanh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hơn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lượng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đánh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bắt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500" y="3379300"/>
            <a:ext cx="1123897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UTM Isadora" panose="02040603050506020204" pitchFamily="18" charset="0"/>
              </a:rPr>
              <a:t>- </a:t>
            </a:r>
            <a:r>
              <a:rPr lang="en-US" sz="2500" b="1" dirty="0" err="1">
                <a:latin typeface="UTM Isadora" panose="02040603050506020204" pitchFamily="18" charset="0"/>
              </a:rPr>
              <a:t>Các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loại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thủy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đang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được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nuôi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nhiều</a:t>
            </a:r>
            <a:r>
              <a:rPr lang="en-US" sz="2500" b="1" dirty="0"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các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loại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nước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ngọt</a:t>
            </a:r>
            <a:r>
              <a:rPr lang="en-US" sz="2500" b="1" dirty="0">
                <a:latin typeface="UTM Isadora" panose="02040603050506020204" pitchFamily="18" charset="0"/>
              </a:rPr>
              <a:t> (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ba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sa</a:t>
            </a:r>
            <a:r>
              <a:rPr lang="en-US" sz="2500" b="1" dirty="0">
                <a:latin typeface="UTM Isadora" panose="02040603050506020204" pitchFamily="18" charset="0"/>
              </a:rPr>
              <a:t>, 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2500" b="1" dirty="0" err="1">
                <a:latin typeface="UTM Isadora" panose="02040603050506020204" pitchFamily="18" charset="0"/>
              </a:rPr>
              <a:t>tra</a:t>
            </a:r>
            <a:r>
              <a:rPr lang="en-US" sz="2500" b="1" dirty="0">
                <a:latin typeface="UTM Isadora" panose="02040603050506020204" pitchFamily="18" charset="0"/>
              </a:rPr>
              <a:t>, 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mè</a:t>
            </a:r>
            <a:r>
              <a:rPr lang="en-US" sz="2500" b="1" dirty="0">
                <a:latin typeface="UTM Isadora" panose="02040603050506020204" pitchFamily="18" charset="0"/>
              </a:rPr>
              <a:t>, …), 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nước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lợ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và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nước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mặn</a:t>
            </a:r>
            <a:r>
              <a:rPr lang="en-US" sz="2500" b="1" dirty="0">
                <a:latin typeface="UTM Isadora" panose="02040603050506020204" pitchFamily="18" charset="0"/>
              </a:rPr>
              <a:t> (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song, 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tai </a:t>
            </a:r>
            <a:r>
              <a:rPr lang="en-US" sz="2500" b="1" dirty="0" err="1">
                <a:latin typeface="UTM Isadora" panose="02040603050506020204" pitchFamily="18" charset="0"/>
              </a:rPr>
              <a:t>tượng</a:t>
            </a:r>
            <a:r>
              <a:rPr lang="en-US" sz="2500" b="1" dirty="0">
                <a:latin typeface="UTM Isadora" panose="02040603050506020204" pitchFamily="18" charset="0"/>
              </a:rPr>
              <a:t>, </a:t>
            </a:r>
            <a:r>
              <a:rPr lang="en-US" sz="2500" b="1" dirty="0" err="1">
                <a:latin typeface="UTM Isadora" panose="02040603050506020204" pitchFamily="18" charset="0"/>
              </a:rPr>
              <a:t>cá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trình</a:t>
            </a:r>
            <a:r>
              <a:rPr lang="en-US" sz="2500" b="1" dirty="0">
                <a:latin typeface="UTM Isadora" panose="02040603050506020204" pitchFamily="18" charset="0"/>
              </a:rPr>
              <a:t>, …), </a:t>
            </a:r>
          </a:p>
          <a:p>
            <a:r>
              <a:rPr lang="en-US" sz="2500" b="1" dirty="0" err="1">
                <a:latin typeface="UTM Isadora" panose="02040603050506020204" pitchFamily="18" charset="0"/>
              </a:rPr>
              <a:t>các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loại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tôm</a:t>
            </a:r>
            <a:r>
              <a:rPr lang="en-US" sz="2500" b="1" dirty="0">
                <a:latin typeface="UTM Isadora" panose="02040603050506020204" pitchFamily="18" charset="0"/>
              </a:rPr>
              <a:t> (</a:t>
            </a:r>
            <a:r>
              <a:rPr lang="en-US" sz="2500" b="1" dirty="0" err="1">
                <a:latin typeface="UTM Isadora" panose="02040603050506020204" pitchFamily="18" charset="0"/>
              </a:rPr>
              <a:t>tôm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sú</a:t>
            </a:r>
            <a:r>
              <a:rPr lang="en-US" sz="2500" b="1" dirty="0">
                <a:latin typeface="UTM Isadora" panose="02040603050506020204" pitchFamily="18" charset="0"/>
              </a:rPr>
              <a:t>, </a:t>
            </a:r>
            <a:r>
              <a:rPr lang="en-US" sz="2500" b="1" dirty="0" err="1">
                <a:latin typeface="UTM Isadora" panose="02040603050506020204" pitchFamily="18" charset="0"/>
              </a:rPr>
              <a:t>tôm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hùm</a:t>
            </a:r>
            <a:r>
              <a:rPr lang="en-US" sz="2500" b="1" dirty="0">
                <a:latin typeface="UTM Isadora" panose="02040603050506020204" pitchFamily="18" charset="0"/>
              </a:rPr>
              <a:t>), </a:t>
            </a:r>
            <a:r>
              <a:rPr lang="en-US" sz="2500" b="1" dirty="0" err="1">
                <a:latin typeface="UTM Isadora" panose="02040603050506020204" pitchFamily="18" charset="0"/>
              </a:rPr>
              <a:t>ốc</a:t>
            </a:r>
            <a:r>
              <a:rPr lang="en-US" sz="2500" b="1" dirty="0">
                <a:latin typeface="UTM Isadora" panose="02040603050506020204" pitchFamily="18" charset="0"/>
              </a:rPr>
              <a:t>, 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0500" y="4784780"/>
            <a:ext cx="109456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UTM Isadora" panose="02040603050506020204" pitchFamily="18" charset="0"/>
              </a:rPr>
              <a:t>-</a:t>
            </a:r>
            <a:r>
              <a:rPr lang="en-US" sz="2500" b="1" dirty="0" err="1">
                <a:latin typeface="UTM Isadora" panose="02040603050506020204" pitchFamily="18" charset="0"/>
              </a:rPr>
              <a:t>Ngành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thủy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sản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phát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triển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mạnh</a:t>
            </a:r>
            <a:r>
              <a:rPr lang="en-US" sz="2500" b="1" dirty="0">
                <a:latin typeface="UTM Isadora" panose="02040603050506020204" pitchFamily="18" charset="0"/>
              </a:rPr>
              <a:t> ở </a:t>
            </a:r>
            <a:r>
              <a:rPr lang="en-US" sz="2500" b="1" dirty="0" err="1">
                <a:latin typeface="UTM Isadora" panose="02040603050506020204" pitchFamily="18" charset="0"/>
              </a:rPr>
              <a:t>vùng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ven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biển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và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nơi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có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nhiều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sông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hồ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8622" y="1345584"/>
            <a:ext cx="721878" cy="686440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370" y="2358541"/>
            <a:ext cx="536482" cy="881285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87" y="3654368"/>
            <a:ext cx="879140" cy="634629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6917915">
            <a:off x="-1220" y="4618221"/>
            <a:ext cx="819107" cy="81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12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3" grpId="0"/>
      <p:bldP spid="13" grpId="0"/>
      <p:bldP spid="14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1">
            <a:extLst>
              <a:ext uri="{FF2B5EF4-FFF2-40B4-BE49-F238E27FC236}">
                <a16:creationId xmlns:a16="http://schemas.microsoft.com/office/drawing/2014/main" id="{C87C68A2-8263-471B-9345-79ADE2ED67BF}"/>
              </a:ext>
            </a:extLst>
          </p:cNvPr>
          <p:cNvSpPr/>
          <p:nvPr/>
        </p:nvSpPr>
        <p:spPr>
          <a:xfrm>
            <a:off x="660903" y="1167897"/>
            <a:ext cx="11018067" cy="44361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107430" y="5120947"/>
            <a:ext cx="2909537" cy="1989396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200128" y="4174998"/>
            <a:ext cx="2403097" cy="2730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605" y="2110220"/>
            <a:ext cx="1099036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UTM Isadora" panose="02040603050506020204" pitchFamily="18" charset="0"/>
              </a:rPr>
              <a:t>	</a:t>
            </a:r>
            <a:r>
              <a:rPr lang="en-US" sz="3000" b="1" dirty="0" err="1">
                <a:latin typeface="UTM Isadora" panose="02040603050506020204" pitchFamily="18" charset="0"/>
              </a:rPr>
              <a:t>Bên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cạnh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việc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khai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thác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gỗ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lâm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sản</a:t>
            </a:r>
            <a:r>
              <a:rPr lang="en-US" sz="3000" b="1" dirty="0">
                <a:latin typeface="UTM Isadora" panose="02040603050506020204" pitchFamily="18" charset="0"/>
              </a:rPr>
              <a:t>, </a:t>
            </a:r>
            <a:r>
              <a:rPr lang="en-US" sz="3000" b="1" dirty="0" err="1">
                <a:latin typeface="UTM Isadora" panose="02040603050506020204" pitchFamily="18" charset="0"/>
              </a:rPr>
              <a:t>nghề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trồng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rừng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của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nước</a:t>
            </a:r>
            <a:r>
              <a:rPr lang="en-US" sz="3000" b="1" dirty="0">
                <a:latin typeface="UTM Isadora" panose="02040603050506020204" pitchFamily="18" charset="0"/>
              </a:rPr>
              <a:t> ta </a:t>
            </a:r>
            <a:r>
              <a:rPr lang="en-US" sz="3000" b="1" dirty="0" err="1">
                <a:latin typeface="UTM Isadora" panose="02040603050506020204" pitchFamily="18" charset="0"/>
              </a:rPr>
              <a:t>đang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ngày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càng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phát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triển</a:t>
            </a:r>
            <a:r>
              <a:rPr lang="en-US" sz="3000" b="1" dirty="0">
                <a:latin typeface="UTM Isadora" panose="02040603050506020204" pitchFamily="18" charset="0"/>
              </a:rPr>
              <a:t>. </a:t>
            </a:r>
            <a:r>
              <a:rPr lang="en-US" sz="3000" b="1" dirty="0" err="1">
                <a:latin typeface="UTM Isadora" panose="02040603050506020204" pitchFamily="18" charset="0"/>
              </a:rPr>
              <a:t>Ngành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lâm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nghiệp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phân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bố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chủ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yếu</a:t>
            </a:r>
            <a:r>
              <a:rPr lang="en-US" sz="3000" b="1" dirty="0">
                <a:latin typeface="UTM Isadora" panose="02040603050506020204" pitchFamily="18" charset="0"/>
              </a:rPr>
              <a:t> ở </a:t>
            </a:r>
            <a:r>
              <a:rPr lang="en-US" sz="3000" b="1" dirty="0" err="1">
                <a:latin typeface="UTM Isadora" panose="02040603050506020204" pitchFamily="18" charset="0"/>
              </a:rPr>
              <a:t>vùng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núi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trung</a:t>
            </a:r>
            <a:r>
              <a:rPr lang="en-US" sz="3000" b="1" dirty="0">
                <a:latin typeface="UTM Isadora" panose="02040603050506020204" pitchFamily="18" charset="0"/>
              </a:rPr>
              <a:t> du. </a:t>
            </a:r>
            <a:r>
              <a:rPr lang="en-US" sz="3000" b="1" dirty="0" err="1">
                <a:latin typeface="UTM Isadora" panose="02040603050506020204" pitchFamily="18" charset="0"/>
              </a:rPr>
              <a:t>Ngành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thủy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sản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đang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phát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triển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mạnh</a:t>
            </a:r>
            <a:r>
              <a:rPr lang="en-US" sz="3000" b="1" dirty="0">
                <a:latin typeface="UTM Isadora" panose="02040603050506020204" pitchFamily="18" charset="0"/>
              </a:rPr>
              <a:t> ở </a:t>
            </a:r>
            <a:r>
              <a:rPr lang="en-US" sz="3000" b="1" dirty="0" err="1">
                <a:latin typeface="UTM Isadora" panose="02040603050506020204" pitchFamily="18" charset="0"/>
              </a:rPr>
              <a:t>vùng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ven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biển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những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nơi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có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nhiều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sông</a:t>
            </a:r>
            <a:r>
              <a:rPr lang="en-US" sz="3000" b="1" dirty="0">
                <a:latin typeface="UTM Isadora" panose="02040603050506020204" pitchFamily="18" charset="0"/>
              </a:rPr>
              <a:t>, </a:t>
            </a:r>
            <a:r>
              <a:rPr lang="en-US" sz="3000" b="1" dirty="0" err="1">
                <a:latin typeface="UTM Isadora" panose="02040603050506020204" pitchFamily="18" charset="0"/>
              </a:rPr>
              <a:t>hồ</a:t>
            </a:r>
            <a:r>
              <a:rPr lang="en-US" sz="3000" b="1" dirty="0">
                <a:latin typeface="UTM Isadora" panose="02040603050506020204" pitchFamily="18" charset="0"/>
              </a:rPr>
              <a:t> ở </a:t>
            </a:r>
            <a:r>
              <a:rPr lang="en-US" sz="3000" b="1" dirty="0" err="1">
                <a:latin typeface="UTM Isadora" panose="02040603050506020204" pitchFamily="18" charset="0"/>
              </a:rPr>
              <a:t>các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đồng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bằng</a:t>
            </a:r>
            <a:r>
              <a:rPr lang="en-US" sz="30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9336" y="1248446"/>
            <a:ext cx="20954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u="sng" dirty="0" err="1">
                <a:solidFill>
                  <a:srgbClr val="FF0000"/>
                </a:solidFill>
                <a:latin typeface="SVN-TradeMark" panose="02000000000000000000" pitchFamily="2" charset="0"/>
              </a:rPr>
              <a:t>Ghi</a:t>
            </a:r>
            <a:r>
              <a:rPr lang="en-US" sz="5000" u="sng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000" u="sng" dirty="0" err="1">
                <a:solidFill>
                  <a:srgbClr val="FF0000"/>
                </a:solidFill>
                <a:latin typeface="SVN-TradeMark" panose="02000000000000000000" pitchFamily="2" charset="0"/>
              </a:rPr>
              <a:t>nhớ</a:t>
            </a:r>
            <a:endParaRPr lang="en-US" sz="5000" u="sng" dirty="0">
              <a:solidFill>
                <a:srgbClr val="FF0000"/>
              </a:solidFill>
              <a:latin typeface="SVN-TradeMar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244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10" grpId="0" animBg="1"/>
      <p:bldP spid="3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A_库_矩形 8">
            <a:extLst>
              <a:ext uri="{FF2B5EF4-FFF2-40B4-BE49-F238E27FC236}">
                <a16:creationId xmlns:a16="http://schemas.microsoft.com/office/drawing/2014/main" id="{D8E9EE4A-3C40-4E4B-8988-CEA381B58A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17552" y="1625369"/>
            <a:ext cx="59016" cy="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2" name="PA_库_矩形 34">
            <a:extLst>
              <a:ext uri="{FF2B5EF4-FFF2-40B4-BE49-F238E27FC236}">
                <a16:creationId xmlns:a16="http://schemas.microsoft.com/office/drawing/2014/main" id="{F00E9B8F-74B9-4E51-89E1-97C2A58EBB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2568" y="1578460"/>
            <a:ext cx="302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5" name="PA_库_矩形 37">
            <a:extLst>
              <a:ext uri="{FF2B5EF4-FFF2-40B4-BE49-F238E27FC236}">
                <a16:creationId xmlns:a16="http://schemas.microsoft.com/office/drawing/2014/main" id="{D0C760CF-F8C1-4FC0-908C-4AC55E815C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317552" y="3979994"/>
            <a:ext cx="59016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6" name="PA_库_矩形 38">
            <a:extLst>
              <a:ext uri="{FF2B5EF4-FFF2-40B4-BE49-F238E27FC236}">
                <a16:creationId xmlns:a16="http://schemas.microsoft.com/office/drawing/2014/main" id="{4964C71A-739E-425A-B469-2E21F7F7069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07060" y="5938394"/>
            <a:ext cx="3240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19" name="PA_库_矩形 9">
            <a:extLst>
              <a:ext uri="{FF2B5EF4-FFF2-40B4-BE49-F238E27FC236}">
                <a16:creationId xmlns:a16="http://schemas.microsoft.com/office/drawing/2014/main" id="{B6153837-E6E9-474A-AD44-71CF4F21E4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62736" y="1285008"/>
            <a:ext cx="744323" cy="744323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0" name="PA_库_矩形 10">
            <a:extLst>
              <a:ext uri="{FF2B5EF4-FFF2-40B4-BE49-F238E27FC236}">
                <a16:creationId xmlns:a16="http://schemas.microsoft.com/office/drawing/2014/main" id="{37AA7783-19AF-4DBB-8692-19C1420343B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65838" y="4311552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 useBgFill="1">
        <p:nvSpPr>
          <p:cNvPr id="21" name="PA_库_矩形 41">
            <a:extLst>
              <a:ext uri="{FF2B5EF4-FFF2-40B4-BE49-F238E27FC236}">
                <a16:creationId xmlns:a16="http://schemas.microsoft.com/office/drawing/2014/main" id="{E1C5BAB1-2BAD-4FEE-9ADA-82F36AD84E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408738" y="4756474"/>
            <a:ext cx="783920" cy="783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38" y="3325013"/>
            <a:ext cx="5907683" cy="44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1039746" y="1049901"/>
            <a:ext cx="8431550" cy="388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0459" y="1865435"/>
            <a:ext cx="56669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0" dirty="0">
                <a:solidFill>
                  <a:srgbClr val="FF0000"/>
                </a:solidFill>
                <a:latin typeface="SVN-Caprica Script" pitchFamily="2" charset="0"/>
              </a:rPr>
              <a:t>CHÚC CÁC EM </a:t>
            </a:r>
          </a:p>
          <a:p>
            <a:pPr algn="ctr"/>
            <a:r>
              <a:rPr lang="en-US" sz="7000" dirty="0">
                <a:solidFill>
                  <a:srgbClr val="FF0000"/>
                </a:solidFill>
                <a:latin typeface="SVN-Caprica Script" pitchFamily="2" charset="0"/>
              </a:rPr>
              <a:t>HỌC TỐT!</a:t>
            </a:r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3993" y="5148434"/>
            <a:ext cx="2909537" cy="198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07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8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5" grpId="0" autoUpdateAnimBg="0"/>
      <p:bldP spid="16" grpId="0" autoUpdateAnimBg="0"/>
      <p:bldP spid="19" grpId="0" autoUpdateAnimBg="0"/>
      <p:bldP spid="20" grpId="0" autoUpdateAnimBg="0"/>
      <p:bldP spid="21" grpId="0" autoUpdateAnimBg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4BA29640-FBF7-48D7-8548-17D2340CB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7FC4AC-76DD-48A6-A9B7-A015BDB98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0373"/>
            <a:ext cx="12192000" cy="2610378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95045B78-3EBA-4CF8-9039-9D270E93A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13" y="3375208"/>
            <a:ext cx="3579812" cy="38240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481463C-B3AA-4632-9F6B-73FAB38555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04" y="3793199"/>
            <a:ext cx="3222929" cy="3198636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484348F-BE9B-4391-B1E3-74D88FBCA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27" y="-119371"/>
            <a:ext cx="3914273" cy="6858000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BEDE2DE4-8E23-4645-B978-A4716D860E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96" y="1637994"/>
            <a:ext cx="3273744" cy="57309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7171" y="-217032"/>
            <a:ext cx="6181499" cy="4093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0" dirty="0">
                <a:solidFill>
                  <a:srgbClr val="006600"/>
                </a:solidFill>
                <a:latin typeface="UTM Conestoga" panose="02040603050506020204" pitchFamily="18" charset="0"/>
              </a:rPr>
              <a:t>LÂM </a:t>
            </a:r>
          </a:p>
          <a:p>
            <a:pPr algn="ctr"/>
            <a:r>
              <a:rPr lang="en-US" sz="13000" dirty="0">
                <a:solidFill>
                  <a:srgbClr val="006600"/>
                </a:solidFill>
                <a:latin typeface="UTM Conestoga" panose="02040603050506020204" pitchFamily="18" charset="0"/>
              </a:rPr>
              <a:t>NGHIỆP </a:t>
            </a:r>
          </a:p>
        </p:txBody>
      </p:sp>
    </p:spTree>
    <p:extLst>
      <p:ext uri="{BB962C8B-B14F-4D97-AF65-F5344CB8AC3E}">
        <p14:creationId xmlns:p14="http://schemas.microsoft.com/office/powerpoint/2010/main" val="19881547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4BA29640-FBF7-48D7-8548-17D2340CB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67"/>
            <a:ext cx="12192000" cy="68724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260373"/>
            <a:ext cx="12192000" cy="261037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BEDE2DE4-8E23-4645-B978-A4716D860E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51452"/>
            <a:ext cx="2455533" cy="4298628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8484348F-BE9B-4391-B1E3-74D88FBCA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27" y="-6103"/>
            <a:ext cx="3914273" cy="685800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328" y="4953740"/>
            <a:ext cx="2882609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10335659" y="5123810"/>
            <a:ext cx="1683309" cy="1219747"/>
            <a:chOff x="3393422" y="3429000"/>
            <a:chExt cx="3117731" cy="2201738"/>
          </a:xfrm>
        </p:grpSpPr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组合 4"/>
          <p:cNvGrpSpPr/>
          <p:nvPr/>
        </p:nvGrpSpPr>
        <p:grpSpPr>
          <a:xfrm>
            <a:off x="1003846" y="1066323"/>
            <a:ext cx="8882526" cy="3194050"/>
            <a:chOff x="3860800" y="935831"/>
            <a:chExt cx="4537075" cy="3194050"/>
          </a:xfrm>
          <a:solidFill>
            <a:srgbClr val="FFC000"/>
          </a:solidFill>
        </p:grpSpPr>
        <p:sp>
          <p:nvSpPr>
            <p:cNvPr id="13" name="íslîḋê"/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slîḋê"/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89892" y="1689102"/>
            <a:ext cx="72378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dirty="0">
                <a:latin typeface="SVN-TradeMark" panose="02000000000000000000" pitchFamily="2" charset="0"/>
              </a:rPr>
              <a:t>Theo </a:t>
            </a:r>
            <a:r>
              <a:rPr lang="en-US" sz="4500" dirty="0" err="1">
                <a:latin typeface="SVN-TradeMark" panose="02000000000000000000" pitchFamily="2" charset="0"/>
              </a:rPr>
              <a:t>em</a:t>
            </a:r>
            <a:r>
              <a:rPr lang="en-US" sz="4500" dirty="0">
                <a:latin typeface="SVN-TradeMark" panose="02000000000000000000" pitchFamily="2" charset="0"/>
              </a:rPr>
              <a:t>, </a:t>
            </a:r>
            <a:r>
              <a:rPr lang="en-US" sz="4500" dirty="0" err="1">
                <a:latin typeface="SVN-TradeMark" panose="02000000000000000000" pitchFamily="2" charset="0"/>
              </a:rPr>
              <a:t>ngành</a:t>
            </a:r>
            <a:r>
              <a:rPr lang="en-US" sz="4500" dirty="0">
                <a:latin typeface="SVN-TradeMark" panose="02000000000000000000" pitchFamily="2" charset="0"/>
              </a:rPr>
              <a:t> </a:t>
            </a:r>
            <a:r>
              <a:rPr lang="en-US" sz="4500" dirty="0" err="1">
                <a:latin typeface="SVN-TradeMark" panose="02000000000000000000" pitchFamily="2" charset="0"/>
              </a:rPr>
              <a:t>lâm</a:t>
            </a:r>
            <a:r>
              <a:rPr lang="en-US" sz="4500" dirty="0">
                <a:latin typeface="SVN-TradeMark" panose="02000000000000000000" pitchFamily="2" charset="0"/>
              </a:rPr>
              <a:t> </a:t>
            </a:r>
            <a:r>
              <a:rPr lang="en-US" sz="4500" dirty="0" err="1">
                <a:latin typeface="SVN-TradeMark" panose="02000000000000000000" pitchFamily="2" charset="0"/>
              </a:rPr>
              <a:t>nghiệp</a:t>
            </a:r>
            <a:r>
              <a:rPr lang="en-US" sz="4500" dirty="0">
                <a:latin typeface="SVN-TradeMark" panose="02000000000000000000" pitchFamily="2" charset="0"/>
              </a:rPr>
              <a:t> </a:t>
            </a:r>
            <a:r>
              <a:rPr lang="en-US" sz="4500" dirty="0" err="1">
                <a:latin typeface="SVN-TradeMark" panose="02000000000000000000" pitchFamily="2" charset="0"/>
              </a:rPr>
              <a:t>gồm</a:t>
            </a:r>
            <a:r>
              <a:rPr lang="en-US" sz="4500" dirty="0">
                <a:latin typeface="SVN-TradeMark" panose="02000000000000000000" pitchFamily="2" charset="0"/>
              </a:rPr>
              <a:t> </a:t>
            </a:r>
          </a:p>
          <a:p>
            <a:pPr algn="ctr"/>
            <a:r>
              <a:rPr lang="en-US" sz="4500" dirty="0" err="1">
                <a:latin typeface="SVN-TradeMark" panose="02000000000000000000" pitchFamily="2" charset="0"/>
              </a:rPr>
              <a:t>những</a:t>
            </a:r>
            <a:r>
              <a:rPr lang="en-US" sz="4500" dirty="0">
                <a:latin typeface="SVN-TradeMark" panose="02000000000000000000" pitchFamily="2" charset="0"/>
              </a:rPr>
              <a:t> </a:t>
            </a:r>
            <a:r>
              <a:rPr lang="en-US" sz="4500" dirty="0" err="1">
                <a:latin typeface="SVN-TradeMark" panose="02000000000000000000" pitchFamily="2" charset="0"/>
              </a:rPr>
              <a:t>hoạt</a:t>
            </a:r>
            <a:r>
              <a:rPr lang="en-US" sz="4500" dirty="0">
                <a:latin typeface="SVN-TradeMark" panose="02000000000000000000" pitchFamily="2" charset="0"/>
              </a:rPr>
              <a:t> </a:t>
            </a:r>
            <a:r>
              <a:rPr lang="en-US" sz="4500" dirty="0" err="1">
                <a:latin typeface="SVN-TradeMark" panose="02000000000000000000" pitchFamily="2" charset="0"/>
              </a:rPr>
              <a:t>động</a:t>
            </a:r>
            <a:r>
              <a:rPr lang="en-US" sz="4500" dirty="0">
                <a:latin typeface="SVN-TradeMark" panose="02000000000000000000" pitchFamily="2" charset="0"/>
              </a:rPr>
              <a:t> </a:t>
            </a:r>
            <a:r>
              <a:rPr lang="en-US" sz="4500" dirty="0" err="1">
                <a:latin typeface="SVN-TradeMark" panose="02000000000000000000" pitchFamily="2" charset="0"/>
              </a:rPr>
              <a:t>nào</a:t>
            </a:r>
            <a:r>
              <a:rPr lang="en-US" sz="4500" dirty="0">
                <a:latin typeface="SVN-TradeMark" panose="02000000000000000000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23938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4BA29640-FBF7-48D7-8548-17D2340CB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8484348F-BE9B-4391-B1E3-74D88FBCA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27" y="-6103"/>
            <a:ext cx="3914273" cy="685800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1400" y="355896"/>
            <a:ext cx="5721824" cy="1897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8629" y="674219"/>
            <a:ext cx="41873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SVN-Hollie Script Pro" pitchFamily="2" charset="0"/>
              </a:rPr>
              <a:t>Lâm</a:t>
            </a:r>
            <a:r>
              <a:rPr lang="en-US" sz="8000" dirty="0">
                <a:solidFill>
                  <a:srgbClr val="FF0000"/>
                </a:solidFill>
                <a:latin typeface="SVN-Hollie Script Pro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SVN-Hollie Script Pro" pitchFamily="2" charset="0"/>
              </a:rPr>
              <a:t>nghiệp</a:t>
            </a:r>
            <a:endParaRPr lang="en-US" sz="8000" dirty="0">
              <a:solidFill>
                <a:srgbClr val="FF0000"/>
              </a:solidFill>
              <a:latin typeface="SVN-Hollie Script Pro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800000">
            <a:off x="5862311" y="2257880"/>
            <a:ext cx="386367" cy="886121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3998597" y="3164073"/>
            <a:ext cx="4180828" cy="329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98597" y="3197067"/>
            <a:ext cx="0" cy="7107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179425" y="3158567"/>
            <a:ext cx="0" cy="7107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297800" y="3931226"/>
            <a:ext cx="3401594" cy="13270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Trồng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và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bảo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vệ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rừng</a:t>
            </a:r>
            <a:endParaRPr lang="en-US" sz="3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72014" y="3907857"/>
            <a:ext cx="3633949" cy="13270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Khi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thác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gỗ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và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các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lâm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sản</a:t>
            </a:r>
            <a:r>
              <a:rPr lang="en-US" sz="3500" b="1" dirty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UTM Isadora" panose="02040603050506020204" pitchFamily="18" charset="0"/>
              </a:rPr>
              <a:t>khác</a:t>
            </a:r>
            <a:endParaRPr lang="en-US" sz="3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7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ÔNG TY INTEL TRỒNG RỪNG BẢO VỆ V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8" y="58389"/>
            <a:ext cx="2972636" cy="2482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Vì sao phải trồng cây gây rừng và bảo vệ rừng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76" y="58389"/>
            <a:ext cx="2972636" cy="2482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Hòa Bình trồng rừng và bảo vệ rừng hiệu quả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40" y="2881634"/>
            <a:ext cx="2972636" cy="2482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Tăng cường phối hợp bảo vệ rừng ở khu vực biên giớ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12" y="2881634"/>
            <a:ext cx="2972636" cy="2482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1" name="Group 10"/>
          <p:cNvGrpSpPr/>
          <p:nvPr/>
        </p:nvGrpSpPr>
        <p:grpSpPr>
          <a:xfrm>
            <a:off x="3695985" y="5305330"/>
            <a:ext cx="6887845" cy="1043305"/>
            <a:chOff x="4177" y="371"/>
            <a:chExt cx="10847" cy="16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177" y="371"/>
              <a:ext cx="10847" cy="1643"/>
            </a:xfrm>
            <a:prstGeom prst="rect">
              <a:avLst/>
            </a:prstGeom>
          </p:spPr>
        </p:pic>
        <p:sp>
          <p:nvSpPr>
            <p:cNvPr id="13" name="Rectangles 9"/>
            <p:cNvSpPr/>
            <p:nvPr/>
          </p:nvSpPr>
          <p:spPr>
            <a:xfrm>
              <a:off x="5986" y="636"/>
              <a:ext cx="6572" cy="11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Trồng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và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bảo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vệ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rừng</a:t>
              </a:r>
              <a:endParaRPr lang="vi-VN" altLang="en-GB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Monday" charset="0"/>
                <a:cs typeface="SVN-Monday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48385" y="5457730"/>
            <a:ext cx="6887845" cy="1043305"/>
            <a:chOff x="4177" y="371"/>
            <a:chExt cx="10847" cy="164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177" y="371"/>
              <a:ext cx="10847" cy="1643"/>
            </a:xfrm>
            <a:prstGeom prst="rect">
              <a:avLst/>
            </a:prstGeom>
          </p:spPr>
        </p:pic>
        <p:sp>
          <p:nvSpPr>
            <p:cNvPr id="16" name="Rectangles 9"/>
            <p:cNvSpPr/>
            <p:nvPr/>
          </p:nvSpPr>
          <p:spPr>
            <a:xfrm>
              <a:off x="5986" y="636"/>
              <a:ext cx="6572" cy="11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Trồng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và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bảo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vệ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rừng</a:t>
              </a:r>
              <a:endParaRPr lang="vi-VN" altLang="en-GB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Monday" charset="0"/>
                <a:cs typeface="SVN-Monday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84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75018478-44702_fores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5"/>
          <a:stretch>
            <a:fillRect/>
          </a:stretch>
        </p:blipFill>
        <p:spPr bwMode="auto">
          <a:xfrm>
            <a:off x="157694" y="261737"/>
            <a:ext cx="2803534" cy="1983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3" descr="07-giai-phap-26007-3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28" y="2817025"/>
            <a:ext cx="2813154" cy="2217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5" descr="thu-hoach-thao-qua%201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82" y="261737"/>
            <a:ext cx="3011957" cy="1983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6" descr="hoa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339" y="2817025"/>
            <a:ext cx="3011957" cy="2217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6" name="Group 15"/>
          <p:cNvGrpSpPr/>
          <p:nvPr/>
        </p:nvGrpSpPr>
        <p:grpSpPr>
          <a:xfrm>
            <a:off x="2048081" y="5426150"/>
            <a:ext cx="9375380" cy="1043305"/>
            <a:chOff x="4177" y="371"/>
            <a:chExt cx="10847" cy="16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4177" y="371"/>
              <a:ext cx="10847" cy="1643"/>
            </a:xfrm>
            <a:prstGeom prst="rect">
              <a:avLst/>
            </a:prstGeom>
          </p:spPr>
        </p:pic>
        <p:sp>
          <p:nvSpPr>
            <p:cNvPr id="18" name="Rectangles 9"/>
            <p:cNvSpPr/>
            <p:nvPr/>
          </p:nvSpPr>
          <p:spPr>
            <a:xfrm>
              <a:off x="4729" y="523"/>
              <a:ext cx="9954" cy="11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Khai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thác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gỗ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và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các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lâm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sản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khác</a:t>
              </a:r>
              <a:endParaRPr lang="vi-VN" altLang="en-GB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Monday" charset="0"/>
                <a:cs typeface="SVN-Monday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607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4481463C-B3AA-4632-9F6B-73FAB38555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9" y="4311013"/>
            <a:ext cx="2335694" cy="2318089"/>
          </a:xfrm>
          <a:prstGeom prst="rect">
            <a:avLst/>
          </a:prstGeom>
        </p:spPr>
      </p:pic>
      <p:graphicFrame>
        <p:nvGraphicFramePr>
          <p:cNvPr id="29" name="Table 9">
            <a:extLst>
              <a:ext uri="{FF2B5EF4-FFF2-40B4-BE49-F238E27FC236}">
                <a16:creationId xmlns:a16="http://schemas.microsoft.com/office/drawing/2014/main" id="{DA8628F2-A78C-4A72-9278-280462453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901818"/>
              </p:ext>
            </p:extLst>
          </p:nvPr>
        </p:nvGraphicFramePr>
        <p:xfrm>
          <a:off x="549429" y="203572"/>
          <a:ext cx="11093141" cy="233082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472309">
                  <a:extLst>
                    <a:ext uri="{9D8B030D-6E8A-4147-A177-3AD203B41FA5}">
                      <a16:colId xmlns:a16="http://schemas.microsoft.com/office/drawing/2014/main" val="813544039"/>
                    </a:ext>
                  </a:extLst>
                </a:gridCol>
                <a:gridCol w="2210198">
                  <a:extLst>
                    <a:ext uri="{9D8B030D-6E8A-4147-A177-3AD203B41FA5}">
                      <a16:colId xmlns:a16="http://schemas.microsoft.com/office/drawing/2014/main" val="2545706363"/>
                    </a:ext>
                  </a:extLst>
                </a:gridCol>
                <a:gridCol w="2223247">
                  <a:extLst>
                    <a:ext uri="{9D8B030D-6E8A-4147-A177-3AD203B41FA5}">
                      <a16:colId xmlns:a16="http://schemas.microsoft.com/office/drawing/2014/main" val="3193001718"/>
                    </a:ext>
                  </a:extLst>
                </a:gridCol>
                <a:gridCol w="2187387">
                  <a:extLst>
                    <a:ext uri="{9D8B030D-6E8A-4147-A177-3AD203B41FA5}">
                      <a16:colId xmlns:a16="http://schemas.microsoft.com/office/drawing/2014/main" val="2174913680"/>
                    </a:ext>
                  </a:extLst>
                </a:gridCol>
              </a:tblGrid>
              <a:tr h="116541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435803"/>
                  </a:ext>
                </a:extLst>
              </a:tr>
              <a:tr h="1165412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469168"/>
                  </a:ext>
                </a:extLst>
              </a:tr>
            </a:tbl>
          </a:graphicData>
        </a:graphic>
      </p:graphicFrame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A49BF2-F885-482F-8FFA-3C4B95E374B1}"/>
              </a:ext>
            </a:extLst>
          </p:cNvPr>
          <p:cNvCxnSpPr/>
          <p:nvPr/>
        </p:nvCxnSpPr>
        <p:spPr>
          <a:xfrm>
            <a:off x="519842" y="197159"/>
            <a:ext cx="4488577" cy="11654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CCD72F2-C30C-4CED-933C-2153115268B8}"/>
              </a:ext>
            </a:extLst>
          </p:cNvPr>
          <p:cNvSpPr/>
          <p:nvPr/>
        </p:nvSpPr>
        <p:spPr>
          <a:xfrm>
            <a:off x="3901566" y="203572"/>
            <a:ext cx="1082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Năm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76AF2A-F67E-447E-8F4A-5F7FEFAE0809}"/>
              </a:ext>
            </a:extLst>
          </p:cNvPr>
          <p:cNvSpPr/>
          <p:nvPr/>
        </p:nvSpPr>
        <p:spPr>
          <a:xfrm>
            <a:off x="597200" y="679635"/>
            <a:ext cx="18902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25504A-7B54-4DFE-8932-3093707D316B}"/>
              </a:ext>
            </a:extLst>
          </p:cNvPr>
          <p:cNvSpPr/>
          <p:nvPr/>
        </p:nvSpPr>
        <p:spPr>
          <a:xfrm>
            <a:off x="5632013" y="526737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1980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53A0B86-C001-4933-9DF2-285EC01D085E}"/>
              </a:ext>
            </a:extLst>
          </p:cNvPr>
          <p:cNvSpPr/>
          <p:nvPr/>
        </p:nvSpPr>
        <p:spPr>
          <a:xfrm>
            <a:off x="7789559" y="536635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1995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EC7D24-0E0D-4683-89F8-4E8F4D392D0B}"/>
              </a:ext>
            </a:extLst>
          </p:cNvPr>
          <p:cNvSpPr/>
          <p:nvPr/>
        </p:nvSpPr>
        <p:spPr>
          <a:xfrm>
            <a:off x="10085815" y="526737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2004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F5D97C-62E3-4FCE-9A7B-DBBAA1A902F0}"/>
              </a:ext>
            </a:extLst>
          </p:cNvPr>
          <p:cNvSpPr/>
          <p:nvPr/>
        </p:nvSpPr>
        <p:spPr>
          <a:xfrm>
            <a:off x="768937" y="1371998"/>
            <a:ext cx="38587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Tổng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rừng</a:t>
            </a:r>
            <a:endParaRPr lang="vi-VN" sz="36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6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(</a:t>
            </a:r>
            <a:r>
              <a:rPr lang="vi-VN" sz="3600" b="0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tri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ệu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ha)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9DB175-E14F-4EF4-899B-22D71DF4C41B}"/>
              </a:ext>
            </a:extLst>
          </p:cNvPr>
          <p:cNvSpPr/>
          <p:nvPr/>
        </p:nvSpPr>
        <p:spPr>
          <a:xfrm>
            <a:off x="5624022" y="1648996"/>
            <a:ext cx="9925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10,6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E7C40A-F034-4181-8BD1-C37EAC238934}"/>
              </a:ext>
            </a:extLst>
          </p:cNvPr>
          <p:cNvSpPr/>
          <p:nvPr/>
        </p:nvSpPr>
        <p:spPr>
          <a:xfrm>
            <a:off x="7962683" y="1648996"/>
            <a:ext cx="7617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9,3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C77881-8E7E-4C41-924C-CCFC6AE098EA}"/>
              </a:ext>
            </a:extLst>
          </p:cNvPr>
          <p:cNvSpPr/>
          <p:nvPr/>
        </p:nvSpPr>
        <p:spPr>
          <a:xfrm>
            <a:off x="10166663" y="1648996"/>
            <a:ext cx="9925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12,2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A6FD2BA-9BD6-4B9E-9257-70863A371FE3}"/>
              </a:ext>
            </a:extLst>
          </p:cNvPr>
          <p:cNvSpPr/>
          <p:nvPr/>
        </p:nvSpPr>
        <p:spPr>
          <a:xfrm>
            <a:off x="3025714" y="2544189"/>
            <a:ext cx="71817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Bảng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số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liệu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về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rừng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của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nước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ta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9" name="Freeform 8"/>
          <p:cNvSpPr/>
          <p:nvPr/>
        </p:nvSpPr>
        <p:spPr>
          <a:xfrm>
            <a:off x="2587509" y="3190226"/>
            <a:ext cx="9438991" cy="2463787"/>
          </a:xfrm>
          <a:custGeom>
            <a:avLst/>
            <a:gdLst/>
            <a:ahLst/>
            <a:cxnLst/>
            <a:rect l="l" t="t" r="r" b="b"/>
            <a:pathLst>
              <a:path w="2002194" h="2103766">
                <a:moveTo>
                  <a:pt x="1967904" y="21590"/>
                </a:moveTo>
                <a:cubicBezTo>
                  <a:pt x="1969174" y="34290"/>
                  <a:pt x="1969174" y="44450"/>
                  <a:pt x="1970444" y="54610"/>
                </a:cubicBezTo>
                <a:cubicBezTo>
                  <a:pt x="1972984" y="94943"/>
                  <a:pt x="1974254" y="139255"/>
                  <a:pt x="1976794" y="181984"/>
                </a:cubicBezTo>
                <a:cubicBezTo>
                  <a:pt x="1976794" y="243705"/>
                  <a:pt x="1989494" y="1460703"/>
                  <a:pt x="1995844" y="1522423"/>
                </a:cubicBezTo>
                <a:cubicBezTo>
                  <a:pt x="2002194" y="1615795"/>
                  <a:pt x="1998384" y="1710750"/>
                  <a:pt x="1998384" y="1804121"/>
                </a:cubicBezTo>
                <a:cubicBezTo>
                  <a:pt x="1998384" y="1886415"/>
                  <a:pt x="1999654" y="1962379"/>
                  <a:pt x="2000924" y="2042806"/>
                </a:cubicBezTo>
                <a:cubicBezTo>
                  <a:pt x="2000924" y="2064396"/>
                  <a:pt x="2000924" y="2078366"/>
                  <a:pt x="2000924" y="2102496"/>
                </a:cubicBezTo>
                <a:cubicBezTo>
                  <a:pt x="1978064" y="2102496"/>
                  <a:pt x="1957744" y="2103766"/>
                  <a:pt x="1936490" y="2102496"/>
                </a:cubicBezTo>
                <a:cubicBezTo>
                  <a:pt x="1839110" y="2097416"/>
                  <a:pt x="1740232" y="2103766"/>
                  <a:pt x="1642851" y="2098685"/>
                </a:cubicBezTo>
                <a:cubicBezTo>
                  <a:pt x="1584423" y="2094875"/>
                  <a:pt x="1527493" y="2097416"/>
                  <a:pt x="1469065" y="2094875"/>
                </a:cubicBezTo>
                <a:cubicBezTo>
                  <a:pt x="1442098" y="2093606"/>
                  <a:pt x="1415131" y="2092335"/>
                  <a:pt x="1388164" y="2091066"/>
                </a:cubicBezTo>
                <a:cubicBezTo>
                  <a:pt x="1371685" y="2091066"/>
                  <a:pt x="1356703" y="2092335"/>
                  <a:pt x="1340223" y="2092335"/>
                </a:cubicBezTo>
                <a:cubicBezTo>
                  <a:pt x="1298275" y="2091066"/>
                  <a:pt x="1182917" y="2092335"/>
                  <a:pt x="1140968" y="2091066"/>
                </a:cubicBezTo>
                <a:cubicBezTo>
                  <a:pt x="1111005" y="2089796"/>
                  <a:pt x="511742" y="2098685"/>
                  <a:pt x="481779" y="2097416"/>
                </a:cubicBezTo>
                <a:cubicBezTo>
                  <a:pt x="474288" y="2097416"/>
                  <a:pt x="465299" y="2098685"/>
                  <a:pt x="457808" y="2098685"/>
                </a:cubicBezTo>
                <a:cubicBezTo>
                  <a:pt x="439830" y="2098685"/>
                  <a:pt x="423350" y="2099956"/>
                  <a:pt x="405372" y="2099956"/>
                </a:cubicBezTo>
                <a:cubicBezTo>
                  <a:pt x="360428" y="2099956"/>
                  <a:pt x="316981" y="2098685"/>
                  <a:pt x="272036" y="2097416"/>
                </a:cubicBezTo>
                <a:cubicBezTo>
                  <a:pt x="245070" y="2096146"/>
                  <a:pt x="218103" y="2094875"/>
                  <a:pt x="192634" y="2093606"/>
                </a:cubicBezTo>
                <a:cubicBezTo>
                  <a:pt x="144693" y="2092335"/>
                  <a:pt x="96752" y="2091066"/>
                  <a:pt x="48260" y="2091066"/>
                </a:cubicBezTo>
                <a:cubicBezTo>
                  <a:pt x="38100" y="2091066"/>
                  <a:pt x="29210" y="2091066"/>
                  <a:pt x="19050" y="2089796"/>
                </a:cubicBezTo>
                <a:cubicBezTo>
                  <a:pt x="10160" y="2088525"/>
                  <a:pt x="5080" y="2082175"/>
                  <a:pt x="7620" y="2073285"/>
                </a:cubicBezTo>
                <a:cubicBezTo>
                  <a:pt x="16510" y="2041507"/>
                  <a:pt x="12700" y="2001943"/>
                  <a:pt x="11430" y="1960796"/>
                </a:cubicBezTo>
                <a:cubicBezTo>
                  <a:pt x="10160" y="1876920"/>
                  <a:pt x="6350" y="1794626"/>
                  <a:pt x="7620" y="1710750"/>
                </a:cubicBezTo>
                <a:cubicBezTo>
                  <a:pt x="5080" y="1606300"/>
                  <a:pt x="0" y="313338"/>
                  <a:pt x="7620" y="207305"/>
                </a:cubicBezTo>
                <a:cubicBezTo>
                  <a:pt x="8890" y="186732"/>
                  <a:pt x="7620" y="164576"/>
                  <a:pt x="8890" y="144002"/>
                </a:cubicBezTo>
                <a:cubicBezTo>
                  <a:pt x="10160" y="110768"/>
                  <a:pt x="12700" y="74369"/>
                  <a:pt x="13970" y="44450"/>
                </a:cubicBezTo>
                <a:cubicBezTo>
                  <a:pt x="13970" y="41910"/>
                  <a:pt x="15240" y="39370"/>
                  <a:pt x="16510" y="38100"/>
                </a:cubicBezTo>
                <a:cubicBezTo>
                  <a:pt x="38100" y="35560"/>
                  <a:pt x="59298" y="30480"/>
                  <a:pt x="83268" y="29210"/>
                </a:cubicBezTo>
                <a:cubicBezTo>
                  <a:pt x="123719" y="25400"/>
                  <a:pt x="164169" y="22860"/>
                  <a:pt x="206117" y="20320"/>
                </a:cubicBezTo>
                <a:cubicBezTo>
                  <a:pt x="234582" y="17780"/>
                  <a:pt x="263047" y="16510"/>
                  <a:pt x="290014" y="13970"/>
                </a:cubicBezTo>
                <a:cubicBezTo>
                  <a:pt x="316981" y="11430"/>
                  <a:pt x="345446" y="8890"/>
                  <a:pt x="372413" y="8890"/>
                </a:cubicBezTo>
                <a:cubicBezTo>
                  <a:pt x="402376" y="7620"/>
                  <a:pt x="432339" y="10160"/>
                  <a:pt x="462303" y="8890"/>
                </a:cubicBezTo>
                <a:cubicBezTo>
                  <a:pt x="499756" y="8890"/>
                  <a:pt x="1178422" y="6350"/>
                  <a:pt x="1215876" y="5080"/>
                </a:cubicBezTo>
                <a:cubicBezTo>
                  <a:pt x="1251832" y="3810"/>
                  <a:pt x="1287788" y="2540"/>
                  <a:pt x="1325242" y="2540"/>
                </a:cubicBezTo>
                <a:cubicBezTo>
                  <a:pt x="1386666" y="1270"/>
                  <a:pt x="1446593" y="0"/>
                  <a:pt x="1508017" y="0"/>
                </a:cubicBezTo>
                <a:cubicBezTo>
                  <a:pt x="1533486" y="0"/>
                  <a:pt x="1560453" y="2540"/>
                  <a:pt x="1585921" y="2540"/>
                </a:cubicBezTo>
                <a:cubicBezTo>
                  <a:pt x="1656335" y="3810"/>
                  <a:pt x="1728246" y="5080"/>
                  <a:pt x="1798660" y="7620"/>
                </a:cubicBezTo>
                <a:cubicBezTo>
                  <a:pt x="1836114" y="8890"/>
                  <a:pt x="1873568" y="12700"/>
                  <a:pt x="1911022" y="16510"/>
                </a:cubicBezTo>
                <a:cubicBezTo>
                  <a:pt x="1920011" y="16510"/>
                  <a:pt x="1929000" y="16510"/>
                  <a:pt x="1936490" y="16510"/>
                </a:cubicBezTo>
                <a:cubicBezTo>
                  <a:pt x="1948854" y="17780"/>
                  <a:pt x="1957744" y="20320"/>
                  <a:pt x="1967904" y="21590"/>
                </a:cubicBezTo>
                <a:close/>
                <a:moveTo>
                  <a:pt x="1978064" y="2085985"/>
                </a:moveTo>
                <a:cubicBezTo>
                  <a:pt x="1979334" y="2069476"/>
                  <a:pt x="1980604" y="2056776"/>
                  <a:pt x="1980604" y="2044076"/>
                </a:cubicBezTo>
                <a:cubicBezTo>
                  <a:pt x="1979334" y="1954466"/>
                  <a:pt x="1978064" y="1870590"/>
                  <a:pt x="1978064" y="1780383"/>
                </a:cubicBezTo>
                <a:cubicBezTo>
                  <a:pt x="1978064" y="1739236"/>
                  <a:pt x="1980604" y="1698089"/>
                  <a:pt x="1979334" y="1656942"/>
                </a:cubicBezTo>
                <a:cubicBezTo>
                  <a:pt x="1979334" y="1618960"/>
                  <a:pt x="1978064" y="1579396"/>
                  <a:pt x="1976794" y="1541414"/>
                </a:cubicBezTo>
                <a:cubicBezTo>
                  <a:pt x="1971714" y="1482859"/>
                  <a:pt x="1960284" y="270608"/>
                  <a:pt x="1960284" y="212053"/>
                </a:cubicBezTo>
                <a:cubicBezTo>
                  <a:pt x="1957744" y="162993"/>
                  <a:pt x="1955204" y="112351"/>
                  <a:pt x="1952664" y="63500"/>
                </a:cubicBezTo>
                <a:cubicBezTo>
                  <a:pt x="1951394" y="44450"/>
                  <a:pt x="1950124" y="43180"/>
                  <a:pt x="1931996" y="41910"/>
                </a:cubicBezTo>
                <a:cubicBezTo>
                  <a:pt x="1927502" y="41910"/>
                  <a:pt x="1924505" y="41910"/>
                  <a:pt x="1920011" y="40640"/>
                </a:cubicBezTo>
                <a:cubicBezTo>
                  <a:pt x="1882557" y="36830"/>
                  <a:pt x="1843605" y="31750"/>
                  <a:pt x="1806151" y="30480"/>
                </a:cubicBezTo>
                <a:cubicBezTo>
                  <a:pt x="1714763" y="26670"/>
                  <a:pt x="1621877" y="25400"/>
                  <a:pt x="1530490" y="22860"/>
                </a:cubicBezTo>
                <a:cubicBezTo>
                  <a:pt x="1517006" y="22860"/>
                  <a:pt x="1502025" y="22860"/>
                  <a:pt x="1488541" y="22860"/>
                </a:cubicBezTo>
                <a:cubicBezTo>
                  <a:pt x="1466069" y="22860"/>
                  <a:pt x="1443596" y="22860"/>
                  <a:pt x="1422622" y="22860"/>
                </a:cubicBezTo>
                <a:cubicBezTo>
                  <a:pt x="1374681" y="22860"/>
                  <a:pt x="1326740" y="22860"/>
                  <a:pt x="1280297" y="24130"/>
                </a:cubicBezTo>
                <a:cubicBezTo>
                  <a:pt x="1239847" y="25400"/>
                  <a:pt x="558185" y="29210"/>
                  <a:pt x="517734" y="29210"/>
                </a:cubicBezTo>
                <a:cubicBezTo>
                  <a:pt x="451815" y="29210"/>
                  <a:pt x="385896" y="26670"/>
                  <a:pt x="319977" y="33020"/>
                </a:cubicBezTo>
                <a:cubicBezTo>
                  <a:pt x="285520" y="36830"/>
                  <a:pt x="252560" y="36830"/>
                  <a:pt x="219601" y="38100"/>
                </a:cubicBezTo>
                <a:cubicBezTo>
                  <a:pt x="162671" y="41910"/>
                  <a:pt x="105741" y="45720"/>
                  <a:pt x="49530" y="50800"/>
                </a:cubicBezTo>
                <a:cubicBezTo>
                  <a:pt x="36830" y="50800"/>
                  <a:pt x="34290" y="53340"/>
                  <a:pt x="33020" y="69622"/>
                </a:cubicBezTo>
                <a:cubicBezTo>
                  <a:pt x="31750" y="98108"/>
                  <a:pt x="31750" y="126594"/>
                  <a:pt x="30480" y="155080"/>
                </a:cubicBezTo>
                <a:cubicBezTo>
                  <a:pt x="29210" y="202558"/>
                  <a:pt x="26670" y="248452"/>
                  <a:pt x="25400" y="295929"/>
                </a:cubicBezTo>
                <a:cubicBezTo>
                  <a:pt x="20320" y="346572"/>
                  <a:pt x="26670" y="1584144"/>
                  <a:pt x="29210" y="1634786"/>
                </a:cubicBezTo>
                <a:cubicBezTo>
                  <a:pt x="29210" y="1688594"/>
                  <a:pt x="29210" y="1743984"/>
                  <a:pt x="30480" y="1797791"/>
                </a:cubicBezTo>
                <a:cubicBezTo>
                  <a:pt x="30480" y="1837355"/>
                  <a:pt x="33020" y="1876920"/>
                  <a:pt x="33020" y="1916484"/>
                </a:cubicBezTo>
                <a:cubicBezTo>
                  <a:pt x="33020" y="1959214"/>
                  <a:pt x="33020" y="2001943"/>
                  <a:pt x="31750" y="2044076"/>
                </a:cubicBezTo>
                <a:cubicBezTo>
                  <a:pt x="31750" y="2047885"/>
                  <a:pt x="31750" y="2050426"/>
                  <a:pt x="31750" y="2054235"/>
                </a:cubicBezTo>
                <a:cubicBezTo>
                  <a:pt x="31750" y="2064396"/>
                  <a:pt x="35560" y="2068206"/>
                  <a:pt x="44450" y="2068206"/>
                </a:cubicBezTo>
                <a:cubicBezTo>
                  <a:pt x="62294" y="2068206"/>
                  <a:pt x="83268" y="2069476"/>
                  <a:pt x="102744" y="2069476"/>
                </a:cubicBezTo>
                <a:cubicBezTo>
                  <a:pt x="131209" y="2069476"/>
                  <a:pt x="161173" y="2066935"/>
                  <a:pt x="189638" y="2069476"/>
                </a:cubicBezTo>
                <a:cubicBezTo>
                  <a:pt x="236081" y="2073285"/>
                  <a:pt x="282523" y="2075826"/>
                  <a:pt x="328966" y="2074556"/>
                </a:cubicBezTo>
                <a:cubicBezTo>
                  <a:pt x="358930" y="2073285"/>
                  <a:pt x="387395" y="2075826"/>
                  <a:pt x="417358" y="2075826"/>
                </a:cubicBezTo>
                <a:cubicBezTo>
                  <a:pt x="460804" y="2075826"/>
                  <a:pt x="504251" y="2074556"/>
                  <a:pt x="547698" y="2075826"/>
                </a:cubicBezTo>
                <a:cubicBezTo>
                  <a:pt x="612118" y="2077096"/>
                  <a:pt x="1319249" y="2066935"/>
                  <a:pt x="1385168" y="2069476"/>
                </a:cubicBezTo>
                <a:cubicBezTo>
                  <a:pt x="1413633" y="2070746"/>
                  <a:pt x="1442098" y="2072016"/>
                  <a:pt x="1469065" y="2072016"/>
                </a:cubicBezTo>
                <a:cubicBezTo>
                  <a:pt x="1518504" y="2074556"/>
                  <a:pt x="1566445" y="2070746"/>
                  <a:pt x="1615885" y="2074556"/>
                </a:cubicBezTo>
                <a:cubicBezTo>
                  <a:pt x="1656335" y="2077096"/>
                  <a:pt x="1696785" y="2077096"/>
                  <a:pt x="1737235" y="2079635"/>
                </a:cubicBezTo>
                <a:cubicBezTo>
                  <a:pt x="1797162" y="2083446"/>
                  <a:pt x="1857088" y="2085985"/>
                  <a:pt x="1917015" y="2087256"/>
                </a:cubicBezTo>
                <a:cubicBezTo>
                  <a:pt x="1939487" y="2087256"/>
                  <a:pt x="1957744" y="2085985"/>
                  <a:pt x="1978064" y="2085985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2819076" y="3293650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i="0" dirty="0">
                <a:latin typeface="UTM Isadora" panose="02040603050506020204" pitchFamily="18" charset="0"/>
              </a:rPr>
              <a:t>-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1980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2004,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i="0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2730338" y="4668559"/>
            <a:ext cx="90630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i="0" dirty="0">
                <a:latin typeface="UTM Isadora" panose="02040603050506020204" pitchFamily="18" charset="0"/>
              </a:rPr>
              <a:t>-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2004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2020,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nào?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i="0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202" y="6319703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0066041" y="6336770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336" y="6293393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9425175" y="6310460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614" y="5728736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8694409" y="6338684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7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graphicFrame>
        <p:nvGraphicFramePr>
          <p:cNvPr id="29" name="Table 9">
            <a:extLst>
              <a:ext uri="{FF2B5EF4-FFF2-40B4-BE49-F238E27FC236}">
                <a16:creationId xmlns:a16="http://schemas.microsoft.com/office/drawing/2014/main" id="{DA8628F2-A78C-4A72-9278-280462453970}"/>
              </a:ext>
            </a:extLst>
          </p:cNvPr>
          <p:cNvGraphicFramePr>
            <a:graphicFrameLocks noGrp="1"/>
          </p:cNvGraphicFramePr>
          <p:nvPr/>
        </p:nvGraphicFramePr>
        <p:xfrm>
          <a:off x="549429" y="203572"/>
          <a:ext cx="11093141" cy="233082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472309">
                  <a:extLst>
                    <a:ext uri="{9D8B030D-6E8A-4147-A177-3AD203B41FA5}">
                      <a16:colId xmlns:a16="http://schemas.microsoft.com/office/drawing/2014/main" val="813544039"/>
                    </a:ext>
                  </a:extLst>
                </a:gridCol>
                <a:gridCol w="2210198">
                  <a:extLst>
                    <a:ext uri="{9D8B030D-6E8A-4147-A177-3AD203B41FA5}">
                      <a16:colId xmlns:a16="http://schemas.microsoft.com/office/drawing/2014/main" val="2545706363"/>
                    </a:ext>
                  </a:extLst>
                </a:gridCol>
                <a:gridCol w="2223247">
                  <a:extLst>
                    <a:ext uri="{9D8B030D-6E8A-4147-A177-3AD203B41FA5}">
                      <a16:colId xmlns:a16="http://schemas.microsoft.com/office/drawing/2014/main" val="3193001718"/>
                    </a:ext>
                  </a:extLst>
                </a:gridCol>
                <a:gridCol w="2187387">
                  <a:extLst>
                    <a:ext uri="{9D8B030D-6E8A-4147-A177-3AD203B41FA5}">
                      <a16:colId xmlns:a16="http://schemas.microsoft.com/office/drawing/2014/main" val="2174913680"/>
                    </a:ext>
                  </a:extLst>
                </a:gridCol>
              </a:tblGrid>
              <a:tr h="116541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435803"/>
                  </a:ext>
                </a:extLst>
              </a:tr>
              <a:tr h="1165412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469168"/>
                  </a:ext>
                </a:extLst>
              </a:tr>
            </a:tbl>
          </a:graphicData>
        </a:graphic>
      </p:graphicFrame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A49BF2-F885-482F-8FFA-3C4B95E374B1}"/>
              </a:ext>
            </a:extLst>
          </p:cNvPr>
          <p:cNvCxnSpPr/>
          <p:nvPr/>
        </p:nvCxnSpPr>
        <p:spPr>
          <a:xfrm>
            <a:off x="519842" y="197159"/>
            <a:ext cx="4488577" cy="11654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CCD72F2-C30C-4CED-933C-2153115268B8}"/>
              </a:ext>
            </a:extLst>
          </p:cNvPr>
          <p:cNvSpPr/>
          <p:nvPr/>
        </p:nvSpPr>
        <p:spPr>
          <a:xfrm>
            <a:off x="3901566" y="203572"/>
            <a:ext cx="1082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Năm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76AF2A-F67E-447E-8F4A-5F7FEFAE0809}"/>
              </a:ext>
            </a:extLst>
          </p:cNvPr>
          <p:cNvSpPr/>
          <p:nvPr/>
        </p:nvSpPr>
        <p:spPr>
          <a:xfrm>
            <a:off x="597200" y="679635"/>
            <a:ext cx="18902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25504A-7B54-4DFE-8932-3093707D316B}"/>
              </a:ext>
            </a:extLst>
          </p:cNvPr>
          <p:cNvSpPr/>
          <p:nvPr/>
        </p:nvSpPr>
        <p:spPr>
          <a:xfrm>
            <a:off x="5632013" y="526737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1980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53A0B86-C001-4933-9DF2-285EC01D085E}"/>
              </a:ext>
            </a:extLst>
          </p:cNvPr>
          <p:cNvSpPr/>
          <p:nvPr/>
        </p:nvSpPr>
        <p:spPr>
          <a:xfrm>
            <a:off x="7789559" y="536635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1995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EC7D24-0E0D-4683-89F8-4E8F4D392D0B}"/>
              </a:ext>
            </a:extLst>
          </p:cNvPr>
          <p:cNvSpPr/>
          <p:nvPr/>
        </p:nvSpPr>
        <p:spPr>
          <a:xfrm>
            <a:off x="10085815" y="526737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2004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F5D97C-62E3-4FCE-9A7B-DBBAA1A902F0}"/>
              </a:ext>
            </a:extLst>
          </p:cNvPr>
          <p:cNvSpPr/>
          <p:nvPr/>
        </p:nvSpPr>
        <p:spPr>
          <a:xfrm>
            <a:off x="768937" y="1371998"/>
            <a:ext cx="38587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Tổng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rừng</a:t>
            </a:r>
            <a:endParaRPr lang="vi-VN" sz="36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6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(</a:t>
            </a:r>
            <a:r>
              <a:rPr lang="vi-VN" sz="3600" b="0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tri</a:t>
            </a:r>
            <a:r>
              <a:rPr lang="vi-VN" sz="3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ệu</a:t>
            </a:r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ha)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9DB175-E14F-4EF4-899B-22D71DF4C41B}"/>
              </a:ext>
            </a:extLst>
          </p:cNvPr>
          <p:cNvSpPr/>
          <p:nvPr/>
        </p:nvSpPr>
        <p:spPr>
          <a:xfrm>
            <a:off x="5624022" y="1648996"/>
            <a:ext cx="9925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10,6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E7C40A-F034-4181-8BD1-C37EAC238934}"/>
              </a:ext>
            </a:extLst>
          </p:cNvPr>
          <p:cNvSpPr/>
          <p:nvPr/>
        </p:nvSpPr>
        <p:spPr>
          <a:xfrm>
            <a:off x="7962683" y="1648996"/>
            <a:ext cx="7617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9,3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C77881-8E7E-4C41-924C-CCFC6AE098EA}"/>
              </a:ext>
            </a:extLst>
          </p:cNvPr>
          <p:cNvSpPr/>
          <p:nvPr/>
        </p:nvSpPr>
        <p:spPr>
          <a:xfrm>
            <a:off x="10166663" y="1648996"/>
            <a:ext cx="9925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12,2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A6FD2BA-9BD6-4B9E-9257-70863A371FE3}"/>
              </a:ext>
            </a:extLst>
          </p:cNvPr>
          <p:cNvSpPr/>
          <p:nvPr/>
        </p:nvSpPr>
        <p:spPr>
          <a:xfrm>
            <a:off x="3025714" y="2544189"/>
            <a:ext cx="71817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Bảng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số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liệu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về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diện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tích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rừng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của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2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nước</a:t>
            </a:r>
            <a:r>
              <a:rPr lang="vi-VN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ta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9" name="Freeform 8"/>
          <p:cNvSpPr/>
          <p:nvPr/>
        </p:nvSpPr>
        <p:spPr>
          <a:xfrm>
            <a:off x="2223511" y="3392026"/>
            <a:ext cx="9438991" cy="2385136"/>
          </a:xfrm>
          <a:custGeom>
            <a:avLst/>
            <a:gdLst/>
            <a:ahLst/>
            <a:cxnLst/>
            <a:rect l="l" t="t" r="r" b="b"/>
            <a:pathLst>
              <a:path w="2002194" h="2103766">
                <a:moveTo>
                  <a:pt x="1967904" y="21590"/>
                </a:moveTo>
                <a:cubicBezTo>
                  <a:pt x="1969174" y="34290"/>
                  <a:pt x="1969174" y="44450"/>
                  <a:pt x="1970444" y="54610"/>
                </a:cubicBezTo>
                <a:cubicBezTo>
                  <a:pt x="1972984" y="94943"/>
                  <a:pt x="1974254" y="139255"/>
                  <a:pt x="1976794" y="181984"/>
                </a:cubicBezTo>
                <a:cubicBezTo>
                  <a:pt x="1976794" y="243705"/>
                  <a:pt x="1989494" y="1460703"/>
                  <a:pt x="1995844" y="1522423"/>
                </a:cubicBezTo>
                <a:cubicBezTo>
                  <a:pt x="2002194" y="1615795"/>
                  <a:pt x="1998384" y="1710750"/>
                  <a:pt x="1998384" y="1804121"/>
                </a:cubicBezTo>
                <a:cubicBezTo>
                  <a:pt x="1998384" y="1886415"/>
                  <a:pt x="1999654" y="1962379"/>
                  <a:pt x="2000924" y="2042806"/>
                </a:cubicBezTo>
                <a:cubicBezTo>
                  <a:pt x="2000924" y="2064396"/>
                  <a:pt x="2000924" y="2078366"/>
                  <a:pt x="2000924" y="2102496"/>
                </a:cubicBezTo>
                <a:cubicBezTo>
                  <a:pt x="1978064" y="2102496"/>
                  <a:pt x="1957744" y="2103766"/>
                  <a:pt x="1936490" y="2102496"/>
                </a:cubicBezTo>
                <a:cubicBezTo>
                  <a:pt x="1839110" y="2097416"/>
                  <a:pt x="1740232" y="2103766"/>
                  <a:pt x="1642851" y="2098685"/>
                </a:cubicBezTo>
                <a:cubicBezTo>
                  <a:pt x="1584423" y="2094875"/>
                  <a:pt x="1527493" y="2097416"/>
                  <a:pt x="1469065" y="2094875"/>
                </a:cubicBezTo>
                <a:cubicBezTo>
                  <a:pt x="1442098" y="2093606"/>
                  <a:pt x="1415131" y="2092335"/>
                  <a:pt x="1388164" y="2091066"/>
                </a:cubicBezTo>
                <a:cubicBezTo>
                  <a:pt x="1371685" y="2091066"/>
                  <a:pt x="1356703" y="2092335"/>
                  <a:pt x="1340223" y="2092335"/>
                </a:cubicBezTo>
                <a:cubicBezTo>
                  <a:pt x="1298275" y="2091066"/>
                  <a:pt x="1182917" y="2092335"/>
                  <a:pt x="1140968" y="2091066"/>
                </a:cubicBezTo>
                <a:cubicBezTo>
                  <a:pt x="1111005" y="2089796"/>
                  <a:pt x="511742" y="2098685"/>
                  <a:pt x="481779" y="2097416"/>
                </a:cubicBezTo>
                <a:cubicBezTo>
                  <a:pt x="474288" y="2097416"/>
                  <a:pt x="465299" y="2098685"/>
                  <a:pt x="457808" y="2098685"/>
                </a:cubicBezTo>
                <a:cubicBezTo>
                  <a:pt x="439830" y="2098685"/>
                  <a:pt x="423350" y="2099956"/>
                  <a:pt x="405372" y="2099956"/>
                </a:cubicBezTo>
                <a:cubicBezTo>
                  <a:pt x="360428" y="2099956"/>
                  <a:pt x="316981" y="2098685"/>
                  <a:pt x="272036" y="2097416"/>
                </a:cubicBezTo>
                <a:cubicBezTo>
                  <a:pt x="245070" y="2096146"/>
                  <a:pt x="218103" y="2094875"/>
                  <a:pt x="192634" y="2093606"/>
                </a:cubicBezTo>
                <a:cubicBezTo>
                  <a:pt x="144693" y="2092335"/>
                  <a:pt x="96752" y="2091066"/>
                  <a:pt x="48260" y="2091066"/>
                </a:cubicBezTo>
                <a:cubicBezTo>
                  <a:pt x="38100" y="2091066"/>
                  <a:pt x="29210" y="2091066"/>
                  <a:pt x="19050" y="2089796"/>
                </a:cubicBezTo>
                <a:cubicBezTo>
                  <a:pt x="10160" y="2088525"/>
                  <a:pt x="5080" y="2082175"/>
                  <a:pt x="7620" y="2073285"/>
                </a:cubicBezTo>
                <a:cubicBezTo>
                  <a:pt x="16510" y="2041507"/>
                  <a:pt x="12700" y="2001943"/>
                  <a:pt x="11430" y="1960796"/>
                </a:cubicBezTo>
                <a:cubicBezTo>
                  <a:pt x="10160" y="1876920"/>
                  <a:pt x="6350" y="1794626"/>
                  <a:pt x="7620" y="1710750"/>
                </a:cubicBezTo>
                <a:cubicBezTo>
                  <a:pt x="5080" y="1606300"/>
                  <a:pt x="0" y="313338"/>
                  <a:pt x="7620" y="207305"/>
                </a:cubicBezTo>
                <a:cubicBezTo>
                  <a:pt x="8890" y="186732"/>
                  <a:pt x="7620" y="164576"/>
                  <a:pt x="8890" y="144002"/>
                </a:cubicBezTo>
                <a:cubicBezTo>
                  <a:pt x="10160" y="110768"/>
                  <a:pt x="12700" y="74369"/>
                  <a:pt x="13970" y="44450"/>
                </a:cubicBezTo>
                <a:cubicBezTo>
                  <a:pt x="13970" y="41910"/>
                  <a:pt x="15240" y="39370"/>
                  <a:pt x="16510" y="38100"/>
                </a:cubicBezTo>
                <a:cubicBezTo>
                  <a:pt x="38100" y="35560"/>
                  <a:pt x="59298" y="30480"/>
                  <a:pt x="83268" y="29210"/>
                </a:cubicBezTo>
                <a:cubicBezTo>
                  <a:pt x="123719" y="25400"/>
                  <a:pt x="164169" y="22860"/>
                  <a:pt x="206117" y="20320"/>
                </a:cubicBezTo>
                <a:cubicBezTo>
                  <a:pt x="234582" y="17780"/>
                  <a:pt x="263047" y="16510"/>
                  <a:pt x="290014" y="13970"/>
                </a:cubicBezTo>
                <a:cubicBezTo>
                  <a:pt x="316981" y="11430"/>
                  <a:pt x="345446" y="8890"/>
                  <a:pt x="372413" y="8890"/>
                </a:cubicBezTo>
                <a:cubicBezTo>
                  <a:pt x="402376" y="7620"/>
                  <a:pt x="432339" y="10160"/>
                  <a:pt x="462303" y="8890"/>
                </a:cubicBezTo>
                <a:cubicBezTo>
                  <a:pt x="499756" y="8890"/>
                  <a:pt x="1178422" y="6350"/>
                  <a:pt x="1215876" y="5080"/>
                </a:cubicBezTo>
                <a:cubicBezTo>
                  <a:pt x="1251832" y="3810"/>
                  <a:pt x="1287788" y="2540"/>
                  <a:pt x="1325242" y="2540"/>
                </a:cubicBezTo>
                <a:cubicBezTo>
                  <a:pt x="1386666" y="1270"/>
                  <a:pt x="1446593" y="0"/>
                  <a:pt x="1508017" y="0"/>
                </a:cubicBezTo>
                <a:cubicBezTo>
                  <a:pt x="1533486" y="0"/>
                  <a:pt x="1560453" y="2540"/>
                  <a:pt x="1585921" y="2540"/>
                </a:cubicBezTo>
                <a:cubicBezTo>
                  <a:pt x="1656335" y="3810"/>
                  <a:pt x="1728246" y="5080"/>
                  <a:pt x="1798660" y="7620"/>
                </a:cubicBezTo>
                <a:cubicBezTo>
                  <a:pt x="1836114" y="8890"/>
                  <a:pt x="1873568" y="12700"/>
                  <a:pt x="1911022" y="16510"/>
                </a:cubicBezTo>
                <a:cubicBezTo>
                  <a:pt x="1920011" y="16510"/>
                  <a:pt x="1929000" y="16510"/>
                  <a:pt x="1936490" y="16510"/>
                </a:cubicBezTo>
                <a:cubicBezTo>
                  <a:pt x="1948854" y="17780"/>
                  <a:pt x="1957744" y="20320"/>
                  <a:pt x="1967904" y="21590"/>
                </a:cubicBezTo>
                <a:close/>
                <a:moveTo>
                  <a:pt x="1978064" y="2085985"/>
                </a:moveTo>
                <a:cubicBezTo>
                  <a:pt x="1979334" y="2069476"/>
                  <a:pt x="1980604" y="2056776"/>
                  <a:pt x="1980604" y="2044076"/>
                </a:cubicBezTo>
                <a:cubicBezTo>
                  <a:pt x="1979334" y="1954466"/>
                  <a:pt x="1978064" y="1870590"/>
                  <a:pt x="1978064" y="1780383"/>
                </a:cubicBezTo>
                <a:cubicBezTo>
                  <a:pt x="1978064" y="1739236"/>
                  <a:pt x="1980604" y="1698089"/>
                  <a:pt x="1979334" y="1656942"/>
                </a:cubicBezTo>
                <a:cubicBezTo>
                  <a:pt x="1979334" y="1618960"/>
                  <a:pt x="1978064" y="1579396"/>
                  <a:pt x="1976794" y="1541414"/>
                </a:cubicBezTo>
                <a:cubicBezTo>
                  <a:pt x="1971714" y="1482859"/>
                  <a:pt x="1960284" y="270608"/>
                  <a:pt x="1960284" y="212053"/>
                </a:cubicBezTo>
                <a:cubicBezTo>
                  <a:pt x="1957744" y="162993"/>
                  <a:pt x="1955204" y="112351"/>
                  <a:pt x="1952664" y="63500"/>
                </a:cubicBezTo>
                <a:cubicBezTo>
                  <a:pt x="1951394" y="44450"/>
                  <a:pt x="1950124" y="43180"/>
                  <a:pt x="1931996" y="41910"/>
                </a:cubicBezTo>
                <a:cubicBezTo>
                  <a:pt x="1927502" y="41910"/>
                  <a:pt x="1924505" y="41910"/>
                  <a:pt x="1920011" y="40640"/>
                </a:cubicBezTo>
                <a:cubicBezTo>
                  <a:pt x="1882557" y="36830"/>
                  <a:pt x="1843605" y="31750"/>
                  <a:pt x="1806151" y="30480"/>
                </a:cubicBezTo>
                <a:cubicBezTo>
                  <a:pt x="1714763" y="26670"/>
                  <a:pt x="1621877" y="25400"/>
                  <a:pt x="1530490" y="22860"/>
                </a:cubicBezTo>
                <a:cubicBezTo>
                  <a:pt x="1517006" y="22860"/>
                  <a:pt x="1502025" y="22860"/>
                  <a:pt x="1488541" y="22860"/>
                </a:cubicBezTo>
                <a:cubicBezTo>
                  <a:pt x="1466069" y="22860"/>
                  <a:pt x="1443596" y="22860"/>
                  <a:pt x="1422622" y="22860"/>
                </a:cubicBezTo>
                <a:cubicBezTo>
                  <a:pt x="1374681" y="22860"/>
                  <a:pt x="1326740" y="22860"/>
                  <a:pt x="1280297" y="24130"/>
                </a:cubicBezTo>
                <a:cubicBezTo>
                  <a:pt x="1239847" y="25400"/>
                  <a:pt x="558185" y="29210"/>
                  <a:pt x="517734" y="29210"/>
                </a:cubicBezTo>
                <a:cubicBezTo>
                  <a:pt x="451815" y="29210"/>
                  <a:pt x="385896" y="26670"/>
                  <a:pt x="319977" y="33020"/>
                </a:cubicBezTo>
                <a:cubicBezTo>
                  <a:pt x="285520" y="36830"/>
                  <a:pt x="252560" y="36830"/>
                  <a:pt x="219601" y="38100"/>
                </a:cubicBezTo>
                <a:cubicBezTo>
                  <a:pt x="162671" y="41910"/>
                  <a:pt x="105741" y="45720"/>
                  <a:pt x="49530" y="50800"/>
                </a:cubicBezTo>
                <a:cubicBezTo>
                  <a:pt x="36830" y="50800"/>
                  <a:pt x="34290" y="53340"/>
                  <a:pt x="33020" y="69622"/>
                </a:cubicBezTo>
                <a:cubicBezTo>
                  <a:pt x="31750" y="98108"/>
                  <a:pt x="31750" y="126594"/>
                  <a:pt x="30480" y="155080"/>
                </a:cubicBezTo>
                <a:cubicBezTo>
                  <a:pt x="29210" y="202558"/>
                  <a:pt x="26670" y="248452"/>
                  <a:pt x="25400" y="295929"/>
                </a:cubicBezTo>
                <a:cubicBezTo>
                  <a:pt x="20320" y="346572"/>
                  <a:pt x="26670" y="1584144"/>
                  <a:pt x="29210" y="1634786"/>
                </a:cubicBezTo>
                <a:cubicBezTo>
                  <a:pt x="29210" y="1688594"/>
                  <a:pt x="29210" y="1743984"/>
                  <a:pt x="30480" y="1797791"/>
                </a:cubicBezTo>
                <a:cubicBezTo>
                  <a:pt x="30480" y="1837355"/>
                  <a:pt x="33020" y="1876920"/>
                  <a:pt x="33020" y="1916484"/>
                </a:cubicBezTo>
                <a:cubicBezTo>
                  <a:pt x="33020" y="1959214"/>
                  <a:pt x="33020" y="2001943"/>
                  <a:pt x="31750" y="2044076"/>
                </a:cubicBezTo>
                <a:cubicBezTo>
                  <a:pt x="31750" y="2047885"/>
                  <a:pt x="31750" y="2050426"/>
                  <a:pt x="31750" y="2054235"/>
                </a:cubicBezTo>
                <a:cubicBezTo>
                  <a:pt x="31750" y="2064396"/>
                  <a:pt x="35560" y="2068206"/>
                  <a:pt x="44450" y="2068206"/>
                </a:cubicBezTo>
                <a:cubicBezTo>
                  <a:pt x="62294" y="2068206"/>
                  <a:pt x="83268" y="2069476"/>
                  <a:pt x="102744" y="2069476"/>
                </a:cubicBezTo>
                <a:cubicBezTo>
                  <a:pt x="131209" y="2069476"/>
                  <a:pt x="161173" y="2066935"/>
                  <a:pt x="189638" y="2069476"/>
                </a:cubicBezTo>
                <a:cubicBezTo>
                  <a:pt x="236081" y="2073285"/>
                  <a:pt x="282523" y="2075826"/>
                  <a:pt x="328966" y="2074556"/>
                </a:cubicBezTo>
                <a:cubicBezTo>
                  <a:pt x="358930" y="2073285"/>
                  <a:pt x="387395" y="2075826"/>
                  <a:pt x="417358" y="2075826"/>
                </a:cubicBezTo>
                <a:cubicBezTo>
                  <a:pt x="460804" y="2075826"/>
                  <a:pt x="504251" y="2074556"/>
                  <a:pt x="547698" y="2075826"/>
                </a:cubicBezTo>
                <a:cubicBezTo>
                  <a:pt x="612118" y="2077096"/>
                  <a:pt x="1319249" y="2066935"/>
                  <a:pt x="1385168" y="2069476"/>
                </a:cubicBezTo>
                <a:cubicBezTo>
                  <a:pt x="1413633" y="2070746"/>
                  <a:pt x="1442098" y="2072016"/>
                  <a:pt x="1469065" y="2072016"/>
                </a:cubicBezTo>
                <a:cubicBezTo>
                  <a:pt x="1518504" y="2074556"/>
                  <a:pt x="1566445" y="2070746"/>
                  <a:pt x="1615885" y="2074556"/>
                </a:cubicBezTo>
                <a:cubicBezTo>
                  <a:pt x="1656335" y="2077096"/>
                  <a:pt x="1696785" y="2077096"/>
                  <a:pt x="1737235" y="2079635"/>
                </a:cubicBezTo>
                <a:cubicBezTo>
                  <a:pt x="1797162" y="2083446"/>
                  <a:pt x="1857088" y="2085985"/>
                  <a:pt x="1917015" y="2087256"/>
                </a:cubicBezTo>
                <a:cubicBezTo>
                  <a:pt x="1939487" y="2087256"/>
                  <a:pt x="1957744" y="2085985"/>
                  <a:pt x="1978064" y="2085985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2371006" y="3495608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600" b="1" i="0" dirty="0">
                <a:latin typeface="UTM Isadora" panose="02040603050506020204" pitchFamily="18" charset="0"/>
              </a:rPr>
              <a:t>-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1980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1995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1,3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ha.</a:t>
            </a:r>
            <a:endParaRPr lang="en-US" altLang="en-US" sz="2600" b="1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320280" y="4380592"/>
            <a:ext cx="934222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rẫy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, do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i="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26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2600" b="1" i="0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BEDE2DE4-8E23-4645-B978-A4716D860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" y="2668382"/>
            <a:ext cx="2514397" cy="4401675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615" y="5638940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41" y="6323711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613646" y="6328607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202" y="6319703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0066041" y="6336770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81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3" grpId="1"/>
      <p:bldP spid="34" grpId="0"/>
      <p:bldP spid="34" grpId="1"/>
      <p:bldP spid="35" grpId="0"/>
      <p:bldP spid="36" grpId="0"/>
      <p:bldP spid="37" grpId="0"/>
      <p:bldP spid="37" grpId="1"/>
      <p:bldP spid="38" grpId="0"/>
      <p:bldP spid="38" grpId="1"/>
      <p:bldP spid="39" grpId="0"/>
      <p:bldP spid="40" grpId="0"/>
      <p:bldP spid="44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1016</Words>
  <Application>Microsoft Office PowerPoint</Application>
  <PresentationFormat>Widescreen</PresentationFormat>
  <Paragraphs>165</Paragraphs>
  <Slides>29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Arial</vt:lpstr>
      <vt:lpstr>Calibri</vt:lpstr>
      <vt:lpstr>Calibri Light</vt:lpstr>
      <vt:lpstr>SVN-Caprica Script</vt:lpstr>
      <vt:lpstr>SVN-Hollie Script Pro</vt:lpstr>
      <vt:lpstr>SVN-Monday</vt:lpstr>
      <vt:lpstr>SVN-TradeMark</vt:lpstr>
      <vt:lpstr>Times New Roman</vt:lpstr>
      <vt:lpstr>UTM Atlas</vt:lpstr>
      <vt:lpstr>UTM Conestoga</vt:lpstr>
      <vt:lpstr>UTM Isadora</vt:lpstr>
      <vt:lpstr>UTM Neo Sans Intel</vt:lpstr>
      <vt:lpstr>字魂20号-石头体</vt:lpstr>
      <vt:lpstr>方正静蕾简体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</dc:creator>
  <cp:lastModifiedBy>Administrator</cp:lastModifiedBy>
  <cp:revision>222</cp:revision>
  <dcterms:created xsi:type="dcterms:W3CDTF">2021-11-14T10:51:33Z</dcterms:created>
  <dcterms:modified xsi:type="dcterms:W3CDTF">2023-11-18T10:38:15Z</dcterms:modified>
</cp:coreProperties>
</file>