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301" r:id="rId1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-420" y="-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18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12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65714" y="149981"/>
            <a:ext cx="11443724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 LÍ BẤT HÒA VỚI BẠN BÈ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80F32-53A8-735E-F293-72670BAC65E1}"/>
              </a:ext>
            </a:extLst>
          </p:cNvPr>
          <p:cNvSpPr txBox="1"/>
          <p:nvPr/>
        </p:nvSpPr>
        <p:spPr>
          <a:xfrm>
            <a:off x="762181" y="1050468"/>
            <a:ext cx="38943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</a:t>
            </a:r>
          </a:p>
        </p:txBody>
      </p: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13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354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09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Hai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542</Words>
  <Application>Microsoft Office PowerPoint</Application>
  <PresentationFormat>Custom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HT</cp:lastModifiedBy>
  <cp:revision>62</cp:revision>
  <dcterms:created xsi:type="dcterms:W3CDTF">2022-06-02T13:51:01Z</dcterms:created>
  <dcterms:modified xsi:type="dcterms:W3CDTF">2023-06-13T10:39:33Z</dcterms:modified>
</cp:coreProperties>
</file>