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2"/>
  </p:notesMasterIdLst>
  <p:sldIdLst>
    <p:sldId id="256" r:id="rId2"/>
    <p:sldId id="257" r:id="rId3"/>
    <p:sldId id="312" r:id="rId4"/>
    <p:sldId id="314" r:id="rId5"/>
    <p:sldId id="315" r:id="rId6"/>
    <p:sldId id="259" r:id="rId7"/>
    <p:sldId id="261" r:id="rId8"/>
    <p:sldId id="316" r:id="rId9"/>
    <p:sldId id="266" r:id="rId10"/>
    <p:sldId id="267" r:id="rId11"/>
    <p:sldId id="262" r:id="rId12"/>
    <p:sldId id="318" r:id="rId13"/>
    <p:sldId id="269" r:id="rId14"/>
    <p:sldId id="270" r:id="rId15"/>
    <p:sldId id="271" r:id="rId16"/>
    <p:sldId id="279" r:id="rId17"/>
    <p:sldId id="280" r:id="rId18"/>
    <p:sldId id="274" r:id="rId19"/>
    <p:sldId id="275" r:id="rId20"/>
    <p:sldId id="319" r:id="rId21"/>
  </p:sldIdLst>
  <p:sldSz cx="6858000" cy="5143500"/>
  <p:notesSz cx="6858000" cy="9144000"/>
  <p:embeddedFontLst>
    <p:embeddedFont>
      <p:font typeface="Mansalva" charset="0"/>
      <p:regular r:id="rId23"/>
    </p:embeddedFont>
    <p:embeddedFont>
      <p:font typeface="Lato" charset="0"/>
      <p:regular r:id="rId24"/>
      <p:bold r:id="rId25"/>
      <p:italic r:id="rId26"/>
      <p:boldItalic r:id="rId27"/>
    </p:embeddedFont>
    <p:embeddedFont>
      <p:font typeface="Londrina Solid" charset="0"/>
      <p:regular r:id="rId28"/>
    </p:embeddedFont>
    <p:embeddedFont>
      <p:font typeface="Lora" charset="0"/>
      <p:regular r:id="rId29"/>
      <p:bold r:id="rId30"/>
      <p:italic r:id="rId31"/>
      <p:boldItalic r:id="rId32"/>
    </p:embeddedFont>
    <p:embeddedFont>
      <p:font typeface="Open Sans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D1DCE2F3-0E22-4D6E-8FDD-29F7EC93D38C}">
          <p14:sldIdLst>
            <p14:sldId id="256"/>
            <p14:sldId id="257"/>
            <p14:sldId id="312"/>
            <p14:sldId id="314"/>
            <p14:sldId id="315"/>
            <p14:sldId id="259"/>
            <p14:sldId id="261"/>
            <p14:sldId id="316"/>
            <p14:sldId id="266"/>
            <p14:sldId id="267"/>
            <p14:sldId id="262"/>
            <p14:sldId id="318"/>
            <p14:sldId id="269"/>
            <p14:sldId id="270"/>
            <p14:sldId id="271"/>
            <p14:sldId id="279"/>
            <p14:sldId id="280"/>
            <p14:sldId id="274"/>
            <p14:sldId id="275"/>
            <p14:sldId id="319"/>
          </p14:sldIdLst>
        </p14:section>
        <p14:section name="Untitled Section" id="{7630828F-6D49-47D8-80FC-FE5516DC8C2A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DE75829-A34D-4164-8692-077349ED1DCC}">
  <a:tblStyle styleId="{4DE75829-A34D-4164-8692-077349ED1D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0" autoAdjust="0"/>
    <p:restoredTop sz="95256" autoAdjust="0"/>
  </p:normalViewPr>
  <p:slideViewPr>
    <p:cSldViewPr snapToGrid="0">
      <p:cViewPr>
        <p:scale>
          <a:sx n="166" d="100"/>
          <a:sy n="166" d="100"/>
        </p:scale>
        <p:origin x="-1428" y="-4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95396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e294d657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e294d657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e36ae29b0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e36ae29b0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e3a9fc65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e3a9fc65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ge4a2c02adf_0_18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0" name="Google Shape;1580;ge4a2c02adf_0_18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e4a2c02adf_0_18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e4a2c02adf_0_18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e3a9fc65f6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e3a9fc65f6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538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3350606" y="1579293"/>
            <a:ext cx="2569275" cy="15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3662456" y="3230907"/>
            <a:ext cx="1945575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1_Title and 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773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1_Title and two 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5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87" name="Google Shape;87;p5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5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5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5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5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5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5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5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5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5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059034" y="1087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 idx="2"/>
          </p:nvPr>
        </p:nvSpPr>
        <p:spPr>
          <a:xfrm>
            <a:off x="4036535" y="2658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1"/>
          </p:nvPr>
        </p:nvSpPr>
        <p:spPr>
          <a:xfrm>
            <a:off x="1059034" y="1507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4036541" y="3078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8338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1_Title and two 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5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87" name="Google Shape;87;p5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5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5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5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5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5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5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5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5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5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059034" y="1087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 idx="2"/>
          </p:nvPr>
        </p:nvSpPr>
        <p:spPr>
          <a:xfrm>
            <a:off x="4036535" y="2658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1"/>
          </p:nvPr>
        </p:nvSpPr>
        <p:spPr>
          <a:xfrm>
            <a:off x="1059034" y="1507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4036541" y="3078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47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14" name="Google Shape;114;p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1_Title 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14" name="Google Shape;114;p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5294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1_Title 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14" name="Google Shape;114;p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471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1_Section title and description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3784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1_Section title and description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4958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1_Section title and description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761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3350606" y="1579293"/>
            <a:ext cx="2569275" cy="15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3662456" y="3230907"/>
            <a:ext cx="1945575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1929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1_Section title and description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1686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 1">
  <p:cSld name="CUSTOM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1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240" name="Google Shape;240;p1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1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1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1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1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1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1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1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1" name="Google Shape;261;p13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3"/>
          <p:cNvSpPr txBox="1">
            <a:spLocks noGrp="1"/>
          </p:cNvSpPr>
          <p:nvPr>
            <p:ph type="title" idx="2"/>
          </p:nvPr>
        </p:nvSpPr>
        <p:spPr>
          <a:xfrm>
            <a:off x="540000" y="1895175"/>
            <a:ext cx="193635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3" name="Google Shape;263;p13"/>
          <p:cNvSpPr txBox="1">
            <a:spLocks noGrp="1"/>
          </p:cNvSpPr>
          <p:nvPr>
            <p:ph type="title" idx="3" hasCustomPrompt="1"/>
          </p:nvPr>
        </p:nvSpPr>
        <p:spPr>
          <a:xfrm>
            <a:off x="540000" y="14586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4" name="Google Shape;264;p13"/>
          <p:cNvSpPr txBox="1">
            <a:spLocks noGrp="1"/>
          </p:cNvSpPr>
          <p:nvPr>
            <p:ph type="subTitle" idx="1"/>
          </p:nvPr>
        </p:nvSpPr>
        <p:spPr>
          <a:xfrm>
            <a:off x="540000" y="2329300"/>
            <a:ext cx="193635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idx="4"/>
          </p:nvPr>
        </p:nvSpPr>
        <p:spPr>
          <a:xfrm>
            <a:off x="2781450" y="1895175"/>
            <a:ext cx="1914975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title" idx="5" hasCustomPrompt="1"/>
          </p:nvPr>
        </p:nvSpPr>
        <p:spPr>
          <a:xfrm>
            <a:off x="2781450" y="14586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7" name="Google Shape;267;p13"/>
          <p:cNvSpPr txBox="1">
            <a:spLocks noGrp="1"/>
          </p:cNvSpPr>
          <p:nvPr>
            <p:ph type="subTitle" idx="6"/>
          </p:nvPr>
        </p:nvSpPr>
        <p:spPr>
          <a:xfrm>
            <a:off x="2781450" y="2329300"/>
            <a:ext cx="1914975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idx="7"/>
          </p:nvPr>
        </p:nvSpPr>
        <p:spPr>
          <a:xfrm>
            <a:off x="540000" y="3532175"/>
            <a:ext cx="193635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idx="8" hasCustomPrompt="1"/>
          </p:nvPr>
        </p:nvSpPr>
        <p:spPr>
          <a:xfrm>
            <a:off x="540000" y="30935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9"/>
          </p:nvPr>
        </p:nvSpPr>
        <p:spPr>
          <a:xfrm>
            <a:off x="540000" y="3966300"/>
            <a:ext cx="193635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13"/>
          </p:nvPr>
        </p:nvSpPr>
        <p:spPr>
          <a:xfrm>
            <a:off x="2781450" y="3532175"/>
            <a:ext cx="1914975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title" idx="14" hasCustomPrompt="1"/>
          </p:nvPr>
        </p:nvSpPr>
        <p:spPr>
          <a:xfrm>
            <a:off x="2781450" y="30935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15"/>
          </p:nvPr>
        </p:nvSpPr>
        <p:spPr>
          <a:xfrm>
            <a:off x="2781450" y="3966300"/>
            <a:ext cx="1914975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>
  <p:cSld name="1_Title only 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9719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>
  <p:cSld name="1_Title only 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019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>
  <p:cSld name="1_Title only 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8428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>
  <p:cSld name="1_Title only 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8640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>
  <p:cSld name="1_Title only 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575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>
  <p:cSld name="CUSTOM_10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18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74" name="Google Shape;374;p18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18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18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18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18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18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18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18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18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18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18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18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18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18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18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18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18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18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18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18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18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95" name="Google Shape;395;p18"/>
          <p:cNvSpPr txBox="1">
            <a:spLocks noGrp="1"/>
          </p:cNvSpPr>
          <p:nvPr>
            <p:ph type="title"/>
          </p:nvPr>
        </p:nvSpPr>
        <p:spPr>
          <a:xfrm>
            <a:off x="3800700" y="635863"/>
            <a:ext cx="2286675" cy="6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18"/>
          <p:cNvSpPr txBox="1">
            <a:spLocks noGrp="1"/>
          </p:cNvSpPr>
          <p:nvPr>
            <p:ph type="subTitle" idx="1"/>
          </p:nvPr>
        </p:nvSpPr>
        <p:spPr>
          <a:xfrm>
            <a:off x="3800700" y="1427837"/>
            <a:ext cx="2286675" cy="30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1">
  <p:cSld name="1_Title and two columns 1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20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424" name="Google Shape;424;p20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20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20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20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20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20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20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20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20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20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20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20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20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20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20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20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20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20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20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20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20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5" name="Google Shape;445;p20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0"/>
          <p:cNvSpPr txBox="1">
            <a:spLocks noGrp="1"/>
          </p:cNvSpPr>
          <p:nvPr>
            <p:ph type="title" idx="2"/>
          </p:nvPr>
        </p:nvSpPr>
        <p:spPr>
          <a:xfrm>
            <a:off x="1374188" y="3157224"/>
            <a:ext cx="1760175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7" name="Google Shape;447;p20"/>
          <p:cNvSpPr txBox="1">
            <a:spLocks noGrp="1"/>
          </p:cNvSpPr>
          <p:nvPr>
            <p:ph type="subTitle" idx="1"/>
          </p:nvPr>
        </p:nvSpPr>
        <p:spPr>
          <a:xfrm>
            <a:off x="1491075" y="3418225"/>
            <a:ext cx="15264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0"/>
          <p:cNvSpPr txBox="1">
            <a:spLocks noGrp="1"/>
          </p:cNvSpPr>
          <p:nvPr>
            <p:ph type="title" idx="3"/>
          </p:nvPr>
        </p:nvSpPr>
        <p:spPr>
          <a:xfrm>
            <a:off x="3724392" y="3157224"/>
            <a:ext cx="1760175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9" name="Google Shape;449;p20"/>
          <p:cNvSpPr txBox="1">
            <a:spLocks noGrp="1"/>
          </p:cNvSpPr>
          <p:nvPr>
            <p:ph type="subTitle" idx="4"/>
          </p:nvPr>
        </p:nvSpPr>
        <p:spPr>
          <a:xfrm>
            <a:off x="3841274" y="3418225"/>
            <a:ext cx="15264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8574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3350606" y="1579293"/>
            <a:ext cx="2569275" cy="15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3662456" y="3230907"/>
            <a:ext cx="1945575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8270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">
  <p:cSld name="CUSTOM_1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2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504" name="Google Shape;504;p2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2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2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2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2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2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2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2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2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2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2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2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2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2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2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2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2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2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2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2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2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25" name="Google Shape;525;p23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23"/>
          <p:cNvSpPr txBox="1">
            <a:spLocks noGrp="1"/>
          </p:cNvSpPr>
          <p:nvPr>
            <p:ph type="title" idx="2"/>
          </p:nvPr>
        </p:nvSpPr>
        <p:spPr>
          <a:xfrm>
            <a:off x="646031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7" name="Google Shape;527;p23"/>
          <p:cNvSpPr txBox="1">
            <a:spLocks noGrp="1"/>
          </p:cNvSpPr>
          <p:nvPr>
            <p:ph type="subTitle" idx="1"/>
          </p:nvPr>
        </p:nvSpPr>
        <p:spPr>
          <a:xfrm>
            <a:off x="646031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23"/>
          <p:cNvSpPr txBox="1">
            <a:spLocks noGrp="1"/>
          </p:cNvSpPr>
          <p:nvPr>
            <p:ph type="title" idx="3"/>
          </p:nvPr>
        </p:nvSpPr>
        <p:spPr>
          <a:xfrm>
            <a:off x="2551800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9" name="Google Shape;529;p23"/>
          <p:cNvSpPr txBox="1">
            <a:spLocks noGrp="1"/>
          </p:cNvSpPr>
          <p:nvPr>
            <p:ph type="subTitle" idx="4"/>
          </p:nvPr>
        </p:nvSpPr>
        <p:spPr>
          <a:xfrm>
            <a:off x="2551800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3"/>
          <p:cNvSpPr txBox="1">
            <a:spLocks noGrp="1"/>
          </p:cNvSpPr>
          <p:nvPr>
            <p:ph type="title" idx="5"/>
          </p:nvPr>
        </p:nvSpPr>
        <p:spPr>
          <a:xfrm>
            <a:off x="4459669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1" name="Google Shape;531;p23"/>
          <p:cNvSpPr txBox="1">
            <a:spLocks noGrp="1"/>
          </p:cNvSpPr>
          <p:nvPr>
            <p:ph type="subTitle" idx="6"/>
          </p:nvPr>
        </p:nvSpPr>
        <p:spPr>
          <a:xfrm>
            <a:off x="4459669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">
  <p:cSld name="1_Title and three columns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2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504" name="Google Shape;504;p2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2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2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2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2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2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2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2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2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2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2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2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2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2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2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2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2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2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2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2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2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25" name="Google Shape;525;p23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23"/>
          <p:cNvSpPr txBox="1">
            <a:spLocks noGrp="1"/>
          </p:cNvSpPr>
          <p:nvPr>
            <p:ph type="title" idx="2"/>
          </p:nvPr>
        </p:nvSpPr>
        <p:spPr>
          <a:xfrm>
            <a:off x="646031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7" name="Google Shape;527;p23"/>
          <p:cNvSpPr txBox="1">
            <a:spLocks noGrp="1"/>
          </p:cNvSpPr>
          <p:nvPr>
            <p:ph type="subTitle" idx="1"/>
          </p:nvPr>
        </p:nvSpPr>
        <p:spPr>
          <a:xfrm>
            <a:off x="646031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23"/>
          <p:cNvSpPr txBox="1">
            <a:spLocks noGrp="1"/>
          </p:cNvSpPr>
          <p:nvPr>
            <p:ph type="title" idx="3"/>
          </p:nvPr>
        </p:nvSpPr>
        <p:spPr>
          <a:xfrm>
            <a:off x="2551800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9" name="Google Shape;529;p23"/>
          <p:cNvSpPr txBox="1">
            <a:spLocks noGrp="1"/>
          </p:cNvSpPr>
          <p:nvPr>
            <p:ph type="subTitle" idx="4"/>
          </p:nvPr>
        </p:nvSpPr>
        <p:spPr>
          <a:xfrm>
            <a:off x="2551800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3"/>
          <p:cNvSpPr txBox="1">
            <a:spLocks noGrp="1"/>
          </p:cNvSpPr>
          <p:nvPr>
            <p:ph type="title" idx="5"/>
          </p:nvPr>
        </p:nvSpPr>
        <p:spPr>
          <a:xfrm>
            <a:off x="4459669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1" name="Google Shape;531;p23"/>
          <p:cNvSpPr txBox="1">
            <a:spLocks noGrp="1"/>
          </p:cNvSpPr>
          <p:nvPr>
            <p:ph type="subTitle" idx="6"/>
          </p:nvPr>
        </p:nvSpPr>
        <p:spPr>
          <a:xfrm>
            <a:off x="4459669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76614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">
  <p:cSld name="1_Title and three columns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2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504" name="Google Shape;504;p2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2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2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2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2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2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2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2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2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2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2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2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2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2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2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2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2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2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2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2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2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25" name="Google Shape;525;p23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23"/>
          <p:cNvSpPr txBox="1">
            <a:spLocks noGrp="1"/>
          </p:cNvSpPr>
          <p:nvPr>
            <p:ph type="title" idx="2"/>
          </p:nvPr>
        </p:nvSpPr>
        <p:spPr>
          <a:xfrm>
            <a:off x="646031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7" name="Google Shape;527;p23"/>
          <p:cNvSpPr txBox="1">
            <a:spLocks noGrp="1"/>
          </p:cNvSpPr>
          <p:nvPr>
            <p:ph type="subTitle" idx="1"/>
          </p:nvPr>
        </p:nvSpPr>
        <p:spPr>
          <a:xfrm>
            <a:off x="646031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23"/>
          <p:cNvSpPr txBox="1">
            <a:spLocks noGrp="1"/>
          </p:cNvSpPr>
          <p:nvPr>
            <p:ph type="title" idx="3"/>
          </p:nvPr>
        </p:nvSpPr>
        <p:spPr>
          <a:xfrm>
            <a:off x="2551800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9" name="Google Shape;529;p23"/>
          <p:cNvSpPr txBox="1">
            <a:spLocks noGrp="1"/>
          </p:cNvSpPr>
          <p:nvPr>
            <p:ph type="subTitle" idx="4"/>
          </p:nvPr>
        </p:nvSpPr>
        <p:spPr>
          <a:xfrm>
            <a:off x="2551800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3"/>
          <p:cNvSpPr txBox="1">
            <a:spLocks noGrp="1"/>
          </p:cNvSpPr>
          <p:nvPr>
            <p:ph type="title" idx="5"/>
          </p:nvPr>
        </p:nvSpPr>
        <p:spPr>
          <a:xfrm>
            <a:off x="4459669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1" name="Google Shape;531;p23"/>
          <p:cNvSpPr txBox="1">
            <a:spLocks noGrp="1"/>
          </p:cNvSpPr>
          <p:nvPr>
            <p:ph type="subTitle" idx="6"/>
          </p:nvPr>
        </p:nvSpPr>
        <p:spPr>
          <a:xfrm>
            <a:off x="4459669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4278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CUSTOM_18"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Google Shape;726;p30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727" name="Google Shape;727;p30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30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30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30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30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30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30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30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30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30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30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30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30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30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30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30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30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30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30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30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30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CUSTOM_19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31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750" name="Google Shape;750;p31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31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31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31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31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31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31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31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31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31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31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31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31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31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31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31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31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31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31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31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31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28/03/2023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96831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28/03/2023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26861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28/03/2023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49843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55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3350606" y="1579293"/>
            <a:ext cx="2569275" cy="15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3662456" y="3230907"/>
            <a:ext cx="1945575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03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1_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5" name="Google Shape;35;p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1251450" y="2215050"/>
            <a:ext cx="436072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2247413" y="1373250"/>
            <a:ext cx="23631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2247413" y="3056850"/>
            <a:ext cx="2363175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793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1_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5" name="Google Shape;35;p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1251450" y="2215050"/>
            <a:ext cx="436072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2247413" y="1373250"/>
            <a:ext cx="23631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2247413" y="3056850"/>
            <a:ext cx="2363175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4926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1_Title and 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5972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1_Title and 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522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732" r:id="rId2"/>
    <p:sldLayoutId id="2147483728" r:id="rId3"/>
    <p:sldLayoutId id="2147483727" r:id="rId4"/>
    <p:sldLayoutId id="2147483717" r:id="rId5"/>
    <p:sldLayoutId id="2147483685" r:id="rId6"/>
    <p:sldLayoutId id="2147483650" r:id="rId7"/>
    <p:sldLayoutId id="2147483714" r:id="rId8"/>
    <p:sldLayoutId id="2147483682" r:id="rId9"/>
    <p:sldLayoutId id="2147483681" r:id="rId10"/>
    <p:sldLayoutId id="2147483720" r:id="rId11"/>
    <p:sldLayoutId id="2147483686" r:id="rId12"/>
    <p:sldLayoutId id="2147483652" r:id="rId13"/>
    <p:sldLayoutId id="2147483716" r:id="rId14"/>
    <p:sldLayoutId id="2147483684" r:id="rId15"/>
    <p:sldLayoutId id="2147483655" r:id="rId16"/>
    <p:sldLayoutId id="2147483722" r:id="rId17"/>
    <p:sldLayoutId id="2147483719" r:id="rId18"/>
    <p:sldLayoutId id="2147483715" r:id="rId19"/>
    <p:sldLayoutId id="2147483683" r:id="rId20"/>
    <p:sldLayoutId id="2147483658" r:id="rId21"/>
    <p:sldLayoutId id="2147483659" r:id="rId22"/>
    <p:sldLayoutId id="2147483724" r:id="rId23"/>
    <p:sldLayoutId id="2147483723" r:id="rId24"/>
    <p:sldLayoutId id="2147483721" r:id="rId25"/>
    <p:sldLayoutId id="2147483688" r:id="rId26"/>
    <p:sldLayoutId id="2147483687" r:id="rId27"/>
    <p:sldLayoutId id="2147483664" r:id="rId28"/>
    <p:sldLayoutId id="2147483701" r:id="rId29"/>
    <p:sldLayoutId id="2147483669" r:id="rId30"/>
    <p:sldLayoutId id="2147483731" r:id="rId31"/>
    <p:sldLayoutId id="2147483718" r:id="rId32"/>
    <p:sldLayoutId id="2147483676" r:id="rId33"/>
    <p:sldLayoutId id="2147483677" r:id="rId34"/>
    <p:sldLayoutId id="2147483725" r:id="rId35"/>
    <p:sldLayoutId id="2147483730" r:id="rId36"/>
    <p:sldLayoutId id="2147483729" r:id="rId37"/>
    <p:sldLayoutId id="2147483726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4"/>
          <p:cNvSpPr/>
          <p:nvPr/>
        </p:nvSpPr>
        <p:spPr>
          <a:xfrm>
            <a:off x="460073" y="765127"/>
            <a:ext cx="6223618" cy="349003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81" name="Google Shape;781;p34"/>
          <p:cNvGrpSpPr/>
          <p:nvPr/>
        </p:nvGrpSpPr>
        <p:grpSpPr>
          <a:xfrm rot="899975">
            <a:off x="5758434" y="3195082"/>
            <a:ext cx="919511" cy="1581326"/>
            <a:chOff x="5661950" y="0"/>
            <a:chExt cx="2209475" cy="4843900"/>
          </a:xfrm>
        </p:grpSpPr>
        <p:grpSp>
          <p:nvGrpSpPr>
            <p:cNvPr id="782" name="Google Shape;782;p34"/>
            <p:cNvGrpSpPr/>
            <p:nvPr/>
          </p:nvGrpSpPr>
          <p:grpSpPr>
            <a:xfrm>
              <a:off x="5661950" y="0"/>
              <a:ext cx="2209475" cy="4843900"/>
              <a:chOff x="2616875" y="358450"/>
              <a:chExt cx="2209475" cy="4843900"/>
            </a:xfrm>
          </p:grpSpPr>
          <p:sp>
            <p:nvSpPr>
              <p:cNvPr id="783" name="Google Shape;783;p34"/>
              <p:cNvSpPr/>
              <p:nvPr/>
            </p:nvSpPr>
            <p:spPr>
              <a:xfrm>
                <a:off x="3504425" y="1400200"/>
                <a:ext cx="372325" cy="2708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832" fill="none" extrusionOk="0">
                    <a:moveTo>
                      <a:pt x="3686" y="10831"/>
                    </a:moveTo>
                    <a:cubicBezTo>
                      <a:pt x="3686" y="10831"/>
                      <a:pt x="0" y="1204"/>
                      <a:pt x="7597" y="602"/>
                    </a:cubicBezTo>
                    <a:cubicBezTo>
                      <a:pt x="14893" y="0"/>
                      <a:pt x="14140" y="7973"/>
                      <a:pt x="13012" y="9778"/>
                    </a:cubicBezTo>
                  </a:path>
                </a:pathLst>
              </a:custGeom>
              <a:solidFill>
                <a:schemeClr val="dk2"/>
              </a:solidFill>
              <a:ln w="47000" cap="rnd" cmpd="sng">
                <a:solidFill>
                  <a:schemeClr val="dk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4" name="Google Shape;784;p34"/>
              <p:cNvSpPr/>
              <p:nvPr/>
            </p:nvSpPr>
            <p:spPr>
              <a:xfrm>
                <a:off x="2616875" y="1466000"/>
                <a:ext cx="2209475" cy="3736350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454" extrusionOk="0">
                    <a:moveTo>
                      <a:pt x="44493" y="13295"/>
                    </a:moveTo>
                    <a:cubicBezTo>
                      <a:pt x="47606" y="13295"/>
                      <a:pt x="50620" y="15707"/>
                      <a:pt x="50620" y="19331"/>
                    </a:cubicBezTo>
                    <a:cubicBezTo>
                      <a:pt x="50620" y="22716"/>
                      <a:pt x="47913" y="25348"/>
                      <a:pt x="44603" y="25348"/>
                    </a:cubicBezTo>
                    <a:lnTo>
                      <a:pt x="44603" y="25423"/>
                    </a:lnTo>
                    <a:cubicBezTo>
                      <a:pt x="39188" y="25423"/>
                      <a:pt x="36480" y="18880"/>
                      <a:pt x="40316" y="15044"/>
                    </a:cubicBezTo>
                    <a:cubicBezTo>
                      <a:pt x="41524" y="13835"/>
                      <a:pt x="43020" y="13295"/>
                      <a:pt x="44493" y="13295"/>
                    </a:cubicBezTo>
                    <a:close/>
                    <a:moveTo>
                      <a:pt x="23769" y="1"/>
                    </a:moveTo>
                    <a:lnTo>
                      <a:pt x="1" y="22941"/>
                    </a:lnTo>
                    <a:lnTo>
                      <a:pt x="1" y="149454"/>
                    </a:lnTo>
                    <a:lnTo>
                      <a:pt x="88378" y="149454"/>
                    </a:lnTo>
                    <a:lnTo>
                      <a:pt x="88378" y="22941"/>
                    </a:lnTo>
                    <a:lnTo>
                      <a:pt x="67619" y="1"/>
                    </a:ln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5" name="Google Shape;785;p34"/>
              <p:cNvSpPr/>
              <p:nvPr/>
            </p:nvSpPr>
            <p:spPr>
              <a:xfrm>
                <a:off x="2659881" y="1499497"/>
                <a:ext cx="2133469" cy="768671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31968" extrusionOk="0">
                    <a:moveTo>
                      <a:pt x="44077" y="13013"/>
                    </a:moveTo>
                    <a:cubicBezTo>
                      <a:pt x="49492" y="13013"/>
                      <a:pt x="52125" y="19481"/>
                      <a:pt x="48364" y="23317"/>
                    </a:cubicBezTo>
                    <a:cubicBezTo>
                      <a:pt x="47122" y="24560"/>
                      <a:pt x="45603" y="25116"/>
                      <a:pt x="44118" y="25116"/>
                    </a:cubicBezTo>
                    <a:cubicBezTo>
                      <a:pt x="41017" y="25116"/>
                      <a:pt x="38060" y="22692"/>
                      <a:pt x="38060" y="19030"/>
                    </a:cubicBezTo>
                    <a:cubicBezTo>
                      <a:pt x="38060" y="15721"/>
                      <a:pt x="40767" y="13013"/>
                      <a:pt x="44077" y="13013"/>
                    </a:cubicBezTo>
                    <a:close/>
                    <a:moveTo>
                      <a:pt x="23242" y="0"/>
                    </a:moveTo>
                    <a:lnTo>
                      <a:pt x="1" y="22640"/>
                    </a:lnTo>
                    <a:lnTo>
                      <a:pt x="1" y="31967"/>
                    </a:lnTo>
                    <a:lnTo>
                      <a:pt x="88378" y="31967"/>
                    </a:lnTo>
                    <a:lnTo>
                      <a:pt x="88378" y="22640"/>
                    </a:lnTo>
                    <a:lnTo>
                      <a:pt x="670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6" name="Google Shape;786;p34"/>
              <p:cNvSpPr/>
              <p:nvPr/>
            </p:nvSpPr>
            <p:spPr>
              <a:xfrm>
                <a:off x="2655299" y="4822509"/>
                <a:ext cx="2133469" cy="361188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5495" extrusionOk="0">
                    <a:moveTo>
                      <a:pt x="1" y="0"/>
                    </a:moveTo>
                    <a:lnTo>
                      <a:pt x="1" y="15494"/>
                    </a:lnTo>
                    <a:lnTo>
                      <a:pt x="88378" y="15494"/>
                    </a:lnTo>
                    <a:lnTo>
                      <a:pt x="883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7" name="Google Shape;787;p34"/>
              <p:cNvSpPr/>
              <p:nvPr/>
            </p:nvSpPr>
            <p:spPr>
              <a:xfrm>
                <a:off x="3694122" y="3021125"/>
                <a:ext cx="665675" cy="547175"/>
              </a:xfrm>
              <a:custGeom>
                <a:avLst/>
                <a:gdLst/>
                <a:ahLst/>
                <a:cxnLst/>
                <a:rect l="l" t="t" r="r" b="b"/>
                <a:pathLst>
                  <a:path w="26627" h="21887" extrusionOk="0">
                    <a:moveTo>
                      <a:pt x="8230" y="1"/>
                    </a:moveTo>
                    <a:cubicBezTo>
                      <a:pt x="3982" y="1"/>
                      <a:pt x="1" y="3359"/>
                      <a:pt x="1" y="8272"/>
                    </a:cubicBezTo>
                    <a:cubicBezTo>
                      <a:pt x="1" y="11657"/>
                      <a:pt x="2032" y="14591"/>
                      <a:pt x="5491" y="17524"/>
                    </a:cubicBezTo>
                    <a:cubicBezTo>
                      <a:pt x="7974" y="19254"/>
                      <a:pt x="10531" y="20683"/>
                      <a:pt x="13314" y="21886"/>
                    </a:cubicBezTo>
                    <a:cubicBezTo>
                      <a:pt x="16022" y="20683"/>
                      <a:pt x="18654" y="19254"/>
                      <a:pt x="21061" y="17524"/>
                    </a:cubicBezTo>
                    <a:cubicBezTo>
                      <a:pt x="24596" y="14591"/>
                      <a:pt x="26627" y="11657"/>
                      <a:pt x="26627" y="8272"/>
                    </a:cubicBezTo>
                    <a:cubicBezTo>
                      <a:pt x="26627" y="3730"/>
                      <a:pt x="23015" y="73"/>
                      <a:pt x="18491" y="73"/>
                    </a:cubicBezTo>
                    <a:cubicBezTo>
                      <a:pt x="18445" y="73"/>
                      <a:pt x="18399" y="73"/>
                      <a:pt x="18353" y="74"/>
                    </a:cubicBezTo>
                    <a:cubicBezTo>
                      <a:pt x="18262" y="70"/>
                      <a:pt x="18171" y="68"/>
                      <a:pt x="18080" y="68"/>
                    </a:cubicBezTo>
                    <a:cubicBezTo>
                      <a:pt x="16367" y="68"/>
                      <a:pt x="14671" y="733"/>
                      <a:pt x="13314" y="1804"/>
                    </a:cubicBezTo>
                    <a:cubicBezTo>
                      <a:pt x="11743" y="561"/>
                      <a:pt x="9964" y="1"/>
                      <a:pt x="82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8" name="Google Shape;788;p34"/>
              <p:cNvSpPr/>
              <p:nvPr/>
            </p:nvSpPr>
            <p:spPr>
              <a:xfrm>
                <a:off x="3282525" y="358450"/>
                <a:ext cx="684475" cy="1476125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9045" fill="none" extrusionOk="0">
                    <a:moveTo>
                      <a:pt x="18428" y="59045"/>
                    </a:moveTo>
                    <a:cubicBezTo>
                      <a:pt x="18428" y="59045"/>
                      <a:pt x="16849" y="49869"/>
                      <a:pt x="18955" y="41821"/>
                    </a:cubicBezTo>
                    <a:cubicBezTo>
                      <a:pt x="19782" y="38737"/>
                      <a:pt x="21963" y="32870"/>
                      <a:pt x="23693" y="25273"/>
                    </a:cubicBezTo>
                    <a:cubicBezTo>
                      <a:pt x="26326" y="13690"/>
                      <a:pt x="27379" y="1"/>
                      <a:pt x="17075" y="1"/>
                    </a:cubicBezTo>
                    <a:cubicBezTo>
                      <a:pt x="1" y="1"/>
                      <a:pt x="8124" y="25499"/>
                      <a:pt x="14818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solidFill>
                <a:schemeClr val="dk2"/>
              </a:solidFill>
              <a:ln w="47000" cap="rnd" cmpd="sng">
                <a:solidFill>
                  <a:schemeClr val="dk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9" name="Google Shape;789;p34"/>
              <p:cNvSpPr/>
              <p:nvPr/>
            </p:nvSpPr>
            <p:spPr>
              <a:xfrm>
                <a:off x="2898925" y="2735275"/>
                <a:ext cx="1645350" cy="1645350"/>
              </a:xfrm>
              <a:custGeom>
                <a:avLst/>
                <a:gdLst/>
                <a:ahLst/>
                <a:cxnLst/>
                <a:rect l="l" t="t" r="r" b="b"/>
                <a:pathLst>
                  <a:path w="65814" h="65814" fill="none" extrusionOk="0">
                    <a:moveTo>
                      <a:pt x="1" y="0"/>
                    </a:moveTo>
                    <a:lnTo>
                      <a:pt x="65814" y="0"/>
                    </a:lnTo>
                    <a:lnTo>
                      <a:pt x="65814" y="65813"/>
                    </a:lnTo>
                    <a:lnTo>
                      <a:pt x="1" y="65813"/>
                    </a:ln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0" name="Google Shape;790;p34"/>
              <p:cNvSpPr/>
              <p:nvPr/>
            </p:nvSpPr>
            <p:spPr>
              <a:xfrm>
                <a:off x="329945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extrusionOk="0">
                    <a:moveTo>
                      <a:pt x="5642" y="0"/>
                    </a:moveTo>
                    <a:cubicBezTo>
                      <a:pt x="76" y="0"/>
                      <a:pt x="226" y="2482"/>
                      <a:pt x="226" y="5491"/>
                    </a:cubicBezTo>
                    <a:cubicBezTo>
                      <a:pt x="226" y="8499"/>
                      <a:pt x="1" y="10982"/>
                      <a:pt x="5642" y="10982"/>
                    </a:cubicBezTo>
                    <a:cubicBezTo>
                      <a:pt x="9854" y="10982"/>
                      <a:pt x="13464" y="9628"/>
                      <a:pt x="15044" y="7672"/>
                    </a:cubicBezTo>
                    <a:lnTo>
                      <a:pt x="14968" y="3310"/>
                    </a:lnTo>
                    <a:cubicBezTo>
                      <a:pt x="13389" y="1354"/>
                      <a:pt x="9854" y="0"/>
                      <a:pt x="5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1" name="Google Shape;791;p34"/>
              <p:cNvSpPr/>
              <p:nvPr/>
            </p:nvSpPr>
            <p:spPr>
              <a:xfrm>
                <a:off x="329945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fill="none" extrusionOk="0">
                    <a:moveTo>
                      <a:pt x="15044" y="7672"/>
                    </a:moveTo>
                    <a:cubicBezTo>
                      <a:pt x="13464" y="9628"/>
                      <a:pt x="9854" y="10982"/>
                      <a:pt x="5642" y="10982"/>
                    </a:cubicBezTo>
                    <a:cubicBezTo>
                      <a:pt x="1" y="10982"/>
                      <a:pt x="226" y="8499"/>
                      <a:pt x="226" y="5491"/>
                    </a:cubicBezTo>
                    <a:cubicBezTo>
                      <a:pt x="226" y="2482"/>
                      <a:pt x="76" y="0"/>
                      <a:pt x="5642" y="0"/>
                    </a:cubicBezTo>
                    <a:cubicBezTo>
                      <a:pt x="9854" y="0"/>
                      <a:pt x="13389" y="1354"/>
                      <a:pt x="14968" y="3310"/>
                    </a:cubicBez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2" name="Google Shape;792;p34"/>
              <p:cNvSpPr/>
              <p:nvPr/>
            </p:nvSpPr>
            <p:spPr>
              <a:xfrm>
                <a:off x="379210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extrusionOk="0">
                    <a:moveTo>
                      <a:pt x="9403" y="0"/>
                    </a:moveTo>
                    <a:cubicBezTo>
                      <a:pt x="5191" y="0"/>
                      <a:pt x="1656" y="1354"/>
                      <a:pt x="76" y="3310"/>
                    </a:cubicBezTo>
                    <a:lnTo>
                      <a:pt x="1" y="7672"/>
                    </a:lnTo>
                    <a:cubicBezTo>
                      <a:pt x="1580" y="9628"/>
                      <a:pt x="5191" y="10982"/>
                      <a:pt x="9403" y="10982"/>
                    </a:cubicBezTo>
                    <a:cubicBezTo>
                      <a:pt x="15044" y="10982"/>
                      <a:pt x="14818" y="8499"/>
                      <a:pt x="14818" y="5491"/>
                    </a:cubicBezTo>
                    <a:cubicBezTo>
                      <a:pt x="14818" y="2482"/>
                      <a:pt x="14969" y="0"/>
                      <a:pt x="94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3" name="Google Shape;793;p34"/>
              <p:cNvSpPr/>
              <p:nvPr/>
            </p:nvSpPr>
            <p:spPr>
              <a:xfrm>
                <a:off x="379210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fill="none" extrusionOk="0">
                    <a:moveTo>
                      <a:pt x="1" y="7672"/>
                    </a:moveTo>
                    <a:cubicBezTo>
                      <a:pt x="1580" y="9628"/>
                      <a:pt x="5191" y="10982"/>
                      <a:pt x="9403" y="10982"/>
                    </a:cubicBezTo>
                    <a:cubicBezTo>
                      <a:pt x="15044" y="10982"/>
                      <a:pt x="14818" y="8499"/>
                      <a:pt x="14818" y="5491"/>
                    </a:cubicBezTo>
                    <a:cubicBezTo>
                      <a:pt x="14818" y="2482"/>
                      <a:pt x="14969" y="0"/>
                      <a:pt x="9403" y="0"/>
                    </a:cubicBezTo>
                    <a:cubicBezTo>
                      <a:pt x="5191" y="0"/>
                      <a:pt x="1656" y="1354"/>
                      <a:pt x="76" y="3310"/>
                    </a:cubicBez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4" name="Google Shape;794;p34"/>
              <p:cNvSpPr/>
              <p:nvPr/>
            </p:nvSpPr>
            <p:spPr>
              <a:xfrm>
                <a:off x="3641675" y="2658050"/>
                <a:ext cx="176775" cy="152525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6101" extrusionOk="0">
                    <a:moveTo>
                      <a:pt x="3996" y="0"/>
                    </a:moveTo>
                    <a:cubicBezTo>
                      <a:pt x="3316" y="0"/>
                      <a:pt x="2622" y="235"/>
                      <a:pt x="2032" y="757"/>
                    </a:cubicBezTo>
                    <a:cubicBezTo>
                      <a:pt x="1" y="2562"/>
                      <a:pt x="1054" y="5797"/>
                      <a:pt x="3686" y="6098"/>
                    </a:cubicBezTo>
                    <a:cubicBezTo>
                      <a:pt x="3734" y="6100"/>
                      <a:pt x="3782" y="6101"/>
                      <a:pt x="3830" y="6101"/>
                    </a:cubicBezTo>
                    <a:cubicBezTo>
                      <a:pt x="5570" y="6101"/>
                      <a:pt x="6998" y="4773"/>
                      <a:pt x="7071" y="3089"/>
                    </a:cubicBezTo>
                    <a:cubicBezTo>
                      <a:pt x="7071" y="1252"/>
                      <a:pt x="5569" y="0"/>
                      <a:pt x="39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5" name="Google Shape;795;p34"/>
            <p:cNvSpPr txBox="1"/>
            <p:nvPr/>
          </p:nvSpPr>
          <p:spPr>
            <a:xfrm>
              <a:off x="5963940" y="2642749"/>
              <a:ext cx="6273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22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I</a:t>
              </a:r>
              <a:endParaRPr sz="22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  <p:sp>
          <p:nvSpPr>
            <p:cNvPr id="796" name="Google Shape;796;p34"/>
            <p:cNvSpPr txBox="1"/>
            <p:nvPr/>
          </p:nvSpPr>
          <p:spPr>
            <a:xfrm>
              <a:off x="5963976" y="3302725"/>
              <a:ext cx="16014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School</a:t>
              </a:r>
              <a:endParaRPr sz="13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sp>
        <p:nvSpPr>
          <p:cNvPr id="797" name="Google Shape;797;p34"/>
          <p:cNvSpPr txBox="1">
            <a:spLocks noGrp="1"/>
          </p:cNvSpPr>
          <p:nvPr>
            <p:ph type="ctrTitle"/>
          </p:nvPr>
        </p:nvSpPr>
        <p:spPr>
          <a:xfrm>
            <a:off x="411563" y="1288470"/>
            <a:ext cx="6272128" cy="18743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000" b="1" dirty="0">
                <a:solidFill>
                  <a:srgbClr val="4C2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đọc </a:t>
            </a:r>
            <a:r>
              <a:rPr lang="e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vụ đắm tàu</a:t>
            </a:r>
            <a:endParaRPr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05" name="Google Shape;1005;p34"/>
          <p:cNvGrpSpPr/>
          <p:nvPr/>
        </p:nvGrpSpPr>
        <p:grpSpPr>
          <a:xfrm rot="-7200341">
            <a:off x="5808591" y="224741"/>
            <a:ext cx="951707" cy="929242"/>
            <a:chOff x="1098125" y="238225"/>
            <a:chExt cx="5212875" cy="5089825"/>
          </a:xfrm>
        </p:grpSpPr>
        <p:sp>
          <p:nvSpPr>
            <p:cNvPr id="1006" name="Google Shape;1006;p34"/>
            <p:cNvSpPr/>
            <p:nvPr/>
          </p:nvSpPr>
          <p:spPr>
            <a:xfrm>
              <a:off x="2422600" y="3847325"/>
              <a:ext cx="1668600" cy="1480725"/>
            </a:xfrm>
            <a:custGeom>
              <a:avLst/>
              <a:gdLst/>
              <a:ahLst/>
              <a:cxnLst/>
              <a:rect l="l" t="t" r="r" b="b"/>
              <a:pathLst>
                <a:path w="66744" h="59229" extrusionOk="0">
                  <a:moveTo>
                    <a:pt x="40106" y="9997"/>
                  </a:moveTo>
                  <a:cubicBezTo>
                    <a:pt x="43785" y="9997"/>
                    <a:pt x="47090" y="11139"/>
                    <a:pt x="49429" y="13534"/>
                  </a:cubicBezTo>
                  <a:cubicBezTo>
                    <a:pt x="55644" y="19750"/>
                    <a:pt x="53424" y="32181"/>
                    <a:pt x="44693" y="40912"/>
                  </a:cubicBezTo>
                  <a:cubicBezTo>
                    <a:pt x="39294" y="46311"/>
                    <a:pt x="32424" y="49220"/>
                    <a:pt x="26498" y="49220"/>
                  </a:cubicBezTo>
                  <a:cubicBezTo>
                    <a:pt x="22839" y="49220"/>
                    <a:pt x="19540" y="48112"/>
                    <a:pt x="17167" y="45796"/>
                  </a:cubicBezTo>
                  <a:cubicBezTo>
                    <a:pt x="10952" y="39580"/>
                    <a:pt x="13172" y="27001"/>
                    <a:pt x="22051" y="18270"/>
                  </a:cubicBezTo>
                  <a:cubicBezTo>
                    <a:pt x="27417" y="12903"/>
                    <a:pt x="34238" y="9997"/>
                    <a:pt x="40106" y="9997"/>
                  </a:cubicBezTo>
                  <a:close/>
                  <a:moveTo>
                    <a:pt x="40105" y="0"/>
                  </a:moveTo>
                  <a:cubicBezTo>
                    <a:pt x="31624" y="0"/>
                    <a:pt x="22355" y="3844"/>
                    <a:pt x="14947" y="11167"/>
                  </a:cubicBezTo>
                  <a:cubicBezTo>
                    <a:pt x="2073" y="24042"/>
                    <a:pt x="1" y="42688"/>
                    <a:pt x="10064" y="52751"/>
                  </a:cubicBezTo>
                  <a:cubicBezTo>
                    <a:pt x="14420" y="57107"/>
                    <a:pt x="20312" y="59228"/>
                    <a:pt x="26636" y="59228"/>
                  </a:cubicBezTo>
                  <a:cubicBezTo>
                    <a:pt x="35135" y="59228"/>
                    <a:pt x="44414" y="55398"/>
                    <a:pt x="51796" y="48015"/>
                  </a:cubicBezTo>
                  <a:cubicBezTo>
                    <a:pt x="64523" y="35289"/>
                    <a:pt x="66743" y="16642"/>
                    <a:pt x="56532" y="6431"/>
                  </a:cubicBezTo>
                  <a:cubicBezTo>
                    <a:pt x="52196" y="2095"/>
                    <a:pt x="46365" y="0"/>
                    <a:pt x="401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2720025" y="238225"/>
              <a:ext cx="2751150" cy="3983775"/>
            </a:xfrm>
            <a:custGeom>
              <a:avLst/>
              <a:gdLst/>
              <a:ahLst/>
              <a:cxnLst/>
              <a:rect l="l" t="t" r="r" b="b"/>
              <a:pathLst>
                <a:path w="110046" h="159351" extrusionOk="0">
                  <a:moveTo>
                    <a:pt x="105592" y="1"/>
                  </a:moveTo>
                  <a:cubicBezTo>
                    <a:pt x="102850" y="1"/>
                    <a:pt x="100171" y="1373"/>
                    <a:pt x="98650" y="3844"/>
                  </a:cubicBezTo>
                  <a:lnTo>
                    <a:pt x="535" y="158194"/>
                  </a:lnTo>
                  <a:cubicBezTo>
                    <a:pt x="6" y="159034"/>
                    <a:pt x="0" y="159351"/>
                    <a:pt x="356" y="159351"/>
                  </a:cubicBezTo>
                  <a:cubicBezTo>
                    <a:pt x="1452" y="159351"/>
                    <a:pt x="5974" y="156354"/>
                    <a:pt x="9246" y="156354"/>
                  </a:cubicBezTo>
                  <a:cubicBezTo>
                    <a:pt x="9973" y="156354"/>
                    <a:pt x="10638" y="156502"/>
                    <a:pt x="11190" y="156863"/>
                  </a:cubicBezTo>
                  <a:cubicBezTo>
                    <a:pt x="11725" y="157199"/>
                    <a:pt x="12355" y="157350"/>
                    <a:pt x="13051" y="157350"/>
                  </a:cubicBezTo>
                  <a:cubicBezTo>
                    <a:pt x="17556" y="157350"/>
                    <a:pt x="24826" y="151020"/>
                    <a:pt x="26876" y="147687"/>
                  </a:cubicBezTo>
                  <a:lnTo>
                    <a:pt x="67573" y="83609"/>
                  </a:lnTo>
                  <a:lnTo>
                    <a:pt x="110045" y="1328"/>
                  </a:lnTo>
                  <a:cubicBezTo>
                    <a:pt x="108668" y="427"/>
                    <a:pt x="107120" y="1"/>
                    <a:pt x="105592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1098125" y="2521675"/>
              <a:ext cx="1668575" cy="1480725"/>
            </a:xfrm>
            <a:custGeom>
              <a:avLst/>
              <a:gdLst/>
              <a:ahLst/>
              <a:cxnLst/>
              <a:rect l="l" t="t" r="r" b="b"/>
              <a:pathLst>
                <a:path w="66743" h="59229" extrusionOk="0">
                  <a:moveTo>
                    <a:pt x="40138" y="10009"/>
                  </a:moveTo>
                  <a:cubicBezTo>
                    <a:pt x="43778" y="10009"/>
                    <a:pt x="47056" y="11117"/>
                    <a:pt x="49428" y="13433"/>
                  </a:cubicBezTo>
                  <a:cubicBezTo>
                    <a:pt x="55644" y="19648"/>
                    <a:pt x="53424" y="32227"/>
                    <a:pt x="44692" y="40959"/>
                  </a:cubicBezTo>
                  <a:cubicBezTo>
                    <a:pt x="39235" y="46325"/>
                    <a:pt x="32436" y="49232"/>
                    <a:pt x="26562" y="49232"/>
                  </a:cubicBezTo>
                  <a:cubicBezTo>
                    <a:pt x="22880" y="49232"/>
                    <a:pt x="19562" y="48089"/>
                    <a:pt x="17167" y="45694"/>
                  </a:cubicBezTo>
                  <a:cubicBezTo>
                    <a:pt x="10951" y="39627"/>
                    <a:pt x="13171" y="27048"/>
                    <a:pt x="21902" y="18317"/>
                  </a:cubicBezTo>
                  <a:cubicBezTo>
                    <a:pt x="27393" y="12918"/>
                    <a:pt x="34241" y="10009"/>
                    <a:pt x="40138" y="10009"/>
                  </a:cubicBezTo>
                  <a:close/>
                  <a:moveTo>
                    <a:pt x="39971" y="1"/>
                  </a:moveTo>
                  <a:cubicBezTo>
                    <a:pt x="31488" y="1"/>
                    <a:pt x="22244" y="3831"/>
                    <a:pt x="14947" y="11213"/>
                  </a:cubicBezTo>
                  <a:cubicBezTo>
                    <a:pt x="2072" y="23940"/>
                    <a:pt x="0" y="42587"/>
                    <a:pt x="10063" y="52798"/>
                  </a:cubicBezTo>
                  <a:cubicBezTo>
                    <a:pt x="14400" y="57134"/>
                    <a:pt x="20257" y="59228"/>
                    <a:pt x="26537" y="59228"/>
                  </a:cubicBezTo>
                  <a:cubicBezTo>
                    <a:pt x="35044" y="59228"/>
                    <a:pt x="44326" y="55384"/>
                    <a:pt x="51648" y="48062"/>
                  </a:cubicBezTo>
                  <a:cubicBezTo>
                    <a:pt x="64523" y="35187"/>
                    <a:pt x="66743" y="16541"/>
                    <a:pt x="56531" y="6478"/>
                  </a:cubicBezTo>
                  <a:cubicBezTo>
                    <a:pt x="52175" y="2121"/>
                    <a:pt x="46283" y="1"/>
                    <a:pt x="399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2267800" y="1048350"/>
              <a:ext cx="4043200" cy="2744700"/>
            </a:xfrm>
            <a:custGeom>
              <a:avLst/>
              <a:gdLst/>
              <a:ahLst/>
              <a:cxnLst/>
              <a:rect l="l" t="t" r="r" b="b"/>
              <a:pathLst>
                <a:path w="161728" h="109788" extrusionOk="0">
                  <a:moveTo>
                    <a:pt x="159360" y="0"/>
                  </a:moveTo>
                  <a:lnTo>
                    <a:pt x="76931" y="42325"/>
                  </a:lnTo>
                  <a:lnTo>
                    <a:pt x="12852" y="83021"/>
                  </a:lnTo>
                  <a:cubicBezTo>
                    <a:pt x="9005" y="85537"/>
                    <a:pt x="1161" y="94860"/>
                    <a:pt x="3677" y="98708"/>
                  </a:cubicBezTo>
                  <a:cubicBezTo>
                    <a:pt x="5770" y="102109"/>
                    <a:pt x="1" y="109787"/>
                    <a:pt x="1290" y="109787"/>
                  </a:cubicBezTo>
                  <a:cubicBezTo>
                    <a:pt x="1459" y="109787"/>
                    <a:pt x="1750" y="109655"/>
                    <a:pt x="2197" y="109363"/>
                  </a:cubicBezTo>
                  <a:lnTo>
                    <a:pt x="156696" y="11543"/>
                  </a:lnTo>
                  <a:cubicBezTo>
                    <a:pt x="160544" y="9027"/>
                    <a:pt x="161727" y="3996"/>
                    <a:pt x="159360" y="0"/>
                  </a:cubicBezTo>
                  <a:close/>
                </a:path>
              </a:pathLst>
            </a:custGeom>
            <a:solidFill>
              <a:srgbClr val="9C9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2264875" y="2831600"/>
              <a:ext cx="1086375" cy="961450"/>
            </a:xfrm>
            <a:custGeom>
              <a:avLst/>
              <a:gdLst/>
              <a:ahLst/>
              <a:cxnLst/>
              <a:rect l="l" t="t" r="r" b="b"/>
              <a:pathLst>
                <a:path w="43455" h="38458" extrusionOk="0">
                  <a:moveTo>
                    <a:pt x="31468" y="0"/>
                  </a:moveTo>
                  <a:lnTo>
                    <a:pt x="12969" y="11691"/>
                  </a:lnTo>
                  <a:cubicBezTo>
                    <a:pt x="8974" y="14207"/>
                    <a:pt x="1130" y="23530"/>
                    <a:pt x="3646" y="27378"/>
                  </a:cubicBezTo>
                  <a:cubicBezTo>
                    <a:pt x="5870" y="30779"/>
                    <a:pt x="0" y="38457"/>
                    <a:pt x="1366" y="38457"/>
                  </a:cubicBezTo>
                  <a:cubicBezTo>
                    <a:pt x="1546" y="38457"/>
                    <a:pt x="1850" y="38325"/>
                    <a:pt x="2314" y="38033"/>
                  </a:cubicBezTo>
                  <a:lnTo>
                    <a:pt x="43455" y="11987"/>
                  </a:lnTo>
                  <a:cubicBezTo>
                    <a:pt x="39607" y="7843"/>
                    <a:pt x="35611" y="3848"/>
                    <a:pt x="31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3953450" y="2227250"/>
              <a:ext cx="396400" cy="280550"/>
            </a:xfrm>
            <a:custGeom>
              <a:avLst/>
              <a:gdLst/>
              <a:ahLst/>
              <a:cxnLst/>
              <a:rect l="l" t="t" r="r" b="b"/>
              <a:pathLst>
                <a:path w="15856" h="11222" extrusionOk="0">
                  <a:moveTo>
                    <a:pt x="8088" y="0"/>
                  </a:moveTo>
                  <a:cubicBezTo>
                    <a:pt x="3779" y="0"/>
                    <a:pt x="0" y="5642"/>
                    <a:pt x="3881" y="9523"/>
                  </a:cubicBezTo>
                  <a:cubicBezTo>
                    <a:pt x="5078" y="10720"/>
                    <a:pt x="6424" y="11221"/>
                    <a:pt x="7724" y="11221"/>
                  </a:cubicBezTo>
                  <a:cubicBezTo>
                    <a:pt x="12050" y="11221"/>
                    <a:pt x="15856" y="5663"/>
                    <a:pt x="11872" y="1680"/>
                  </a:cubicBezTo>
                  <a:cubicBezTo>
                    <a:pt x="10688" y="496"/>
                    <a:pt x="9365" y="0"/>
                    <a:pt x="80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2720950" y="3164550"/>
              <a:ext cx="989175" cy="1057450"/>
            </a:xfrm>
            <a:custGeom>
              <a:avLst/>
              <a:gdLst/>
              <a:ahLst/>
              <a:cxnLst/>
              <a:rect l="l" t="t" r="r" b="b"/>
              <a:pathLst>
                <a:path w="39567" h="42298" extrusionOk="0">
                  <a:moveTo>
                    <a:pt x="26691" y="1"/>
                  </a:moveTo>
                  <a:lnTo>
                    <a:pt x="498" y="41141"/>
                  </a:lnTo>
                  <a:cubicBezTo>
                    <a:pt x="0" y="41981"/>
                    <a:pt x="12" y="42298"/>
                    <a:pt x="378" y="42298"/>
                  </a:cubicBezTo>
                  <a:cubicBezTo>
                    <a:pt x="1502" y="42298"/>
                    <a:pt x="5967" y="39301"/>
                    <a:pt x="9217" y="39301"/>
                  </a:cubicBezTo>
                  <a:cubicBezTo>
                    <a:pt x="9939" y="39301"/>
                    <a:pt x="10601" y="39449"/>
                    <a:pt x="11153" y="39810"/>
                  </a:cubicBezTo>
                  <a:cubicBezTo>
                    <a:pt x="11688" y="40146"/>
                    <a:pt x="12318" y="40297"/>
                    <a:pt x="13014" y="40297"/>
                  </a:cubicBezTo>
                  <a:cubicBezTo>
                    <a:pt x="17522" y="40297"/>
                    <a:pt x="24808" y="33967"/>
                    <a:pt x="26987" y="30634"/>
                  </a:cubicBezTo>
                  <a:lnTo>
                    <a:pt x="39566" y="10656"/>
                  </a:lnTo>
                  <a:cubicBezTo>
                    <a:pt x="35867" y="7548"/>
                    <a:pt x="31575" y="4885"/>
                    <a:pt x="28023" y="1481"/>
                  </a:cubicBezTo>
                  <a:cubicBezTo>
                    <a:pt x="27579" y="1037"/>
                    <a:pt x="27135" y="445"/>
                    <a:pt x="266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13" name="Google Shape;1013;p34"/>
          <p:cNvGrpSpPr/>
          <p:nvPr/>
        </p:nvGrpSpPr>
        <p:grpSpPr>
          <a:xfrm rot="-2441324">
            <a:off x="181718" y="722136"/>
            <a:ext cx="904637" cy="339731"/>
            <a:chOff x="202075" y="1493875"/>
            <a:chExt cx="7071675" cy="2655725"/>
          </a:xfrm>
        </p:grpSpPr>
        <p:sp>
          <p:nvSpPr>
            <p:cNvPr id="1014" name="Google Shape;1014;p34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800px-SuezCanal_ElBalla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254"/>
            <a:ext cx="6858000" cy="5143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78850" y="2571750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lơn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40"/>
          <p:cNvSpPr/>
          <p:nvPr/>
        </p:nvSpPr>
        <p:spPr>
          <a:xfrm>
            <a:off x="225716" y="299100"/>
            <a:ext cx="6299458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20" name="Picture 3" descr="C:\Users\Dell\Desktop\ae57950330606875df12793a1a6b54ef9af4756a1d45e8a47faf8f121fa327707811496a0f335ab1a8b5c75205027493f4fdb39c0c827da946fe8f128df4553ed6e5a4011a06518b742f564e157f7aa6195f0b46a76377bf1cd802f39ed12eda59036f9c137b98c0f6c6e5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5" y="2463485"/>
            <a:ext cx="3639455" cy="227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" name="Group 18"/>
          <p:cNvGrpSpPr>
            <a:grpSpLocks/>
          </p:cNvGrpSpPr>
          <p:nvPr/>
        </p:nvGrpSpPr>
        <p:grpSpPr bwMode="auto">
          <a:xfrm>
            <a:off x="3512771" y="412938"/>
            <a:ext cx="2849430" cy="2107107"/>
            <a:chOff x="6215514" y="4989817"/>
            <a:chExt cx="2743200" cy="1371600"/>
          </a:xfrm>
        </p:grpSpPr>
        <p:sp>
          <p:nvSpPr>
            <p:cNvPr id="122" name="AutoShape 7"/>
            <p:cNvSpPr>
              <a:spLocks noChangeArrowheads="1"/>
            </p:cNvSpPr>
            <p:nvPr/>
          </p:nvSpPr>
          <p:spPr bwMode="auto">
            <a:xfrm>
              <a:off x="6215514" y="4989817"/>
              <a:ext cx="2743200" cy="1371600"/>
            </a:xfrm>
            <a:prstGeom prst="cloudCallout">
              <a:avLst>
                <a:gd name="adj1" fmla="val -75131"/>
                <a:gd name="adj2" fmla="val 65450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endParaRPr lang="vi-VN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280599" y="5420795"/>
              <a:ext cx="2678115" cy="621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/>
                </a:rPr>
                <a:t>Luyện </a:t>
              </a:r>
              <a:r>
                <a:rPr lang="vi-VN" sz="28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/>
                </a:rPr>
                <a:t>đọc nhóm</a:t>
              </a:r>
              <a:endParaRPr lang="en-US" sz="28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/>
                </a:rPr>
                <a:t>2 phút</a:t>
              </a:r>
              <a:endParaRPr lang="vi-VN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36"/>
          <p:cNvSpPr/>
          <p:nvPr/>
        </p:nvSpPr>
        <p:spPr>
          <a:xfrm>
            <a:off x="181428" y="781414"/>
            <a:ext cx="6455693" cy="375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118" name="Google Shape;1118;p36"/>
          <p:cNvGrpSpPr/>
          <p:nvPr/>
        </p:nvGrpSpPr>
        <p:grpSpPr>
          <a:xfrm rot="2385925">
            <a:off x="6051208" y="825732"/>
            <a:ext cx="904349" cy="339623"/>
            <a:chOff x="202075" y="1493875"/>
            <a:chExt cx="7071675" cy="2655725"/>
          </a:xfrm>
        </p:grpSpPr>
        <p:sp>
          <p:nvSpPr>
            <p:cNvPr id="1119" name="Google Shape;1119;p36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0" name="Google Shape;1120;p36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1" name="Google Shape;1121;p36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29" name="Google Shape;1129;p36"/>
          <p:cNvGrpSpPr/>
          <p:nvPr/>
        </p:nvGrpSpPr>
        <p:grpSpPr>
          <a:xfrm rot="609946">
            <a:off x="5813594" y="3092503"/>
            <a:ext cx="880895" cy="1931213"/>
            <a:chOff x="6854935" y="1845987"/>
            <a:chExt cx="1448974" cy="3176630"/>
          </a:xfrm>
        </p:grpSpPr>
        <p:grpSp>
          <p:nvGrpSpPr>
            <p:cNvPr id="1130" name="Google Shape;1130;p36"/>
            <p:cNvGrpSpPr/>
            <p:nvPr/>
          </p:nvGrpSpPr>
          <p:grpSpPr>
            <a:xfrm>
              <a:off x="6854935" y="1845987"/>
              <a:ext cx="1448974" cy="3176630"/>
              <a:chOff x="2618750" y="360325"/>
              <a:chExt cx="2209475" cy="4843900"/>
            </a:xfrm>
          </p:grpSpPr>
          <p:sp>
            <p:nvSpPr>
              <p:cNvPr id="1131" name="Google Shape;1131;p36"/>
              <p:cNvSpPr/>
              <p:nvPr/>
            </p:nvSpPr>
            <p:spPr>
              <a:xfrm>
                <a:off x="3504425" y="1398300"/>
                <a:ext cx="372325" cy="2727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908" fill="none" extrusionOk="0">
                    <a:moveTo>
                      <a:pt x="3686" y="10907"/>
                    </a:moveTo>
                    <a:cubicBezTo>
                      <a:pt x="3686" y="10907"/>
                      <a:pt x="0" y="1280"/>
                      <a:pt x="7597" y="603"/>
                    </a:cubicBezTo>
                    <a:cubicBezTo>
                      <a:pt x="14893" y="1"/>
                      <a:pt x="14216" y="8049"/>
                      <a:pt x="13012" y="9779"/>
                    </a:cubicBezTo>
                  </a:path>
                </a:pathLst>
              </a:custGeom>
              <a:noFill/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2" name="Google Shape;1132;p36"/>
              <p:cNvSpPr/>
              <p:nvPr/>
            </p:nvSpPr>
            <p:spPr>
              <a:xfrm>
                <a:off x="2618750" y="1466000"/>
                <a:ext cx="2209475" cy="3738225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529" extrusionOk="0">
                    <a:moveTo>
                      <a:pt x="44019" y="13295"/>
                    </a:moveTo>
                    <a:cubicBezTo>
                      <a:pt x="47155" y="13295"/>
                      <a:pt x="50169" y="15707"/>
                      <a:pt x="50169" y="19331"/>
                    </a:cubicBezTo>
                    <a:cubicBezTo>
                      <a:pt x="50094" y="22716"/>
                      <a:pt x="47461" y="25423"/>
                      <a:pt x="44077" y="25423"/>
                    </a:cubicBezTo>
                    <a:cubicBezTo>
                      <a:pt x="38737" y="25423"/>
                      <a:pt x="36029" y="18880"/>
                      <a:pt x="39790" y="15044"/>
                    </a:cubicBezTo>
                    <a:cubicBezTo>
                      <a:pt x="41022" y="13835"/>
                      <a:pt x="42534" y="13295"/>
                      <a:pt x="44019" y="13295"/>
                    </a:cubicBezTo>
                    <a:close/>
                    <a:moveTo>
                      <a:pt x="23242" y="1"/>
                    </a:moveTo>
                    <a:lnTo>
                      <a:pt x="1" y="23017"/>
                    </a:lnTo>
                    <a:lnTo>
                      <a:pt x="1" y="149529"/>
                    </a:lnTo>
                    <a:lnTo>
                      <a:pt x="88378" y="149529"/>
                    </a:lnTo>
                    <a:lnTo>
                      <a:pt x="88378" y="23017"/>
                    </a:lnTo>
                    <a:lnTo>
                      <a:pt x="67168" y="1"/>
                    </a:ln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3" name="Google Shape;1133;p36"/>
              <p:cNvSpPr/>
              <p:nvPr/>
            </p:nvSpPr>
            <p:spPr>
              <a:xfrm>
                <a:off x="3282525" y="360325"/>
                <a:ext cx="684475" cy="1474250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8970" fill="none" extrusionOk="0">
                    <a:moveTo>
                      <a:pt x="18428" y="58970"/>
                    </a:moveTo>
                    <a:cubicBezTo>
                      <a:pt x="18428" y="58970"/>
                      <a:pt x="16849" y="49869"/>
                      <a:pt x="18955" y="41821"/>
                    </a:cubicBezTo>
                    <a:cubicBezTo>
                      <a:pt x="19782" y="38662"/>
                      <a:pt x="22039" y="32795"/>
                      <a:pt x="23769" y="25198"/>
                    </a:cubicBezTo>
                    <a:cubicBezTo>
                      <a:pt x="26401" y="13690"/>
                      <a:pt x="27379" y="1"/>
                      <a:pt x="17075" y="1"/>
                    </a:cubicBezTo>
                    <a:cubicBezTo>
                      <a:pt x="1" y="1"/>
                      <a:pt x="8199" y="25424"/>
                      <a:pt x="14893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noFill/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4" name="Google Shape;1134;p36"/>
              <p:cNvSpPr/>
              <p:nvPr/>
            </p:nvSpPr>
            <p:spPr>
              <a:xfrm>
                <a:off x="2982613" y="4463325"/>
                <a:ext cx="1481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9270" h="1" fill="none" extrusionOk="0">
                    <a:moveTo>
                      <a:pt x="1" y="1"/>
                    </a:moveTo>
                    <a:lnTo>
                      <a:pt x="59270" y="1"/>
                    </a:lnTo>
                  </a:path>
                </a:pathLst>
              </a:custGeom>
              <a:noFill/>
              <a:ln w="244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135" name="Google Shape;1135;p36"/>
            <p:cNvSpPr txBox="1"/>
            <p:nvPr/>
          </p:nvSpPr>
          <p:spPr>
            <a:xfrm>
              <a:off x="6855679" y="2865048"/>
              <a:ext cx="1433100" cy="16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2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Welcome back to</a:t>
              </a:r>
              <a:r>
                <a:rPr lang="en" sz="6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 </a:t>
              </a:r>
              <a:r>
                <a:rPr lang="en" sz="18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School</a:t>
              </a:r>
              <a:endParaRPr sz="18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sp>
        <p:nvSpPr>
          <p:cNvPr id="114" name="Text Box 10"/>
          <p:cNvSpPr txBox="1">
            <a:spLocks noChangeArrowheads="1"/>
          </p:cNvSpPr>
          <p:nvPr/>
        </p:nvSpPr>
        <p:spPr bwMode="auto">
          <a:xfrm>
            <a:off x="1562100" y="1813677"/>
            <a:ext cx="39310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B19C8"/>
                </a:solidFill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3127866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4980385" y="814174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1253729" y="1570221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090737" y="2465571"/>
            <a:ext cx="1381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050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739504" y="1732146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929879" y="1895262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0" y="834264"/>
            <a:ext cx="685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just"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Giu-li-ét-ta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423" name="TextBox 34"/>
          <p:cNvSpPr txBox="1">
            <a:spLocks noChangeArrowheads="1"/>
          </p:cNvSpPr>
          <p:nvPr/>
        </p:nvSpPr>
        <p:spPr bwMode="auto">
          <a:xfrm>
            <a:off x="0" y="1971290"/>
            <a:ext cx="68580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-ô: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Giu-li-ét-ta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4980385" y="988986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253729" y="1745033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090737" y="2640383"/>
            <a:ext cx="1381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05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739504" y="1906958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929879" y="2070074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0" y="486887"/>
            <a:ext cx="6858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just"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-33446" y="1479466"/>
            <a:ext cx="689144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gỡ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253729" y="2424113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090737" y="3319463"/>
            <a:ext cx="1381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05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739504" y="2586038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929879" y="2749154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9" name="TextBox 30"/>
          <p:cNvSpPr txBox="1">
            <a:spLocks noChangeArrowheads="1"/>
          </p:cNvSpPr>
          <p:nvPr/>
        </p:nvSpPr>
        <p:spPr bwMode="auto">
          <a:xfrm>
            <a:off x="1500188" y="2411016"/>
            <a:ext cx="471487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05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-15210" y="1275606"/>
            <a:ext cx="68732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just"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3. Tai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-15210" y="1928716"/>
            <a:ext cx="687321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000" b="1" dirty="0">
                <a:solidFill>
                  <a:srgbClr val="0033CC"/>
                </a:solidFill>
              </a:rPr>
              <a:t>  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thủng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khoang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Ma-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khiếp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000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4980385" y="1668066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253729" y="2424113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090737" y="3319463"/>
            <a:ext cx="1381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05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739504" y="2586038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929879" y="2749154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9" name="TextBox 30"/>
          <p:cNvSpPr txBox="1">
            <a:spLocks noChangeArrowheads="1"/>
          </p:cNvSpPr>
          <p:nvPr/>
        </p:nvSpPr>
        <p:spPr bwMode="auto">
          <a:xfrm>
            <a:off x="1500188" y="2411016"/>
            <a:ext cx="471487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05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-189402" y="0"/>
            <a:ext cx="704740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just"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4. Ma-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-5303" y="1286210"/>
            <a:ext cx="6858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Ma-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: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…,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-185180" y="3006856"/>
            <a:ext cx="6852697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just"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5.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14" name="TextBox 34"/>
          <p:cNvSpPr txBox="1">
            <a:spLocks noChangeArrowheads="1"/>
          </p:cNvSpPr>
          <p:nvPr/>
        </p:nvSpPr>
        <p:spPr bwMode="auto">
          <a:xfrm>
            <a:off x="-27276" y="4138047"/>
            <a:ext cx="68799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4980385" y="1668066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253729" y="2424113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090737" y="3319463"/>
            <a:ext cx="1381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05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739504" y="2586038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929879" y="2749154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9" name="TextBox 30"/>
          <p:cNvSpPr txBox="1">
            <a:spLocks noChangeArrowheads="1"/>
          </p:cNvSpPr>
          <p:nvPr/>
        </p:nvSpPr>
        <p:spPr bwMode="auto">
          <a:xfrm>
            <a:off x="1500188" y="2411016"/>
            <a:ext cx="471487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05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88640" y="959"/>
            <a:ext cx="66693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just">
              <a:spcBef>
                <a:spcPct val="50000"/>
              </a:spcBef>
            </a:pPr>
            <a:r>
              <a:rPr lang="en-US" sz="3000" b="1" dirty="0"/>
              <a:t>  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6.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0" y="993538"/>
            <a:ext cx="6858000" cy="40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-Ma-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-li-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-ta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lo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47725" y="450828"/>
            <a:ext cx="403350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-114022" y="1554781"/>
            <a:ext cx="312349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i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Nội</a:t>
            </a:r>
            <a:r>
              <a:rPr lang="en-US" sz="3000" b="1" i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 dung:</a:t>
            </a:r>
            <a:endParaRPr lang="en-US" sz="27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0659" y="1111347"/>
            <a:ext cx="6822524" cy="469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Qua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chuyện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tác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giả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muốn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ca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ngợi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Điều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476" y="2085696"/>
            <a:ext cx="6795903" cy="2006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-li-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ta;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-ô.</a:t>
            </a:r>
            <a:endParaRPr lang="en-US" sz="33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247522" y="87474"/>
            <a:ext cx="2667568" cy="4286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1403" y="480486"/>
            <a:ext cx="6622132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 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.”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sững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sờ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thõng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thẫn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Ma-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: “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…” </a:t>
            </a:r>
          </a:p>
          <a:p>
            <a:pPr algn="just"/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ngửng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!”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V="1">
            <a:off x="343623" y="1126568"/>
            <a:ext cx="86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4700777" y="1126568"/>
            <a:ext cx="17145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2289744" y="1448039"/>
            <a:ext cx="101799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V="1">
            <a:off x="2863616" y="1769510"/>
            <a:ext cx="89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735968" y="2090981"/>
            <a:ext cx="85725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4035909" y="2401901"/>
            <a:ext cx="75009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5343719" y="2401901"/>
            <a:ext cx="117872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146604" y="2733923"/>
            <a:ext cx="97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521654" y="1449850"/>
            <a:ext cx="97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V="1">
            <a:off x="5450876" y="3055394"/>
            <a:ext cx="105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V="1">
            <a:off x="3243606" y="3376865"/>
            <a:ext cx="675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V="1">
            <a:off x="4647198" y="3698336"/>
            <a:ext cx="129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V="1">
            <a:off x="4540865" y="4019807"/>
            <a:ext cx="1107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1914695" y="4341278"/>
            <a:ext cx="197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V="1">
            <a:off x="307340" y="4640823"/>
            <a:ext cx="105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/>
      <p:bldP spid="9228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35"/>
          <p:cNvSpPr txBox="1">
            <a:spLocks noGrp="1"/>
          </p:cNvSpPr>
          <p:nvPr>
            <p:ph type="title"/>
          </p:nvPr>
        </p:nvSpPr>
        <p:spPr>
          <a:xfrm>
            <a:off x="1573548" y="1565671"/>
            <a:ext cx="3939291" cy="13119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7" name="Google Shape;1027;p35"/>
          <p:cNvGrpSpPr/>
          <p:nvPr/>
        </p:nvGrpSpPr>
        <p:grpSpPr>
          <a:xfrm rot="2703933">
            <a:off x="75252" y="4412790"/>
            <a:ext cx="941816" cy="400090"/>
            <a:chOff x="0" y="1186625"/>
            <a:chExt cx="7619725" cy="3240625"/>
          </a:xfrm>
        </p:grpSpPr>
        <p:sp>
          <p:nvSpPr>
            <p:cNvPr id="1028" name="Google Shape;1028;p35"/>
            <p:cNvSpPr/>
            <p:nvPr/>
          </p:nvSpPr>
          <p:spPr>
            <a:xfrm>
              <a:off x="0" y="1186625"/>
              <a:ext cx="7619725" cy="3240563"/>
            </a:xfrm>
            <a:custGeom>
              <a:avLst/>
              <a:gdLst/>
              <a:ahLst/>
              <a:cxnLst/>
              <a:rect l="l" t="t" r="r" b="b"/>
              <a:pathLst>
                <a:path w="250032" h="98080" extrusionOk="0">
                  <a:moveTo>
                    <a:pt x="879" y="0"/>
                  </a:moveTo>
                  <a:cubicBezTo>
                    <a:pt x="2831" y="2440"/>
                    <a:pt x="4392" y="5075"/>
                    <a:pt x="6246" y="7612"/>
                  </a:cubicBezTo>
                  <a:cubicBezTo>
                    <a:pt x="6734" y="8296"/>
                    <a:pt x="7320" y="8979"/>
                    <a:pt x="7905" y="9662"/>
                  </a:cubicBezTo>
                  <a:cubicBezTo>
                    <a:pt x="8198" y="10052"/>
                    <a:pt x="8491" y="10345"/>
                    <a:pt x="8686" y="10833"/>
                  </a:cubicBezTo>
                  <a:cubicBezTo>
                    <a:pt x="8979" y="11419"/>
                    <a:pt x="8686" y="12102"/>
                    <a:pt x="8101" y="12394"/>
                  </a:cubicBezTo>
                  <a:cubicBezTo>
                    <a:pt x="6832" y="13370"/>
                    <a:pt x="5466" y="14249"/>
                    <a:pt x="4002" y="15029"/>
                  </a:cubicBezTo>
                  <a:cubicBezTo>
                    <a:pt x="3123" y="15517"/>
                    <a:pt x="2343" y="16005"/>
                    <a:pt x="1464" y="16493"/>
                  </a:cubicBezTo>
                  <a:lnTo>
                    <a:pt x="879" y="16786"/>
                  </a:lnTo>
                  <a:cubicBezTo>
                    <a:pt x="684" y="16981"/>
                    <a:pt x="1074" y="17274"/>
                    <a:pt x="1172" y="17469"/>
                  </a:cubicBezTo>
                  <a:cubicBezTo>
                    <a:pt x="1269" y="17567"/>
                    <a:pt x="1757" y="18055"/>
                    <a:pt x="2050" y="18348"/>
                  </a:cubicBezTo>
                  <a:cubicBezTo>
                    <a:pt x="4295" y="20690"/>
                    <a:pt x="7320" y="22642"/>
                    <a:pt x="8979" y="25472"/>
                  </a:cubicBezTo>
                  <a:cubicBezTo>
                    <a:pt x="9467" y="26155"/>
                    <a:pt x="9955" y="27131"/>
                    <a:pt x="9565" y="27912"/>
                  </a:cubicBezTo>
                  <a:cubicBezTo>
                    <a:pt x="9077" y="28595"/>
                    <a:pt x="8296" y="29083"/>
                    <a:pt x="7515" y="29473"/>
                  </a:cubicBezTo>
                  <a:cubicBezTo>
                    <a:pt x="6930" y="29863"/>
                    <a:pt x="6344" y="30254"/>
                    <a:pt x="5758" y="30742"/>
                  </a:cubicBezTo>
                  <a:cubicBezTo>
                    <a:pt x="5661" y="30839"/>
                    <a:pt x="5466" y="30937"/>
                    <a:pt x="5368" y="31034"/>
                  </a:cubicBezTo>
                  <a:cubicBezTo>
                    <a:pt x="5270" y="31230"/>
                    <a:pt x="5563" y="31522"/>
                    <a:pt x="5563" y="31718"/>
                  </a:cubicBezTo>
                  <a:cubicBezTo>
                    <a:pt x="5856" y="32010"/>
                    <a:pt x="6051" y="32401"/>
                    <a:pt x="6344" y="32791"/>
                  </a:cubicBezTo>
                  <a:cubicBezTo>
                    <a:pt x="7222" y="33962"/>
                    <a:pt x="7905" y="35329"/>
                    <a:pt x="8393" y="36792"/>
                  </a:cubicBezTo>
                  <a:cubicBezTo>
                    <a:pt x="8979" y="39915"/>
                    <a:pt x="5856" y="41379"/>
                    <a:pt x="4587" y="43819"/>
                  </a:cubicBezTo>
                  <a:cubicBezTo>
                    <a:pt x="4099" y="44990"/>
                    <a:pt x="4295" y="46259"/>
                    <a:pt x="5173" y="47137"/>
                  </a:cubicBezTo>
                  <a:cubicBezTo>
                    <a:pt x="6149" y="48503"/>
                    <a:pt x="7320" y="49675"/>
                    <a:pt x="8686" y="50748"/>
                  </a:cubicBezTo>
                  <a:cubicBezTo>
                    <a:pt x="9857" y="51626"/>
                    <a:pt x="10833" y="52602"/>
                    <a:pt x="11712" y="53871"/>
                  </a:cubicBezTo>
                  <a:cubicBezTo>
                    <a:pt x="12200" y="54554"/>
                    <a:pt x="12785" y="55237"/>
                    <a:pt x="12200" y="56018"/>
                  </a:cubicBezTo>
                  <a:cubicBezTo>
                    <a:pt x="11614" y="57091"/>
                    <a:pt x="10833" y="58067"/>
                    <a:pt x="9955" y="58848"/>
                  </a:cubicBezTo>
                  <a:cubicBezTo>
                    <a:pt x="9077" y="59824"/>
                    <a:pt x="8003" y="60702"/>
                    <a:pt x="7125" y="61678"/>
                  </a:cubicBezTo>
                  <a:cubicBezTo>
                    <a:pt x="6149" y="62557"/>
                    <a:pt x="5368" y="63630"/>
                    <a:pt x="4783" y="64801"/>
                  </a:cubicBezTo>
                  <a:cubicBezTo>
                    <a:pt x="4392" y="65972"/>
                    <a:pt x="4685" y="67339"/>
                    <a:pt x="5466" y="68217"/>
                  </a:cubicBezTo>
                  <a:cubicBezTo>
                    <a:pt x="5954" y="68802"/>
                    <a:pt x="6344" y="69193"/>
                    <a:pt x="6832" y="69583"/>
                  </a:cubicBezTo>
                  <a:cubicBezTo>
                    <a:pt x="7125" y="69876"/>
                    <a:pt x="7418" y="70169"/>
                    <a:pt x="7613" y="70462"/>
                  </a:cubicBezTo>
                  <a:cubicBezTo>
                    <a:pt x="8003" y="71145"/>
                    <a:pt x="7418" y="71828"/>
                    <a:pt x="6930" y="72413"/>
                  </a:cubicBezTo>
                  <a:cubicBezTo>
                    <a:pt x="5856" y="73389"/>
                    <a:pt x="4783" y="74463"/>
                    <a:pt x="3807" y="75634"/>
                  </a:cubicBezTo>
                  <a:cubicBezTo>
                    <a:pt x="3221" y="76415"/>
                    <a:pt x="3221" y="77586"/>
                    <a:pt x="3904" y="78366"/>
                  </a:cubicBezTo>
                  <a:cubicBezTo>
                    <a:pt x="4685" y="79538"/>
                    <a:pt x="5563" y="80611"/>
                    <a:pt x="6637" y="81489"/>
                  </a:cubicBezTo>
                  <a:cubicBezTo>
                    <a:pt x="7710" y="82270"/>
                    <a:pt x="8686" y="83246"/>
                    <a:pt x="9565" y="84222"/>
                  </a:cubicBezTo>
                  <a:cubicBezTo>
                    <a:pt x="10248" y="84905"/>
                    <a:pt x="10443" y="85881"/>
                    <a:pt x="10150" y="86759"/>
                  </a:cubicBezTo>
                  <a:cubicBezTo>
                    <a:pt x="9272" y="88028"/>
                    <a:pt x="8296" y="89102"/>
                    <a:pt x="7222" y="90077"/>
                  </a:cubicBezTo>
                  <a:cubicBezTo>
                    <a:pt x="4978" y="92908"/>
                    <a:pt x="2636" y="95640"/>
                    <a:pt x="1" y="98080"/>
                  </a:cubicBezTo>
                  <a:lnTo>
                    <a:pt x="250032" y="98080"/>
                  </a:lnTo>
                  <a:lnTo>
                    <a:pt x="250032" y="97397"/>
                  </a:lnTo>
                  <a:cubicBezTo>
                    <a:pt x="249641" y="96421"/>
                    <a:pt x="249056" y="95347"/>
                    <a:pt x="248373" y="94469"/>
                  </a:cubicBezTo>
                  <a:cubicBezTo>
                    <a:pt x="247885" y="93688"/>
                    <a:pt x="247397" y="93005"/>
                    <a:pt x="246909" y="92420"/>
                  </a:cubicBezTo>
                  <a:cubicBezTo>
                    <a:pt x="245738" y="91053"/>
                    <a:pt x="244664" y="89687"/>
                    <a:pt x="243688" y="88223"/>
                  </a:cubicBezTo>
                  <a:cubicBezTo>
                    <a:pt x="243298" y="87735"/>
                    <a:pt x="243103" y="87150"/>
                    <a:pt x="243005" y="86564"/>
                  </a:cubicBezTo>
                  <a:cubicBezTo>
                    <a:pt x="243005" y="85979"/>
                    <a:pt x="243396" y="85393"/>
                    <a:pt x="243883" y="85198"/>
                  </a:cubicBezTo>
                  <a:cubicBezTo>
                    <a:pt x="244567" y="84808"/>
                    <a:pt x="245543" y="84612"/>
                    <a:pt x="246030" y="84027"/>
                  </a:cubicBezTo>
                  <a:cubicBezTo>
                    <a:pt x="246518" y="83441"/>
                    <a:pt x="246323" y="82368"/>
                    <a:pt x="245933" y="81587"/>
                  </a:cubicBezTo>
                  <a:cubicBezTo>
                    <a:pt x="244567" y="79440"/>
                    <a:pt x="243005" y="77391"/>
                    <a:pt x="241248" y="75536"/>
                  </a:cubicBezTo>
                  <a:cubicBezTo>
                    <a:pt x="240370" y="74756"/>
                    <a:pt x="239980" y="73584"/>
                    <a:pt x="240077" y="72413"/>
                  </a:cubicBezTo>
                  <a:cubicBezTo>
                    <a:pt x="240468" y="71047"/>
                    <a:pt x="241346" y="69876"/>
                    <a:pt x="242517" y="68998"/>
                  </a:cubicBezTo>
                  <a:cubicBezTo>
                    <a:pt x="243688" y="68119"/>
                    <a:pt x="244859" y="67046"/>
                    <a:pt x="245835" y="65777"/>
                  </a:cubicBezTo>
                  <a:cubicBezTo>
                    <a:pt x="246226" y="65484"/>
                    <a:pt x="246421" y="64996"/>
                    <a:pt x="246421" y="64411"/>
                  </a:cubicBezTo>
                  <a:cubicBezTo>
                    <a:pt x="246323" y="63825"/>
                    <a:pt x="246030" y="63240"/>
                    <a:pt x="245738" y="62654"/>
                  </a:cubicBezTo>
                  <a:cubicBezTo>
                    <a:pt x="244274" y="59531"/>
                    <a:pt x="241834" y="56799"/>
                    <a:pt x="240858" y="53578"/>
                  </a:cubicBezTo>
                  <a:cubicBezTo>
                    <a:pt x="240858" y="53578"/>
                    <a:pt x="240858" y="53481"/>
                    <a:pt x="240858" y="53481"/>
                  </a:cubicBezTo>
                  <a:cubicBezTo>
                    <a:pt x="242224" y="52407"/>
                    <a:pt x="243883" y="51724"/>
                    <a:pt x="245250" y="50748"/>
                  </a:cubicBezTo>
                  <a:cubicBezTo>
                    <a:pt x="245933" y="50358"/>
                    <a:pt x="246421" y="49675"/>
                    <a:pt x="246714" y="48991"/>
                  </a:cubicBezTo>
                  <a:cubicBezTo>
                    <a:pt x="246909" y="48211"/>
                    <a:pt x="246811" y="47430"/>
                    <a:pt x="246421" y="46747"/>
                  </a:cubicBezTo>
                  <a:cubicBezTo>
                    <a:pt x="245445" y="45283"/>
                    <a:pt x="244274" y="43917"/>
                    <a:pt x="242908" y="42843"/>
                  </a:cubicBezTo>
                  <a:cubicBezTo>
                    <a:pt x="242029" y="41867"/>
                    <a:pt x="240761" y="40696"/>
                    <a:pt x="240956" y="39330"/>
                  </a:cubicBezTo>
                  <a:cubicBezTo>
                    <a:pt x="241151" y="38549"/>
                    <a:pt x="241639" y="37964"/>
                    <a:pt x="242322" y="37573"/>
                  </a:cubicBezTo>
                  <a:cubicBezTo>
                    <a:pt x="243396" y="36890"/>
                    <a:pt x="244469" y="36304"/>
                    <a:pt x="245543" y="35621"/>
                  </a:cubicBezTo>
                  <a:cubicBezTo>
                    <a:pt x="245738" y="35426"/>
                    <a:pt x="246909" y="34743"/>
                    <a:pt x="246616" y="34548"/>
                  </a:cubicBezTo>
                  <a:cubicBezTo>
                    <a:pt x="246226" y="33962"/>
                    <a:pt x="245640" y="33377"/>
                    <a:pt x="245152" y="32889"/>
                  </a:cubicBezTo>
                  <a:cubicBezTo>
                    <a:pt x="243981" y="32010"/>
                    <a:pt x="242908" y="30937"/>
                    <a:pt x="241932" y="29863"/>
                  </a:cubicBezTo>
                  <a:cubicBezTo>
                    <a:pt x="241444" y="29083"/>
                    <a:pt x="240663" y="27912"/>
                    <a:pt x="240956" y="26936"/>
                  </a:cubicBezTo>
                  <a:cubicBezTo>
                    <a:pt x="241248" y="26448"/>
                    <a:pt x="241541" y="25960"/>
                    <a:pt x="241932" y="25569"/>
                  </a:cubicBezTo>
                  <a:cubicBezTo>
                    <a:pt x="242517" y="24984"/>
                    <a:pt x="243200" y="24301"/>
                    <a:pt x="243786" y="23618"/>
                  </a:cubicBezTo>
                  <a:cubicBezTo>
                    <a:pt x="244469" y="23032"/>
                    <a:pt x="245250" y="22251"/>
                    <a:pt x="245933" y="21666"/>
                  </a:cubicBezTo>
                  <a:cubicBezTo>
                    <a:pt x="246421" y="21373"/>
                    <a:pt x="246811" y="21080"/>
                    <a:pt x="247104" y="20690"/>
                  </a:cubicBezTo>
                  <a:cubicBezTo>
                    <a:pt x="247397" y="20104"/>
                    <a:pt x="247006" y="19226"/>
                    <a:pt x="246811" y="18836"/>
                  </a:cubicBezTo>
                  <a:cubicBezTo>
                    <a:pt x="246421" y="18152"/>
                    <a:pt x="245933" y="17567"/>
                    <a:pt x="245445" y="17079"/>
                  </a:cubicBezTo>
                  <a:cubicBezTo>
                    <a:pt x="244371" y="16103"/>
                    <a:pt x="243298" y="15029"/>
                    <a:pt x="242420" y="13858"/>
                  </a:cubicBezTo>
                  <a:cubicBezTo>
                    <a:pt x="241834" y="13273"/>
                    <a:pt x="241736" y="12882"/>
                    <a:pt x="242420" y="12297"/>
                  </a:cubicBezTo>
                  <a:cubicBezTo>
                    <a:pt x="242908" y="11809"/>
                    <a:pt x="243396" y="11419"/>
                    <a:pt x="243981" y="11028"/>
                  </a:cubicBezTo>
                  <a:cubicBezTo>
                    <a:pt x="244567" y="10735"/>
                    <a:pt x="245250" y="10443"/>
                    <a:pt x="245835" y="10150"/>
                  </a:cubicBezTo>
                  <a:cubicBezTo>
                    <a:pt x="246616" y="9955"/>
                    <a:pt x="247397" y="9662"/>
                    <a:pt x="248178" y="9369"/>
                  </a:cubicBezTo>
                  <a:cubicBezTo>
                    <a:pt x="248568" y="9272"/>
                    <a:pt x="249446" y="9174"/>
                    <a:pt x="249056" y="8686"/>
                  </a:cubicBezTo>
                  <a:cubicBezTo>
                    <a:pt x="248665" y="8296"/>
                    <a:pt x="248470" y="8100"/>
                    <a:pt x="248178" y="7710"/>
                  </a:cubicBezTo>
                  <a:cubicBezTo>
                    <a:pt x="247494" y="7027"/>
                    <a:pt x="246811" y="6441"/>
                    <a:pt x="246128" y="5661"/>
                  </a:cubicBezTo>
                  <a:cubicBezTo>
                    <a:pt x="245738" y="5270"/>
                    <a:pt x="245250" y="4880"/>
                    <a:pt x="244859" y="4392"/>
                  </a:cubicBezTo>
                  <a:cubicBezTo>
                    <a:pt x="244371" y="3904"/>
                    <a:pt x="245250" y="3416"/>
                    <a:pt x="245445" y="3026"/>
                  </a:cubicBezTo>
                  <a:cubicBezTo>
                    <a:pt x="246226" y="1952"/>
                    <a:pt x="247299" y="1074"/>
                    <a:pt x="248373" y="293"/>
                  </a:cubicBezTo>
                  <a:lnTo>
                    <a:pt x="24886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9" name="Google Shape;1029;p35"/>
            <p:cNvSpPr/>
            <p:nvPr/>
          </p:nvSpPr>
          <p:spPr>
            <a:xfrm>
              <a:off x="1126200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0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1" y="18616"/>
                  </a:cubicBezTo>
                  <a:cubicBezTo>
                    <a:pt x="144339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7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3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2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3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3" y="48459"/>
                    <a:pt x="106814" y="48274"/>
                    <a:pt x="106474" y="48089"/>
                  </a:cubicBezTo>
                  <a:cubicBezTo>
                    <a:pt x="103936" y="46528"/>
                    <a:pt x="101496" y="44381"/>
                    <a:pt x="100716" y="41355"/>
                  </a:cubicBezTo>
                  <a:cubicBezTo>
                    <a:pt x="99642" y="37256"/>
                    <a:pt x="101984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2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6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5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7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1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7" y="50962"/>
                    <a:pt x="77102" y="54871"/>
                    <a:pt x="75123" y="58583"/>
                  </a:cubicBezTo>
                  <a:lnTo>
                    <a:pt x="75123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5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69" y="57617"/>
                    <a:pt x="194547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0" y="33093"/>
                  </a:cubicBezTo>
                  <a:close/>
                  <a:moveTo>
                    <a:pt x="167228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0" y="58190"/>
                  </a:cubicBezTo>
                  <a:lnTo>
                    <a:pt x="158000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0" y="15461"/>
                    <a:pt x="201809" y="22890"/>
                    <a:pt x="201364" y="29775"/>
                  </a:cubicBezTo>
                  <a:lnTo>
                    <a:pt x="201364" y="29775"/>
                  </a:lnTo>
                  <a:cubicBezTo>
                    <a:pt x="198261" y="30960"/>
                    <a:pt x="194748" y="31313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7" y="65597"/>
                    <a:pt x="181501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9" y="6125"/>
                  </a:cubicBezTo>
                  <a:cubicBezTo>
                    <a:pt x="175588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0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1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1" y="73035"/>
                    <a:pt x="126887" y="73006"/>
                    <a:pt x="126773" y="72975"/>
                  </a:cubicBezTo>
                  <a:cubicBezTo>
                    <a:pt x="124235" y="72194"/>
                    <a:pt x="120917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1" y="54335"/>
                  </a:cubicBezTo>
                  <a:cubicBezTo>
                    <a:pt x="150081" y="56771"/>
                    <a:pt x="152045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5" y="73516"/>
                    <a:pt x="132514" y="73594"/>
                    <a:pt x="131518" y="73594"/>
                  </a:cubicBezTo>
                  <a:cubicBezTo>
                    <a:pt x="131090" y="73594"/>
                    <a:pt x="130661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1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7" y="47406"/>
                    <a:pt x="102920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4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1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3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0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3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4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69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2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2" y="78868"/>
                  </a:cubicBezTo>
                  <a:close/>
                  <a:moveTo>
                    <a:pt x="156912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0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5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0" y="89135"/>
                  </a:cubicBezTo>
                  <a:lnTo>
                    <a:pt x="169030" y="89135"/>
                  </a:lnTo>
                  <a:cubicBezTo>
                    <a:pt x="169331" y="88123"/>
                    <a:pt x="169560" y="87092"/>
                    <a:pt x="169713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5" y="65948"/>
                    <a:pt x="116526" y="68388"/>
                  </a:cubicBezTo>
                  <a:cubicBezTo>
                    <a:pt x="117306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5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4" y="94051"/>
                    <a:pt x="103511" y="93790"/>
                    <a:pt x="100813" y="93079"/>
                  </a:cubicBezTo>
                  <a:cubicBezTo>
                    <a:pt x="96422" y="91908"/>
                    <a:pt x="93006" y="89273"/>
                    <a:pt x="92420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1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49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4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6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8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9" y="101569"/>
                  </a:cubicBezTo>
                  <a:cubicBezTo>
                    <a:pt x="180280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1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7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69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7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3" y="109767"/>
                    <a:pt x="123455" y="104692"/>
                    <a:pt x="123552" y="100008"/>
                  </a:cubicBezTo>
                  <a:cubicBezTo>
                    <a:pt x="123571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6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399" y="102334"/>
                    <a:pt x="184743" y="98251"/>
                  </a:cubicBezTo>
                  <a:cubicBezTo>
                    <a:pt x="183855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lnTo>
                    <a:pt x="168036" y="91852"/>
                  </a:ln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5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5" y="78808"/>
                    <a:pt x="61162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0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7" y="27009"/>
                  </a:cubicBezTo>
                  <a:cubicBezTo>
                    <a:pt x="205304" y="27367"/>
                    <a:pt x="204964" y="27688"/>
                    <a:pt x="204607" y="27976"/>
                  </a:cubicBezTo>
                  <a:lnTo>
                    <a:pt x="204607" y="27976"/>
                  </a:lnTo>
                  <a:cubicBezTo>
                    <a:pt x="204858" y="19351"/>
                    <a:pt x="202854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7" y="3951"/>
                    <a:pt x="160052" y="2807"/>
                  </a:cubicBezTo>
                  <a:cubicBezTo>
                    <a:pt x="158082" y="1983"/>
                    <a:pt x="156111" y="1619"/>
                    <a:pt x="154155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6" y="8076"/>
                    <a:pt x="102375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5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5" y="2993"/>
                    <a:pt x="5330" y="2993"/>
                  </a:cubicBezTo>
                  <a:cubicBezTo>
                    <a:pt x="4878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5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0" y="97039"/>
                    <a:pt x="119496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6" y="101891"/>
                    <a:pt x="120820" y="104399"/>
                  </a:cubicBezTo>
                  <a:cubicBezTo>
                    <a:pt x="121308" y="108986"/>
                    <a:pt x="124235" y="112890"/>
                    <a:pt x="128334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0" y="118648"/>
                  </a:cubicBezTo>
                  <a:cubicBezTo>
                    <a:pt x="161944" y="120633"/>
                    <a:pt x="165779" y="121626"/>
                    <a:pt x="169725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4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5" y="105780"/>
                  </a:cubicBezTo>
                  <a:cubicBezTo>
                    <a:pt x="234728" y="105780"/>
                    <a:pt x="236871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1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7" y="50626"/>
                  </a:cubicBezTo>
                  <a:cubicBezTo>
                    <a:pt x="201957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4" y="31569"/>
                    <a:pt x="205355" y="31266"/>
                    <a:pt x="205823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899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4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0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7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6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8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7" y="67315"/>
                    <a:pt x="243200" y="63021"/>
                    <a:pt x="239882" y="60288"/>
                  </a:cubicBezTo>
                  <a:cubicBezTo>
                    <a:pt x="236474" y="57435"/>
                    <a:pt x="232036" y="57027"/>
                    <a:pt x="227717" y="57027"/>
                  </a:cubicBezTo>
                  <a:cubicBezTo>
                    <a:pt x="226719" y="57027"/>
                    <a:pt x="225727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5" y="55213"/>
                    <a:pt x="212459" y="54042"/>
                    <a:pt x="210897" y="52481"/>
                  </a:cubicBezTo>
                  <a:cubicBezTo>
                    <a:pt x="209433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5" y="43014"/>
                  </a:cubicBezTo>
                  <a:cubicBezTo>
                    <a:pt x="213094" y="42313"/>
                    <a:pt x="214981" y="42104"/>
                    <a:pt x="216885" y="42104"/>
                  </a:cubicBezTo>
                  <a:cubicBezTo>
                    <a:pt x="219221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1" y="10321"/>
                    <a:pt x="233636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0" name="Google Shape;1030;p35"/>
            <p:cNvSpPr/>
            <p:nvPr/>
          </p:nvSpPr>
          <p:spPr>
            <a:xfrm>
              <a:off x="467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8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7" y="28681"/>
                  </a:moveTo>
                  <a:lnTo>
                    <a:pt x="15147" y="28681"/>
                  </a:lnTo>
                  <a:cubicBezTo>
                    <a:pt x="17249" y="30042"/>
                    <a:pt x="19275" y="31526"/>
                    <a:pt x="20885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2" y="44522"/>
                    <a:pt x="16103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200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7" y="72644"/>
                    <a:pt x="40847" y="76192"/>
                    <a:pt x="38842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7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9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0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7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5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3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0" y="118058"/>
                    <a:pt x="14835" y="117325"/>
                  </a:cubicBezTo>
                  <a:cubicBezTo>
                    <a:pt x="15615" y="113909"/>
                    <a:pt x="18641" y="112641"/>
                    <a:pt x="21764" y="112055"/>
                  </a:cubicBezTo>
                  <a:cubicBezTo>
                    <a:pt x="24724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6" y="32420"/>
                  </a:cubicBezTo>
                  <a:cubicBezTo>
                    <a:pt x="51529" y="27638"/>
                    <a:pt x="52896" y="21783"/>
                    <a:pt x="52213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0" y="1"/>
                    <a:pt x="11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1" name="Google Shape;1031;p35"/>
            <p:cNvSpPr/>
            <p:nvPr/>
          </p:nvSpPr>
          <p:spPr>
            <a:xfrm>
              <a:off x="1916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7" y="0"/>
                  </a:moveTo>
                  <a:cubicBezTo>
                    <a:pt x="39516" y="0"/>
                    <a:pt x="36170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4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3" y="13501"/>
                    <a:pt x="4772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8" y="29894"/>
                    <a:pt x="31610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6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2" name="Google Shape;1032;p35"/>
            <p:cNvSpPr/>
            <p:nvPr/>
          </p:nvSpPr>
          <p:spPr>
            <a:xfrm>
              <a:off x="5588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6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0" y="29745"/>
                  </a:cubicBezTo>
                  <a:cubicBezTo>
                    <a:pt x="26068" y="29745"/>
                    <a:pt x="24648" y="29636"/>
                    <a:pt x="23242" y="29385"/>
                  </a:cubicBezTo>
                  <a:cubicBezTo>
                    <a:pt x="19533" y="28702"/>
                    <a:pt x="16117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0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4323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59" y="2419"/>
                  </a:cubicBezTo>
                  <a:cubicBezTo>
                    <a:pt x="8158" y="4859"/>
                    <a:pt x="6401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3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6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0" y="31574"/>
                    <a:pt x="50367" y="31574"/>
                  </a:cubicBezTo>
                  <a:cubicBezTo>
                    <a:pt x="51123" y="31574"/>
                    <a:pt x="51879" y="31062"/>
                    <a:pt x="51879" y="30037"/>
                  </a:cubicBezTo>
                  <a:lnTo>
                    <a:pt x="51977" y="30037"/>
                  </a:lnTo>
                  <a:cubicBezTo>
                    <a:pt x="52172" y="16862"/>
                    <a:pt x="41339" y="4859"/>
                    <a:pt x="29140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1065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8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1" y="31912"/>
                    <a:pt x="160833" y="33841"/>
                  </a:cubicBezTo>
                  <a:cubicBezTo>
                    <a:pt x="158912" y="35648"/>
                    <a:pt x="156796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6" y="46528"/>
                    <a:pt x="101497" y="44381"/>
                    <a:pt x="100716" y="41355"/>
                  </a:cubicBezTo>
                  <a:cubicBezTo>
                    <a:pt x="99642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1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09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39" y="44478"/>
                    <a:pt x="133800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6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8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0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6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4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4" y="77884"/>
                    <a:pt x="186751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6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4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lnTo>
                    <a:pt x="92849" y="79228"/>
                  </a:ln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3" y="93079"/>
                  </a:cubicBezTo>
                  <a:cubicBezTo>
                    <a:pt x="108701" y="93418"/>
                    <a:pt x="108874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90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2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8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8" y="3951"/>
                    <a:pt x="160052" y="2807"/>
                  </a:cubicBezTo>
                  <a:cubicBezTo>
                    <a:pt x="158082" y="1983"/>
                    <a:pt x="156111" y="1619"/>
                    <a:pt x="154156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8" y="3888"/>
                    <a:pt x="134060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7" y="5002"/>
                    <a:pt x="96279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4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3" y="105083"/>
                  </a:cubicBezTo>
                  <a:cubicBezTo>
                    <a:pt x="141022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4" y="115492"/>
                    <a:pt x="187497" y="116324"/>
                    <a:pt x="189330" y="116794"/>
                  </a:cubicBezTo>
                  <a:cubicBezTo>
                    <a:pt x="190326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1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5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2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0" y="57106"/>
                    <a:pt x="223642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406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8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9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9" y="3774"/>
                    <a:pt x="9540" y="2985"/>
                    <a:pt x="11738" y="2985"/>
                  </a:cubicBezTo>
                  <a:close/>
                  <a:moveTo>
                    <a:pt x="15147" y="28681"/>
                  </a:moveTo>
                  <a:cubicBezTo>
                    <a:pt x="17249" y="30042"/>
                    <a:pt x="19275" y="31526"/>
                    <a:pt x="20886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3" y="44522"/>
                    <a:pt x="16104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30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8" y="66009"/>
                  </a:cubicBezTo>
                  <a:lnTo>
                    <a:pt x="44998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9" y="57404"/>
                  </a:cubicBezTo>
                  <a:cubicBezTo>
                    <a:pt x="36200" y="62214"/>
                    <a:pt x="39911" y="65863"/>
                    <a:pt x="44012" y="68932"/>
                  </a:cubicBezTo>
                  <a:lnTo>
                    <a:pt x="44012" y="68932"/>
                  </a:lnTo>
                  <a:cubicBezTo>
                    <a:pt x="42597" y="72644"/>
                    <a:pt x="40847" y="76192"/>
                    <a:pt x="38843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5" y="69798"/>
                    <a:pt x="12102" y="66870"/>
                  </a:cubicBezTo>
                  <a:cubicBezTo>
                    <a:pt x="14737" y="64040"/>
                    <a:pt x="18251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6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3" y="105126"/>
                    <a:pt x="39818" y="107273"/>
                  </a:cubicBezTo>
                  <a:cubicBezTo>
                    <a:pt x="37503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8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1" y="112055"/>
                    <a:pt x="44210" y="112445"/>
                  </a:cubicBezTo>
                  <a:cubicBezTo>
                    <a:pt x="43621" y="112471"/>
                    <a:pt x="43011" y="112488"/>
                    <a:pt x="42389" y="112488"/>
                  </a:cubicBezTo>
                  <a:cubicBezTo>
                    <a:pt x="40009" y="112488"/>
                    <a:pt x="37467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4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1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2" y="22759"/>
                    <a:pt x="9662" y="25199"/>
                  </a:cubicBezTo>
                  <a:cubicBezTo>
                    <a:pt x="10557" y="25810"/>
                    <a:pt x="11497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6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4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5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1" y="118058"/>
                    <a:pt x="14835" y="117325"/>
                  </a:cubicBezTo>
                  <a:cubicBezTo>
                    <a:pt x="15616" y="113909"/>
                    <a:pt x="18641" y="112641"/>
                    <a:pt x="21764" y="112055"/>
                  </a:cubicBezTo>
                  <a:cubicBezTo>
                    <a:pt x="24725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9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6" y="67981"/>
                  </a:cubicBezTo>
                  <a:lnTo>
                    <a:pt x="47656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8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7" y="32420"/>
                  </a:cubicBezTo>
                  <a:cubicBezTo>
                    <a:pt x="51530" y="27638"/>
                    <a:pt x="52896" y="21783"/>
                    <a:pt x="52213" y="16122"/>
                  </a:cubicBezTo>
                  <a:cubicBezTo>
                    <a:pt x="51530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1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1" y="1"/>
                    <a:pt x="11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1855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6" y="0"/>
                    <a:pt x="36171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5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9" y="29894"/>
                    <a:pt x="31611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7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5527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7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3" y="28702"/>
                    <a:pt x="16118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4262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8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2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1004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8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5" y="19587"/>
                    <a:pt x="165908" y="18128"/>
                  </a:cubicBezTo>
                  <a:cubicBezTo>
                    <a:pt x="165947" y="17156"/>
                    <a:pt x="166079" y="16198"/>
                    <a:pt x="166298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1" y="29449"/>
                  </a:cubicBezTo>
                  <a:cubicBezTo>
                    <a:pt x="145121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3" y="34873"/>
                    <a:pt x="137576" y="34629"/>
                    <a:pt x="134483" y="34036"/>
                  </a:cubicBezTo>
                  <a:cubicBezTo>
                    <a:pt x="131067" y="33353"/>
                    <a:pt x="127164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7" y="4771"/>
                    <a:pt x="161234" y="6242"/>
                    <a:pt x="163663" y="9345"/>
                  </a:cubicBezTo>
                  <a:cubicBezTo>
                    <a:pt x="164028" y="9828"/>
                    <a:pt x="164357" y="10331"/>
                    <a:pt x="164651" y="10851"/>
                  </a:cubicBezTo>
                  <a:lnTo>
                    <a:pt x="164651" y="10851"/>
                  </a:lnTo>
                  <a:cubicBezTo>
                    <a:pt x="163894" y="12402"/>
                    <a:pt x="163359" y="14063"/>
                    <a:pt x="163078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2" y="31912"/>
                    <a:pt x="160833" y="33841"/>
                  </a:cubicBezTo>
                  <a:cubicBezTo>
                    <a:pt x="158912" y="35648"/>
                    <a:pt x="156796" y="37292"/>
                    <a:pt x="154824" y="39094"/>
                  </a:cubicBezTo>
                  <a:lnTo>
                    <a:pt x="154824" y="39094"/>
                  </a:lnTo>
                  <a:cubicBezTo>
                    <a:pt x="152662" y="37517"/>
                    <a:pt x="150114" y="36588"/>
                    <a:pt x="147429" y="35972"/>
                  </a:cubicBezTo>
                  <a:lnTo>
                    <a:pt x="147429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7" y="15689"/>
                    <a:pt x="141998" y="9443"/>
                  </a:cubicBezTo>
                  <a:cubicBezTo>
                    <a:pt x="141937" y="9351"/>
                    <a:pt x="141875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40" y="28404"/>
                    <a:pt x="111496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7" y="46528"/>
                    <a:pt x="101497" y="44381"/>
                    <a:pt x="100716" y="41355"/>
                  </a:cubicBezTo>
                  <a:cubicBezTo>
                    <a:pt x="99643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4" y="4668"/>
                  </a:moveTo>
                  <a:cubicBezTo>
                    <a:pt x="130974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3" y="13346"/>
                    <a:pt x="125505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8" y="33158"/>
                    <a:pt x="126871" y="35109"/>
                    <a:pt x="130579" y="36183"/>
                  </a:cubicBezTo>
                  <a:cubicBezTo>
                    <a:pt x="134581" y="37159"/>
                    <a:pt x="138582" y="37842"/>
                    <a:pt x="142583" y="38232"/>
                  </a:cubicBezTo>
                  <a:cubicBezTo>
                    <a:pt x="142816" y="38269"/>
                    <a:pt x="143050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4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10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40" y="44478"/>
                    <a:pt x="133800" y="46332"/>
                    <a:pt x="131360" y="48187"/>
                  </a:cubicBezTo>
                  <a:cubicBezTo>
                    <a:pt x="128243" y="50618"/>
                    <a:pt x="124928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3" y="53821"/>
                    <a:pt x="116233" y="52969"/>
                  </a:cubicBezTo>
                  <a:cubicBezTo>
                    <a:pt x="114191" y="52068"/>
                    <a:pt x="112186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4" y="4668"/>
                  </a:cubicBezTo>
                  <a:close/>
                  <a:moveTo>
                    <a:pt x="154828" y="43127"/>
                  </a:moveTo>
                  <a:cubicBezTo>
                    <a:pt x="157969" y="46796"/>
                    <a:pt x="157064" y="51952"/>
                    <a:pt x="155338" y="56897"/>
                  </a:cubicBezTo>
                  <a:lnTo>
                    <a:pt x="155338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50" y="47699"/>
                  </a:cubicBezTo>
                  <a:cubicBezTo>
                    <a:pt x="152590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7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30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7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1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8" y="44381"/>
                    <a:pt x="172154" y="49358"/>
                    <a:pt x="171178" y="54140"/>
                  </a:cubicBezTo>
                  <a:cubicBezTo>
                    <a:pt x="170752" y="56457"/>
                    <a:pt x="170418" y="58821"/>
                    <a:pt x="170465" y="61152"/>
                  </a:cubicBezTo>
                  <a:lnTo>
                    <a:pt x="170465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3" y="41044"/>
                  </a:cubicBezTo>
                  <a:lnTo>
                    <a:pt x="156983" y="41044"/>
                  </a:lnTo>
                  <a:cubicBezTo>
                    <a:pt x="158344" y="39850"/>
                    <a:pt x="159775" y="38748"/>
                    <a:pt x="161028" y="37647"/>
                  </a:cubicBezTo>
                  <a:cubicBezTo>
                    <a:pt x="163645" y="35596"/>
                    <a:pt x="165749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8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8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7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5" y="41843"/>
                  </a:cubicBezTo>
                  <a:cubicBezTo>
                    <a:pt x="175277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6" y="10884"/>
                  </a:cubicBezTo>
                  <a:lnTo>
                    <a:pt x="168096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3" y="45735"/>
                    <a:pt x="55629" y="50138"/>
                  </a:cubicBezTo>
                  <a:cubicBezTo>
                    <a:pt x="61191" y="54140"/>
                    <a:pt x="64217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5" y="66631"/>
                  </a:cubicBezTo>
                  <a:cubicBezTo>
                    <a:pt x="45186" y="64484"/>
                    <a:pt x="41966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6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9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3" y="42647"/>
                    <a:pt x="150879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2" y="66534"/>
                  </a:cubicBezTo>
                  <a:cubicBezTo>
                    <a:pt x="151092" y="67883"/>
                    <a:pt x="150703" y="69258"/>
                    <a:pt x="150434" y="70647"/>
                  </a:cubicBezTo>
                  <a:lnTo>
                    <a:pt x="150434" y="70647"/>
                  </a:lnTo>
                  <a:cubicBezTo>
                    <a:pt x="145074" y="71433"/>
                    <a:pt x="139812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1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3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7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5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2" y="19432"/>
                    <a:pt x="108805" y="20189"/>
                    <a:pt x="108036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20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7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lnTo>
                    <a:pt x="174182" y="65077"/>
                  </a:ln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9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6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7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2" y="63704"/>
                  </a:cubicBezTo>
                  <a:cubicBezTo>
                    <a:pt x="69714" y="67555"/>
                    <a:pt x="67241" y="71472"/>
                    <a:pt x="65462" y="75727"/>
                  </a:cubicBezTo>
                  <a:lnTo>
                    <a:pt x="65462" y="75727"/>
                  </a:lnTo>
                  <a:cubicBezTo>
                    <a:pt x="64689" y="75165"/>
                    <a:pt x="63894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2" y="8369"/>
                  </a:cubicBezTo>
                  <a:cubicBezTo>
                    <a:pt x="50924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2" y="73128"/>
                    <a:pt x="157586" y="73141"/>
                    <a:pt x="158100" y="73170"/>
                  </a:cubicBezTo>
                  <a:cubicBezTo>
                    <a:pt x="160443" y="73170"/>
                    <a:pt x="162687" y="73951"/>
                    <a:pt x="164444" y="75512"/>
                  </a:cubicBezTo>
                  <a:cubicBezTo>
                    <a:pt x="166493" y="77562"/>
                    <a:pt x="166884" y="80685"/>
                    <a:pt x="166884" y="83515"/>
                  </a:cubicBezTo>
                  <a:cubicBezTo>
                    <a:pt x="166836" y="85125"/>
                    <a:pt x="166605" y="86735"/>
                    <a:pt x="166168" y="88290"/>
                  </a:cubicBezTo>
                  <a:lnTo>
                    <a:pt x="166168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9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3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6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5" y="77884"/>
                    <a:pt x="186751" y="77991"/>
                    <a:pt x="187371" y="78087"/>
                  </a:cubicBezTo>
                  <a:lnTo>
                    <a:pt x="187371" y="78087"/>
                  </a:lnTo>
                  <a:cubicBezTo>
                    <a:pt x="186814" y="80645"/>
                    <a:pt x="185535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7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5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9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4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4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5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3" y="93941"/>
                  </a:cubicBezTo>
                  <a:lnTo>
                    <a:pt x="121253" y="93941"/>
                  </a:lnTo>
                  <a:cubicBezTo>
                    <a:pt x="120958" y="93937"/>
                    <a:pt x="120663" y="93935"/>
                    <a:pt x="120367" y="93935"/>
                  </a:cubicBezTo>
                  <a:cubicBezTo>
                    <a:pt x="117736" y="93935"/>
                    <a:pt x="115089" y="94067"/>
                    <a:pt x="112453" y="94116"/>
                  </a:cubicBezTo>
                  <a:lnTo>
                    <a:pt x="112453" y="94116"/>
                  </a:lnTo>
                  <a:cubicBezTo>
                    <a:pt x="112154" y="93399"/>
                    <a:pt x="111820" y="92694"/>
                    <a:pt x="111451" y="92005"/>
                  </a:cubicBezTo>
                  <a:cubicBezTo>
                    <a:pt x="107685" y="84713"/>
                    <a:pt x="100760" y="80448"/>
                    <a:pt x="93919" y="76345"/>
                  </a:cubicBezTo>
                  <a:lnTo>
                    <a:pt x="93919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2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4" y="93079"/>
                  </a:cubicBezTo>
                  <a:cubicBezTo>
                    <a:pt x="108701" y="93418"/>
                    <a:pt x="108875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2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4" y="81018"/>
                    <a:pt x="66822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2" y="102705"/>
                    <a:pt x="232647" y="102705"/>
                  </a:cubicBezTo>
                  <a:cubicBezTo>
                    <a:pt x="229912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1" y="94348"/>
                  </a:cubicBezTo>
                  <a:cubicBezTo>
                    <a:pt x="213021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4" y="81465"/>
                  </a:cubicBezTo>
                  <a:cubicBezTo>
                    <a:pt x="203090" y="77757"/>
                    <a:pt x="198016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2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6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5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6" y="78337"/>
                    <a:pt x="89738" y="79067"/>
                    <a:pt x="89591" y="79806"/>
                  </a:cubicBezTo>
                  <a:cubicBezTo>
                    <a:pt x="88712" y="84296"/>
                    <a:pt x="89591" y="89468"/>
                    <a:pt x="93202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3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5" y="103663"/>
                    <a:pt x="110671" y="106742"/>
                  </a:cubicBezTo>
                  <a:cubicBezTo>
                    <a:pt x="109890" y="109279"/>
                    <a:pt x="108036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7" y="112825"/>
                    <a:pt x="99675" y="112554"/>
                    <a:pt x="98374" y="112012"/>
                  </a:cubicBezTo>
                  <a:cubicBezTo>
                    <a:pt x="96032" y="111036"/>
                    <a:pt x="93885" y="109865"/>
                    <a:pt x="91738" y="108498"/>
                  </a:cubicBezTo>
                  <a:cubicBezTo>
                    <a:pt x="89395" y="107132"/>
                    <a:pt x="86956" y="106059"/>
                    <a:pt x="84613" y="104887"/>
                  </a:cubicBezTo>
                  <a:cubicBezTo>
                    <a:pt x="81948" y="103640"/>
                    <a:pt x="79151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9" y="97590"/>
                    <a:pt x="77001" y="95909"/>
                  </a:cubicBezTo>
                  <a:cubicBezTo>
                    <a:pt x="76928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9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2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10" y="86181"/>
                    <a:pt x="197739" y="90401"/>
                    <a:pt x="203969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8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1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20" y="112695"/>
                  </a:cubicBezTo>
                  <a:cubicBezTo>
                    <a:pt x="156734" y="109962"/>
                    <a:pt x="158588" y="107034"/>
                    <a:pt x="159955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lnTo>
                    <a:pt x="61163" y="76575"/>
                  </a:lnTo>
                  <a:cubicBezTo>
                    <a:pt x="62270" y="77213"/>
                    <a:pt x="63336" y="77923"/>
                    <a:pt x="64356" y="78699"/>
                  </a:cubicBezTo>
                  <a:lnTo>
                    <a:pt x="64356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6" y="117244"/>
                    <a:pt x="54200" y="118813"/>
                    <a:pt x="46481" y="118813"/>
                  </a:cubicBezTo>
                  <a:cubicBezTo>
                    <a:pt x="45525" y="118813"/>
                    <a:pt x="44571" y="118788"/>
                    <a:pt x="43625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1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5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1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8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9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8" y="5022"/>
                    <a:pt x="167570" y="6402"/>
                    <a:pt x="166413" y="7957"/>
                  </a:cubicBezTo>
                  <a:lnTo>
                    <a:pt x="166413" y="7957"/>
                  </a:lnTo>
                  <a:cubicBezTo>
                    <a:pt x="164801" y="5734"/>
                    <a:pt x="162628" y="3951"/>
                    <a:pt x="160052" y="2807"/>
                  </a:cubicBezTo>
                  <a:cubicBezTo>
                    <a:pt x="158082" y="1983"/>
                    <a:pt x="156112" y="1619"/>
                    <a:pt x="154156" y="1619"/>
                  </a:cubicBezTo>
                  <a:cubicBezTo>
                    <a:pt x="150784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9" y="3888"/>
                    <a:pt x="134060" y="1525"/>
                    <a:pt x="130402" y="1525"/>
                  </a:cubicBezTo>
                  <a:cubicBezTo>
                    <a:pt x="129378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9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4" y="16111"/>
                    <a:pt x="112330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8" y="5002"/>
                    <a:pt x="96279" y="5002"/>
                  </a:cubicBezTo>
                  <a:cubicBezTo>
                    <a:pt x="93668" y="5002"/>
                    <a:pt x="91113" y="5784"/>
                    <a:pt x="89103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9" y="16372"/>
                  </a:cubicBezTo>
                  <a:cubicBezTo>
                    <a:pt x="74869" y="9108"/>
                    <a:pt x="66676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1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4" y="37787"/>
                    <a:pt x="20237" y="35955"/>
                    <a:pt x="15713" y="32279"/>
                  </a:cubicBezTo>
                  <a:cubicBezTo>
                    <a:pt x="7808" y="25936"/>
                    <a:pt x="2734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6" y="44608"/>
                    <a:pt x="31677" y="47015"/>
                    <a:pt x="32206" y="49358"/>
                  </a:cubicBezTo>
                  <a:cubicBezTo>
                    <a:pt x="34061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7" y="79163"/>
                    <a:pt x="51139" y="80782"/>
                  </a:cubicBezTo>
                  <a:cubicBezTo>
                    <a:pt x="45577" y="84100"/>
                    <a:pt x="39721" y="86931"/>
                    <a:pt x="34646" y="90932"/>
                  </a:cubicBezTo>
                  <a:cubicBezTo>
                    <a:pt x="29767" y="94738"/>
                    <a:pt x="26253" y="99813"/>
                    <a:pt x="25863" y="106059"/>
                  </a:cubicBezTo>
                  <a:cubicBezTo>
                    <a:pt x="25473" y="109865"/>
                    <a:pt x="26644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1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6" y="107132"/>
                    <a:pt x="86468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3" y="115720"/>
                  </a:cubicBezTo>
                  <a:cubicBezTo>
                    <a:pt x="109695" y="114647"/>
                    <a:pt x="113403" y="110645"/>
                    <a:pt x="114086" y="105766"/>
                  </a:cubicBezTo>
                  <a:cubicBezTo>
                    <a:pt x="114444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5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4" y="105083"/>
                  </a:cubicBezTo>
                  <a:cubicBezTo>
                    <a:pt x="141022" y="101081"/>
                    <a:pt x="137704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4" y="88112"/>
                    <a:pt x="128495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8" y="84198"/>
                    <a:pt x="155465" y="87321"/>
                    <a:pt x="159271" y="88980"/>
                  </a:cubicBezTo>
                  <a:cubicBezTo>
                    <a:pt x="161105" y="89836"/>
                    <a:pt x="163098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2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7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1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8" y="117379"/>
                  </a:cubicBezTo>
                  <a:cubicBezTo>
                    <a:pt x="182739" y="116485"/>
                    <a:pt x="183625" y="115472"/>
                    <a:pt x="184363" y="114375"/>
                  </a:cubicBezTo>
                  <a:lnTo>
                    <a:pt x="184363" y="114375"/>
                  </a:lnTo>
                  <a:cubicBezTo>
                    <a:pt x="185824" y="115492"/>
                    <a:pt x="187498" y="116324"/>
                    <a:pt x="189330" y="116794"/>
                  </a:cubicBezTo>
                  <a:cubicBezTo>
                    <a:pt x="190327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9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3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2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2" y="62435"/>
                  </a:cubicBezTo>
                  <a:cubicBezTo>
                    <a:pt x="197918" y="58531"/>
                    <a:pt x="199187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7" y="6808"/>
                    <a:pt x="213338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2" y="4466"/>
                  </a:cubicBezTo>
                  <a:cubicBezTo>
                    <a:pt x="226512" y="5929"/>
                    <a:pt x="229831" y="8174"/>
                    <a:pt x="232466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8" y="39111"/>
                    <a:pt x="228074" y="39501"/>
                  </a:cubicBezTo>
                  <a:cubicBezTo>
                    <a:pt x="227782" y="39514"/>
                    <a:pt x="227481" y="39519"/>
                    <a:pt x="227171" y="39519"/>
                  </a:cubicBezTo>
                  <a:cubicBezTo>
                    <a:pt x="224304" y="39519"/>
                    <a:pt x="220702" y="39030"/>
                    <a:pt x="217237" y="39030"/>
                  </a:cubicBezTo>
                  <a:cubicBezTo>
                    <a:pt x="212424" y="39030"/>
                    <a:pt x="207874" y="39973"/>
                    <a:pt x="205921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6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6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30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3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1" y="57106"/>
                    <a:pt x="223642" y="57125"/>
                    <a:pt x="223081" y="57125"/>
                  </a:cubicBezTo>
                  <a:cubicBezTo>
                    <a:pt x="220785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8" y="49065"/>
                    <a:pt x="208360" y="46918"/>
                  </a:cubicBezTo>
                  <a:cubicBezTo>
                    <a:pt x="208556" y="45161"/>
                    <a:pt x="209727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3" y="42619"/>
                  </a:cubicBezTo>
                  <a:cubicBezTo>
                    <a:pt x="229529" y="42619"/>
                    <a:pt x="232310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6" y="1"/>
                    <a:pt x="217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345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6" y="2985"/>
                    <a:pt x="12436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7" y="23832"/>
                  </a:cubicBezTo>
                  <a:cubicBezTo>
                    <a:pt x="9369" y="21588"/>
                    <a:pt x="5368" y="18953"/>
                    <a:pt x="4001" y="14561"/>
                  </a:cubicBezTo>
                  <a:cubicBezTo>
                    <a:pt x="3025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3" y="45690"/>
                  </a:cubicBezTo>
                  <a:lnTo>
                    <a:pt x="24763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0" y="65147"/>
                    <a:pt x="42863" y="64236"/>
                    <a:pt x="41867" y="63259"/>
                  </a:cubicBezTo>
                  <a:cubicBezTo>
                    <a:pt x="39622" y="61210"/>
                    <a:pt x="37963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0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7" y="73897"/>
                    <a:pt x="9174" y="69798"/>
                    <a:pt x="12101" y="66870"/>
                  </a:cubicBezTo>
                  <a:cubicBezTo>
                    <a:pt x="14736" y="64040"/>
                    <a:pt x="18250" y="62088"/>
                    <a:pt x="21178" y="59551"/>
                  </a:cubicBezTo>
                  <a:cubicBezTo>
                    <a:pt x="24541" y="56860"/>
                    <a:pt x="26675" y="53033"/>
                    <a:pt x="27391" y="48816"/>
                  </a:cubicBezTo>
                  <a:lnTo>
                    <a:pt x="27391" y="48816"/>
                  </a:lnTo>
                  <a:cubicBezTo>
                    <a:pt x="27722" y="48815"/>
                    <a:pt x="28055" y="48815"/>
                    <a:pt x="28388" y="48815"/>
                  </a:cubicBezTo>
                  <a:close/>
                  <a:moveTo>
                    <a:pt x="36076" y="90022"/>
                  </a:moveTo>
                  <a:cubicBezTo>
                    <a:pt x="38837" y="91452"/>
                    <a:pt x="41153" y="93653"/>
                    <a:pt x="42745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4" y="108454"/>
                  </a:cubicBezTo>
                  <a:lnTo>
                    <a:pt x="32154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69" y="94293"/>
                  </a:cubicBezTo>
                  <a:cubicBezTo>
                    <a:pt x="34401" y="92830"/>
                    <a:pt x="35220" y="91417"/>
                    <a:pt x="36076" y="90022"/>
                  </a:cubicBezTo>
                  <a:close/>
                  <a:moveTo>
                    <a:pt x="46611" y="70781"/>
                  </a:moveTo>
                  <a:cubicBezTo>
                    <a:pt x="47243" y="71211"/>
                    <a:pt x="47875" y="71631"/>
                    <a:pt x="48503" y="72043"/>
                  </a:cubicBezTo>
                  <a:cubicBezTo>
                    <a:pt x="54554" y="75946"/>
                    <a:pt x="61288" y="79362"/>
                    <a:pt x="66460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8" y="110298"/>
                    <a:pt x="52700" y="112055"/>
                    <a:pt x="44209" y="112445"/>
                  </a:cubicBezTo>
                  <a:cubicBezTo>
                    <a:pt x="43620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7" y="110973"/>
                    <a:pt x="40993" y="110365"/>
                    <a:pt x="43233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4" y="84157"/>
                    <a:pt x="40794" y="82485"/>
                  </a:cubicBezTo>
                  <a:cubicBezTo>
                    <a:pt x="42941" y="78874"/>
                    <a:pt x="44892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7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49" y="26991"/>
                  </a:cubicBezTo>
                  <a:lnTo>
                    <a:pt x="12449" y="26991"/>
                  </a:lnTo>
                  <a:cubicBezTo>
                    <a:pt x="11515" y="28953"/>
                    <a:pt x="10747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5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1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09" y="88836"/>
                  </a:cubicBezTo>
                  <a:lnTo>
                    <a:pt x="33109" y="88836"/>
                  </a:lnTo>
                  <a:cubicBezTo>
                    <a:pt x="32664" y="89574"/>
                    <a:pt x="32230" y="90318"/>
                    <a:pt x="31815" y="91073"/>
                  </a:cubicBezTo>
                  <a:cubicBezTo>
                    <a:pt x="29570" y="95172"/>
                    <a:pt x="27423" y="100051"/>
                    <a:pt x="27814" y="104833"/>
                  </a:cubicBezTo>
                  <a:cubicBezTo>
                    <a:pt x="27918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8" y="108554"/>
                    <a:pt x="21698" y="108667"/>
                    <a:pt x="18445" y="109811"/>
                  </a:cubicBezTo>
                  <a:cubicBezTo>
                    <a:pt x="15224" y="110591"/>
                    <a:pt x="12687" y="113226"/>
                    <a:pt x="11906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4" y="111524"/>
                    <a:pt x="30645" y="111463"/>
                  </a:cubicBezTo>
                  <a:lnTo>
                    <a:pt x="30645" y="111463"/>
                  </a:lnTo>
                  <a:cubicBezTo>
                    <a:pt x="32069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0" y="115522"/>
                  </a:cubicBezTo>
                  <a:cubicBezTo>
                    <a:pt x="44999" y="115522"/>
                    <a:pt x="47489" y="115287"/>
                    <a:pt x="49870" y="115080"/>
                  </a:cubicBezTo>
                  <a:cubicBezTo>
                    <a:pt x="54261" y="114592"/>
                    <a:pt x="58458" y="113421"/>
                    <a:pt x="62361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6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6" y="50963"/>
                  </a:cubicBezTo>
                  <a:cubicBezTo>
                    <a:pt x="44034" y="48266"/>
                    <a:pt x="41037" y="46993"/>
                    <a:pt x="37766" y="46381"/>
                  </a:cubicBezTo>
                  <a:lnTo>
                    <a:pt x="37766" y="46381"/>
                  </a:lnTo>
                  <a:cubicBezTo>
                    <a:pt x="37968" y="45884"/>
                    <a:pt x="38196" y="45394"/>
                    <a:pt x="38451" y="44912"/>
                  </a:cubicBezTo>
                  <a:cubicBezTo>
                    <a:pt x="40891" y="40228"/>
                    <a:pt x="45380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0" y="1093"/>
                  </a:cubicBezTo>
                  <a:cubicBezTo>
                    <a:pt x="45074" y="787"/>
                    <a:pt x="44727" y="657"/>
                    <a:pt x="44391" y="657"/>
                  </a:cubicBezTo>
                  <a:cubicBezTo>
                    <a:pt x="43227" y="657"/>
                    <a:pt x="42174" y="2203"/>
                    <a:pt x="43233" y="3338"/>
                  </a:cubicBezTo>
                  <a:lnTo>
                    <a:pt x="43429" y="3338"/>
                  </a:lnTo>
                  <a:cubicBezTo>
                    <a:pt x="47430" y="7730"/>
                    <a:pt x="49674" y="13488"/>
                    <a:pt x="49479" y="19441"/>
                  </a:cubicBezTo>
                  <a:cubicBezTo>
                    <a:pt x="49479" y="22368"/>
                    <a:pt x="48796" y="25394"/>
                    <a:pt x="47625" y="28126"/>
                  </a:cubicBezTo>
                  <a:cubicBezTo>
                    <a:pt x="46454" y="30566"/>
                    <a:pt x="44892" y="32713"/>
                    <a:pt x="42941" y="34665"/>
                  </a:cubicBezTo>
                  <a:cubicBezTo>
                    <a:pt x="39811" y="38152"/>
                    <a:pt x="36600" y="41557"/>
                    <a:pt x="34958" y="46005"/>
                  </a:cubicBezTo>
                  <a:lnTo>
                    <a:pt x="34958" y="46005"/>
                  </a:lnTo>
                  <a:cubicBezTo>
                    <a:pt x="32565" y="45793"/>
                    <a:pt x="30093" y="45804"/>
                    <a:pt x="27682" y="45771"/>
                  </a:cubicBezTo>
                  <a:lnTo>
                    <a:pt x="27682" y="45771"/>
                  </a:lnTo>
                  <a:cubicBezTo>
                    <a:pt x="27862" y="41128"/>
                    <a:pt x="26855" y="36336"/>
                    <a:pt x="24105" y="32615"/>
                  </a:cubicBezTo>
                  <a:cubicBezTo>
                    <a:pt x="22086" y="29830"/>
                    <a:pt x="19370" y="27789"/>
                    <a:pt x="16526" y="25963"/>
                  </a:cubicBezTo>
                  <a:lnTo>
                    <a:pt x="16526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1794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3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6" y="22284"/>
                    <a:pt x="36881" y="17112"/>
                    <a:pt x="39320" y="12330"/>
                  </a:cubicBezTo>
                  <a:cubicBezTo>
                    <a:pt x="41647" y="7770"/>
                    <a:pt x="44771" y="3122"/>
                    <a:pt x="50302" y="3122"/>
                  </a:cubicBezTo>
                  <a:cubicBezTo>
                    <a:pt x="50572" y="3122"/>
                    <a:pt x="50847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5466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5" y="25286"/>
                  </a:cubicBezTo>
                  <a:cubicBezTo>
                    <a:pt x="15189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4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4201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1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943225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2" y="17517"/>
                    <a:pt x="166841" y="19875"/>
                    <a:pt x="166590" y="22130"/>
                  </a:cubicBezTo>
                  <a:cubicBezTo>
                    <a:pt x="166585" y="22174"/>
                    <a:pt x="166580" y="22218"/>
                    <a:pt x="166575" y="22262"/>
                  </a:cubicBezTo>
                  <a:lnTo>
                    <a:pt x="166575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0" y="18616"/>
                  </a:cubicBezTo>
                  <a:cubicBezTo>
                    <a:pt x="144339" y="22130"/>
                    <a:pt x="145022" y="25741"/>
                    <a:pt x="145120" y="29449"/>
                  </a:cubicBezTo>
                  <a:cubicBezTo>
                    <a:pt x="145120" y="31365"/>
                    <a:pt x="145002" y="33478"/>
                    <a:pt x="144494" y="35413"/>
                  </a:cubicBezTo>
                  <a:lnTo>
                    <a:pt x="144494" y="35413"/>
                  </a:lnTo>
                  <a:cubicBezTo>
                    <a:pt x="141072" y="34873"/>
                    <a:pt x="137575" y="34629"/>
                    <a:pt x="134482" y="34036"/>
                  </a:cubicBezTo>
                  <a:cubicBezTo>
                    <a:pt x="131066" y="33353"/>
                    <a:pt x="127163" y="32377"/>
                    <a:pt x="124918" y="29449"/>
                  </a:cubicBezTo>
                  <a:cubicBezTo>
                    <a:pt x="122478" y="26229"/>
                    <a:pt x="123747" y="22813"/>
                    <a:pt x="126284" y="20080"/>
                  </a:cubicBezTo>
                  <a:cubicBezTo>
                    <a:pt x="129212" y="17152"/>
                    <a:pt x="132530" y="14615"/>
                    <a:pt x="136141" y="12566"/>
                  </a:cubicBezTo>
                  <a:cubicBezTo>
                    <a:pt x="137146" y="11981"/>
                    <a:pt x="138151" y="11369"/>
                    <a:pt x="139163" y="10754"/>
                  </a:cubicBezTo>
                  <a:close/>
                  <a:moveTo>
                    <a:pt x="154050" y="4771"/>
                  </a:moveTo>
                  <a:cubicBezTo>
                    <a:pt x="157686" y="4771"/>
                    <a:pt x="161234" y="6242"/>
                    <a:pt x="163662" y="9345"/>
                  </a:cubicBezTo>
                  <a:cubicBezTo>
                    <a:pt x="164027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3" y="12402"/>
                    <a:pt x="163358" y="14063"/>
                    <a:pt x="163077" y="15786"/>
                  </a:cubicBezTo>
                  <a:cubicBezTo>
                    <a:pt x="162442" y="19867"/>
                    <a:pt x="163492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2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1" y="37517"/>
                    <a:pt x="150113" y="36588"/>
                    <a:pt x="147428" y="35972"/>
                  </a:cubicBezTo>
                  <a:lnTo>
                    <a:pt x="147428" y="35972"/>
                  </a:lnTo>
                  <a:cubicBezTo>
                    <a:pt x="147890" y="34203"/>
                    <a:pt x="148091" y="32338"/>
                    <a:pt x="148145" y="30620"/>
                  </a:cubicBezTo>
                  <a:cubicBezTo>
                    <a:pt x="148340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5" y="5064"/>
                    <a:pt x="152426" y="4771"/>
                    <a:pt x="154050" y="4771"/>
                  </a:cubicBezTo>
                  <a:close/>
                  <a:moveTo>
                    <a:pt x="111360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4" y="43733"/>
                    <a:pt x="108433" y="46209"/>
                    <a:pt x="107493" y="48642"/>
                  </a:cubicBezTo>
                  <a:lnTo>
                    <a:pt x="107493" y="48642"/>
                  </a:lnTo>
                  <a:cubicBezTo>
                    <a:pt x="107153" y="48459"/>
                    <a:pt x="106813" y="48274"/>
                    <a:pt x="106473" y="48089"/>
                  </a:cubicBezTo>
                  <a:cubicBezTo>
                    <a:pt x="103936" y="46528"/>
                    <a:pt x="101496" y="44381"/>
                    <a:pt x="100715" y="41355"/>
                  </a:cubicBezTo>
                  <a:cubicBezTo>
                    <a:pt x="99642" y="37256"/>
                    <a:pt x="101984" y="33060"/>
                    <a:pt x="104326" y="29839"/>
                  </a:cubicBezTo>
                  <a:cubicBezTo>
                    <a:pt x="106390" y="27001"/>
                    <a:pt x="108838" y="24504"/>
                    <a:pt x="111360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09" y="4697"/>
                    <a:pt x="131652" y="4758"/>
                  </a:cubicBezTo>
                  <a:cubicBezTo>
                    <a:pt x="133879" y="5156"/>
                    <a:pt x="135717" y="6656"/>
                    <a:pt x="137219" y="8307"/>
                  </a:cubicBezTo>
                  <a:lnTo>
                    <a:pt x="137219" y="8307"/>
                  </a:lnTo>
                  <a:cubicBezTo>
                    <a:pt x="135640" y="9267"/>
                    <a:pt x="134077" y="10266"/>
                    <a:pt x="132530" y="11297"/>
                  </a:cubicBezTo>
                  <a:cubicBezTo>
                    <a:pt x="128822" y="13346"/>
                    <a:pt x="125504" y="16177"/>
                    <a:pt x="122771" y="19495"/>
                  </a:cubicBezTo>
                  <a:cubicBezTo>
                    <a:pt x="120527" y="22520"/>
                    <a:pt x="119648" y="26229"/>
                    <a:pt x="121502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1" y="37842"/>
                    <a:pt x="142582" y="38232"/>
                  </a:cubicBezTo>
                  <a:cubicBezTo>
                    <a:pt x="142815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5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4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2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59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7" y="54862"/>
                    <a:pt x="118302" y="53821"/>
                    <a:pt x="116232" y="52969"/>
                  </a:cubicBezTo>
                  <a:cubicBezTo>
                    <a:pt x="114190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0" y="37677"/>
                    <a:pt x="116090" y="28274"/>
                    <a:pt x="113761" y="19829"/>
                  </a:cubicBezTo>
                  <a:lnTo>
                    <a:pt x="113761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3" y="16665"/>
                    <a:pt x="118867" y="15005"/>
                    <a:pt x="120527" y="13151"/>
                  </a:cubicBezTo>
                  <a:cubicBezTo>
                    <a:pt x="122186" y="11297"/>
                    <a:pt x="123259" y="9443"/>
                    <a:pt x="124821" y="7784"/>
                  </a:cubicBezTo>
                  <a:cubicBezTo>
                    <a:pt x="126357" y="6077"/>
                    <a:pt x="128341" y="4668"/>
                    <a:pt x="130643" y="4668"/>
                  </a:cubicBezTo>
                  <a:close/>
                  <a:moveTo>
                    <a:pt x="154827" y="43127"/>
                  </a:moveTo>
                  <a:cubicBezTo>
                    <a:pt x="157968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69" y="56675"/>
                    <a:pt x="154621" y="56439"/>
                    <a:pt x="154293" y="56189"/>
                  </a:cubicBezTo>
                  <a:cubicBezTo>
                    <a:pt x="151561" y="54140"/>
                    <a:pt x="150975" y="51017"/>
                    <a:pt x="152049" y="47699"/>
                  </a:cubicBezTo>
                  <a:cubicBezTo>
                    <a:pt x="152589" y="45963"/>
                    <a:pt x="153601" y="44471"/>
                    <a:pt x="154827" y="43127"/>
                  </a:cubicBezTo>
                  <a:close/>
                  <a:moveTo>
                    <a:pt x="80479" y="25154"/>
                  </a:moveTo>
                  <a:cubicBezTo>
                    <a:pt x="80906" y="26486"/>
                    <a:pt x="81244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6" y="50962"/>
                    <a:pt x="77101" y="54871"/>
                    <a:pt x="75123" y="58583"/>
                  </a:cubicBezTo>
                  <a:lnTo>
                    <a:pt x="75123" y="58583"/>
                  </a:lnTo>
                  <a:cubicBezTo>
                    <a:pt x="73685" y="55576"/>
                    <a:pt x="72629" y="52396"/>
                    <a:pt x="72023" y="49065"/>
                  </a:cubicBezTo>
                  <a:cubicBezTo>
                    <a:pt x="70852" y="43795"/>
                    <a:pt x="71535" y="38232"/>
                    <a:pt x="73975" y="33450"/>
                  </a:cubicBezTo>
                  <a:cubicBezTo>
                    <a:pt x="75537" y="30913"/>
                    <a:pt x="77293" y="28473"/>
                    <a:pt x="79343" y="26326"/>
                  </a:cubicBezTo>
                  <a:cubicBezTo>
                    <a:pt x="79727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lnTo>
                    <a:pt x="201060" y="33093"/>
                  </a:lnTo>
                  <a:cubicBezTo>
                    <a:pt x="200133" y="41080"/>
                    <a:pt x="197841" y="48817"/>
                    <a:pt x="195380" y="56384"/>
                  </a:cubicBezTo>
                  <a:cubicBezTo>
                    <a:pt x="194969" y="57617"/>
                    <a:pt x="194546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2" y="43042"/>
                    <a:pt x="192354" y="36866"/>
                  </a:cubicBezTo>
                  <a:cubicBezTo>
                    <a:pt x="194745" y="34539"/>
                    <a:pt x="197986" y="33995"/>
                    <a:pt x="201060" y="33093"/>
                  </a:cubicBezTo>
                  <a:close/>
                  <a:moveTo>
                    <a:pt x="167228" y="30106"/>
                  </a:moveTo>
                  <a:lnTo>
                    <a:pt x="167228" y="30106"/>
                  </a:lnTo>
                  <a:cubicBezTo>
                    <a:pt x="169189" y="33067"/>
                    <a:pt x="171313" y="36065"/>
                    <a:pt x="172250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1" y="56457"/>
                    <a:pt x="170417" y="58821"/>
                    <a:pt x="170464" y="61152"/>
                  </a:cubicBezTo>
                  <a:lnTo>
                    <a:pt x="170464" y="61152"/>
                  </a:lnTo>
                  <a:cubicBezTo>
                    <a:pt x="165976" y="60331"/>
                    <a:pt x="161514" y="59571"/>
                    <a:pt x="158000" y="58190"/>
                  </a:cubicBezTo>
                  <a:lnTo>
                    <a:pt x="158000" y="58190"/>
                  </a:lnTo>
                  <a:cubicBezTo>
                    <a:pt x="160115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7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8" y="10126"/>
                  </a:cubicBezTo>
                  <a:cubicBezTo>
                    <a:pt x="200962" y="15463"/>
                    <a:pt x="201809" y="22896"/>
                    <a:pt x="201363" y="29783"/>
                  </a:cubicBezTo>
                  <a:lnTo>
                    <a:pt x="201363" y="29783"/>
                  </a:lnTo>
                  <a:cubicBezTo>
                    <a:pt x="198287" y="30962"/>
                    <a:pt x="194805" y="31318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2" y="64622"/>
                    <a:pt x="192238" y="65871"/>
                    <a:pt x="191866" y="67119"/>
                  </a:cubicBezTo>
                  <a:cubicBezTo>
                    <a:pt x="191324" y="68893"/>
                    <a:pt x="190758" y="70717"/>
                    <a:pt x="190379" y="72565"/>
                  </a:cubicBezTo>
                  <a:lnTo>
                    <a:pt x="190379" y="72565"/>
                  </a:lnTo>
                  <a:cubicBezTo>
                    <a:pt x="188929" y="65616"/>
                    <a:pt x="181535" y="63324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09" y="56482"/>
                  </a:cubicBezTo>
                  <a:cubicBezTo>
                    <a:pt x="174690" y="51602"/>
                    <a:pt x="176349" y="46820"/>
                    <a:pt x="175764" y="41843"/>
                  </a:cubicBezTo>
                  <a:cubicBezTo>
                    <a:pt x="175276" y="37159"/>
                    <a:pt x="172934" y="33255"/>
                    <a:pt x="170396" y="29351"/>
                  </a:cubicBezTo>
                  <a:cubicBezTo>
                    <a:pt x="169819" y="28434"/>
                    <a:pt x="169221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8" y="17622"/>
                    <a:pt x="168932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8" y="6125"/>
                  </a:cubicBezTo>
                  <a:cubicBezTo>
                    <a:pt x="175588" y="4393"/>
                    <a:pt x="178744" y="3582"/>
                    <a:pt x="181887" y="3582"/>
                  </a:cubicBezTo>
                  <a:close/>
                  <a:moveTo>
                    <a:pt x="34564" y="42919"/>
                  </a:moveTo>
                  <a:cubicBezTo>
                    <a:pt x="41747" y="44480"/>
                    <a:pt x="49632" y="45735"/>
                    <a:pt x="55628" y="50138"/>
                  </a:cubicBezTo>
                  <a:cubicBezTo>
                    <a:pt x="61190" y="54140"/>
                    <a:pt x="64216" y="61947"/>
                    <a:pt x="62362" y="68681"/>
                  </a:cubicBezTo>
                  <a:cubicBezTo>
                    <a:pt x="61960" y="70111"/>
                    <a:pt x="61326" y="71413"/>
                    <a:pt x="60528" y="72606"/>
                  </a:cubicBezTo>
                  <a:lnTo>
                    <a:pt x="60528" y="72606"/>
                  </a:lnTo>
                  <a:cubicBezTo>
                    <a:pt x="56681" y="70472"/>
                    <a:pt x="52563" y="68850"/>
                    <a:pt x="48894" y="66631"/>
                  </a:cubicBezTo>
                  <a:cubicBezTo>
                    <a:pt x="45185" y="64484"/>
                    <a:pt x="41965" y="61557"/>
                    <a:pt x="39427" y="58043"/>
                  </a:cubicBezTo>
                  <a:cubicBezTo>
                    <a:pt x="36206" y="53509"/>
                    <a:pt x="34808" y="48282"/>
                    <a:pt x="34564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5" y="73064"/>
                  </a:cubicBezTo>
                  <a:lnTo>
                    <a:pt x="127115" y="73064"/>
                  </a:lnTo>
                  <a:cubicBezTo>
                    <a:pt x="127001" y="73035"/>
                    <a:pt x="126887" y="73006"/>
                    <a:pt x="126772" y="72975"/>
                  </a:cubicBezTo>
                  <a:cubicBezTo>
                    <a:pt x="124235" y="72194"/>
                    <a:pt x="120917" y="71023"/>
                    <a:pt x="119648" y="68486"/>
                  </a:cubicBezTo>
                  <a:cubicBezTo>
                    <a:pt x="118867" y="66827"/>
                    <a:pt x="119355" y="64972"/>
                    <a:pt x="120331" y="63216"/>
                  </a:cubicBezTo>
                  <a:cubicBezTo>
                    <a:pt x="121008" y="62159"/>
                    <a:pt x="121739" y="61138"/>
                    <a:pt x="122526" y="60163"/>
                  </a:cubicBezTo>
                  <a:close/>
                  <a:moveTo>
                    <a:pt x="146337" y="38906"/>
                  </a:moveTo>
                  <a:lnTo>
                    <a:pt x="146337" y="38906"/>
                  </a:lnTo>
                  <a:cubicBezTo>
                    <a:pt x="148574" y="39389"/>
                    <a:pt x="150751" y="40074"/>
                    <a:pt x="152635" y="41258"/>
                  </a:cubicBezTo>
                  <a:lnTo>
                    <a:pt x="152635" y="41258"/>
                  </a:lnTo>
                  <a:cubicBezTo>
                    <a:pt x="152012" y="41936"/>
                    <a:pt x="151422" y="42647"/>
                    <a:pt x="150878" y="43405"/>
                  </a:cubicBezTo>
                  <a:cubicBezTo>
                    <a:pt x="148731" y="46430"/>
                    <a:pt x="147657" y="50724"/>
                    <a:pt x="149121" y="54335"/>
                  </a:cubicBezTo>
                  <a:cubicBezTo>
                    <a:pt x="150081" y="56771"/>
                    <a:pt x="152045" y="58481"/>
                    <a:pt x="154254" y="59761"/>
                  </a:cubicBezTo>
                  <a:lnTo>
                    <a:pt x="154254" y="59761"/>
                  </a:lnTo>
                  <a:cubicBezTo>
                    <a:pt x="153259" y="62241"/>
                    <a:pt x="152213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2" y="73365"/>
                  </a:cubicBezTo>
                  <a:cubicBezTo>
                    <a:pt x="133505" y="73516"/>
                    <a:pt x="132513" y="73594"/>
                    <a:pt x="131518" y="73594"/>
                  </a:cubicBezTo>
                  <a:cubicBezTo>
                    <a:pt x="131090" y="73594"/>
                    <a:pt x="130661" y="73579"/>
                    <a:pt x="130232" y="73550"/>
                  </a:cubicBezTo>
                  <a:lnTo>
                    <a:pt x="130232" y="73550"/>
                  </a:lnTo>
                  <a:cubicBezTo>
                    <a:pt x="130306" y="72907"/>
                    <a:pt x="130358" y="72261"/>
                    <a:pt x="130383" y="71609"/>
                  </a:cubicBezTo>
                  <a:cubicBezTo>
                    <a:pt x="130676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49" y="57466"/>
                    <a:pt x="125414" y="57016"/>
                    <a:pt x="125894" y="56580"/>
                  </a:cubicBezTo>
                  <a:cubicBezTo>
                    <a:pt x="130676" y="52188"/>
                    <a:pt x="135946" y="48479"/>
                    <a:pt x="141021" y="44381"/>
                  </a:cubicBezTo>
                  <a:cubicBezTo>
                    <a:pt x="142778" y="43209"/>
                    <a:pt x="144437" y="41648"/>
                    <a:pt x="145705" y="39989"/>
                  </a:cubicBezTo>
                  <a:cubicBezTo>
                    <a:pt x="145936" y="39643"/>
                    <a:pt x="146146" y="39281"/>
                    <a:pt x="146337" y="38906"/>
                  </a:cubicBezTo>
                  <a:close/>
                  <a:moveTo>
                    <a:pt x="96681" y="8004"/>
                  </a:moveTo>
                  <a:cubicBezTo>
                    <a:pt x="100459" y="8004"/>
                    <a:pt x="104182" y="10197"/>
                    <a:pt x="106668" y="12761"/>
                  </a:cubicBezTo>
                  <a:cubicBezTo>
                    <a:pt x="108354" y="14492"/>
                    <a:pt x="109558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4" y="20189"/>
                    <a:pt x="108035" y="20959"/>
                  </a:cubicBezTo>
                  <a:cubicBezTo>
                    <a:pt x="102374" y="26521"/>
                    <a:pt x="94469" y="35402"/>
                    <a:pt x="98373" y="43990"/>
                  </a:cubicBezTo>
                  <a:cubicBezTo>
                    <a:pt x="99897" y="47406"/>
                    <a:pt x="102920" y="49718"/>
                    <a:pt x="106300" y="51566"/>
                  </a:cubicBezTo>
                  <a:lnTo>
                    <a:pt x="106300" y="51566"/>
                  </a:lnTo>
                  <a:cubicBezTo>
                    <a:pt x="105798" y="52733"/>
                    <a:pt x="105270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0" y="69091"/>
                    <a:pt x="92739" y="71835"/>
                    <a:pt x="91324" y="74786"/>
                  </a:cubicBezTo>
                  <a:lnTo>
                    <a:pt x="91324" y="74786"/>
                  </a:lnTo>
                  <a:cubicBezTo>
                    <a:pt x="90709" y="74412"/>
                    <a:pt x="90097" y="74037"/>
                    <a:pt x="89492" y="73658"/>
                  </a:cubicBezTo>
                  <a:cubicBezTo>
                    <a:pt x="85198" y="71023"/>
                    <a:pt x="81099" y="68095"/>
                    <a:pt x="78172" y="63899"/>
                  </a:cubicBezTo>
                  <a:cubicBezTo>
                    <a:pt x="77679" y="63169"/>
                    <a:pt x="77210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8" y="54140"/>
                    <a:pt x="82075" y="50236"/>
                  </a:cubicBezTo>
                  <a:cubicBezTo>
                    <a:pt x="85284" y="41235"/>
                    <a:pt x="85920" y="31481"/>
                    <a:pt x="82672" y="22685"/>
                  </a:cubicBezTo>
                  <a:lnTo>
                    <a:pt x="82672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199" y="9931"/>
                    <a:pt x="93786" y="8467"/>
                  </a:cubicBezTo>
                  <a:cubicBezTo>
                    <a:pt x="94742" y="8148"/>
                    <a:pt x="95713" y="8004"/>
                    <a:pt x="96681" y="8004"/>
                  </a:cubicBezTo>
                  <a:close/>
                  <a:moveTo>
                    <a:pt x="174181" y="65077"/>
                  </a:moveTo>
                  <a:lnTo>
                    <a:pt x="174181" y="65077"/>
                  </a:ln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19" y="67022"/>
                    <a:pt x="185718" y="68681"/>
                    <a:pt x="187084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6" y="73361"/>
                    <a:pt x="177813" y="70633"/>
                  </a:cubicBezTo>
                  <a:cubicBezTo>
                    <a:pt x="175987" y="68889"/>
                    <a:pt x="174831" y="67040"/>
                    <a:pt x="174181" y="65077"/>
                  </a:cubicBezTo>
                  <a:close/>
                  <a:moveTo>
                    <a:pt x="57810" y="4936"/>
                  </a:moveTo>
                  <a:cubicBezTo>
                    <a:pt x="59095" y="4936"/>
                    <a:pt x="60394" y="5101"/>
                    <a:pt x="61678" y="5441"/>
                  </a:cubicBezTo>
                  <a:cubicBezTo>
                    <a:pt x="66753" y="6808"/>
                    <a:pt x="71047" y="10321"/>
                    <a:pt x="74365" y="14322"/>
                  </a:cubicBezTo>
                  <a:cubicBezTo>
                    <a:pt x="76352" y="16622"/>
                    <a:pt x="77974" y="19146"/>
                    <a:pt x="79202" y="21849"/>
                  </a:cubicBezTo>
                  <a:lnTo>
                    <a:pt x="79202" y="21849"/>
                  </a:lnTo>
                  <a:cubicBezTo>
                    <a:pt x="75798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4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8" y="74118"/>
                  </a:cubicBezTo>
                  <a:lnTo>
                    <a:pt x="63078" y="74118"/>
                  </a:lnTo>
                  <a:cubicBezTo>
                    <a:pt x="64069" y="72618"/>
                    <a:pt x="64837" y="70977"/>
                    <a:pt x="65289" y="69169"/>
                  </a:cubicBezTo>
                  <a:cubicBezTo>
                    <a:pt x="66948" y="61849"/>
                    <a:pt x="64606" y="54237"/>
                    <a:pt x="59141" y="49065"/>
                  </a:cubicBezTo>
                  <a:cubicBezTo>
                    <a:pt x="53383" y="43795"/>
                    <a:pt x="45185" y="42038"/>
                    <a:pt x="37768" y="40574"/>
                  </a:cubicBezTo>
                  <a:cubicBezTo>
                    <a:pt x="36699" y="40344"/>
                    <a:pt x="35623" y="40116"/>
                    <a:pt x="34545" y="39880"/>
                  </a:cubicBezTo>
                  <a:lnTo>
                    <a:pt x="34545" y="39880"/>
                  </a:lnTo>
                  <a:cubicBezTo>
                    <a:pt x="34620" y="37466"/>
                    <a:pt x="34901" y="35046"/>
                    <a:pt x="35329" y="32670"/>
                  </a:cubicBezTo>
                  <a:cubicBezTo>
                    <a:pt x="36890" y="23984"/>
                    <a:pt x="41086" y="14030"/>
                    <a:pt x="48211" y="8369"/>
                  </a:cubicBezTo>
                  <a:cubicBezTo>
                    <a:pt x="50923" y="6157"/>
                    <a:pt x="54314" y="4936"/>
                    <a:pt x="57810" y="4936"/>
                  </a:cubicBezTo>
                  <a:close/>
                  <a:moveTo>
                    <a:pt x="156555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6" y="73951"/>
                    <a:pt x="164443" y="75512"/>
                  </a:cubicBezTo>
                  <a:cubicBezTo>
                    <a:pt x="166492" y="77562"/>
                    <a:pt x="166883" y="80685"/>
                    <a:pt x="166883" y="83515"/>
                  </a:cubicBezTo>
                  <a:cubicBezTo>
                    <a:pt x="166835" y="85125"/>
                    <a:pt x="166604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3" y="87552"/>
                    <a:pt x="162686" y="87126"/>
                  </a:cubicBezTo>
                  <a:cubicBezTo>
                    <a:pt x="158978" y="85759"/>
                    <a:pt x="155757" y="83612"/>
                    <a:pt x="154098" y="79806"/>
                  </a:cubicBezTo>
                  <a:cubicBezTo>
                    <a:pt x="153200" y="77650"/>
                    <a:pt x="152984" y="75472"/>
                    <a:pt x="153174" y="73303"/>
                  </a:cubicBezTo>
                  <a:lnTo>
                    <a:pt x="153174" y="73303"/>
                  </a:lnTo>
                  <a:cubicBezTo>
                    <a:pt x="154304" y="73192"/>
                    <a:pt x="155431" y="73128"/>
                    <a:pt x="156555" y="73128"/>
                  </a:cubicBezTo>
                  <a:close/>
                  <a:moveTo>
                    <a:pt x="193431" y="78868"/>
                  </a:moveTo>
                  <a:cubicBezTo>
                    <a:pt x="196065" y="79246"/>
                    <a:pt x="198650" y="79807"/>
                    <a:pt x="201040" y="81075"/>
                  </a:cubicBezTo>
                  <a:cubicBezTo>
                    <a:pt x="204950" y="83173"/>
                    <a:pt x="207462" y="87134"/>
                    <a:pt x="207757" y="91593"/>
                  </a:cubicBezTo>
                  <a:lnTo>
                    <a:pt x="207757" y="91593"/>
                  </a:lnTo>
                  <a:cubicBezTo>
                    <a:pt x="206291" y="90928"/>
                    <a:pt x="204829" y="90231"/>
                    <a:pt x="203382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1" y="78868"/>
                  </a:cubicBezTo>
                  <a:close/>
                  <a:moveTo>
                    <a:pt x="156912" y="61062"/>
                  </a:moveTo>
                  <a:cubicBezTo>
                    <a:pt x="161378" y="62806"/>
                    <a:pt x="166115" y="63545"/>
                    <a:pt x="170812" y="64414"/>
                  </a:cubicBezTo>
                  <a:lnTo>
                    <a:pt x="170812" y="64414"/>
                  </a:lnTo>
                  <a:cubicBezTo>
                    <a:pt x="171090" y="65768"/>
                    <a:pt x="171549" y="67098"/>
                    <a:pt x="172250" y="68388"/>
                  </a:cubicBezTo>
                  <a:cubicBezTo>
                    <a:pt x="175081" y="73268"/>
                    <a:pt x="179960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3" y="80645"/>
                    <a:pt x="185534" y="83115"/>
                    <a:pt x="184254" y="85174"/>
                  </a:cubicBezTo>
                  <a:cubicBezTo>
                    <a:pt x="182558" y="87860"/>
                    <a:pt x="180605" y="90342"/>
                    <a:pt x="179175" y="93063"/>
                  </a:cubicBezTo>
                  <a:lnTo>
                    <a:pt x="179175" y="93063"/>
                  </a:lnTo>
                  <a:cubicBezTo>
                    <a:pt x="176107" y="91228"/>
                    <a:pt x="172575" y="90168"/>
                    <a:pt x="169030" y="89135"/>
                  </a:cubicBezTo>
                  <a:lnTo>
                    <a:pt x="169030" y="89135"/>
                  </a:lnTo>
                  <a:cubicBezTo>
                    <a:pt x="169330" y="88123"/>
                    <a:pt x="169560" y="87092"/>
                    <a:pt x="169713" y="86052"/>
                  </a:cubicBezTo>
                  <a:cubicBezTo>
                    <a:pt x="170006" y="82539"/>
                    <a:pt x="169908" y="78733"/>
                    <a:pt x="168249" y="75610"/>
                  </a:cubicBezTo>
                  <a:cubicBezTo>
                    <a:pt x="165916" y="71265"/>
                    <a:pt x="161194" y="70104"/>
                    <a:pt x="156654" y="70104"/>
                  </a:cubicBezTo>
                  <a:cubicBezTo>
                    <a:pt x="155688" y="70104"/>
                    <a:pt x="154730" y="70157"/>
                    <a:pt x="153805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2" y="68740"/>
                    <a:pt x="154538" y="67236"/>
                    <a:pt x="155074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3" y="53915"/>
                    <a:pt x="113183" y="54793"/>
                    <a:pt x="115061" y="55701"/>
                  </a:cubicBezTo>
                  <a:cubicBezTo>
                    <a:pt x="116789" y="56491"/>
                    <a:pt x="118517" y="57331"/>
                    <a:pt x="120119" y="58360"/>
                  </a:cubicBezTo>
                  <a:lnTo>
                    <a:pt x="120119" y="58360"/>
                  </a:lnTo>
                  <a:cubicBezTo>
                    <a:pt x="119302" y="59374"/>
                    <a:pt x="118551" y="60437"/>
                    <a:pt x="117892" y="61557"/>
                  </a:cubicBezTo>
                  <a:cubicBezTo>
                    <a:pt x="116623" y="63509"/>
                    <a:pt x="116135" y="65948"/>
                    <a:pt x="116525" y="68388"/>
                  </a:cubicBezTo>
                  <a:cubicBezTo>
                    <a:pt x="117306" y="70926"/>
                    <a:pt x="119063" y="72975"/>
                    <a:pt x="121502" y="74048"/>
                  </a:cubicBezTo>
                  <a:cubicBezTo>
                    <a:pt x="123183" y="74959"/>
                    <a:pt x="124884" y="75576"/>
                    <a:pt x="126600" y="75967"/>
                  </a:cubicBezTo>
                  <a:lnTo>
                    <a:pt x="126600" y="75967"/>
                  </a:lnTo>
                  <a:cubicBezTo>
                    <a:pt x="125307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6" y="93935"/>
                  </a:cubicBezTo>
                  <a:cubicBezTo>
                    <a:pt x="117735" y="93935"/>
                    <a:pt x="115088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0" y="92005"/>
                  </a:cubicBezTo>
                  <a:cubicBezTo>
                    <a:pt x="107684" y="84713"/>
                    <a:pt x="100759" y="80448"/>
                    <a:pt x="93918" y="76345"/>
                  </a:cubicBezTo>
                  <a:lnTo>
                    <a:pt x="93918" y="76345"/>
                  </a:lnTo>
                  <a:cubicBezTo>
                    <a:pt x="94825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8" y="79228"/>
                  </a:moveTo>
                  <a:cubicBezTo>
                    <a:pt x="94781" y="80391"/>
                    <a:pt x="96707" y="81569"/>
                    <a:pt x="98568" y="82832"/>
                  </a:cubicBezTo>
                  <a:cubicBezTo>
                    <a:pt x="102667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3" y="94051"/>
                    <a:pt x="103510" y="93790"/>
                    <a:pt x="100813" y="93079"/>
                  </a:cubicBezTo>
                  <a:cubicBezTo>
                    <a:pt x="96421" y="91908"/>
                    <a:pt x="93006" y="89273"/>
                    <a:pt x="92420" y="84491"/>
                  </a:cubicBezTo>
                  <a:cubicBezTo>
                    <a:pt x="92174" y="82702"/>
                    <a:pt x="92370" y="80939"/>
                    <a:pt x="92848" y="79228"/>
                  </a:cubicBezTo>
                  <a:close/>
                  <a:moveTo>
                    <a:pt x="66821" y="80796"/>
                  </a:moveTo>
                  <a:cubicBezTo>
                    <a:pt x="68194" y="82097"/>
                    <a:pt x="69449" y="83530"/>
                    <a:pt x="70559" y="85076"/>
                  </a:cubicBezTo>
                  <a:cubicBezTo>
                    <a:pt x="73279" y="89180"/>
                    <a:pt x="74245" y="94135"/>
                    <a:pt x="73660" y="98914"/>
                  </a:cubicBezTo>
                  <a:lnTo>
                    <a:pt x="73660" y="98914"/>
                  </a:lnTo>
                  <a:cubicBezTo>
                    <a:pt x="72877" y="98317"/>
                    <a:pt x="72132" y="97677"/>
                    <a:pt x="71438" y="96982"/>
                  </a:cubicBezTo>
                  <a:cubicBezTo>
                    <a:pt x="67241" y="92688"/>
                    <a:pt x="65289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3" y="65483"/>
                  </a:moveTo>
                  <a:cubicBezTo>
                    <a:pt x="201347" y="69773"/>
                    <a:pt x="208988" y="71293"/>
                    <a:pt x="216265" y="72292"/>
                  </a:cubicBezTo>
                  <a:cubicBezTo>
                    <a:pt x="225926" y="73658"/>
                    <a:pt x="238125" y="75708"/>
                    <a:pt x="241541" y="86540"/>
                  </a:cubicBezTo>
                  <a:cubicBezTo>
                    <a:pt x="243102" y="91517"/>
                    <a:pt x="241638" y="97080"/>
                    <a:pt x="237832" y="100789"/>
                  </a:cubicBezTo>
                  <a:cubicBezTo>
                    <a:pt x="236294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7" y="100203"/>
                  </a:cubicBezTo>
                  <a:cubicBezTo>
                    <a:pt x="222706" y="99227"/>
                    <a:pt x="221047" y="97861"/>
                    <a:pt x="218997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14" y="93901"/>
                    <a:pt x="212000" y="93462"/>
                    <a:pt x="210983" y="93019"/>
                  </a:cubicBezTo>
                  <a:lnTo>
                    <a:pt x="210983" y="93019"/>
                  </a:lnTo>
                  <a:cubicBezTo>
                    <a:pt x="210838" y="88845"/>
                    <a:pt x="209294" y="84714"/>
                    <a:pt x="206603" y="81465"/>
                  </a:cubicBezTo>
                  <a:cubicBezTo>
                    <a:pt x="203090" y="77757"/>
                    <a:pt x="198015" y="76488"/>
                    <a:pt x="193135" y="75903"/>
                  </a:cubicBezTo>
                  <a:cubicBezTo>
                    <a:pt x="193107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0" y="73685"/>
                    <a:pt x="193428" y="72585"/>
                  </a:cubicBezTo>
                  <a:cubicBezTo>
                    <a:pt x="194039" y="70206"/>
                    <a:pt x="194746" y="67828"/>
                    <a:pt x="195513" y="65483"/>
                  </a:cubicBezTo>
                  <a:close/>
                  <a:moveTo>
                    <a:pt x="180618" y="98031"/>
                  </a:moveTo>
                  <a:cubicBezTo>
                    <a:pt x="180968" y="98405"/>
                    <a:pt x="181303" y="98803"/>
                    <a:pt x="181619" y="99227"/>
                  </a:cubicBezTo>
                  <a:cubicBezTo>
                    <a:pt x="183891" y="102190"/>
                    <a:pt x="184338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8" y="101569"/>
                  </a:cubicBezTo>
                  <a:cubicBezTo>
                    <a:pt x="180280" y="100364"/>
                    <a:pt x="180361" y="99183"/>
                    <a:pt x="180618" y="98031"/>
                  </a:cubicBezTo>
                  <a:close/>
                  <a:moveTo>
                    <a:pt x="75015" y="64630"/>
                  </a:moveTo>
                  <a:cubicBezTo>
                    <a:pt x="75091" y="64745"/>
                    <a:pt x="75167" y="64859"/>
                    <a:pt x="75244" y="64972"/>
                  </a:cubicBezTo>
                  <a:cubicBezTo>
                    <a:pt x="79026" y="70580"/>
                    <a:pt x="84506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1" y="84296"/>
                    <a:pt x="89590" y="89468"/>
                    <a:pt x="93201" y="92591"/>
                  </a:cubicBezTo>
                  <a:cubicBezTo>
                    <a:pt x="96421" y="95519"/>
                    <a:pt x="100911" y="96495"/>
                    <a:pt x="105107" y="96982"/>
                  </a:cubicBezTo>
                  <a:cubicBezTo>
                    <a:pt x="106829" y="97131"/>
                    <a:pt x="108552" y="97180"/>
                    <a:pt x="110274" y="97182"/>
                  </a:cubicBezTo>
                  <a:lnTo>
                    <a:pt x="110274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8" y="112651"/>
                    <a:pt x="103505" y="112825"/>
                    <a:pt x="102407" y="112825"/>
                  </a:cubicBezTo>
                  <a:cubicBezTo>
                    <a:pt x="101036" y="112825"/>
                    <a:pt x="99674" y="112554"/>
                    <a:pt x="98373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7" y="103640"/>
                    <a:pt x="79150" y="102392"/>
                    <a:pt x="76565" y="100857"/>
                  </a:cubicBezTo>
                  <a:lnTo>
                    <a:pt x="76565" y="100857"/>
                  </a:lnTo>
                  <a:cubicBezTo>
                    <a:pt x="76869" y="99246"/>
                    <a:pt x="77018" y="97590"/>
                    <a:pt x="77000" y="95909"/>
                  </a:cubicBezTo>
                  <a:cubicBezTo>
                    <a:pt x="76927" y="88262"/>
                    <a:pt x="73197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6" y="65172"/>
                    <a:pt x="75015" y="64630"/>
                  </a:cubicBezTo>
                  <a:close/>
                  <a:moveTo>
                    <a:pt x="123772" y="97143"/>
                  </a:moveTo>
                  <a:cubicBezTo>
                    <a:pt x="128503" y="97417"/>
                    <a:pt x="133248" y="98558"/>
                    <a:pt x="136824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3" y="113326"/>
                    <a:pt x="138073" y="113525"/>
                    <a:pt x="136819" y="113525"/>
                  </a:cubicBezTo>
                  <a:cubicBezTo>
                    <a:pt x="136057" y="113525"/>
                    <a:pt x="135304" y="113452"/>
                    <a:pt x="134677" y="113378"/>
                  </a:cubicBezTo>
                  <a:cubicBezTo>
                    <a:pt x="132726" y="113280"/>
                    <a:pt x="130871" y="112792"/>
                    <a:pt x="129115" y="112012"/>
                  </a:cubicBezTo>
                  <a:cubicBezTo>
                    <a:pt x="124723" y="109767"/>
                    <a:pt x="123454" y="104692"/>
                    <a:pt x="123552" y="100008"/>
                  </a:cubicBezTo>
                  <a:cubicBezTo>
                    <a:pt x="123571" y="99042"/>
                    <a:pt x="123648" y="98088"/>
                    <a:pt x="123772" y="97143"/>
                  </a:cubicBezTo>
                  <a:close/>
                  <a:moveTo>
                    <a:pt x="190174" y="79120"/>
                  </a:moveTo>
                  <a:cubicBezTo>
                    <a:pt x="191517" y="86180"/>
                    <a:pt x="197831" y="90401"/>
                    <a:pt x="203968" y="93469"/>
                  </a:cubicBezTo>
                  <a:cubicBezTo>
                    <a:pt x="205248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1" y="113789"/>
                    <a:pt x="194063" y="114088"/>
                    <a:pt x="192623" y="114088"/>
                  </a:cubicBezTo>
                  <a:cubicBezTo>
                    <a:pt x="190816" y="114088"/>
                    <a:pt x="189006" y="113618"/>
                    <a:pt x="187377" y="112695"/>
                  </a:cubicBezTo>
                  <a:cubicBezTo>
                    <a:pt x="186842" y="112385"/>
                    <a:pt x="186328" y="112020"/>
                    <a:pt x="185841" y="111609"/>
                  </a:cubicBezTo>
                  <a:lnTo>
                    <a:pt x="185841" y="111609"/>
                  </a:lnTo>
                  <a:cubicBezTo>
                    <a:pt x="187603" y="107320"/>
                    <a:pt x="187399" y="102334"/>
                    <a:pt x="184742" y="98251"/>
                  </a:cubicBezTo>
                  <a:cubicBezTo>
                    <a:pt x="183855" y="96938"/>
                    <a:pt x="182843" y="95833"/>
                    <a:pt x="181734" y="94888"/>
                  </a:cubicBezTo>
                  <a:lnTo>
                    <a:pt x="181734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2"/>
                    <a:pt x="190174" y="79120"/>
                  </a:cubicBezTo>
                  <a:close/>
                  <a:moveTo>
                    <a:pt x="168035" y="91852"/>
                  </a:moveTo>
                  <a:lnTo>
                    <a:pt x="168035" y="91852"/>
                  </a:lnTo>
                  <a:cubicBezTo>
                    <a:pt x="171562" y="92822"/>
                    <a:pt x="175067" y="93861"/>
                    <a:pt x="177975" y="95804"/>
                  </a:cubicBezTo>
                  <a:lnTo>
                    <a:pt x="177975" y="95804"/>
                  </a:lnTo>
                  <a:cubicBezTo>
                    <a:pt x="177919" y="95968"/>
                    <a:pt x="177865" y="96133"/>
                    <a:pt x="177813" y="96299"/>
                  </a:cubicBezTo>
                  <a:cubicBezTo>
                    <a:pt x="176544" y="100984"/>
                    <a:pt x="178008" y="105863"/>
                    <a:pt x="180448" y="109865"/>
                  </a:cubicBezTo>
                  <a:cubicBezTo>
                    <a:pt x="180911" y="110675"/>
                    <a:pt x="181441" y="111436"/>
                    <a:pt x="182029" y="112139"/>
                  </a:cubicBezTo>
                  <a:lnTo>
                    <a:pt x="182029" y="112139"/>
                  </a:lnTo>
                  <a:cubicBezTo>
                    <a:pt x="180900" y="113978"/>
                    <a:pt x="179292" y="115572"/>
                    <a:pt x="177325" y="116696"/>
                  </a:cubicBezTo>
                  <a:cubicBezTo>
                    <a:pt x="174983" y="117899"/>
                    <a:pt x="172395" y="118526"/>
                    <a:pt x="169801" y="118526"/>
                  </a:cubicBezTo>
                  <a:cubicBezTo>
                    <a:pt x="168394" y="118526"/>
                    <a:pt x="166986" y="118342"/>
                    <a:pt x="165614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3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2" y="95421"/>
                  </a:cubicBezTo>
                  <a:cubicBezTo>
                    <a:pt x="166845" y="94288"/>
                    <a:pt x="167493" y="93092"/>
                    <a:pt x="168035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7" y="99944"/>
                    <a:pt x="73024" y="102132"/>
                  </a:cubicBezTo>
                  <a:lnTo>
                    <a:pt x="73024" y="102132"/>
                  </a:lnTo>
                  <a:cubicBezTo>
                    <a:pt x="72070" y="105601"/>
                    <a:pt x="70276" y="108842"/>
                    <a:pt x="67729" y="111426"/>
                  </a:cubicBezTo>
                  <a:cubicBezTo>
                    <a:pt x="62085" y="117244"/>
                    <a:pt x="54199" y="118813"/>
                    <a:pt x="46480" y="118813"/>
                  </a:cubicBezTo>
                  <a:cubicBezTo>
                    <a:pt x="45524" y="118813"/>
                    <a:pt x="44570" y="118788"/>
                    <a:pt x="43624" y="118745"/>
                  </a:cubicBezTo>
                  <a:cubicBezTo>
                    <a:pt x="39915" y="118648"/>
                    <a:pt x="35914" y="118062"/>
                    <a:pt x="32791" y="116013"/>
                  </a:cubicBezTo>
                  <a:cubicBezTo>
                    <a:pt x="29668" y="113963"/>
                    <a:pt x="28692" y="110353"/>
                    <a:pt x="28790" y="106644"/>
                  </a:cubicBezTo>
                  <a:cubicBezTo>
                    <a:pt x="28985" y="100593"/>
                    <a:pt x="32791" y="95909"/>
                    <a:pt x="37573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7" y="80692"/>
                    <a:pt x="59145" y="78808"/>
                    <a:pt x="61162" y="76575"/>
                  </a:cubicBezTo>
                  <a:close/>
                  <a:moveTo>
                    <a:pt x="217015" y="1"/>
                  </a:moveTo>
                  <a:cubicBezTo>
                    <a:pt x="215530" y="1"/>
                    <a:pt x="214075" y="271"/>
                    <a:pt x="212751" y="952"/>
                  </a:cubicBezTo>
                  <a:cubicBezTo>
                    <a:pt x="208750" y="2807"/>
                    <a:pt x="207969" y="7393"/>
                    <a:pt x="208067" y="11395"/>
                  </a:cubicBezTo>
                  <a:cubicBezTo>
                    <a:pt x="208164" y="16860"/>
                    <a:pt x="209628" y="22520"/>
                    <a:pt x="205627" y="27009"/>
                  </a:cubicBezTo>
                  <a:cubicBezTo>
                    <a:pt x="205303" y="27368"/>
                    <a:pt x="204962" y="27689"/>
                    <a:pt x="204607" y="27978"/>
                  </a:cubicBezTo>
                  <a:lnTo>
                    <a:pt x="204607" y="27978"/>
                  </a:lnTo>
                  <a:cubicBezTo>
                    <a:pt x="204858" y="19353"/>
                    <a:pt x="202854" y="11051"/>
                    <a:pt x="195868" y="5441"/>
                  </a:cubicBezTo>
                  <a:cubicBezTo>
                    <a:pt x="191876" y="2270"/>
                    <a:pt x="186843" y="539"/>
                    <a:pt x="181833" y="539"/>
                  </a:cubicBezTo>
                  <a:cubicBezTo>
                    <a:pt x="177900" y="539"/>
                    <a:pt x="173982" y="1606"/>
                    <a:pt x="170591" y="3880"/>
                  </a:cubicBezTo>
                  <a:cubicBezTo>
                    <a:pt x="168977" y="5022"/>
                    <a:pt x="167569" y="6402"/>
                    <a:pt x="166412" y="7957"/>
                  </a:cubicBezTo>
                  <a:lnTo>
                    <a:pt x="166412" y="7957"/>
                  </a:lnTo>
                  <a:cubicBezTo>
                    <a:pt x="164800" y="5734"/>
                    <a:pt x="162627" y="3951"/>
                    <a:pt x="160051" y="2807"/>
                  </a:cubicBezTo>
                  <a:cubicBezTo>
                    <a:pt x="158081" y="1983"/>
                    <a:pt x="156111" y="1619"/>
                    <a:pt x="154155" y="1619"/>
                  </a:cubicBezTo>
                  <a:cubicBezTo>
                    <a:pt x="150783" y="1619"/>
                    <a:pt x="147453" y="2700"/>
                    <a:pt x="144241" y="4368"/>
                  </a:cubicBezTo>
                  <a:cubicBezTo>
                    <a:pt x="142782" y="5115"/>
                    <a:pt x="141336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1" y="1525"/>
                  </a:cubicBezTo>
                  <a:cubicBezTo>
                    <a:pt x="129377" y="1525"/>
                    <a:pt x="128326" y="1711"/>
                    <a:pt x="127260" y="2123"/>
                  </a:cubicBezTo>
                  <a:cubicBezTo>
                    <a:pt x="123649" y="3587"/>
                    <a:pt x="121698" y="6905"/>
                    <a:pt x="119258" y="9833"/>
                  </a:cubicBezTo>
                  <a:cubicBezTo>
                    <a:pt x="117216" y="12225"/>
                    <a:pt x="114931" y="14407"/>
                    <a:pt x="112630" y="16568"/>
                  </a:cubicBezTo>
                  <a:lnTo>
                    <a:pt x="112630" y="16568"/>
                  </a:lnTo>
                  <a:cubicBezTo>
                    <a:pt x="112533" y="16339"/>
                    <a:pt x="112433" y="16111"/>
                    <a:pt x="112329" y="15884"/>
                  </a:cubicBezTo>
                  <a:cubicBezTo>
                    <a:pt x="110279" y="11492"/>
                    <a:pt x="106766" y="8076"/>
                    <a:pt x="102374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7" y="5002"/>
                    <a:pt x="91112" y="5784"/>
                    <a:pt x="89102" y="7686"/>
                  </a:cubicBezTo>
                  <a:cubicBezTo>
                    <a:pt x="85709" y="10896"/>
                    <a:pt x="84211" y="15743"/>
                    <a:pt x="81290" y="19474"/>
                  </a:cubicBezTo>
                  <a:lnTo>
                    <a:pt x="81290" y="19474"/>
                  </a:lnTo>
                  <a:cubicBezTo>
                    <a:pt x="80768" y="18421"/>
                    <a:pt x="80185" y="17386"/>
                    <a:pt x="79538" y="16372"/>
                  </a:cubicBezTo>
                  <a:cubicBezTo>
                    <a:pt x="74868" y="9108"/>
                    <a:pt x="66675" y="1845"/>
                    <a:pt x="57604" y="1845"/>
                  </a:cubicBezTo>
                  <a:cubicBezTo>
                    <a:pt x="56438" y="1845"/>
                    <a:pt x="55256" y="1965"/>
                    <a:pt x="54066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3" y="33169"/>
                    <a:pt x="31349" y="39149"/>
                  </a:cubicBezTo>
                  <a:lnTo>
                    <a:pt x="31349" y="39149"/>
                  </a:lnTo>
                  <a:cubicBezTo>
                    <a:pt x="25733" y="37787"/>
                    <a:pt x="20236" y="35955"/>
                    <a:pt x="15712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4" y="2993"/>
                    <a:pt x="5330" y="2993"/>
                  </a:cubicBezTo>
                  <a:cubicBezTo>
                    <a:pt x="4877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0" y="13737"/>
                    <a:pt x="3513" y="24569"/>
                    <a:pt x="10930" y="31986"/>
                  </a:cubicBezTo>
                  <a:cubicBezTo>
                    <a:pt x="16505" y="37738"/>
                    <a:pt x="23764" y="40361"/>
                    <a:pt x="31326" y="42182"/>
                  </a:cubicBezTo>
                  <a:lnTo>
                    <a:pt x="31326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0" y="64680"/>
                    <a:pt x="47040" y="69169"/>
                  </a:cubicBezTo>
                  <a:cubicBezTo>
                    <a:pt x="50711" y="71389"/>
                    <a:pt x="54756" y="73011"/>
                    <a:pt x="58521" y="75082"/>
                  </a:cubicBezTo>
                  <a:lnTo>
                    <a:pt x="58521" y="75082"/>
                  </a:lnTo>
                  <a:cubicBezTo>
                    <a:pt x="56362" y="77334"/>
                    <a:pt x="53676" y="79163"/>
                    <a:pt x="51138" y="80782"/>
                  </a:cubicBezTo>
                  <a:cubicBezTo>
                    <a:pt x="45576" y="84100"/>
                    <a:pt x="39720" y="86931"/>
                    <a:pt x="34645" y="90932"/>
                  </a:cubicBezTo>
                  <a:cubicBezTo>
                    <a:pt x="29766" y="94738"/>
                    <a:pt x="26252" y="99813"/>
                    <a:pt x="25862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2" y="119429"/>
                    <a:pt x="35329" y="120697"/>
                    <a:pt x="38939" y="121283"/>
                  </a:cubicBezTo>
                  <a:cubicBezTo>
                    <a:pt x="41397" y="121661"/>
                    <a:pt x="43936" y="121876"/>
                    <a:pt x="46478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1" y="120404"/>
                    <a:pt x="63533" y="118355"/>
                  </a:cubicBezTo>
                  <a:cubicBezTo>
                    <a:pt x="69475" y="115315"/>
                    <a:pt x="73802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3" y="104374"/>
                    <a:pt x="77000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89" y="115923"/>
                    <a:pt x="102746" y="115923"/>
                  </a:cubicBezTo>
                  <a:cubicBezTo>
                    <a:pt x="103453" y="115923"/>
                    <a:pt x="104175" y="115859"/>
                    <a:pt x="104912" y="115720"/>
                  </a:cubicBezTo>
                  <a:cubicBezTo>
                    <a:pt x="109694" y="114647"/>
                    <a:pt x="113402" y="110645"/>
                    <a:pt x="114085" y="105766"/>
                  </a:cubicBezTo>
                  <a:cubicBezTo>
                    <a:pt x="114443" y="102847"/>
                    <a:pt x="114219" y="99929"/>
                    <a:pt x="113479" y="97144"/>
                  </a:cubicBezTo>
                  <a:lnTo>
                    <a:pt x="113479" y="97144"/>
                  </a:lnTo>
                  <a:cubicBezTo>
                    <a:pt x="115485" y="97101"/>
                    <a:pt x="117490" y="97039"/>
                    <a:pt x="119495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5" y="101891"/>
                    <a:pt x="120819" y="104399"/>
                  </a:cubicBezTo>
                  <a:cubicBezTo>
                    <a:pt x="121307" y="108986"/>
                    <a:pt x="124235" y="112890"/>
                    <a:pt x="128334" y="114939"/>
                  </a:cubicBezTo>
                  <a:cubicBezTo>
                    <a:pt x="130537" y="115857"/>
                    <a:pt x="133394" y="116545"/>
                    <a:pt x="136084" y="116545"/>
                  </a:cubicBezTo>
                  <a:cubicBezTo>
                    <a:pt x="137683" y="116545"/>
                    <a:pt x="139223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1" y="96202"/>
                  </a:cubicBezTo>
                  <a:cubicBezTo>
                    <a:pt x="130653" y="94875"/>
                    <a:pt x="127515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6" y="76445"/>
                  </a:cubicBezTo>
                  <a:lnTo>
                    <a:pt x="129756" y="76445"/>
                  </a:lnTo>
                  <a:cubicBezTo>
                    <a:pt x="130469" y="76503"/>
                    <a:pt x="131184" y="76529"/>
                    <a:pt x="131901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49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4" y="89836"/>
                    <a:pt x="163097" y="90471"/>
                    <a:pt x="165135" y="91051"/>
                  </a:cubicBezTo>
                  <a:lnTo>
                    <a:pt x="165135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6" y="99227"/>
                    <a:pt x="157904" y="102448"/>
                  </a:cubicBezTo>
                  <a:cubicBezTo>
                    <a:pt x="156245" y="105083"/>
                    <a:pt x="154489" y="108108"/>
                    <a:pt x="154293" y="111328"/>
                  </a:cubicBezTo>
                  <a:cubicBezTo>
                    <a:pt x="154196" y="114354"/>
                    <a:pt x="155757" y="117184"/>
                    <a:pt x="158490" y="118648"/>
                  </a:cubicBezTo>
                  <a:cubicBezTo>
                    <a:pt x="161943" y="120633"/>
                    <a:pt x="165778" y="121626"/>
                    <a:pt x="169725" y="121626"/>
                  </a:cubicBezTo>
                  <a:cubicBezTo>
                    <a:pt x="170240" y="121626"/>
                    <a:pt x="170757" y="121609"/>
                    <a:pt x="171274" y="121576"/>
                  </a:cubicBezTo>
                  <a:cubicBezTo>
                    <a:pt x="175178" y="121380"/>
                    <a:pt x="178789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1" y="96527"/>
                  </a:cubicBezTo>
                  <a:lnTo>
                    <a:pt x="210871" y="96527"/>
                  </a:lnTo>
                  <a:cubicBezTo>
                    <a:pt x="212087" y="97050"/>
                    <a:pt x="213303" y="97585"/>
                    <a:pt x="214508" y="98154"/>
                  </a:cubicBezTo>
                  <a:cubicBezTo>
                    <a:pt x="218314" y="100008"/>
                    <a:pt x="221827" y="102643"/>
                    <a:pt x="225633" y="104204"/>
                  </a:cubicBezTo>
                  <a:cubicBezTo>
                    <a:pt x="227848" y="105161"/>
                    <a:pt x="230219" y="105780"/>
                    <a:pt x="232545" y="105780"/>
                  </a:cubicBezTo>
                  <a:cubicBezTo>
                    <a:pt x="234728" y="105780"/>
                    <a:pt x="236871" y="105234"/>
                    <a:pt x="238808" y="103911"/>
                  </a:cubicBezTo>
                  <a:cubicBezTo>
                    <a:pt x="242907" y="100691"/>
                    <a:pt x="245249" y="95714"/>
                    <a:pt x="245152" y="90444"/>
                  </a:cubicBezTo>
                  <a:cubicBezTo>
                    <a:pt x="244957" y="85759"/>
                    <a:pt x="242907" y="81173"/>
                    <a:pt x="239491" y="77855"/>
                  </a:cubicBezTo>
                  <a:cubicBezTo>
                    <a:pt x="235685" y="74341"/>
                    <a:pt x="231001" y="71901"/>
                    <a:pt x="225926" y="70926"/>
                  </a:cubicBezTo>
                  <a:cubicBezTo>
                    <a:pt x="216099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3" y="62456"/>
                    <a:pt x="196551" y="62435"/>
                  </a:cubicBezTo>
                  <a:cubicBezTo>
                    <a:pt x="197917" y="58531"/>
                    <a:pt x="199186" y="54530"/>
                    <a:pt x="200357" y="50626"/>
                  </a:cubicBezTo>
                  <a:cubicBezTo>
                    <a:pt x="201957" y="45085"/>
                    <a:pt x="203697" y="38467"/>
                    <a:pt x="204355" y="31833"/>
                  </a:cubicBezTo>
                  <a:lnTo>
                    <a:pt x="204355" y="31833"/>
                  </a:lnTo>
                  <a:cubicBezTo>
                    <a:pt x="204864" y="31569"/>
                    <a:pt x="205355" y="31266"/>
                    <a:pt x="205822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190" y="13054"/>
                    <a:pt x="209726" y="6808"/>
                    <a:pt x="213337" y="4075"/>
                  </a:cubicBezTo>
                  <a:cubicBezTo>
                    <a:pt x="214336" y="3335"/>
                    <a:pt x="215561" y="3058"/>
                    <a:pt x="216844" y="3058"/>
                  </a:cubicBezTo>
                  <a:cubicBezTo>
                    <a:pt x="218945" y="3058"/>
                    <a:pt x="22120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2" y="13737"/>
                    <a:pt x="236173" y="17640"/>
                    <a:pt x="236954" y="21154"/>
                  </a:cubicBezTo>
                  <a:cubicBezTo>
                    <a:pt x="238418" y="28278"/>
                    <a:pt x="237344" y="39111"/>
                    <a:pt x="228073" y="39501"/>
                  </a:cubicBezTo>
                  <a:cubicBezTo>
                    <a:pt x="227781" y="39514"/>
                    <a:pt x="227480" y="39519"/>
                    <a:pt x="227170" y="39519"/>
                  </a:cubicBezTo>
                  <a:cubicBezTo>
                    <a:pt x="224303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6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6" y="60115"/>
                  </a:cubicBezTo>
                  <a:cubicBezTo>
                    <a:pt x="224822" y="60115"/>
                    <a:pt x="226571" y="60018"/>
                    <a:pt x="228317" y="60018"/>
                  </a:cubicBezTo>
                  <a:cubicBezTo>
                    <a:pt x="231656" y="60018"/>
                    <a:pt x="234985" y="60372"/>
                    <a:pt x="237637" y="62435"/>
                  </a:cubicBezTo>
                  <a:cubicBezTo>
                    <a:pt x="240760" y="64875"/>
                    <a:pt x="242126" y="69169"/>
                    <a:pt x="243688" y="72585"/>
                  </a:cubicBezTo>
                  <a:cubicBezTo>
                    <a:pt x="243969" y="73177"/>
                    <a:pt x="244429" y="73421"/>
                    <a:pt x="244896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6" y="67315"/>
                    <a:pt x="243200" y="63021"/>
                    <a:pt x="239882" y="60288"/>
                  </a:cubicBezTo>
                  <a:cubicBezTo>
                    <a:pt x="236473" y="57435"/>
                    <a:pt x="232035" y="57027"/>
                    <a:pt x="227717" y="57027"/>
                  </a:cubicBezTo>
                  <a:cubicBezTo>
                    <a:pt x="226719" y="57027"/>
                    <a:pt x="225726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1" y="56798"/>
                    <a:pt x="216265" y="56092"/>
                  </a:cubicBezTo>
                  <a:cubicBezTo>
                    <a:pt x="214215" y="55213"/>
                    <a:pt x="212458" y="54042"/>
                    <a:pt x="210897" y="52481"/>
                  </a:cubicBezTo>
                  <a:cubicBezTo>
                    <a:pt x="209531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482" y="43014"/>
                  </a:cubicBezTo>
                  <a:cubicBezTo>
                    <a:pt x="213148" y="42313"/>
                    <a:pt x="215010" y="42104"/>
                    <a:pt x="216910" y="42104"/>
                  </a:cubicBezTo>
                  <a:cubicBezTo>
                    <a:pt x="219241" y="42104"/>
                    <a:pt x="221628" y="42419"/>
                    <a:pt x="223779" y="42526"/>
                  </a:cubicBezTo>
                  <a:cubicBezTo>
                    <a:pt x="224773" y="42576"/>
                    <a:pt x="225760" y="42619"/>
                    <a:pt x="226734" y="42619"/>
                  </a:cubicBezTo>
                  <a:cubicBezTo>
                    <a:pt x="229583" y="42619"/>
                    <a:pt x="232309" y="42248"/>
                    <a:pt x="234709" y="40574"/>
                  </a:cubicBezTo>
                  <a:cubicBezTo>
                    <a:pt x="241834" y="35305"/>
                    <a:pt x="241443" y="24667"/>
                    <a:pt x="239101" y="17152"/>
                  </a:cubicBezTo>
                  <a:cubicBezTo>
                    <a:pt x="238125" y="13542"/>
                    <a:pt x="236271" y="10321"/>
                    <a:pt x="233636" y="7686"/>
                  </a:cubicBezTo>
                  <a:cubicBezTo>
                    <a:pt x="230611" y="4856"/>
                    <a:pt x="227097" y="2709"/>
                    <a:pt x="223291" y="1245"/>
                  </a:cubicBezTo>
                  <a:cubicBezTo>
                    <a:pt x="221336" y="555"/>
                    <a:pt x="219145" y="1"/>
                    <a:pt x="21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284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8" y="23832"/>
                  </a:cubicBezTo>
                  <a:cubicBezTo>
                    <a:pt x="9369" y="21588"/>
                    <a:pt x="5368" y="18953"/>
                    <a:pt x="4002" y="14561"/>
                  </a:cubicBezTo>
                  <a:cubicBezTo>
                    <a:pt x="3026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4" y="45690"/>
                  </a:cubicBezTo>
                  <a:lnTo>
                    <a:pt x="24764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7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5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8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1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4" y="75946"/>
                    <a:pt x="61288" y="79362"/>
                    <a:pt x="66461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5" y="28953"/>
                    <a:pt x="10748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2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10" y="88836"/>
                  </a:cubicBezTo>
                  <a:lnTo>
                    <a:pt x="33110" y="88836"/>
                  </a:lnTo>
                  <a:cubicBezTo>
                    <a:pt x="32664" y="89574"/>
                    <a:pt x="32231" y="90318"/>
                    <a:pt x="31815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9" y="108554"/>
                    <a:pt x="21698" y="108667"/>
                    <a:pt x="18445" y="109811"/>
                  </a:cubicBezTo>
                  <a:cubicBezTo>
                    <a:pt x="15225" y="110591"/>
                    <a:pt x="12687" y="113226"/>
                    <a:pt x="11907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5" y="111524"/>
                    <a:pt x="30645" y="111463"/>
                  </a:cubicBezTo>
                  <a:lnTo>
                    <a:pt x="30645" y="111463"/>
                  </a:lnTo>
                  <a:cubicBezTo>
                    <a:pt x="32070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8" y="45884"/>
                    <a:pt x="38197" y="45394"/>
                    <a:pt x="38452" y="44912"/>
                  </a:cubicBezTo>
                  <a:cubicBezTo>
                    <a:pt x="40891" y="40228"/>
                    <a:pt x="45381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7" y="657"/>
                    <a:pt x="42174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6" y="25394"/>
                    <a:pt x="47625" y="28126"/>
                  </a:cubicBezTo>
                  <a:cubicBezTo>
                    <a:pt x="46454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8" y="46005"/>
                  </a:cubicBezTo>
                  <a:lnTo>
                    <a:pt x="34958" y="46005"/>
                  </a:lnTo>
                  <a:cubicBezTo>
                    <a:pt x="32566" y="45793"/>
                    <a:pt x="30093" y="45804"/>
                    <a:pt x="27683" y="45771"/>
                  </a:cubicBezTo>
                  <a:lnTo>
                    <a:pt x="27683" y="45771"/>
                  </a:lnTo>
                  <a:cubicBezTo>
                    <a:pt x="27862" y="41128"/>
                    <a:pt x="26855" y="36336"/>
                    <a:pt x="24106" y="32615"/>
                  </a:cubicBezTo>
                  <a:cubicBezTo>
                    <a:pt x="22086" y="29830"/>
                    <a:pt x="19370" y="27789"/>
                    <a:pt x="16527" y="25963"/>
                  </a:cubicBezTo>
                  <a:lnTo>
                    <a:pt x="16527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1733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4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7" y="29687"/>
                  </a:cubicBezTo>
                  <a:cubicBezTo>
                    <a:pt x="15208" y="29687"/>
                    <a:pt x="12508" y="26368"/>
                    <a:pt x="10629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1" y="7702"/>
                    <a:pt x="674" y="8914"/>
                  </a:cubicBezTo>
                  <a:lnTo>
                    <a:pt x="577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7" y="22284"/>
                    <a:pt x="36881" y="17112"/>
                    <a:pt x="39321" y="12330"/>
                  </a:cubicBezTo>
                  <a:cubicBezTo>
                    <a:pt x="41647" y="7770"/>
                    <a:pt x="44772" y="3122"/>
                    <a:pt x="50302" y="3122"/>
                  </a:cubicBezTo>
                  <a:cubicBezTo>
                    <a:pt x="50572" y="3122"/>
                    <a:pt x="50848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5405250" y="1228675"/>
              <a:ext cx="1478925" cy="818850"/>
            </a:xfrm>
            <a:custGeom>
              <a:avLst/>
              <a:gdLst/>
              <a:ahLst/>
              <a:cxnLst/>
              <a:rect l="l" t="t" r="r" b="b"/>
              <a:pathLst>
                <a:path w="59157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6" y="25286"/>
                  </a:cubicBezTo>
                  <a:cubicBezTo>
                    <a:pt x="15190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3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4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5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4140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9" y="13447"/>
                  </a:cubicBezTo>
                  <a:cubicBezTo>
                    <a:pt x="3962" y="18717"/>
                    <a:pt x="3474" y="24377"/>
                    <a:pt x="742" y="29257"/>
                  </a:cubicBezTo>
                  <a:cubicBezTo>
                    <a:pt x="1" y="30469"/>
                    <a:pt x="1026" y="31588"/>
                    <a:pt x="2086" y="31588"/>
                  </a:cubicBezTo>
                  <a:cubicBezTo>
                    <a:pt x="2561" y="31588"/>
                    <a:pt x="3044" y="31362"/>
                    <a:pt x="3377" y="30818"/>
                  </a:cubicBezTo>
                  <a:cubicBezTo>
                    <a:pt x="5621" y="26817"/>
                    <a:pt x="6597" y="22328"/>
                    <a:pt x="7476" y="17741"/>
                  </a:cubicBezTo>
                  <a:cubicBezTo>
                    <a:pt x="8256" y="13935"/>
                    <a:pt x="9037" y="9641"/>
                    <a:pt x="11770" y="6713"/>
                  </a:cubicBezTo>
                  <a:cubicBezTo>
                    <a:pt x="14258" y="4078"/>
                    <a:pt x="18064" y="3090"/>
                    <a:pt x="21665" y="3090"/>
                  </a:cubicBezTo>
                  <a:cubicBezTo>
                    <a:pt x="22865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50" y="12080"/>
                  </a:cubicBezTo>
                  <a:cubicBezTo>
                    <a:pt x="45634" y="16862"/>
                    <a:pt x="48952" y="23206"/>
                    <a:pt x="48855" y="30037"/>
                  </a:cubicBezTo>
                  <a:cubicBezTo>
                    <a:pt x="48855" y="31062"/>
                    <a:pt x="49611" y="31574"/>
                    <a:pt x="50367" y="31574"/>
                  </a:cubicBezTo>
                  <a:cubicBezTo>
                    <a:pt x="51124" y="31574"/>
                    <a:pt x="51880" y="31062"/>
                    <a:pt x="51880" y="30037"/>
                  </a:cubicBezTo>
                  <a:lnTo>
                    <a:pt x="51978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49" name="Google Shape;1049;p35"/>
          <p:cNvGrpSpPr/>
          <p:nvPr/>
        </p:nvGrpSpPr>
        <p:grpSpPr>
          <a:xfrm rot="900586">
            <a:off x="5542915" y="171297"/>
            <a:ext cx="1281090" cy="401028"/>
            <a:chOff x="405300" y="1999648"/>
            <a:chExt cx="6798800" cy="2128275"/>
          </a:xfrm>
        </p:grpSpPr>
        <p:sp>
          <p:nvSpPr>
            <p:cNvPr id="1050" name="Google Shape;1050;p35"/>
            <p:cNvSpPr/>
            <p:nvPr/>
          </p:nvSpPr>
          <p:spPr>
            <a:xfrm>
              <a:off x="405300" y="1999648"/>
              <a:ext cx="6798800" cy="2128275"/>
            </a:xfrm>
            <a:custGeom>
              <a:avLst/>
              <a:gdLst/>
              <a:ahLst/>
              <a:cxnLst/>
              <a:rect l="l" t="t" r="r" b="b"/>
              <a:pathLst>
                <a:path w="271952" h="85131" extrusionOk="0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62971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57664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3" name="Google Shape;1053;p35"/>
            <p:cNvSpPr/>
            <p:nvPr/>
          </p:nvSpPr>
          <p:spPr>
            <a:xfrm>
              <a:off x="52357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7049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4174200" y="21292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36434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31127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25820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20512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9897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1517525" y="21292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7214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3" name="Google Shape;1063;p35"/>
            <p:cNvSpPr/>
            <p:nvPr/>
          </p:nvSpPr>
          <p:spPr>
            <a:xfrm>
              <a:off x="12521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4" name="Google Shape;1064;p35"/>
            <p:cNvSpPr/>
            <p:nvPr/>
          </p:nvSpPr>
          <p:spPr>
            <a:xfrm>
              <a:off x="178290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231362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6" name="Google Shape;1066;p35"/>
            <p:cNvSpPr/>
            <p:nvPr/>
          </p:nvSpPr>
          <p:spPr>
            <a:xfrm>
              <a:off x="550105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4970325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39058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443657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337810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2847350" y="252725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60288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65595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62971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57664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52357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47049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4174200" y="29253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36434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31127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25820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20512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3" name="Google Shape;1083;p35"/>
            <p:cNvSpPr/>
            <p:nvPr/>
          </p:nvSpPr>
          <p:spPr>
            <a:xfrm>
              <a:off x="9897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1517525" y="29253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7214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12521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178290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8" name="Google Shape;1088;p35"/>
            <p:cNvSpPr/>
            <p:nvPr/>
          </p:nvSpPr>
          <p:spPr>
            <a:xfrm>
              <a:off x="231362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9" name="Google Shape;1089;p35"/>
            <p:cNvSpPr/>
            <p:nvPr/>
          </p:nvSpPr>
          <p:spPr>
            <a:xfrm>
              <a:off x="550105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0" name="Google Shape;1090;p35"/>
            <p:cNvSpPr/>
            <p:nvPr/>
          </p:nvSpPr>
          <p:spPr>
            <a:xfrm>
              <a:off x="4970325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1" name="Google Shape;1091;p35"/>
            <p:cNvSpPr/>
            <p:nvPr/>
          </p:nvSpPr>
          <p:spPr>
            <a:xfrm>
              <a:off x="39058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443657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337810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2847350" y="332335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60288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65595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62971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57664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52357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47049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4174200" y="372140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36434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31127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25820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20512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986775" y="372140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1517525" y="372140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08" name="Google Shape;1108;p35"/>
          <p:cNvGrpSpPr/>
          <p:nvPr/>
        </p:nvGrpSpPr>
        <p:grpSpPr>
          <a:xfrm>
            <a:off x="6069243" y="4488004"/>
            <a:ext cx="508299" cy="488173"/>
            <a:chOff x="8191126" y="4468511"/>
            <a:chExt cx="508299" cy="488173"/>
          </a:xfrm>
        </p:grpSpPr>
        <p:sp>
          <p:nvSpPr>
            <p:cNvPr id="1109" name="Google Shape;1109;p35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0" name="Google Shape;1110;p35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1" name="Google Shape;1111;p35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2" name="Google Shape;1112;p35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BEDB01E6-578A-462F-BF32-C2C3AA7DEEA1}"/>
              </a:ext>
            </a:extLst>
          </p:cNvPr>
          <p:cNvGrpSpPr/>
          <p:nvPr/>
        </p:nvGrpSpPr>
        <p:grpSpPr>
          <a:xfrm>
            <a:off x="3887452" y="1586190"/>
            <a:ext cx="572112" cy="683470"/>
            <a:chOff x="7981066" y="2575110"/>
            <a:chExt cx="1017088" cy="1215057"/>
          </a:xfrm>
          <a:solidFill>
            <a:schemeClr val="accent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C686EFE8-A78C-4299-840D-6FDC52CBF015}"/>
                </a:ext>
              </a:extLst>
            </p:cNvPr>
            <p:cNvSpPr/>
            <p:nvPr/>
          </p:nvSpPr>
          <p:spPr>
            <a:xfrm>
              <a:off x="7981066" y="2811194"/>
              <a:ext cx="1017088" cy="978973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788"/>
            </a:p>
          </p:txBody>
        </p:sp>
        <p:sp>
          <p:nvSpPr>
            <p:cNvPr id="46" name="Graphic 12">
              <a:extLst>
                <a:ext uri="{FF2B5EF4-FFF2-40B4-BE49-F238E27FC236}">
                  <a16:creationId xmlns:a16="http://schemas.microsoft.com/office/drawing/2014/main" xmlns="" id="{521DE834-C4EC-4D1D-B2BE-B86330067E3B}"/>
                </a:ext>
              </a:extLst>
            </p:cNvPr>
            <p:cNvSpPr/>
            <p:nvPr/>
          </p:nvSpPr>
          <p:spPr>
            <a:xfrm>
              <a:off x="8006387" y="2575110"/>
              <a:ext cx="629297" cy="357806"/>
            </a:xfrm>
            <a:custGeom>
              <a:avLst/>
              <a:gdLst>
                <a:gd name="connsiteX0" fmla="*/ 11922847 w 11944350"/>
                <a:gd name="connsiteY0" fmla="*/ 958396 h 6791325"/>
                <a:gd name="connsiteX1" fmla="*/ 9884497 w 11944350"/>
                <a:gd name="connsiteY1" fmla="*/ 6848 h 6791325"/>
                <a:gd name="connsiteX2" fmla="*/ 6293573 w 11944350"/>
                <a:gd name="connsiteY2" fmla="*/ 1401308 h 6791325"/>
                <a:gd name="connsiteX3" fmla="*/ 1673948 w 11944350"/>
                <a:gd name="connsiteY3" fmla="*/ 996496 h 6791325"/>
                <a:gd name="connsiteX4" fmla="*/ 1488210 w 11944350"/>
                <a:gd name="connsiteY4" fmla="*/ 2358571 h 6791325"/>
                <a:gd name="connsiteX5" fmla="*/ 1841588 w 11944350"/>
                <a:gd name="connsiteY5" fmla="*/ 3539671 h 6791325"/>
                <a:gd name="connsiteX6" fmla="*/ 155663 w 11944350"/>
                <a:gd name="connsiteY6" fmla="*/ 4530271 h 6791325"/>
                <a:gd name="connsiteX7" fmla="*/ 1294853 w 11944350"/>
                <a:gd name="connsiteY7" fmla="*/ 6156188 h 6791325"/>
                <a:gd name="connsiteX8" fmla="*/ 1816823 w 11944350"/>
                <a:gd name="connsiteY8" fmla="*/ 6426699 h 6791325"/>
                <a:gd name="connsiteX9" fmla="*/ 2181630 w 11944350"/>
                <a:gd name="connsiteY9" fmla="*/ 6753406 h 6791325"/>
                <a:gd name="connsiteX10" fmla="*/ 2930295 w 11944350"/>
                <a:gd name="connsiteY10" fmla="*/ 6784838 h 6791325"/>
                <a:gd name="connsiteX11" fmla="*/ 2451188 w 11944350"/>
                <a:gd name="connsiteY11" fmla="*/ 6126661 h 6791325"/>
                <a:gd name="connsiteX12" fmla="*/ 2352128 w 11944350"/>
                <a:gd name="connsiteY12" fmla="*/ 5419906 h 6791325"/>
                <a:gd name="connsiteX13" fmla="*/ 3638003 w 11944350"/>
                <a:gd name="connsiteY13" fmla="*/ 4676003 h 6791325"/>
                <a:gd name="connsiteX14" fmla="*/ 3425595 w 11944350"/>
                <a:gd name="connsiteY14" fmla="*/ 3607298 h 6791325"/>
                <a:gd name="connsiteX15" fmla="*/ 5353456 w 11944350"/>
                <a:gd name="connsiteY15" fmla="*/ 3782558 h 6791325"/>
                <a:gd name="connsiteX16" fmla="*/ 7006995 w 11944350"/>
                <a:gd name="connsiteY16" fmla="*/ 3392986 h 6791325"/>
                <a:gd name="connsiteX17" fmla="*/ 8492895 w 11944350"/>
                <a:gd name="connsiteY17" fmla="*/ 2407148 h 6791325"/>
                <a:gd name="connsiteX18" fmla="*/ 10588395 w 11944350"/>
                <a:gd name="connsiteY18" fmla="*/ 2607173 h 6791325"/>
                <a:gd name="connsiteX19" fmla="*/ 11922847 w 11944350"/>
                <a:gd name="connsiteY19" fmla="*/ 958396 h 679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44350" h="6791325">
                  <a:moveTo>
                    <a:pt x="11922847" y="958396"/>
                  </a:moveTo>
                  <a:cubicBezTo>
                    <a:pt x="11710441" y="147818"/>
                    <a:pt x="10620780" y="-40777"/>
                    <a:pt x="9884497" y="6848"/>
                  </a:cubicBezTo>
                  <a:cubicBezTo>
                    <a:pt x="8818650" y="76381"/>
                    <a:pt x="7229881" y="1044121"/>
                    <a:pt x="6293573" y="1401308"/>
                  </a:cubicBezTo>
                  <a:cubicBezTo>
                    <a:pt x="4570501" y="2059486"/>
                    <a:pt x="3269385" y="-370342"/>
                    <a:pt x="1673948" y="996496"/>
                  </a:cubicBezTo>
                  <a:cubicBezTo>
                    <a:pt x="1366290" y="1260338"/>
                    <a:pt x="1319618" y="1964236"/>
                    <a:pt x="1488210" y="2358571"/>
                  </a:cubicBezTo>
                  <a:cubicBezTo>
                    <a:pt x="1616798" y="2657656"/>
                    <a:pt x="1783485" y="3209153"/>
                    <a:pt x="1841588" y="3539671"/>
                  </a:cubicBezTo>
                  <a:cubicBezTo>
                    <a:pt x="1971128" y="4275953"/>
                    <a:pt x="487133" y="3938768"/>
                    <a:pt x="155663" y="4530271"/>
                  </a:cubicBezTo>
                  <a:cubicBezTo>
                    <a:pt x="-386310" y="5498011"/>
                    <a:pt x="607148" y="5906633"/>
                    <a:pt x="1294853" y="6156188"/>
                  </a:cubicBezTo>
                  <a:cubicBezTo>
                    <a:pt x="1482495" y="6223816"/>
                    <a:pt x="1677758" y="6279061"/>
                    <a:pt x="1816823" y="6426699"/>
                  </a:cubicBezTo>
                  <a:cubicBezTo>
                    <a:pt x="1829205" y="6440033"/>
                    <a:pt x="2205443" y="6767693"/>
                    <a:pt x="2181630" y="6753406"/>
                  </a:cubicBezTo>
                  <a:cubicBezTo>
                    <a:pt x="2294025" y="6823891"/>
                    <a:pt x="2802660" y="6784838"/>
                    <a:pt x="2930295" y="6784838"/>
                  </a:cubicBezTo>
                  <a:cubicBezTo>
                    <a:pt x="2831235" y="6709591"/>
                    <a:pt x="2550248" y="6259058"/>
                    <a:pt x="2451188" y="6126661"/>
                  </a:cubicBezTo>
                  <a:cubicBezTo>
                    <a:pt x="2279738" y="5898061"/>
                    <a:pt x="2165438" y="5698036"/>
                    <a:pt x="2352128" y="5419906"/>
                  </a:cubicBezTo>
                  <a:cubicBezTo>
                    <a:pt x="2632163" y="5002711"/>
                    <a:pt x="3646575" y="5310368"/>
                    <a:pt x="3638003" y="4676003"/>
                  </a:cubicBezTo>
                  <a:cubicBezTo>
                    <a:pt x="3631335" y="4198801"/>
                    <a:pt x="2949345" y="4121648"/>
                    <a:pt x="3425595" y="3607298"/>
                  </a:cubicBezTo>
                  <a:cubicBezTo>
                    <a:pt x="3972330" y="3016748"/>
                    <a:pt x="4710518" y="3607298"/>
                    <a:pt x="5353456" y="3782558"/>
                  </a:cubicBezTo>
                  <a:cubicBezTo>
                    <a:pt x="5906858" y="3934006"/>
                    <a:pt x="6559320" y="3850186"/>
                    <a:pt x="7006995" y="3392986"/>
                  </a:cubicBezTo>
                  <a:cubicBezTo>
                    <a:pt x="7565160" y="2821486"/>
                    <a:pt x="7475626" y="2466203"/>
                    <a:pt x="8492895" y="2407148"/>
                  </a:cubicBezTo>
                  <a:cubicBezTo>
                    <a:pt x="9212985" y="2365238"/>
                    <a:pt x="9866400" y="2736713"/>
                    <a:pt x="10588395" y="2607173"/>
                  </a:cubicBezTo>
                  <a:cubicBezTo>
                    <a:pt x="11225618" y="2491921"/>
                    <a:pt x="12105728" y="1653721"/>
                    <a:pt x="11922847" y="9583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CBF4C2A-841A-41B9-98BA-B1B6BCBD9E47}"/>
              </a:ext>
            </a:extLst>
          </p:cNvPr>
          <p:cNvGrpSpPr/>
          <p:nvPr/>
        </p:nvGrpSpPr>
        <p:grpSpPr>
          <a:xfrm>
            <a:off x="3316503" y="1148046"/>
            <a:ext cx="585193" cy="1508614"/>
            <a:chOff x="5896004" y="897971"/>
            <a:chExt cx="1040343" cy="2681980"/>
          </a:xfrm>
          <a:solidFill>
            <a:schemeClr val="accent2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0B672E30-0915-4756-8DA9-EC7826FEA941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788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3C215486-5581-41DA-BB13-EC2929BFDFF6}"/>
                </a:ext>
              </a:extLst>
            </p:cNvPr>
            <p:cNvSpPr/>
            <p:nvPr/>
          </p:nvSpPr>
          <p:spPr>
            <a:xfrm flipH="1">
              <a:off x="6332703" y="1594640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788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1A54AB28-9F5A-48C0-A57A-AE3E743FFDE1}"/>
              </a:ext>
            </a:extLst>
          </p:cNvPr>
          <p:cNvGrpSpPr/>
          <p:nvPr/>
        </p:nvGrpSpPr>
        <p:grpSpPr>
          <a:xfrm>
            <a:off x="2030121" y="1975995"/>
            <a:ext cx="2439112" cy="912634"/>
            <a:chOff x="5615841" y="4238904"/>
            <a:chExt cx="1552845" cy="581023"/>
          </a:xfrm>
          <a:solidFill>
            <a:schemeClr val="accent3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F06776A-A1FE-49DF-9DF8-D21E35001880}"/>
                </a:ext>
              </a:extLst>
            </p:cNvPr>
            <p:cNvSpPr/>
            <p:nvPr/>
          </p:nvSpPr>
          <p:spPr>
            <a:xfrm rot="221733">
              <a:off x="5615841" y="4238904"/>
              <a:ext cx="906894" cy="577971"/>
            </a:xfrm>
            <a:custGeom>
              <a:avLst/>
              <a:gdLst>
                <a:gd name="connsiteX0" fmla="*/ 891999 w 904552"/>
                <a:gd name="connsiteY0" fmla="*/ 534735 h 576210"/>
                <a:gd name="connsiteX1" fmla="*/ 789633 w 904552"/>
                <a:gd name="connsiteY1" fmla="*/ 575295 h 576210"/>
                <a:gd name="connsiteX2" fmla="*/ 691774 w 904552"/>
                <a:gd name="connsiteY2" fmla="*/ 575295 h 576210"/>
                <a:gd name="connsiteX3" fmla="*/ 618379 w 904552"/>
                <a:gd name="connsiteY3" fmla="*/ 559521 h 576210"/>
                <a:gd name="connsiteX4" fmla="*/ 453242 w 904552"/>
                <a:gd name="connsiteY4" fmla="*/ 479045 h 576210"/>
                <a:gd name="connsiteX5" fmla="*/ 366006 w 904552"/>
                <a:gd name="connsiteY5" fmla="*/ 381186 h 576210"/>
                <a:gd name="connsiteX6" fmla="*/ 297762 w 904552"/>
                <a:gd name="connsiteY6" fmla="*/ 286224 h 576210"/>
                <a:gd name="connsiteX7" fmla="*/ 206985 w 904552"/>
                <a:gd name="connsiteY7" fmla="*/ 196091 h 576210"/>
                <a:gd name="connsiteX8" fmla="*/ 135844 w 904552"/>
                <a:gd name="connsiteY8" fmla="*/ 135250 h 576210"/>
                <a:gd name="connsiteX9" fmla="*/ 37663 w 904552"/>
                <a:gd name="connsiteY9" fmla="*/ 58959 h 576210"/>
                <a:gd name="connsiteX10" fmla="*/ 0 w 904552"/>
                <a:gd name="connsiteY10" fmla="*/ 31919 h 576210"/>
                <a:gd name="connsiteX11" fmla="*/ 67278 w 904552"/>
                <a:gd name="connsiteY11" fmla="*/ 31919 h 576210"/>
                <a:gd name="connsiteX12" fmla="*/ 351198 w 904552"/>
                <a:gd name="connsiteY12" fmla="*/ 7776 h 576210"/>
                <a:gd name="connsiteX13" fmla="*/ 639625 w 904552"/>
                <a:gd name="connsiteY13" fmla="*/ 45761 h 576210"/>
                <a:gd name="connsiteX14" fmla="*/ 823111 w 904552"/>
                <a:gd name="connsiteY14" fmla="*/ 233110 h 576210"/>
                <a:gd name="connsiteX15" fmla="*/ 906806 w 904552"/>
                <a:gd name="connsiteY15" fmla="*/ 491921 h 576210"/>
                <a:gd name="connsiteX16" fmla="*/ 906163 w 904552"/>
                <a:gd name="connsiteY16" fmla="*/ 499325 h 576210"/>
                <a:gd name="connsiteX17" fmla="*/ 833734 w 904552"/>
                <a:gd name="connsiteY17" fmla="*/ 455868 h 576210"/>
                <a:gd name="connsiteX18" fmla="*/ 717526 w 904552"/>
                <a:gd name="connsiteY18" fmla="*/ 356077 h 576210"/>
                <a:gd name="connsiteX19" fmla="*/ 642844 w 904552"/>
                <a:gd name="connsiteY19" fmla="*/ 254677 h 576210"/>
                <a:gd name="connsiteX20" fmla="*/ 559471 w 904552"/>
                <a:gd name="connsiteY20" fmla="*/ 178708 h 576210"/>
                <a:gd name="connsiteX21" fmla="*/ 481248 w 904552"/>
                <a:gd name="connsiteY21" fmla="*/ 168407 h 576210"/>
                <a:gd name="connsiteX22" fmla="*/ 502172 w 904552"/>
                <a:gd name="connsiteY22" fmla="*/ 175167 h 576210"/>
                <a:gd name="connsiteX23" fmla="*/ 607435 w 904552"/>
                <a:gd name="connsiteY23" fmla="*/ 247595 h 576210"/>
                <a:gd name="connsiteX24" fmla="*/ 673747 w 904552"/>
                <a:gd name="connsiteY24" fmla="*/ 347386 h 576210"/>
                <a:gd name="connsiteX25" fmla="*/ 769031 w 904552"/>
                <a:gd name="connsiteY25" fmla="*/ 441704 h 576210"/>
                <a:gd name="connsiteX26" fmla="*/ 891999 w 904552"/>
                <a:gd name="connsiteY26" fmla="*/ 534735 h 576210"/>
                <a:gd name="connsiteX0" fmla="*/ 891999 w 906893"/>
                <a:gd name="connsiteY0" fmla="*/ 534735 h 577971"/>
                <a:gd name="connsiteX1" fmla="*/ 789633 w 906893"/>
                <a:gd name="connsiteY1" fmla="*/ 575295 h 577971"/>
                <a:gd name="connsiteX2" fmla="*/ 691774 w 906893"/>
                <a:gd name="connsiteY2" fmla="*/ 575295 h 577971"/>
                <a:gd name="connsiteX3" fmla="*/ 618379 w 906893"/>
                <a:gd name="connsiteY3" fmla="*/ 559521 h 577971"/>
                <a:gd name="connsiteX4" fmla="*/ 453242 w 906893"/>
                <a:gd name="connsiteY4" fmla="*/ 479045 h 577971"/>
                <a:gd name="connsiteX5" fmla="*/ 366006 w 906893"/>
                <a:gd name="connsiteY5" fmla="*/ 381186 h 577971"/>
                <a:gd name="connsiteX6" fmla="*/ 297762 w 906893"/>
                <a:gd name="connsiteY6" fmla="*/ 286224 h 577971"/>
                <a:gd name="connsiteX7" fmla="*/ 206985 w 906893"/>
                <a:gd name="connsiteY7" fmla="*/ 196091 h 577971"/>
                <a:gd name="connsiteX8" fmla="*/ 135844 w 906893"/>
                <a:gd name="connsiteY8" fmla="*/ 135250 h 577971"/>
                <a:gd name="connsiteX9" fmla="*/ 37663 w 906893"/>
                <a:gd name="connsiteY9" fmla="*/ 58959 h 577971"/>
                <a:gd name="connsiteX10" fmla="*/ 0 w 906893"/>
                <a:gd name="connsiteY10" fmla="*/ 31919 h 577971"/>
                <a:gd name="connsiteX11" fmla="*/ 351198 w 906893"/>
                <a:gd name="connsiteY11" fmla="*/ 7776 h 577971"/>
                <a:gd name="connsiteX12" fmla="*/ 639625 w 906893"/>
                <a:gd name="connsiteY12" fmla="*/ 45761 h 577971"/>
                <a:gd name="connsiteX13" fmla="*/ 823111 w 906893"/>
                <a:gd name="connsiteY13" fmla="*/ 233110 h 577971"/>
                <a:gd name="connsiteX14" fmla="*/ 906806 w 906893"/>
                <a:gd name="connsiteY14" fmla="*/ 491921 h 577971"/>
                <a:gd name="connsiteX15" fmla="*/ 906163 w 906893"/>
                <a:gd name="connsiteY15" fmla="*/ 499325 h 577971"/>
                <a:gd name="connsiteX16" fmla="*/ 833734 w 906893"/>
                <a:gd name="connsiteY16" fmla="*/ 455868 h 577971"/>
                <a:gd name="connsiteX17" fmla="*/ 717526 w 906893"/>
                <a:gd name="connsiteY17" fmla="*/ 356077 h 577971"/>
                <a:gd name="connsiteX18" fmla="*/ 642844 w 906893"/>
                <a:gd name="connsiteY18" fmla="*/ 254677 h 577971"/>
                <a:gd name="connsiteX19" fmla="*/ 559471 w 906893"/>
                <a:gd name="connsiteY19" fmla="*/ 178708 h 577971"/>
                <a:gd name="connsiteX20" fmla="*/ 481248 w 906893"/>
                <a:gd name="connsiteY20" fmla="*/ 168407 h 577971"/>
                <a:gd name="connsiteX21" fmla="*/ 502172 w 906893"/>
                <a:gd name="connsiteY21" fmla="*/ 175167 h 577971"/>
                <a:gd name="connsiteX22" fmla="*/ 607435 w 906893"/>
                <a:gd name="connsiteY22" fmla="*/ 247595 h 577971"/>
                <a:gd name="connsiteX23" fmla="*/ 673747 w 906893"/>
                <a:gd name="connsiteY23" fmla="*/ 347386 h 577971"/>
                <a:gd name="connsiteX24" fmla="*/ 769031 w 906893"/>
                <a:gd name="connsiteY24" fmla="*/ 441704 h 577971"/>
                <a:gd name="connsiteX25" fmla="*/ 891999 w 906893"/>
                <a:gd name="connsiteY25" fmla="*/ 534735 h 57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6893" h="577971">
                  <a:moveTo>
                    <a:pt x="891999" y="534735"/>
                  </a:moveTo>
                  <a:cubicBezTo>
                    <a:pt x="860774" y="558878"/>
                    <a:pt x="826330" y="570466"/>
                    <a:pt x="789633" y="575295"/>
                  </a:cubicBezTo>
                  <a:cubicBezTo>
                    <a:pt x="757121" y="579479"/>
                    <a:pt x="724286" y="578192"/>
                    <a:pt x="691774" y="575295"/>
                  </a:cubicBezTo>
                  <a:cubicBezTo>
                    <a:pt x="666987" y="573363"/>
                    <a:pt x="642522" y="566603"/>
                    <a:pt x="618379" y="559521"/>
                  </a:cubicBezTo>
                  <a:cubicBezTo>
                    <a:pt x="558827" y="541817"/>
                    <a:pt x="502816" y="516708"/>
                    <a:pt x="453242" y="479045"/>
                  </a:cubicBezTo>
                  <a:cubicBezTo>
                    <a:pt x="418155" y="452005"/>
                    <a:pt x="386286" y="422068"/>
                    <a:pt x="366006" y="381186"/>
                  </a:cubicBezTo>
                  <a:cubicBezTo>
                    <a:pt x="348623" y="345776"/>
                    <a:pt x="322549" y="316483"/>
                    <a:pt x="297762" y="286224"/>
                  </a:cubicBezTo>
                  <a:cubicBezTo>
                    <a:pt x="270400" y="253068"/>
                    <a:pt x="237244" y="226028"/>
                    <a:pt x="206985" y="196091"/>
                  </a:cubicBezTo>
                  <a:cubicBezTo>
                    <a:pt x="184773" y="174201"/>
                    <a:pt x="160309" y="154887"/>
                    <a:pt x="135844" y="135250"/>
                  </a:cubicBezTo>
                  <a:cubicBezTo>
                    <a:pt x="103653" y="109176"/>
                    <a:pt x="70497" y="84068"/>
                    <a:pt x="37663" y="58959"/>
                  </a:cubicBezTo>
                  <a:cubicBezTo>
                    <a:pt x="25431" y="49624"/>
                    <a:pt x="12232" y="40932"/>
                    <a:pt x="0" y="31919"/>
                  </a:cubicBezTo>
                  <a:lnTo>
                    <a:pt x="351198" y="7776"/>
                  </a:lnTo>
                  <a:cubicBezTo>
                    <a:pt x="450667" y="-7997"/>
                    <a:pt x="548204" y="-1881"/>
                    <a:pt x="639625" y="45761"/>
                  </a:cubicBezTo>
                  <a:cubicBezTo>
                    <a:pt x="721067" y="88252"/>
                    <a:pt x="779654" y="153599"/>
                    <a:pt x="823111" y="233110"/>
                  </a:cubicBezTo>
                  <a:cubicBezTo>
                    <a:pt x="867212" y="313908"/>
                    <a:pt x="892321" y="401144"/>
                    <a:pt x="906806" y="491921"/>
                  </a:cubicBezTo>
                  <a:cubicBezTo>
                    <a:pt x="907128" y="493853"/>
                    <a:pt x="906484" y="496106"/>
                    <a:pt x="906163" y="499325"/>
                  </a:cubicBezTo>
                  <a:cubicBezTo>
                    <a:pt x="879444" y="488059"/>
                    <a:pt x="856911" y="470997"/>
                    <a:pt x="833734" y="455868"/>
                  </a:cubicBezTo>
                  <a:cubicBezTo>
                    <a:pt x="790599" y="427540"/>
                    <a:pt x="752614" y="393418"/>
                    <a:pt x="717526" y="356077"/>
                  </a:cubicBezTo>
                  <a:cubicBezTo>
                    <a:pt x="688555" y="325496"/>
                    <a:pt x="667953" y="288155"/>
                    <a:pt x="642844" y="254677"/>
                  </a:cubicBezTo>
                  <a:cubicBezTo>
                    <a:pt x="619989" y="224096"/>
                    <a:pt x="594880" y="196091"/>
                    <a:pt x="559471" y="178708"/>
                  </a:cubicBezTo>
                  <a:cubicBezTo>
                    <a:pt x="534362" y="166475"/>
                    <a:pt x="508288" y="167119"/>
                    <a:pt x="481248" y="168407"/>
                  </a:cubicBezTo>
                  <a:cubicBezTo>
                    <a:pt x="487364" y="174523"/>
                    <a:pt x="495090" y="173879"/>
                    <a:pt x="502172" y="175167"/>
                  </a:cubicBezTo>
                  <a:cubicBezTo>
                    <a:pt x="548848" y="182571"/>
                    <a:pt x="580395" y="211542"/>
                    <a:pt x="607435" y="247595"/>
                  </a:cubicBezTo>
                  <a:cubicBezTo>
                    <a:pt x="631256" y="279786"/>
                    <a:pt x="652823" y="313264"/>
                    <a:pt x="673747" y="347386"/>
                  </a:cubicBezTo>
                  <a:cubicBezTo>
                    <a:pt x="697890" y="386336"/>
                    <a:pt x="735231" y="412411"/>
                    <a:pt x="769031" y="441704"/>
                  </a:cubicBezTo>
                  <a:cubicBezTo>
                    <a:pt x="807338" y="474860"/>
                    <a:pt x="848220" y="506085"/>
                    <a:pt x="891999" y="534735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0723D289-969B-426B-B8FA-FC6EE52575F3}"/>
                </a:ext>
              </a:extLst>
            </p:cNvPr>
            <p:cNvSpPr/>
            <p:nvPr/>
          </p:nvSpPr>
          <p:spPr>
            <a:xfrm>
              <a:off x="6530026" y="4411923"/>
              <a:ext cx="638660" cy="408004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  <a:gd name="connsiteX0" fmla="*/ 638659 w 638659"/>
                <a:gd name="connsiteY0" fmla="*/ 20878 h 408004"/>
                <a:gd name="connsiteX1" fmla="*/ 469338 w 638659"/>
                <a:gd name="connsiteY1" fmla="*/ 158653 h 408004"/>
                <a:gd name="connsiteX2" fmla="*/ 380170 w 638659"/>
                <a:gd name="connsiteY2" fmla="*/ 269066 h 408004"/>
                <a:gd name="connsiteX3" fmla="*/ 283276 w 638659"/>
                <a:gd name="connsiteY3" fmla="*/ 359522 h 408004"/>
                <a:gd name="connsiteX4" fmla="*/ 136810 w 638659"/>
                <a:gd name="connsiteY4" fmla="*/ 406520 h 408004"/>
                <a:gd name="connsiteX5" fmla="*/ 24143 w 638659"/>
                <a:gd name="connsiteY5" fmla="*/ 387849 h 408004"/>
                <a:gd name="connsiteX6" fmla="*/ 9657 w 638659"/>
                <a:gd name="connsiteY6" fmla="*/ 377227 h 408004"/>
                <a:gd name="connsiteX7" fmla="*/ 114598 w 638659"/>
                <a:gd name="connsiteY7" fmla="*/ 296107 h 408004"/>
                <a:gd name="connsiteX8" fmla="*/ 176404 w 638659"/>
                <a:gd name="connsiteY8" fmla="*/ 224966 h 408004"/>
                <a:gd name="connsiteX9" fmla="*/ 219861 w 638659"/>
                <a:gd name="connsiteY9" fmla="*/ 163160 h 408004"/>
                <a:gd name="connsiteX10" fmla="*/ 286817 w 638659"/>
                <a:gd name="connsiteY10" fmla="*/ 122278 h 408004"/>
                <a:gd name="connsiteX11" fmla="*/ 300337 w 638659"/>
                <a:gd name="connsiteY11" fmla="*/ 117771 h 408004"/>
                <a:gd name="connsiteX12" fmla="*/ 214711 w 638659"/>
                <a:gd name="connsiteY12" fmla="*/ 145133 h 408004"/>
                <a:gd name="connsiteX13" fmla="*/ 168034 w 638659"/>
                <a:gd name="connsiteY13" fmla="*/ 204364 h 408004"/>
                <a:gd name="connsiteX14" fmla="*/ 0 w 638659"/>
                <a:gd name="connsiteY14" fmla="*/ 352118 h 408004"/>
                <a:gd name="connsiteX15" fmla="*/ 21889 w 638659"/>
                <a:gd name="connsiteY15" fmla="*/ 253293 h 408004"/>
                <a:gd name="connsiteX16" fmla="*/ 161274 w 638659"/>
                <a:gd name="connsiteY16" fmla="*/ 46308 h 408004"/>
                <a:gd name="connsiteX17" fmla="*/ 264928 w 638659"/>
                <a:gd name="connsiteY17" fmla="*/ 5104 h 408004"/>
                <a:gd name="connsiteX18" fmla="*/ 426846 w 638659"/>
                <a:gd name="connsiteY18" fmla="*/ 10577 h 408004"/>
                <a:gd name="connsiteX19" fmla="*/ 638659 w 638659"/>
                <a:gd name="connsiteY19" fmla="*/ 20878 h 4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8659" h="408004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9134" y="13206"/>
                    <a:pt x="631577" y="-3801"/>
                    <a:pt x="638659" y="20878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 dirty="0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F8DB6FFD-AFE5-43BD-ABD6-00113C4BD74C}"/>
              </a:ext>
            </a:extLst>
          </p:cNvPr>
          <p:cNvSpPr/>
          <p:nvPr/>
        </p:nvSpPr>
        <p:spPr>
          <a:xfrm>
            <a:off x="0" y="2979399"/>
            <a:ext cx="6858000" cy="7769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3FBB36C2-2713-4D8A-BA46-DEEB982E310F}"/>
              </a:ext>
            </a:extLst>
          </p:cNvPr>
          <p:cNvGrpSpPr/>
          <p:nvPr/>
        </p:nvGrpSpPr>
        <p:grpSpPr>
          <a:xfrm>
            <a:off x="2055036" y="1704412"/>
            <a:ext cx="869712" cy="284130"/>
            <a:chOff x="4723437" y="2782010"/>
            <a:chExt cx="1546155" cy="50512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49AEBCB8-9322-4067-B666-83F9AF540BF1}"/>
                </a:ext>
              </a:extLst>
            </p:cNvPr>
            <p:cNvSpPr/>
            <p:nvPr/>
          </p:nvSpPr>
          <p:spPr>
            <a:xfrm>
              <a:off x="4723437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4761E601-E025-48CD-9F5D-301F067DA4FE}"/>
                </a:ext>
              </a:extLst>
            </p:cNvPr>
            <p:cNvSpPr/>
            <p:nvPr/>
          </p:nvSpPr>
          <p:spPr>
            <a:xfrm>
              <a:off x="4990334" y="2782010"/>
              <a:ext cx="609135" cy="505120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7E79BEC-BD2C-4EA9-AA15-040318662F43}"/>
                </a:ext>
              </a:extLst>
            </p:cNvPr>
            <p:cNvSpPr/>
            <p:nvPr/>
          </p:nvSpPr>
          <p:spPr>
            <a:xfrm>
              <a:off x="5589947" y="2972095"/>
              <a:ext cx="379909" cy="315035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86273BA-E6AD-48DB-8FB4-3FC95F003612}"/>
                </a:ext>
              </a:extLst>
            </p:cNvPr>
            <p:cNvSpPr/>
            <p:nvPr/>
          </p:nvSpPr>
          <p:spPr>
            <a:xfrm>
              <a:off x="5965674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6F542FDA-6944-41BC-817D-DE672C425147}"/>
              </a:ext>
            </a:extLst>
          </p:cNvPr>
          <p:cNvSpPr txBox="1"/>
          <p:nvPr/>
        </p:nvSpPr>
        <p:spPr>
          <a:xfrm>
            <a:off x="5715" y="3081772"/>
            <a:ext cx="6775471" cy="5598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ko-KR" altLang="en-US" sz="303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E61A478B-62D4-4072-997E-3837B16B99F0}"/>
              </a:ext>
            </a:extLst>
          </p:cNvPr>
          <p:cNvSpPr/>
          <p:nvPr/>
        </p:nvSpPr>
        <p:spPr>
          <a:xfrm>
            <a:off x="4619246" y="1898796"/>
            <a:ext cx="434965" cy="434965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E0A05C90-FC07-4A23-B3F3-F2271CDD452A}"/>
              </a:ext>
            </a:extLst>
          </p:cNvPr>
          <p:cNvSpPr/>
          <p:nvPr/>
        </p:nvSpPr>
        <p:spPr>
          <a:xfrm>
            <a:off x="6129276" y="2350526"/>
            <a:ext cx="284846" cy="28484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4654E7D2-C455-48AD-9072-7C9F160565B1}"/>
              </a:ext>
            </a:extLst>
          </p:cNvPr>
          <p:cNvSpPr/>
          <p:nvPr/>
        </p:nvSpPr>
        <p:spPr>
          <a:xfrm>
            <a:off x="5490803" y="1082359"/>
            <a:ext cx="290730" cy="29073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C3AEA43F-7102-4622-863C-29B6D6394F72}"/>
              </a:ext>
            </a:extLst>
          </p:cNvPr>
          <p:cNvSpPr/>
          <p:nvPr/>
        </p:nvSpPr>
        <p:spPr>
          <a:xfrm>
            <a:off x="5735988" y="2301958"/>
            <a:ext cx="507126" cy="5071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447E0538-A412-4387-94A5-2B342C0A2E77}"/>
              </a:ext>
            </a:extLst>
          </p:cNvPr>
          <p:cNvSpPr/>
          <p:nvPr/>
        </p:nvSpPr>
        <p:spPr>
          <a:xfrm>
            <a:off x="1368393" y="1664210"/>
            <a:ext cx="541298" cy="54129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43425CA9-3BFA-4533-A436-6EF7335C439C}"/>
              </a:ext>
            </a:extLst>
          </p:cNvPr>
          <p:cNvSpPr/>
          <p:nvPr/>
        </p:nvSpPr>
        <p:spPr>
          <a:xfrm>
            <a:off x="1500894" y="1117807"/>
            <a:ext cx="369340" cy="36934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16E02D60-ECA5-447C-A132-55E2E0516A52}"/>
              </a:ext>
            </a:extLst>
          </p:cNvPr>
          <p:cNvSpPr/>
          <p:nvPr/>
        </p:nvSpPr>
        <p:spPr>
          <a:xfrm>
            <a:off x="3829537" y="991172"/>
            <a:ext cx="136676" cy="13667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DA4C073D-E698-4E29-BC83-EF46F8AA0768}"/>
              </a:ext>
            </a:extLst>
          </p:cNvPr>
          <p:cNvSpPr/>
          <p:nvPr/>
        </p:nvSpPr>
        <p:spPr>
          <a:xfrm>
            <a:off x="2870693" y="1231405"/>
            <a:ext cx="227583" cy="22758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D816EC0B-289D-45DB-BA2A-2D5774E94545}"/>
              </a:ext>
            </a:extLst>
          </p:cNvPr>
          <p:cNvSpPr/>
          <p:nvPr/>
        </p:nvSpPr>
        <p:spPr>
          <a:xfrm>
            <a:off x="1321101" y="2050897"/>
            <a:ext cx="227583" cy="22758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B3E9C167-3E74-444B-BBF1-A9F4B19A0035}"/>
              </a:ext>
            </a:extLst>
          </p:cNvPr>
          <p:cNvSpPr/>
          <p:nvPr/>
        </p:nvSpPr>
        <p:spPr>
          <a:xfrm>
            <a:off x="763783" y="1996668"/>
            <a:ext cx="280590" cy="28059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9F287556-555D-45F7-91BA-127AA0690FDF}"/>
              </a:ext>
            </a:extLst>
          </p:cNvPr>
          <p:cNvSpPr/>
          <p:nvPr/>
        </p:nvSpPr>
        <p:spPr>
          <a:xfrm>
            <a:off x="21269" y="1923209"/>
            <a:ext cx="756432" cy="75643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83C54042-12EC-4257-9472-65969213694F}"/>
              </a:ext>
            </a:extLst>
          </p:cNvPr>
          <p:cNvSpPr/>
          <p:nvPr/>
        </p:nvSpPr>
        <p:spPr>
          <a:xfrm>
            <a:off x="6152880" y="1041619"/>
            <a:ext cx="622591" cy="62259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3C1D6E05-CC0A-452F-A74B-FE5A4584A4DF}"/>
              </a:ext>
            </a:extLst>
          </p:cNvPr>
          <p:cNvSpPr/>
          <p:nvPr/>
        </p:nvSpPr>
        <p:spPr>
          <a:xfrm>
            <a:off x="1380828" y="1138230"/>
            <a:ext cx="186403" cy="18640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914D98F1-76F8-41BF-A12D-78A5C07503ED}"/>
              </a:ext>
            </a:extLst>
          </p:cNvPr>
          <p:cNvSpPr/>
          <p:nvPr/>
        </p:nvSpPr>
        <p:spPr>
          <a:xfrm>
            <a:off x="81639" y="798905"/>
            <a:ext cx="461744" cy="46174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9EAC5C74-3392-4FBA-8A2D-E2B9483F00A2}"/>
              </a:ext>
            </a:extLst>
          </p:cNvPr>
          <p:cNvSpPr/>
          <p:nvPr/>
        </p:nvSpPr>
        <p:spPr>
          <a:xfrm>
            <a:off x="270632" y="3140140"/>
            <a:ext cx="428730" cy="42873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0952C6B5-0003-48C7-9E41-46727D58D262}"/>
              </a:ext>
            </a:extLst>
          </p:cNvPr>
          <p:cNvSpPr/>
          <p:nvPr/>
        </p:nvSpPr>
        <p:spPr>
          <a:xfrm>
            <a:off x="5917502" y="3513800"/>
            <a:ext cx="261074" cy="26107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AACC6F48-963A-4D2D-891F-B11C324665FB}"/>
              </a:ext>
            </a:extLst>
          </p:cNvPr>
          <p:cNvSpPr/>
          <p:nvPr/>
        </p:nvSpPr>
        <p:spPr>
          <a:xfrm>
            <a:off x="5207028" y="4108171"/>
            <a:ext cx="290730" cy="29073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2209FB43-BBDD-41E0-8C0A-051FAD8F47E4}"/>
              </a:ext>
            </a:extLst>
          </p:cNvPr>
          <p:cNvSpPr/>
          <p:nvPr/>
        </p:nvSpPr>
        <p:spPr>
          <a:xfrm>
            <a:off x="6108026" y="3522759"/>
            <a:ext cx="464803" cy="46480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67878697-B718-4D49-B8FC-454C280C8238}"/>
              </a:ext>
            </a:extLst>
          </p:cNvPr>
          <p:cNvSpPr/>
          <p:nvPr/>
        </p:nvSpPr>
        <p:spPr>
          <a:xfrm>
            <a:off x="4644853" y="3455515"/>
            <a:ext cx="541298" cy="54129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C37F3F48-FCE9-4756-8242-6F96B485530D}"/>
              </a:ext>
            </a:extLst>
          </p:cNvPr>
          <p:cNvSpPr/>
          <p:nvPr/>
        </p:nvSpPr>
        <p:spPr>
          <a:xfrm>
            <a:off x="1815477" y="3664295"/>
            <a:ext cx="161280" cy="16128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EBC5EA47-AF78-4443-A1B8-3559FF601647}"/>
              </a:ext>
            </a:extLst>
          </p:cNvPr>
          <p:cNvSpPr/>
          <p:nvPr/>
        </p:nvSpPr>
        <p:spPr>
          <a:xfrm>
            <a:off x="1525874" y="3795445"/>
            <a:ext cx="369340" cy="36934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8C34BC9F-65C8-4978-80DA-4ECADB737858}"/>
              </a:ext>
            </a:extLst>
          </p:cNvPr>
          <p:cNvSpPr/>
          <p:nvPr/>
        </p:nvSpPr>
        <p:spPr>
          <a:xfrm>
            <a:off x="985264" y="3352098"/>
            <a:ext cx="384103" cy="38410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B02291E0-B99B-4495-92DE-EB42A6C69230}"/>
              </a:ext>
            </a:extLst>
          </p:cNvPr>
          <p:cNvSpPr/>
          <p:nvPr/>
        </p:nvSpPr>
        <p:spPr>
          <a:xfrm>
            <a:off x="2690461" y="4076614"/>
            <a:ext cx="436694" cy="43669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A36D0159-0FBC-4B08-91FD-B5D892CA7BA3}"/>
              </a:ext>
            </a:extLst>
          </p:cNvPr>
          <p:cNvSpPr/>
          <p:nvPr/>
        </p:nvSpPr>
        <p:spPr>
          <a:xfrm>
            <a:off x="3854517" y="3668810"/>
            <a:ext cx="136676" cy="136676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7FBC0625-FE03-4E22-B678-3B0096C355B8}"/>
              </a:ext>
            </a:extLst>
          </p:cNvPr>
          <p:cNvSpPr/>
          <p:nvPr/>
        </p:nvSpPr>
        <p:spPr>
          <a:xfrm>
            <a:off x="3334533" y="3936240"/>
            <a:ext cx="136676" cy="13667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15E7D22D-22B1-48B6-93B4-4286CC271BFD}"/>
              </a:ext>
            </a:extLst>
          </p:cNvPr>
          <p:cNvSpPr/>
          <p:nvPr/>
        </p:nvSpPr>
        <p:spPr>
          <a:xfrm>
            <a:off x="658712" y="4333968"/>
            <a:ext cx="123529" cy="12352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D33C6072-A605-45F7-93C8-93173206E614}"/>
              </a:ext>
            </a:extLst>
          </p:cNvPr>
          <p:cNvSpPr/>
          <p:nvPr/>
        </p:nvSpPr>
        <p:spPr>
          <a:xfrm>
            <a:off x="1831336" y="2568196"/>
            <a:ext cx="541298" cy="54129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380D9025-E8B8-4F96-843E-FFA4DFCBA173}"/>
              </a:ext>
            </a:extLst>
          </p:cNvPr>
          <p:cNvSpPr/>
          <p:nvPr/>
        </p:nvSpPr>
        <p:spPr>
          <a:xfrm>
            <a:off x="4728869" y="2887819"/>
            <a:ext cx="267939" cy="26793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</p:spTree>
    <p:extLst>
      <p:ext uri="{BB962C8B-B14F-4D97-AF65-F5344CB8AC3E}">
        <p14:creationId xmlns:p14="http://schemas.microsoft.com/office/powerpoint/2010/main" val="295998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708DCE-87E8-47BA-A7C0-493C32B2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96FBA6-7A99-48F4-8983-BC71C3991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024" y="1481928"/>
            <a:ext cx="5795100" cy="3416400"/>
          </a:xfrm>
        </p:spPr>
        <p:txBody>
          <a:bodyPr/>
          <a:lstStyle/>
          <a:p>
            <a:pPr marL="15240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15240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75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708DCE-87E8-47BA-A7C0-493C32B2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71C2FF3-DBC2-445A-B5EA-2DBD81B96C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nam va nu">
            <a:extLst>
              <a:ext uri="{FF2B5EF4-FFF2-40B4-BE49-F238E27FC236}">
                <a16:creationId xmlns:a16="http://schemas.microsoft.com/office/drawing/2014/main" xmlns="" id="{F7F66FF8-40DE-4872-92A0-CC2DBA4AA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400" y="366922"/>
            <a:ext cx="6196435" cy="4331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647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708DCE-87E8-47BA-A7C0-493C32B2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B5A58A-3B26-4A21-B1F5-58FB87CBF3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9" descr="dam tau">
            <a:extLst>
              <a:ext uri="{FF2B5EF4-FFF2-40B4-BE49-F238E27FC236}">
                <a16:creationId xmlns:a16="http://schemas.microsoft.com/office/drawing/2014/main" xmlns="" id="{3D7E7D14-A2A4-48E4-AD17-640E7F70F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930" y="242094"/>
            <a:ext cx="5795100" cy="4659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895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37"/>
          <p:cNvSpPr/>
          <p:nvPr/>
        </p:nvSpPr>
        <p:spPr>
          <a:xfrm>
            <a:off x="1522239" y="3253192"/>
            <a:ext cx="4422825" cy="68958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35" name="Google Shape;1235;p37"/>
          <p:cNvSpPr/>
          <p:nvPr/>
        </p:nvSpPr>
        <p:spPr>
          <a:xfrm>
            <a:off x="386632" y="1368292"/>
            <a:ext cx="5585704" cy="134655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36" name="Google Shape;1236;p37"/>
          <p:cNvSpPr txBox="1">
            <a:spLocks noGrp="1"/>
          </p:cNvSpPr>
          <p:nvPr>
            <p:ph type="title"/>
          </p:nvPr>
        </p:nvSpPr>
        <p:spPr>
          <a:xfrm>
            <a:off x="1468006" y="286638"/>
            <a:ext cx="4692724" cy="6584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" name="Google Shape;1239;p37"/>
          <p:cNvSpPr txBox="1">
            <a:spLocks noGrp="1"/>
          </p:cNvSpPr>
          <p:nvPr>
            <p:ph type="subTitle" idx="1"/>
          </p:nvPr>
        </p:nvSpPr>
        <p:spPr>
          <a:xfrm>
            <a:off x="2016865" y="3098215"/>
            <a:ext cx="5497609" cy="1031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lnSpc>
                <a:spcPct val="110000"/>
              </a:lnSpc>
            </a:pPr>
            <a:r>
              <a:rPr lang="en-US" sz="20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0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endParaRPr lang="en-US" sz="2000" spc="-2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358" name="Google Shape;1358;p37"/>
          <p:cNvGrpSpPr/>
          <p:nvPr/>
        </p:nvGrpSpPr>
        <p:grpSpPr>
          <a:xfrm rot="-1996589">
            <a:off x="5499867" y="4636145"/>
            <a:ext cx="1141843" cy="326177"/>
            <a:chOff x="405300" y="1999648"/>
            <a:chExt cx="6798800" cy="2128275"/>
          </a:xfrm>
        </p:grpSpPr>
        <p:sp>
          <p:nvSpPr>
            <p:cNvPr id="1359" name="Google Shape;1359;p37"/>
            <p:cNvSpPr/>
            <p:nvPr/>
          </p:nvSpPr>
          <p:spPr>
            <a:xfrm>
              <a:off x="405300" y="1999648"/>
              <a:ext cx="6798800" cy="2128275"/>
            </a:xfrm>
            <a:custGeom>
              <a:avLst/>
              <a:gdLst/>
              <a:ahLst/>
              <a:cxnLst/>
              <a:rect l="l" t="t" r="r" b="b"/>
              <a:pathLst>
                <a:path w="271952" h="85131" extrusionOk="0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0" name="Google Shape;1360;p37"/>
            <p:cNvSpPr/>
            <p:nvPr/>
          </p:nvSpPr>
          <p:spPr>
            <a:xfrm>
              <a:off x="62971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1" name="Google Shape;1361;p37"/>
            <p:cNvSpPr/>
            <p:nvPr/>
          </p:nvSpPr>
          <p:spPr>
            <a:xfrm>
              <a:off x="57664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2" name="Google Shape;1362;p37"/>
            <p:cNvSpPr/>
            <p:nvPr/>
          </p:nvSpPr>
          <p:spPr>
            <a:xfrm>
              <a:off x="52357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3" name="Google Shape;1363;p37"/>
            <p:cNvSpPr/>
            <p:nvPr/>
          </p:nvSpPr>
          <p:spPr>
            <a:xfrm>
              <a:off x="47049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4" name="Google Shape;1364;p37"/>
            <p:cNvSpPr/>
            <p:nvPr/>
          </p:nvSpPr>
          <p:spPr>
            <a:xfrm>
              <a:off x="4174200" y="21292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5" name="Google Shape;1365;p37"/>
            <p:cNvSpPr/>
            <p:nvPr/>
          </p:nvSpPr>
          <p:spPr>
            <a:xfrm>
              <a:off x="36434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6" name="Google Shape;1366;p37"/>
            <p:cNvSpPr/>
            <p:nvPr/>
          </p:nvSpPr>
          <p:spPr>
            <a:xfrm>
              <a:off x="31127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7" name="Google Shape;1367;p37"/>
            <p:cNvSpPr/>
            <p:nvPr/>
          </p:nvSpPr>
          <p:spPr>
            <a:xfrm>
              <a:off x="25820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8" name="Google Shape;1368;p37"/>
            <p:cNvSpPr/>
            <p:nvPr/>
          </p:nvSpPr>
          <p:spPr>
            <a:xfrm>
              <a:off x="20512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9" name="Google Shape;1369;p37"/>
            <p:cNvSpPr/>
            <p:nvPr/>
          </p:nvSpPr>
          <p:spPr>
            <a:xfrm>
              <a:off x="9897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1517525" y="21292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1" name="Google Shape;1371;p37"/>
            <p:cNvSpPr/>
            <p:nvPr/>
          </p:nvSpPr>
          <p:spPr>
            <a:xfrm>
              <a:off x="7214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2" name="Google Shape;1372;p37"/>
            <p:cNvSpPr/>
            <p:nvPr/>
          </p:nvSpPr>
          <p:spPr>
            <a:xfrm>
              <a:off x="12521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3" name="Google Shape;1373;p37"/>
            <p:cNvSpPr/>
            <p:nvPr/>
          </p:nvSpPr>
          <p:spPr>
            <a:xfrm>
              <a:off x="178290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4" name="Google Shape;1374;p37"/>
            <p:cNvSpPr/>
            <p:nvPr/>
          </p:nvSpPr>
          <p:spPr>
            <a:xfrm>
              <a:off x="231362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5" name="Google Shape;1375;p37"/>
            <p:cNvSpPr/>
            <p:nvPr/>
          </p:nvSpPr>
          <p:spPr>
            <a:xfrm>
              <a:off x="550105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6" name="Google Shape;1376;p37"/>
            <p:cNvSpPr/>
            <p:nvPr/>
          </p:nvSpPr>
          <p:spPr>
            <a:xfrm>
              <a:off x="4970325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7" name="Google Shape;1377;p37"/>
            <p:cNvSpPr/>
            <p:nvPr/>
          </p:nvSpPr>
          <p:spPr>
            <a:xfrm>
              <a:off x="39058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8" name="Google Shape;1378;p37"/>
            <p:cNvSpPr/>
            <p:nvPr/>
          </p:nvSpPr>
          <p:spPr>
            <a:xfrm>
              <a:off x="443657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9" name="Google Shape;1379;p37"/>
            <p:cNvSpPr/>
            <p:nvPr/>
          </p:nvSpPr>
          <p:spPr>
            <a:xfrm>
              <a:off x="337810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2847350" y="252725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1" name="Google Shape;1381;p37"/>
            <p:cNvSpPr/>
            <p:nvPr/>
          </p:nvSpPr>
          <p:spPr>
            <a:xfrm>
              <a:off x="60288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2" name="Google Shape;1382;p37"/>
            <p:cNvSpPr/>
            <p:nvPr/>
          </p:nvSpPr>
          <p:spPr>
            <a:xfrm>
              <a:off x="65595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62971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4" name="Google Shape;1384;p37"/>
            <p:cNvSpPr/>
            <p:nvPr/>
          </p:nvSpPr>
          <p:spPr>
            <a:xfrm>
              <a:off x="57664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5" name="Google Shape;1385;p37"/>
            <p:cNvSpPr/>
            <p:nvPr/>
          </p:nvSpPr>
          <p:spPr>
            <a:xfrm>
              <a:off x="52357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47049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7" name="Google Shape;1387;p37"/>
            <p:cNvSpPr/>
            <p:nvPr/>
          </p:nvSpPr>
          <p:spPr>
            <a:xfrm>
              <a:off x="4174200" y="29253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8" name="Google Shape;1388;p37"/>
            <p:cNvSpPr/>
            <p:nvPr/>
          </p:nvSpPr>
          <p:spPr>
            <a:xfrm>
              <a:off x="36434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31127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0" name="Google Shape;1390;p37"/>
            <p:cNvSpPr/>
            <p:nvPr/>
          </p:nvSpPr>
          <p:spPr>
            <a:xfrm>
              <a:off x="25820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1" name="Google Shape;1391;p37"/>
            <p:cNvSpPr/>
            <p:nvPr/>
          </p:nvSpPr>
          <p:spPr>
            <a:xfrm>
              <a:off x="20512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9897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3" name="Google Shape;1393;p37"/>
            <p:cNvSpPr/>
            <p:nvPr/>
          </p:nvSpPr>
          <p:spPr>
            <a:xfrm>
              <a:off x="1517525" y="29253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4" name="Google Shape;1394;p37"/>
            <p:cNvSpPr/>
            <p:nvPr/>
          </p:nvSpPr>
          <p:spPr>
            <a:xfrm>
              <a:off x="7214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12521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6" name="Google Shape;1396;p37"/>
            <p:cNvSpPr/>
            <p:nvPr/>
          </p:nvSpPr>
          <p:spPr>
            <a:xfrm>
              <a:off x="178290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7" name="Google Shape;1397;p37"/>
            <p:cNvSpPr/>
            <p:nvPr/>
          </p:nvSpPr>
          <p:spPr>
            <a:xfrm>
              <a:off x="231362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8" name="Google Shape;1398;p37"/>
            <p:cNvSpPr/>
            <p:nvPr/>
          </p:nvSpPr>
          <p:spPr>
            <a:xfrm>
              <a:off x="550105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9" name="Google Shape;1399;p37"/>
            <p:cNvSpPr/>
            <p:nvPr/>
          </p:nvSpPr>
          <p:spPr>
            <a:xfrm>
              <a:off x="4970325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0" name="Google Shape;1400;p37"/>
            <p:cNvSpPr/>
            <p:nvPr/>
          </p:nvSpPr>
          <p:spPr>
            <a:xfrm>
              <a:off x="39058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1" name="Google Shape;1401;p37"/>
            <p:cNvSpPr/>
            <p:nvPr/>
          </p:nvSpPr>
          <p:spPr>
            <a:xfrm>
              <a:off x="443657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337810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3" name="Google Shape;1403;p37"/>
            <p:cNvSpPr/>
            <p:nvPr/>
          </p:nvSpPr>
          <p:spPr>
            <a:xfrm>
              <a:off x="2847350" y="332335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" name="Google Shape;1404;p37"/>
            <p:cNvSpPr/>
            <p:nvPr/>
          </p:nvSpPr>
          <p:spPr>
            <a:xfrm>
              <a:off x="60288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" name="Google Shape;1405;p37"/>
            <p:cNvSpPr/>
            <p:nvPr/>
          </p:nvSpPr>
          <p:spPr>
            <a:xfrm>
              <a:off x="65595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" name="Google Shape;1406;p37"/>
            <p:cNvSpPr/>
            <p:nvPr/>
          </p:nvSpPr>
          <p:spPr>
            <a:xfrm>
              <a:off x="62971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7" name="Google Shape;1407;p37"/>
            <p:cNvSpPr/>
            <p:nvPr/>
          </p:nvSpPr>
          <p:spPr>
            <a:xfrm>
              <a:off x="57664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8" name="Google Shape;1408;p37"/>
            <p:cNvSpPr/>
            <p:nvPr/>
          </p:nvSpPr>
          <p:spPr>
            <a:xfrm>
              <a:off x="52357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9" name="Google Shape;1409;p37"/>
            <p:cNvSpPr/>
            <p:nvPr/>
          </p:nvSpPr>
          <p:spPr>
            <a:xfrm>
              <a:off x="47049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0" name="Google Shape;1410;p37"/>
            <p:cNvSpPr/>
            <p:nvPr/>
          </p:nvSpPr>
          <p:spPr>
            <a:xfrm>
              <a:off x="4174200" y="372140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1" name="Google Shape;1411;p37"/>
            <p:cNvSpPr/>
            <p:nvPr/>
          </p:nvSpPr>
          <p:spPr>
            <a:xfrm>
              <a:off x="36434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2" name="Google Shape;1412;p37"/>
            <p:cNvSpPr/>
            <p:nvPr/>
          </p:nvSpPr>
          <p:spPr>
            <a:xfrm>
              <a:off x="31127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3" name="Google Shape;1413;p37"/>
            <p:cNvSpPr/>
            <p:nvPr/>
          </p:nvSpPr>
          <p:spPr>
            <a:xfrm>
              <a:off x="25820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4" name="Google Shape;1414;p37"/>
            <p:cNvSpPr/>
            <p:nvPr/>
          </p:nvSpPr>
          <p:spPr>
            <a:xfrm>
              <a:off x="20512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5" name="Google Shape;1415;p37"/>
            <p:cNvSpPr/>
            <p:nvPr/>
          </p:nvSpPr>
          <p:spPr>
            <a:xfrm>
              <a:off x="986775" y="372140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6" name="Google Shape;1416;p37"/>
            <p:cNvSpPr/>
            <p:nvPr/>
          </p:nvSpPr>
          <p:spPr>
            <a:xfrm>
              <a:off x="1517525" y="372140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17" name="Google Shape;1417;p37"/>
          <p:cNvGrpSpPr/>
          <p:nvPr/>
        </p:nvGrpSpPr>
        <p:grpSpPr>
          <a:xfrm rot="1872606">
            <a:off x="5371963" y="428576"/>
            <a:ext cx="1107010" cy="339673"/>
            <a:chOff x="0" y="1591500"/>
            <a:chExt cx="7619725" cy="2443871"/>
          </a:xfrm>
        </p:grpSpPr>
        <p:sp>
          <p:nvSpPr>
            <p:cNvPr id="1418" name="Google Shape;1418;p37"/>
            <p:cNvSpPr/>
            <p:nvPr/>
          </p:nvSpPr>
          <p:spPr>
            <a:xfrm>
              <a:off x="0" y="1603948"/>
              <a:ext cx="7619725" cy="2431423"/>
            </a:xfrm>
            <a:custGeom>
              <a:avLst/>
              <a:gdLst/>
              <a:ahLst/>
              <a:cxnLst/>
              <a:rect l="l" t="t" r="r" b="b"/>
              <a:pathLst>
                <a:path w="250032" h="84125" extrusionOk="0">
                  <a:moveTo>
                    <a:pt x="0" y="1"/>
                  </a:moveTo>
                  <a:lnTo>
                    <a:pt x="0" y="781"/>
                  </a:lnTo>
                  <a:cubicBezTo>
                    <a:pt x="390" y="1464"/>
                    <a:pt x="976" y="2148"/>
                    <a:pt x="1464" y="2733"/>
                  </a:cubicBezTo>
                  <a:cubicBezTo>
                    <a:pt x="2050" y="3416"/>
                    <a:pt x="2635" y="4197"/>
                    <a:pt x="3318" y="4880"/>
                  </a:cubicBezTo>
                  <a:cubicBezTo>
                    <a:pt x="3904" y="5563"/>
                    <a:pt x="4197" y="6149"/>
                    <a:pt x="4685" y="6637"/>
                  </a:cubicBezTo>
                  <a:cubicBezTo>
                    <a:pt x="5660" y="7515"/>
                    <a:pt x="6441" y="8491"/>
                    <a:pt x="7027" y="9565"/>
                  </a:cubicBezTo>
                  <a:cubicBezTo>
                    <a:pt x="7515" y="10540"/>
                    <a:pt x="6832" y="11224"/>
                    <a:pt x="6051" y="11712"/>
                  </a:cubicBezTo>
                  <a:cubicBezTo>
                    <a:pt x="4782" y="12492"/>
                    <a:pt x="3416" y="13371"/>
                    <a:pt x="3611" y="14834"/>
                  </a:cubicBezTo>
                  <a:cubicBezTo>
                    <a:pt x="3806" y="16103"/>
                    <a:pt x="4489" y="17177"/>
                    <a:pt x="5368" y="17957"/>
                  </a:cubicBezTo>
                  <a:cubicBezTo>
                    <a:pt x="6344" y="18836"/>
                    <a:pt x="7320" y="19616"/>
                    <a:pt x="8295" y="20397"/>
                  </a:cubicBezTo>
                  <a:cubicBezTo>
                    <a:pt x="9271" y="21080"/>
                    <a:pt x="9955" y="22056"/>
                    <a:pt x="10345" y="23227"/>
                  </a:cubicBezTo>
                  <a:cubicBezTo>
                    <a:pt x="10540" y="24106"/>
                    <a:pt x="9662" y="24886"/>
                    <a:pt x="9076" y="25374"/>
                  </a:cubicBezTo>
                  <a:cubicBezTo>
                    <a:pt x="8100" y="26253"/>
                    <a:pt x="7222" y="27033"/>
                    <a:pt x="6246" y="27717"/>
                  </a:cubicBezTo>
                  <a:cubicBezTo>
                    <a:pt x="5075" y="28400"/>
                    <a:pt x="4197" y="29376"/>
                    <a:pt x="3513" y="30449"/>
                  </a:cubicBezTo>
                  <a:cubicBezTo>
                    <a:pt x="3221" y="31327"/>
                    <a:pt x="3513" y="32303"/>
                    <a:pt x="4392" y="32889"/>
                  </a:cubicBezTo>
                  <a:cubicBezTo>
                    <a:pt x="5075" y="33377"/>
                    <a:pt x="5758" y="33865"/>
                    <a:pt x="6539" y="34255"/>
                  </a:cubicBezTo>
                  <a:cubicBezTo>
                    <a:pt x="7124" y="34450"/>
                    <a:pt x="7612" y="34841"/>
                    <a:pt x="8003" y="35329"/>
                  </a:cubicBezTo>
                  <a:cubicBezTo>
                    <a:pt x="8979" y="36793"/>
                    <a:pt x="6636" y="38354"/>
                    <a:pt x="5563" y="38842"/>
                  </a:cubicBezTo>
                  <a:cubicBezTo>
                    <a:pt x="4489" y="39330"/>
                    <a:pt x="2830" y="39916"/>
                    <a:pt x="3025" y="41477"/>
                  </a:cubicBezTo>
                  <a:cubicBezTo>
                    <a:pt x="3221" y="43038"/>
                    <a:pt x="4392" y="44112"/>
                    <a:pt x="5368" y="45185"/>
                  </a:cubicBezTo>
                  <a:cubicBezTo>
                    <a:pt x="6246" y="46064"/>
                    <a:pt x="7027" y="47137"/>
                    <a:pt x="7710" y="48211"/>
                  </a:cubicBezTo>
                  <a:cubicBezTo>
                    <a:pt x="8198" y="48894"/>
                    <a:pt x="8393" y="49772"/>
                    <a:pt x="8295" y="50651"/>
                  </a:cubicBezTo>
                  <a:cubicBezTo>
                    <a:pt x="7905" y="52212"/>
                    <a:pt x="5856" y="52895"/>
                    <a:pt x="4685" y="53774"/>
                  </a:cubicBezTo>
                  <a:cubicBezTo>
                    <a:pt x="3709" y="54554"/>
                    <a:pt x="2830" y="55530"/>
                    <a:pt x="2245" y="56701"/>
                  </a:cubicBezTo>
                  <a:cubicBezTo>
                    <a:pt x="1952" y="57384"/>
                    <a:pt x="2147" y="58263"/>
                    <a:pt x="2635" y="58751"/>
                  </a:cubicBezTo>
                  <a:cubicBezTo>
                    <a:pt x="3123" y="59239"/>
                    <a:pt x="3611" y="59629"/>
                    <a:pt x="4197" y="60019"/>
                  </a:cubicBezTo>
                  <a:cubicBezTo>
                    <a:pt x="4880" y="60507"/>
                    <a:pt x="5465" y="61093"/>
                    <a:pt x="6051" y="61678"/>
                  </a:cubicBezTo>
                  <a:cubicBezTo>
                    <a:pt x="6344" y="61874"/>
                    <a:pt x="6636" y="62166"/>
                    <a:pt x="6734" y="62459"/>
                  </a:cubicBezTo>
                  <a:cubicBezTo>
                    <a:pt x="6832" y="62850"/>
                    <a:pt x="6734" y="63142"/>
                    <a:pt x="6636" y="63435"/>
                  </a:cubicBezTo>
                  <a:cubicBezTo>
                    <a:pt x="6344" y="63923"/>
                    <a:pt x="6051" y="64411"/>
                    <a:pt x="5758" y="64801"/>
                  </a:cubicBezTo>
                  <a:cubicBezTo>
                    <a:pt x="5075" y="65582"/>
                    <a:pt x="4001" y="66070"/>
                    <a:pt x="3318" y="66948"/>
                  </a:cubicBezTo>
                  <a:cubicBezTo>
                    <a:pt x="2538" y="67924"/>
                    <a:pt x="2830" y="69388"/>
                    <a:pt x="3904" y="70071"/>
                  </a:cubicBezTo>
                  <a:cubicBezTo>
                    <a:pt x="4880" y="70852"/>
                    <a:pt x="5953" y="71340"/>
                    <a:pt x="6832" y="72121"/>
                  </a:cubicBezTo>
                  <a:cubicBezTo>
                    <a:pt x="7612" y="72609"/>
                    <a:pt x="8003" y="73389"/>
                    <a:pt x="7905" y="74268"/>
                  </a:cubicBezTo>
                  <a:cubicBezTo>
                    <a:pt x="7710" y="76220"/>
                    <a:pt x="5856" y="77879"/>
                    <a:pt x="4587" y="79147"/>
                  </a:cubicBezTo>
                  <a:cubicBezTo>
                    <a:pt x="3611" y="80026"/>
                    <a:pt x="2733" y="80904"/>
                    <a:pt x="1854" y="81782"/>
                  </a:cubicBezTo>
                  <a:cubicBezTo>
                    <a:pt x="1171" y="82465"/>
                    <a:pt x="488" y="83246"/>
                    <a:pt x="0" y="84124"/>
                  </a:cubicBezTo>
                  <a:lnTo>
                    <a:pt x="250031" y="84124"/>
                  </a:lnTo>
                  <a:cubicBezTo>
                    <a:pt x="248665" y="81587"/>
                    <a:pt x="247104" y="79245"/>
                    <a:pt x="245249" y="77000"/>
                  </a:cubicBezTo>
                  <a:cubicBezTo>
                    <a:pt x="243981" y="75634"/>
                    <a:pt x="242810" y="74170"/>
                    <a:pt x="241736" y="72609"/>
                  </a:cubicBezTo>
                  <a:cubicBezTo>
                    <a:pt x="241346" y="72023"/>
                    <a:pt x="240955" y="71340"/>
                    <a:pt x="240858" y="70559"/>
                  </a:cubicBezTo>
                  <a:cubicBezTo>
                    <a:pt x="240760" y="69974"/>
                    <a:pt x="241053" y="69388"/>
                    <a:pt x="241443" y="68900"/>
                  </a:cubicBezTo>
                  <a:cubicBezTo>
                    <a:pt x="242810" y="67632"/>
                    <a:pt x="244273" y="66460"/>
                    <a:pt x="245835" y="65484"/>
                  </a:cubicBezTo>
                  <a:cubicBezTo>
                    <a:pt x="246713" y="64801"/>
                    <a:pt x="247982" y="63533"/>
                    <a:pt x="247494" y="62362"/>
                  </a:cubicBezTo>
                  <a:cubicBezTo>
                    <a:pt x="246908" y="60995"/>
                    <a:pt x="246030" y="59824"/>
                    <a:pt x="244957" y="58751"/>
                  </a:cubicBezTo>
                  <a:cubicBezTo>
                    <a:pt x="243981" y="57872"/>
                    <a:pt x="243200" y="56896"/>
                    <a:pt x="242517" y="55725"/>
                  </a:cubicBezTo>
                  <a:cubicBezTo>
                    <a:pt x="242224" y="54652"/>
                    <a:pt x="242419" y="53578"/>
                    <a:pt x="243102" y="52798"/>
                  </a:cubicBezTo>
                  <a:cubicBezTo>
                    <a:pt x="243883" y="51724"/>
                    <a:pt x="244664" y="50651"/>
                    <a:pt x="245347" y="49479"/>
                  </a:cubicBezTo>
                  <a:cubicBezTo>
                    <a:pt x="245640" y="48894"/>
                    <a:pt x="245933" y="48308"/>
                    <a:pt x="246225" y="47723"/>
                  </a:cubicBezTo>
                  <a:cubicBezTo>
                    <a:pt x="246616" y="47235"/>
                    <a:pt x="246811" y="46552"/>
                    <a:pt x="246908" y="45869"/>
                  </a:cubicBezTo>
                  <a:cubicBezTo>
                    <a:pt x="246616" y="43429"/>
                    <a:pt x="243102" y="42063"/>
                    <a:pt x="243590" y="39525"/>
                  </a:cubicBezTo>
                  <a:cubicBezTo>
                    <a:pt x="243981" y="37378"/>
                    <a:pt x="246420" y="36305"/>
                    <a:pt x="247104" y="34353"/>
                  </a:cubicBezTo>
                  <a:cubicBezTo>
                    <a:pt x="247494" y="32791"/>
                    <a:pt x="246713" y="31718"/>
                    <a:pt x="245835" y="30547"/>
                  </a:cubicBezTo>
                  <a:cubicBezTo>
                    <a:pt x="245152" y="29766"/>
                    <a:pt x="244469" y="28888"/>
                    <a:pt x="244859" y="27814"/>
                  </a:cubicBezTo>
                  <a:cubicBezTo>
                    <a:pt x="245152" y="27326"/>
                    <a:pt x="245542" y="26936"/>
                    <a:pt x="245933" y="26545"/>
                  </a:cubicBezTo>
                  <a:cubicBezTo>
                    <a:pt x="246518" y="26155"/>
                    <a:pt x="246908" y="25570"/>
                    <a:pt x="247201" y="24886"/>
                  </a:cubicBezTo>
                  <a:cubicBezTo>
                    <a:pt x="247494" y="24301"/>
                    <a:pt x="247396" y="23520"/>
                    <a:pt x="246908" y="22935"/>
                  </a:cubicBezTo>
                  <a:cubicBezTo>
                    <a:pt x="246420" y="22447"/>
                    <a:pt x="245933" y="21959"/>
                    <a:pt x="245445" y="21568"/>
                  </a:cubicBezTo>
                  <a:cubicBezTo>
                    <a:pt x="243883" y="20104"/>
                    <a:pt x="241736" y="19129"/>
                    <a:pt x="240467" y="17469"/>
                  </a:cubicBezTo>
                  <a:cubicBezTo>
                    <a:pt x="239979" y="16982"/>
                    <a:pt x="239784" y="16298"/>
                    <a:pt x="240077" y="15615"/>
                  </a:cubicBezTo>
                  <a:cubicBezTo>
                    <a:pt x="240565" y="14737"/>
                    <a:pt x="241150" y="14054"/>
                    <a:pt x="241931" y="13371"/>
                  </a:cubicBezTo>
                  <a:cubicBezTo>
                    <a:pt x="242907" y="12590"/>
                    <a:pt x="243883" y="11907"/>
                    <a:pt x="244957" y="11224"/>
                  </a:cubicBezTo>
                  <a:cubicBezTo>
                    <a:pt x="245445" y="10931"/>
                    <a:pt x="245933" y="10638"/>
                    <a:pt x="246420" y="10443"/>
                  </a:cubicBezTo>
                  <a:lnTo>
                    <a:pt x="247006" y="10150"/>
                  </a:lnTo>
                  <a:cubicBezTo>
                    <a:pt x="247299" y="9955"/>
                    <a:pt x="247201" y="9857"/>
                    <a:pt x="246908" y="9662"/>
                  </a:cubicBezTo>
                  <a:cubicBezTo>
                    <a:pt x="246225" y="8881"/>
                    <a:pt x="244859" y="8393"/>
                    <a:pt x="244469" y="7320"/>
                  </a:cubicBezTo>
                  <a:cubicBezTo>
                    <a:pt x="244078" y="6344"/>
                    <a:pt x="244761" y="5466"/>
                    <a:pt x="245347" y="4783"/>
                  </a:cubicBezTo>
                  <a:cubicBezTo>
                    <a:pt x="246420" y="3611"/>
                    <a:pt x="247396" y="2538"/>
                    <a:pt x="248470" y="1464"/>
                  </a:cubicBezTo>
                  <a:lnTo>
                    <a:pt x="25003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1262825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1" y="0"/>
                  </a:moveTo>
                  <a:cubicBezTo>
                    <a:pt x="1855" y="5075"/>
                    <a:pt x="1" y="14834"/>
                    <a:pt x="3124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5" y="62654"/>
                    <a:pt x="20202" y="71144"/>
                  </a:cubicBezTo>
                  <a:cubicBezTo>
                    <a:pt x="17567" y="75438"/>
                    <a:pt x="14054" y="79147"/>
                    <a:pt x="11614" y="83636"/>
                  </a:cubicBezTo>
                  <a:cubicBezTo>
                    <a:pt x="11614" y="83734"/>
                    <a:pt x="11517" y="83929"/>
                    <a:pt x="11419" y="84026"/>
                  </a:cubicBezTo>
                  <a:lnTo>
                    <a:pt x="43527" y="84026"/>
                  </a:lnTo>
                  <a:cubicBezTo>
                    <a:pt x="47040" y="71242"/>
                    <a:pt x="56214" y="58750"/>
                    <a:pt x="46845" y="46356"/>
                  </a:cubicBezTo>
                  <a:cubicBezTo>
                    <a:pt x="40794" y="38256"/>
                    <a:pt x="29864" y="32108"/>
                    <a:pt x="28205" y="21373"/>
                  </a:cubicBezTo>
                  <a:cubicBezTo>
                    <a:pt x="26839" y="13370"/>
                    <a:pt x="30254" y="5953"/>
                    <a:pt x="3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2131400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293" y="9662"/>
                    <a:pt x="196" y="15029"/>
                  </a:cubicBezTo>
                  <a:cubicBezTo>
                    <a:pt x="1" y="21275"/>
                    <a:pt x="3221" y="26155"/>
                    <a:pt x="7125" y="30742"/>
                  </a:cubicBezTo>
                  <a:cubicBezTo>
                    <a:pt x="12688" y="37378"/>
                    <a:pt x="20690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09" y="36890"/>
                  </a:cubicBezTo>
                  <a:cubicBezTo>
                    <a:pt x="15127" y="31327"/>
                    <a:pt x="8003" y="26350"/>
                    <a:pt x="6734" y="18640"/>
                  </a:cubicBezTo>
                  <a:cubicBezTo>
                    <a:pt x="5661" y="11516"/>
                    <a:pt x="8979" y="5953"/>
                    <a:pt x="12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22241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5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2" y="64020"/>
                    <a:pt x="16884" y="73779"/>
                    <a:pt x="14346" y="84124"/>
                  </a:cubicBezTo>
                  <a:lnTo>
                    <a:pt x="23032" y="84026"/>
                  </a:lnTo>
                  <a:cubicBezTo>
                    <a:pt x="30058" y="68607"/>
                    <a:pt x="31815" y="50943"/>
                    <a:pt x="19811" y="36890"/>
                  </a:cubicBezTo>
                  <a:cubicBezTo>
                    <a:pt x="15029" y="31327"/>
                    <a:pt x="7905" y="26350"/>
                    <a:pt x="6734" y="18640"/>
                  </a:cubicBezTo>
                  <a:cubicBezTo>
                    <a:pt x="5660" y="11516"/>
                    <a:pt x="8881" y="5953"/>
                    <a:pt x="11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30609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0" y="0"/>
                  </a:moveTo>
                  <a:cubicBezTo>
                    <a:pt x="586" y="8100"/>
                    <a:pt x="0" y="18250"/>
                    <a:pt x="5465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299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4" y="50845"/>
                    <a:pt x="29766" y="38158"/>
                  </a:cubicBezTo>
                  <a:cubicBezTo>
                    <a:pt x="25081" y="31620"/>
                    <a:pt x="15615" y="28107"/>
                    <a:pt x="13078" y="20006"/>
                  </a:cubicBezTo>
                  <a:cubicBezTo>
                    <a:pt x="11028" y="12980"/>
                    <a:pt x="12882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364165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202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614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7040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204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4510200" y="1602602"/>
              <a:ext cx="795425" cy="2431423"/>
            </a:xfrm>
            <a:custGeom>
              <a:avLst/>
              <a:gdLst/>
              <a:ahLst/>
              <a:cxnLst/>
              <a:rect l="l" t="t" r="r" b="b"/>
              <a:pathLst>
                <a:path w="31817" h="84125" extrusionOk="0">
                  <a:moveTo>
                    <a:pt x="5857" y="0"/>
                  </a:moveTo>
                  <a:cubicBezTo>
                    <a:pt x="2929" y="4489"/>
                    <a:pt x="294" y="9662"/>
                    <a:pt x="196" y="15029"/>
                  </a:cubicBezTo>
                  <a:cubicBezTo>
                    <a:pt x="1" y="21275"/>
                    <a:pt x="3222" y="26155"/>
                    <a:pt x="7125" y="30742"/>
                  </a:cubicBezTo>
                  <a:cubicBezTo>
                    <a:pt x="12688" y="37378"/>
                    <a:pt x="20691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10" y="36890"/>
                  </a:cubicBezTo>
                  <a:cubicBezTo>
                    <a:pt x="15128" y="31327"/>
                    <a:pt x="8004" y="26350"/>
                    <a:pt x="6735" y="18640"/>
                  </a:cubicBezTo>
                  <a:cubicBezTo>
                    <a:pt x="5661" y="11516"/>
                    <a:pt x="8979" y="5953"/>
                    <a:pt x="1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46029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6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032" y="84026"/>
                  </a:lnTo>
                  <a:cubicBezTo>
                    <a:pt x="30059" y="68607"/>
                    <a:pt x="31816" y="50943"/>
                    <a:pt x="19812" y="36890"/>
                  </a:cubicBezTo>
                  <a:cubicBezTo>
                    <a:pt x="15030" y="31327"/>
                    <a:pt x="7905" y="26350"/>
                    <a:pt x="6734" y="18640"/>
                  </a:cubicBezTo>
                  <a:cubicBezTo>
                    <a:pt x="5661" y="11516"/>
                    <a:pt x="8881" y="5953"/>
                    <a:pt x="11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54397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300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5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603510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734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104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516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6942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107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682150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6" y="33474"/>
                    <a:pt x="15908" y="39525"/>
                    <a:pt x="17860" y="48308"/>
                  </a:cubicBezTo>
                  <a:cubicBezTo>
                    <a:pt x="20300" y="60312"/>
                    <a:pt x="18934" y="72803"/>
                    <a:pt x="14152" y="84026"/>
                  </a:cubicBezTo>
                  <a:lnTo>
                    <a:pt x="30450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6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14751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3" y="73780"/>
                    <a:pt x="25862" y="82954"/>
                    <a:pt x="21275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26144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7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1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7" y="48005"/>
                    <a:pt x="18251" y="50933"/>
                    <a:pt x="19129" y="53958"/>
                  </a:cubicBezTo>
                  <a:cubicBezTo>
                    <a:pt x="21081" y="60692"/>
                    <a:pt x="21569" y="67621"/>
                    <a:pt x="20690" y="74550"/>
                  </a:cubicBezTo>
                  <a:cubicBezTo>
                    <a:pt x="20007" y="81869"/>
                    <a:pt x="17470" y="88896"/>
                    <a:pt x="13469" y="95044"/>
                  </a:cubicBezTo>
                  <a:cubicBezTo>
                    <a:pt x="12709" y="96148"/>
                    <a:pt x="13805" y="97252"/>
                    <a:pt x="14891" y="97252"/>
                  </a:cubicBezTo>
                  <a:cubicBezTo>
                    <a:pt x="15341" y="97252"/>
                    <a:pt x="15789" y="97063"/>
                    <a:pt x="16104" y="96606"/>
                  </a:cubicBezTo>
                  <a:cubicBezTo>
                    <a:pt x="19617" y="91238"/>
                    <a:pt x="22057" y="85187"/>
                    <a:pt x="23130" y="78844"/>
                  </a:cubicBezTo>
                  <a:cubicBezTo>
                    <a:pt x="24399" y="72013"/>
                    <a:pt x="24496" y="64888"/>
                    <a:pt x="23228" y="57959"/>
                  </a:cubicBezTo>
                  <a:cubicBezTo>
                    <a:pt x="22057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6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3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28169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3" y="1"/>
                  </a:moveTo>
                  <a:cubicBezTo>
                    <a:pt x="8171" y="1"/>
                    <a:pt x="7937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9" y="20654"/>
                  </a:cubicBezTo>
                  <a:cubicBezTo>
                    <a:pt x="1" y="24167"/>
                    <a:pt x="782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6" y="39294"/>
                    <a:pt x="12688" y="41636"/>
                    <a:pt x="14737" y="44174"/>
                  </a:cubicBezTo>
                  <a:cubicBezTo>
                    <a:pt x="16592" y="46809"/>
                    <a:pt x="18056" y="49834"/>
                    <a:pt x="19031" y="52957"/>
                  </a:cubicBezTo>
                  <a:cubicBezTo>
                    <a:pt x="20983" y="59691"/>
                    <a:pt x="21569" y="66815"/>
                    <a:pt x="20593" y="73744"/>
                  </a:cubicBezTo>
                  <a:cubicBezTo>
                    <a:pt x="19812" y="81063"/>
                    <a:pt x="17568" y="88578"/>
                    <a:pt x="13274" y="94629"/>
                  </a:cubicBezTo>
                  <a:cubicBezTo>
                    <a:pt x="12928" y="95181"/>
                    <a:pt x="13462" y="95733"/>
                    <a:pt x="14011" y="95733"/>
                  </a:cubicBezTo>
                  <a:cubicBezTo>
                    <a:pt x="14238" y="95733"/>
                    <a:pt x="14468" y="95638"/>
                    <a:pt x="14640" y="95409"/>
                  </a:cubicBezTo>
                  <a:cubicBezTo>
                    <a:pt x="18153" y="90139"/>
                    <a:pt x="20398" y="84186"/>
                    <a:pt x="21471" y="77940"/>
                  </a:cubicBezTo>
                  <a:cubicBezTo>
                    <a:pt x="22838" y="71109"/>
                    <a:pt x="22838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2" y="38221"/>
                    <a:pt x="8687" y="36269"/>
                    <a:pt x="6540" y="34024"/>
                  </a:cubicBezTo>
                  <a:cubicBezTo>
                    <a:pt x="4393" y="31877"/>
                    <a:pt x="2831" y="29145"/>
                    <a:pt x="2148" y="26119"/>
                  </a:cubicBezTo>
                  <a:cubicBezTo>
                    <a:pt x="1074" y="21630"/>
                    <a:pt x="1465" y="16946"/>
                    <a:pt x="3319" y="12652"/>
                  </a:cubicBezTo>
                  <a:cubicBezTo>
                    <a:pt x="4978" y="8650"/>
                    <a:pt x="7418" y="5137"/>
                    <a:pt x="9175" y="1136"/>
                  </a:cubicBezTo>
                  <a:cubicBezTo>
                    <a:pt x="9437" y="546"/>
                    <a:pt x="8907" y="1"/>
                    <a:pt x="8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38539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200" y="1"/>
                  </a:moveTo>
                  <a:cubicBezTo>
                    <a:pt x="1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4" y="73780"/>
                    <a:pt x="25863" y="82954"/>
                    <a:pt x="21276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4993300" y="1591500"/>
              <a:ext cx="612400" cy="2431325"/>
            </a:xfrm>
            <a:custGeom>
              <a:avLst/>
              <a:gdLst/>
              <a:ahLst/>
              <a:cxnLst/>
              <a:rect l="l" t="t" r="r" b="b"/>
              <a:pathLst>
                <a:path w="24496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7" y="7700"/>
                    <a:pt x="195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0" y="38539"/>
                  </a:cubicBezTo>
                  <a:cubicBezTo>
                    <a:pt x="10638" y="40588"/>
                    <a:pt x="12882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594"/>
                    <a:pt x="21666" y="67621"/>
                    <a:pt x="20690" y="74452"/>
                  </a:cubicBezTo>
                  <a:cubicBezTo>
                    <a:pt x="20007" y="81869"/>
                    <a:pt x="17567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29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806" y="26730"/>
                  </a:cubicBezTo>
                  <a:cubicBezTo>
                    <a:pt x="2733" y="22338"/>
                    <a:pt x="3123" y="17849"/>
                    <a:pt x="4880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5195800" y="1611650"/>
              <a:ext cx="570925" cy="2393325"/>
            </a:xfrm>
            <a:custGeom>
              <a:avLst/>
              <a:gdLst/>
              <a:ahLst/>
              <a:cxnLst/>
              <a:rect l="l" t="t" r="r" b="b"/>
              <a:pathLst>
                <a:path w="22837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0" y="24167"/>
                    <a:pt x="781" y="27681"/>
                    <a:pt x="2343" y="30901"/>
                  </a:cubicBezTo>
                  <a:cubicBezTo>
                    <a:pt x="3806" y="33341"/>
                    <a:pt x="5661" y="35488"/>
                    <a:pt x="7808" y="37245"/>
                  </a:cubicBezTo>
                  <a:cubicBezTo>
                    <a:pt x="10345" y="39294"/>
                    <a:pt x="12687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2" y="73744"/>
                  </a:cubicBezTo>
                  <a:cubicBezTo>
                    <a:pt x="19812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7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7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7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6244925" y="1669300"/>
              <a:ext cx="749025" cy="2310525"/>
            </a:xfrm>
            <a:custGeom>
              <a:avLst/>
              <a:gdLst/>
              <a:ahLst/>
              <a:cxnLst/>
              <a:rect l="l" t="t" r="r" b="b"/>
              <a:pathLst>
                <a:path w="29961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200" y="38745"/>
                  </a:cubicBezTo>
                  <a:cubicBezTo>
                    <a:pt x="22934" y="46650"/>
                    <a:pt x="29278" y="52115"/>
                    <a:pt x="29668" y="63143"/>
                  </a:cubicBezTo>
                  <a:cubicBezTo>
                    <a:pt x="29961" y="73780"/>
                    <a:pt x="25960" y="82954"/>
                    <a:pt x="21373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2356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692"/>
                    <a:pt x="21568" y="67621"/>
                    <a:pt x="20690" y="74550"/>
                  </a:cubicBezTo>
                  <a:cubicBezTo>
                    <a:pt x="20007" y="81869"/>
                    <a:pt x="17469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2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4381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1" y="24167"/>
                    <a:pt x="781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5" y="39294"/>
                    <a:pt x="12688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3" y="73744"/>
                  </a:cubicBezTo>
                  <a:cubicBezTo>
                    <a:pt x="19714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8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8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38" name="Google Shape;1438;p37"/>
          <p:cNvGrpSpPr/>
          <p:nvPr/>
        </p:nvGrpSpPr>
        <p:grpSpPr>
          <a:xfrm rot="-3279342">
            <a:off x="-71493" y="3951207"/>
            <a:ext cx="951583" cy="929121"/>
            <a:chOff x="1098125" y="238225"/>
            <a:chExt cx="5212875" cy="5089825"/>
          </a:xfrm>
        </p:grpSpPr>
        <p:sp>
          <p:nvSpPr>
            <p:cNvPr id="1439" name="Google Shape;1439;p37"/>
            <p:cNvSpPr/>
            <p:nvPr/>
          </p:nvSpPr>
          <p:spPr>
            <a:xfrm>
              <a:off x="2422600" y="3847325"/>
              <a:ext cx="1668600" cy="1480725"/>
            </a:xfrm>
            <a:custGeom>
              <a:avLst/>
              <a:gdLst/>
              <a:ahLst/>
              <a:cxnLst/>
              <a:rect l="l" t="t" r="r" b="b"/>
              <a:pathLst>
                <a:path w="66744" h="59229" extrusionOk="0">
                  <a:moveTo>
                    <a:pt x="40106" y="9997"/>
                  </a:moveTo>
                  <a:cubicBezTo>
                    <a:pt x="43785" y="9997"/>
                    <a:pt x="47090" y="11139"/>
                    <a:pt x="49429" y="13534"/>
                  </a:cubicBezTo>
                  <a:cubicBezTo>
                    <a:pt x="55644" y="19750"/>
                    <a:pt x="53424" y="32181"/>
                    <a:pt x="44693" y="40912"/>
                  </a:cubicBezTo>
                  <a:cubicBezTo>
                    <a:pt x="39294" y="46311"/>
                    <a:pt x="32424" y="49220"/>
                    <a:pt x="26498" y="49220"/>
                  </a:cubicBezTo>
                  <a:cubicBezTo>
                    <a:pt x="22839" y="49220"/>
                    <a:pt x="19540" y="48112"/>
                    <a:pt x="17167" y="45796"/>
                  </a:cubicBezTo>
                  <a:cubicBezTo>
                    <a:pt x="10952" y="39580"/>
                    <a:pt x="13172" y="27001"/>
                    <a:pt x="22051" y="18270"/>
                  </a:cubicBezTo>
                  <a:cubicBezTo>
                    <a:pt x="27417" y="12903"/>
                    <a:pt x="34238" y="9997"/>
                    <a:pt x="40106" y="9997"/>
                  </a:cubicBezTo>
                  <a:close/>
                  <a:moveTo>
                    <a:pt x="40105" y="0"/>
                  </a:moveTo>
                  <a:cubicBezTo>
                    <a:pt x="31624" y="0"/>
                    <a:pt x="22355" y="3844"/>
                    <a:pt x="14947" y="11167"/>
                  </a:cubicBezTo>
                  <a:cubicBezTo>
                    <a:pt x="2073" y="24042"/>
                    <a:pt x="1" y="42688"/>
                    <a:pt x="10064" y="52751"/>
                  </a:cubicBezTo>
                  <a:cubicBezTo>
                    <a:pt x="14420" y="57107"/>
                    <a:pt x="20312" y="59228"/>
                    <a:pt x="26636" y="59228"/>
                  </a:cubicBezTo>
                  <a:cubicBezTo>
                    <a:pt x="35135" y="59228"/>
                    <a:pt x="44414" y="55398"/>
                    <a:pt x="51796" y="48015"/>
                  </a:cubicBezTo>
                  <a:cubicBezTo>
                    <a:pt x="64523" y="35289"/>
                    <a:pt x="66743" y="16642"/>
                    <a:pt x="56532" y="6431"/>
                  </a:cubicBezTo>
                  <a:cubicBezTo>
                    <a:pt x="52196" y="2095"/>
                    <a:pt x="46365" y="0"/>
                    <a:pt x="40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2720025" y="238225"/>
              <a:ext cx="2751150" cy="3983775"/>
            </a:xfrm>
            <a:custGeom>
              <a:avLst/>
              <a:gdLst/>
              <a:ahLst/>
              <a:cxnLst/>
              <a:rect l="l" t="t" r="r" b="b"/>
              <a:pathLst>
                <a:path w="110046" h="159351" extrusionOk="0">
                  <a:moveTo>
                    <a:pt x="105592" y="1"/>
                  </a:moveTo>
                  <a:cubicBezTo>
                    <a:pt x="102850" y="1"/>
                    <a:pt x="100171" y="1373"/>
                    <a:pt x="98650" y="3844"/>
                  </a:cubicBezTo>
                  <a:lnTo>
                    <a:pt x="535" y="158194"/>
                  </a:lnTo>
                  <a:cubicBezTo>
                    <a:pt x="6" y="159034"/>
                    <a:pt x="0" y="159351"/>
                    <a:pt x="356" y="159351"/>
                  </a:cubicBezTo>
                  <a:cubicBezTo>
                    <a:pt x="1452" y="159351"/>
                    <a:pt x="5974" y="156354"/>
                    <a:pt x="9246" y="156354"/>
                  </a:cubicBezTo>
                  <a:cubicBezTo>
                    <a:pt x="9973" y="156354"/>
                    <a:pt x="10638" y="156502"/>
                    <a:pt x="11190" y="156863"/>
                  </a:cubicBezTo>
                  <a:cubicBezTo>
                    <a:pt x="11725" y="157199"/>
                    <a:pt x="12355" y="157350"/>
                    <a:pt x="13051" y="157350"/>
                  </a:cubicBezTo>
                  <a:cubicBezTo>
                    <a:pt x="17556" y="157350"/>
                    <a:pt x="24826" y="151020"/>
                    <a:pt x="26876" y="147687"/>
                  </a:cubicBezTo>
                  <a:lnTo>
                    <a:pt x="67573" y="83609"/>
                  </a:lnTo>
                  <a:lnTo>
                    <a:pt x="110045" y="1328"/>
                  </a:lnTo>
                  <a:cubicBezTo>
                    <a:pt x="108668" y="427"/>
                    <a:pt x="107120" y="1"/>
                    <a:pt x="105592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1098125" y="2521675"/>
              <a:ext cx="1668575" cy="1480725"/>
            </a:xfrm>
            <a:custGeom>
              <a:avLst/>
              <a:gdLst/>
              <a:ahLst/>
              <a:cxnLst/>
              <a:rect l="l" t="t" r="r" b="b"/>
              <a:pathLst>
                <a:path w="66743" h="59229" extrusionOk="0">
                  <a:moveTo>
                    <a:pt x="40138" y="10009"/>
                  </a:moveTo>
                  <a:cubicBezTo>
                    <a:pt x="43778" y="10009"/>
                    <a:pt x="47056" y="11117"/>
                    <a:pt x="49428" y="13433"/>
                  </a:cubicBezTo>
                  <a:cubicBezTo>
                    <a:pt x="55644" y="19648"/>
                    <a:pt x="53424" y="32227"/>
                    <a:pt x="44692" y="40959"/>
                  </a:cubicBezTo>
                  <a:cubicBezTo>
                    <a:pt x="39235" y="46325"/>
                    <a:pt x="32436" y="49232"/>
                    <a:pt x="26562" y="49232"/>
                  </a:cubicBezTo>
                  <a:cubicBezTo>
                    <a:pt x="22880" y="49232"/>
                    <a:pt x="19562" y="48089"/>
                    <a:pt x="17167" y="45694"/>
                  </a:cubicBezTo>
                  <a:cubicBezTo>
                    <a:pt x="10951" y="39627"/>
                    <a:pt x="13171" y="27048"/>
                    <a:pt x="21902" y="18317"/>
                  </a:cubicBezTo>
                  <a:cubicBezTo>
                    <a:pt x="27393" y="12918"/>
                    <a:pt x="34241" y="10009"/>
                    <a:pt x="40138" y="10009"/>
                  </a:cubicBezTo>
                  <a:close/>
                  <a:moveTo>
                    <a:pt x="39971" y="1"/>
                  </a:moveTo>
                  <a:cubicBezTo>
                    <a:pt x="31488" y="1"/>
                    <a:pt x="22244" y="3831"/>
                    <a:pt x="14947" y="11213"/>
                  </a:cubicBezTo>
                  <a:cubicBezTo>
                    <a:pt x="2072" y="23940"/>
                    <a:pt x="0" y="42587"/>
                    <a:pt x="10063" y="52798"/>
                  </a:cubicBezTo>
                  <a:cubicBezTo>
                    <a:pt x="14400" y="57134"/>
                    <a:pt x="20257" y="59228"/>
                    <a:pt x="26537" y="59228"/>
                  </a:cubicBezTo>
                  <a:cubicBezTo>
                    <a:pt x="35044" y="59228"/>
                    <a:pt x="44326" y="55384"/>
                    <a:pt x="51648" y="48062"/>
                  </a:cubicBezTo>
                  <a:cubicBezTo>
                    <a:pt x="64523" y="35187"/>
                    <a:pt x="66743" y="16541"/>
                    <a:pt x="56531" y="6478"/>
                  </a:cubicBezTo>
                  <a:cubicBezTo>
                    <a:pt x="52175" y="2121"/>
                    <a:pt x="46283" y="1"/>
                    <a:pt x="399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2267800" y="1048350"/>
              <a:ext cx="4043200" cy="2744700"/>
            </a:xfrm>
            <a:custGeom>
              <a:avLst/>
              <a:gdLst/>
              <a:ahLst/>
              <a:cxnLst/>
              <a:rect l="l" t="t" r="r" b="b"/>
              <a:pathLst>
                <a:path w="161728" h="109788" extrusionOk="0">
                  <a:moveTo>
                    <a:pt x="159360" y="0"/>
                  </a:moveTo>
                  <a:lnTo>
                    <a:pt x="76931" y="42325"/>
                  </a:lnTo>
                  <a:lnTo>
                    <a:pt x="12852" y="83021"/>
                  </a:lnTo>
                  <a:cubicBezTo>
                    <a:pt x="9005" y="85537"/>
                    <a:pt x="1161" y="94860"/>
                    <a:pt x="3677" y="98708"/>
                  </a:cubicBezTo>
                  <a:cubicBezTo>
                    <a:pt x="5770" y="102109"/>
                    <a:pt x="1" y="109787"/>
                    <a:pt x="1290" y="109787"/>
                  </a:cubicBezTo>
                  <a:cubicBezTo>
                    <a:pt x="1459" y="109787"/>
                    <a:pt x="1750" y="109655"/>
                    <a:pt x="2197" y="109363"/>
                  </a:cubicBezTo>
                  <a:lnTo>
                    <a:pt x="156696" y="11543"/>
                  </a:lnTo>
                  <a:cubicBezTo>
                    <a:pt x="160544" y="9027"/>
                    <a:pt x="161727" y="3996"/>
                    <a:pt x="159360" y="0"/>
                  </a:cubicBezTo>
                  <a:close/>
                </a:path>
              </a:pathLst>
            </a:custGeom>
            <a:solidFill>
              <a:srgbClr val="9C9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2264875" y="2831600"/>
              <a:ext cx="1086375" cy="961450"/>
            </a:xfrm>
            <a:custGeom>
              <a:avLst/>
              <a:gdLst/>
              <a:ahLst/>
              <a:cxnLst/>
              <a:rect l="l" t="t" r="r" b="b"/>
              <a:pathLst>
                <a:path w="43455" h="38458" extrusionOk="0">
                  <a:moveTo>
                    <a:pt x="31468" y="0"/>
                  </a:moveTo>
                  <a:lnTo>
                    <a:pt x="12969" y="11691"/>
                  </a:lnTo>
                  <a:cubicBezTo>
                    <a:pt x="8974" y="14207"/>
                    <a:pt x="1130" y="23530"/>
                    <a:pt x="3646" y="27378"/>
                  </a:cubicBezTo>
                  <a:cubicBezTo>
                    <a:pt x="5870" y="30779"/>
                    <a:pt x="0" y="38457"/>
                    <a:pt x="1366" y="38457"/>
                  </a:cubicBezTo>
                  <a:cubicBezTo>
                    <a:pt x="1546" y="38457"/>
                    <a:pt x="1850" y="38325"/>
                    <a:pt x="2314" y="38033"/>
                  </a:cubicBezTo>
                  <a:lnTo>
                    <a:pt x="43455" y="11987"/>
                  </a:lnTo>
                  <a:cubicBezTo>
                    <a:pt x="39607" y="7843"/>
                    <a:pt x="35611" y="3848"/>
                    <a:pt x="31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3953450" y="2227250"/>
              <a:ext cx="396400" cy="280550"/>
            </a:xfrm>
            <a:custGeom>
              <a:avLst/>
              <a:gdLst/>
              <a:ahLst/>
              <a:cxnLst/>
              <a:rect l="l" t="t" r="r" b="b"/>
              <a:pathLst>
                <a:path w="15856" h="11222" extrusionOk="0">
                  <a:moveTo>
                    <a:pt x="8088" y="0"/>
                  </a:moveTo>
                  <a:cubicBezTo>
                    <a:pt x="3779" y="0"/>
                    <a:pt x="0" y="5642"/>
                    <a:pt x="3881" y="9523"/>
                  </a:cubicBezTo>
                  <a:cubicBezTo>
                    <a:pt x="5078" y="10720"/>
                    <a:pt x="6424" y="11221"/>
                    <a:pt x="7724" y="11221"/>
                  </a:cubicBezTo>
                  <a:cubicBezTo>
                    <a:pt x="12050" y="11221"/>
                    <a:pt x="15856" y="5663"/>
                    <a:pt x="11872" y="1680"/>
                  </a:cubicBezTo>
                  <a:cubicBezTo>
                    <a:pt x="10688" y="496"/>
                    <a:pt x="9365" y="0"/>
                    <a:pt x="80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2720950" y="3164550"/>
              <a:ext cx="989175" cy="1057450"/>
            </a:xfrm>
            <a:custGeom>
              <a:avLst/>
              <a:gdLst/>
              <a:ahLst/>
              <a:cxnLst/>
              <a:rect l="l" t="t" r="r" b="b"/>
              <a:pathLst>
                <a:path w="39567" h="42298" extrusionOk="0">
                  <a:moveTo>
                    <a:pt x="26691" y="1"/>
                  </a:moveTo>
                  <a:lnTo>
                    <a:pt x="498" y="41141"/>
                  </a:lnTo>
                  <a:cubicBezTo>
                    <a:pt x="0" y="41981"/>
                    <a:pt x="12" y="42298"/>
                    <a:pt x="378" y="42298"/>
                  </a:cubicBezTo>
                  <a:cubicBezTo>
                    <a:pt x="1502" y="42298"/>
                    <a:pt x="5967" y="39301"/>
                    <a:pt x="9217" y="39301"/>
                  </a:cubicBezTo>
                  <a:cubicBezTo>
                    <a:pt x="9939" y="39301"/>
                    <a:pt x="10601" y="39449"/>
                    <a:pt x="11153" y="39810"/>
                  </a:cubicBezTo>
                  <a:cubicBezTo>
                    <a:pt x="11688" y="40146"/>
                    <a:pt x="12318" y="40297"/>
                    <a:pt x="13014" y="40297"/>
                  </a:cubicBezTo>
                  <a:cubicBezTo>
                    <a:pt x="17522" y="40297"/>
                    <a:pt x="24808" y="33967"/>
                    <a:pt x="26987" y="30634"/>
                  </a:cubicBezTo>
                  <a:lnTo>
                    <a:pt x="39566" y="10656"/>
                  </a:lnTo>
                  <a:cubicBezTo>
                    <a:pt x="35867" y="7548"/>
                    <a:pt x="31575" y="4885"/>
                    <a:pt x="28023" y="1481"/>
                  </a:cubicBezTo>
                  <a:cubicBezTo>
                    <a:pt x="27579" y="1037"/>
                    <a:pt x="27135" y="445"/>
                    <a:pt x="26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5" name="Google Shape;1239;p37"/>
          <p:cNvSpPr txBox="1">
            <a:spLocks noGrp="1"/>
          </p:cNvSpPr>
          <p:nvPr>
            <p:ph type="subTitle" idx="1"/>
          </p:nvPr>
        </p:nvSpPr>
        <p:spPr>
          <a:xfrm>
            <a:off x="517365" y="1433037"/>
            <a:ext cx="5497609" cy="1031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lnSpc>
                <a:spcPct val="110000"/>
              </a:lnSpc>
            </a:pP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lư­u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loát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endParaRPr lang="en-US" sz="1800" spc="-2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39"/>
          <p:cNvSpPr/>
          <p:nvPr/>
        </p:nvSpPr>
        <p:spPr>
          <a:xfrm>
            <a:off x="241801" y="222721"/>
            <a:ext cx="6342623" cy="464176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00" name="Google Shape;1600;p39"/>
          <p:cNvGrpSpPr/>
          <p:nvPr/>
        </p:nvGrpSpPr>
        <p:grpSpPr>
          <a:xfrm rot="-2403055">
            <a:off x="5957245" y="4484399"/>
            <a:ext cx="921547" cy="275055"/>
            <a:chOff x="275" y="1558900"/>
            <a:chExt cx="7619656" cy="2481200"/>
          </a:xfrm>
        </p:grpSpPr>
        <p:sp>
          <p:nvSpPr>
            <p:cNvPr id="1601" name="Google Shape;1601;p39"/>
            <p:cNvSpPr/>
            <p:nvPr/>
          </p:nvSpPr>
          <p:spPr>
            <a:xfrm>
              <a:off x="275" y="1558900"/>
              <a:ext cx="7619656" cy="2480967"/>
            </a:xfrm>
            <a:custGeom>
              <a:avLst/>
              <a:gdLst/>
              <a:ahLst/>
              <a:cxnLst/>
              <a:rect l="l" t="t" r="r" b="b"/>
              <a:pathLst>
                <a:path w="281792" h="94811" extrusionOk="0">
                  <a:moveTo>
                    <a:pt x="1" y="1"/>
                  </a:moveTo>
                  <a:cubicBezTo>
                    <a:pt x="1541" y="2861"/>
                    <a:pt x="3301" y="5500"/>
                    <a:pt x="5390" y="8030"/>
                  </a:cubicBezTo>
                  <a:cubicBezTo>
                    <a:pt x="6820" y="9570"/>
                    <a:pt x="8140" y="11220"/>
                    <a:pt x="9350" y="12979"/>
                  </a:cubicBezTo>
                  <a:cubicBezTo>
                    <a:pt x="9790" y="13639"/>
                    <a:pt x="10230" y="14409"/>
                    <a:pt x="10340" y="15289"/>
                  </a:cubicBezTo>
                  <a:cubicBezTo>
                    <a:pt x="10450" y="15949"/>
                    <a:pt x="10120" y="16609"/>
                    <a:pt x="9680" y="17159"/>
                  </a:cubicBezTo>
                  <a:cubicBezTo>
                    <a:pt x="8140" y="18589"/>
                    <a:pt x="6490" y="19909"/>
                    <a:pt x="4730" y="21009"/>
                  </a:cubicBezTo>
                  <a:cubicBezTo>
                    <a:pt x="3741" y="21779"/>
                    <a:pt x="2311" y="23208"/>
                    <a:pt x="2861" y="24528"/>
                  </a:cubicBezTo>
                  <a:cubicBezTo>
                    <a:pt x="3521" y="26068"/>
                    <a:pt x="4511" y="27388"/>
                    <a:pt x="5720" y="28598"/>
                  </a:cubicBezTo>
                  <a:cubicBezTo>
                    <a:pt x="6820" y="29588"/>
                    <a:pt x="7810" y="30798"/>
                    <a:pt x="8470" y="32007"/>
                  </a:cubicBezTo>
                  <a:cubicBezTo>
                    <a:pt x="8800" y="33217"/>
                    <a:pt x="8580" y="34427"/>
                    <a:pt x="7810" y="35307"/>
                  </a:cubicBezTo>
                  <a:cubicBezTo>
                    <a:pt x="6930" y="36517"/>
                    <a:pt x="6050" y="37727"/>
                    <a:pt x="5280" y="39047"/>
                  </a:cubicBezTo>
                  <a:cubicBezTo>
                    <a:pt x="4950" y="39707"/>
                    <a:pt x="4621" y="40367"/>
                    <a:pt x="4291" y="41026"/>
                  </a:cubicBezTo>
                  <a:cubicBezTo>
                    <a:pt x="3851" y="41576"/>
                    <a:pt x="3631" y="42346"/>
                    <a:pt x="3521" y="43116"/>
                  </a:cubicBezTo>
                  <a:cubicBezTo>
                    <a:pt x="3851" y="45866"/>
                    <a:pt x="7810" y="47406"/>
                    <a:pt x="7260" y="50266"/>
                  </a:cubicBezTo>
                  <a:cubicBezTo>
                    <a:pt x="6820" y="52685"/>
                    <a:pt x="4071" y="53895"/>
                    <a:pt x="3301" y="56095"/>
                  </a:cubicBezTo>
                  <a:cubicBezTo>
                    <a:pt x="2861" y="57855"/>
                    <a:pt x="3741" y="59065"/>
                    <a:pt x="4730" y="60384"/>
                  </a:cubicBezTo>
                  <a:cubicBezTo>
                    <a:pt x="5500" y="61264"/>
                    <a:pt x="6270" y="62254"/>
                    <a:pt x="5830" y="63464"/>
                  </a:cubicBezTo>
                  <a:cubicBezTo>
                    <a:pt x="5500" y="64014"/>
                    <a:pt x="5060" y="64454"/>
                    <a:pt x="4621" y="64894"/>
                  </a:cubicBezTo>
                  <a:cubicBezTo>
                    <a:pt x="3961" y="65334"/>
                    <a:pt x="3521" y="65994"/>
                    <a:pt x="3191" y="66764"/>
                  </a:cubicBezTo>
                  <a:cubicBezTo>
                    <a:pt x="2861" y="67424"/>
                    <a:pt x="3081" y="68304"/>
                    <a:pt x="3521" y="68964"/>
                  </a:cubicBezTo>
                  <a:cubicBezTo>
                    <a:pt x="4071" y="69513"/>
                    <a:pt x="4621" y="70063"/>
                    <a:pt x="5280" y="70503"/>
                  </a:cubicBezTo>
                  <a:cubicBezTo>
                    <a:pt x="6930" y="72153"/>
                    <a:pt x="9350" y="73253"/>
                    <a:pt x="10780" y="75123"/>
                  </a:cubicBezTo>
                  <a:cubicBezTo>
                    <a:pt x="11330" y="75673"/>
                    <a:pt x="11550" y="76443"/>
                    <a:pt x="11220" y="77213"/>
                  </a:cubicBezTo>
                  <a:cubicBezTo>
                    <a:pt x="10780" y="78203"/>
                    <a:pt x="10010" y="78972"/>
                    <a:pt x="9130" y="79742"/>
                  </a:cubicBezTo>
                  <a:cubicBezTo>
                    <a:pt x="8030" y="80622"/>
                    <a:pt x="6930" y="81392"/>
                    <a:pt x="5720" y="82162"/>
                  </a:cubicBezTo>
                  <a:cubicBezTo>
                    <a:pt x="5170" y="82492"/>
                    <a:pt x="4621" y="82822"/>
                    <a:pt x="4071" y="83042"/>
                  </a:cubicBezTo>
                  <a:lnTo>
                    <a:pt x="3411" y="83372"/>
                  </a:lnTo>
                  <a:cubicBezTo>
                    <a:pt x="3081" y="83592"/>
                    <a:pt x="3301" y="83702"/>
                    <a:pt x="3521" y="83922"/>
                  </a:cubicBezTo>
                  <a:cubicBezTo>
                    <a:pt x="4291" y="84802"/>
                    <a:pt x="5830" y="85352"/>
                    <a:pt x="6270" y="86562"/>
                  </a:cubicBezTo>
                  <a:cubicBezTo>
                    <a:pt x="6710" y="87662"/>
                    <a:pt x="5940" y="88651"/>
                    <a:pt x="5280" y="89421"/>
                  </a:cubicBezTo>
                  <a:cubicBezTo>
                    <a:pt x="4181" y="90741"/>
                    <a:pt x="2971" y="91951"/>
                    <a:pt x="1761" y="93161"/>
                  </a:cubicBezTo>
                  <a:cubicBezTo>
                    <a:pt x="1101" y="93711"/>
                    <a:pt x="551" y="94261"/>
                    <a:pt x="1" y="94811"/>
                  </a:cubicBezTo>
                  <a:lnTo>
                    <a:pt x="281791" y="94811"/>
                  </a:lnTo>
                  <a:lnTo>
                    <a:pt x="281791" y="93931"/>
                  </a:lnTo>
                  <a:cubicBezTo>
                    <a:pt x="281351" y="93161"/>
                    <a:pt x="280802" y="92501"/>
                    <a:pt x="280252" y="91841"/>
                  </a:cubicBezTo>
                  <a:cubicBezTo>
                    <a:pt x="279592" y="90961"/>
                    <a:pt x="278822" y="90191"/>
                    <a:pt x="278162" y="89421"/>
                  </a:cubicBezTo>
                  <a:cubicBezTo>
                    <a:pt x="277502" y="88541"/>
                    <a:pt x="277172" y="87992"/>
                    <a:pt x="276512" y="87332"/>
                  </a:cubicBezTo>
                  <a:cubicBezTo>
                    <a:pt x="275522" y="86452"/>
                    <a:pt x="274642" y="85352"/>
                    <a:pt x="273982" y="84032"/>
                  </a:cubicBezTo>
                  <a:cubicBezTo>
                    <a:pt x="273432" y="83042"/>
                    <a:pt x="274202" y="82162"/>
                    <a:pt x="275082" y="81612"/>
                  </a:cubicBezTo>
                  <a:cubicBezTo>
                    <a:pt x="276402" y="80842"/>
                    <a:pt x="277942" y="79852"/>
                    <a:pt x="277832" y="78093"/>
                  </a:cubicBezTo>
                  <a:cubicBezTo>
                    <a:pt x="277612" y="76773"/>
                    <a:pt x="276842" y="75453"/>
                    <a:pt x="275742" y="74683"/>
                  </a:cubicBezTo>
                  <a:cubicBezTo>
                    <a:pt x="274752" y="73693"/>
                    <a:pt x="273542" y="72813"/>
                    <a:pt x="272442" y="71823"/>
                  </a:cubicBezTo>
                  <a:cubicBezTo>
                    <a:pt x="271453" y="71053"/>
                    <a:pt x="270573" y="69953"/>
                    <a:pt x="270243" y="68634"/>
                  </a:cubicBezTo>
                  <a:cubicBezTo>
                    <a:pt x="270023" y="67644"/>
                    <a:pt x="270903" y="66764"/>
                    <a:pt x="271672" y="66104"/>
                  </a:cubicBezTo>
                  <a:cubicBezTo>
                    <a:pt x="272662" y="65224"/>
                    <a:pt x="273762" y="64344"/>
                    <a:pt x="274862" y="63574"/>
                  </a:cubicBezTo>
                  <a:cubicBezTo>
                    <a:pt x="276072" y="62804"/>
                    <a:pt x="277172" y="61704"/>
                    <a:pt x="277942" y="60494"/>
                  </a:cubicBezTo>
                  <a:cubicBezTo>
                    <a:pt x="278272" y="59505"/>
                    <a:pt x="277832" y="58295"/>
                    <a:pt x="276952" y="57745"/>
                  </a:cubicBezTo>
                  <a:cubicBezTo>
                    <a:pt x="276182" y="57195"/>
                    <a:pt x="275412" y="56645"/>
                    <a:pt x="274532" y="56205"/>
                  </a:cubicBezTo>
                  <a:cubicBezTo>
                    <a:pt x="273872" y="55985"/>
                    <a:pt x="273322" y="55545"/>
                    <a:pt x="272772" y="54995"/>
                  </a:cubicBezTo>
                  <a:cubicBezTo>
                    <a:pt x="271672" y="53345"/>
                    <a:pt x="274312" y="51585"/>
                    <a:pt x="275522" y="51035"/>
                  </a:cubicBezTo>
                  <a:cubicBezTo>
                    <a:pt x="276732" y="50485"/>
                    <a:pt x="278712" y="49826"/>
                    <a:pt x="278492" y="47956"/>
                  </a:cubicBezTo>
                  <a:cubicBezTo>
                    <a:pt x="278272" y="46196"/>
                    <a:pt x="276842" y="44986"/>
                    <a:pt x="275852" y="43886"/>
                  </a:cubicBezTo>
                  <a:cubicBezTo>
                    <a:pt x="274862" y="42896"/>
                    <a:pt x="273982" y="41686"/>
                    <a:pt x="273212" y="40477"/>
                  </a:cubicBezTo>
                  <a:cubicBezTo>
                    <a:pt x="272662" y="39707"/>
                    <a:pt x="272332" y="38717"/>
                    <a:pt x="272552" y="37727"/>
                  </a:cubicBezTo>
                  <a:cubicBezTo>
                    <a:pt x="272992" y="35967"/>
                    <a:pt x="275302" y="35197"/>
                    <a:pt x="276512" y="34207"/>
                  </a:cubicBezTo>
                  <a:cubicBezTo>
                    <a:pt x="277722" y="33327"/>
                    <a:pt x="278712" y="32227"/>
                    <a:pt x="279262" y="30908"/>
                  </a:cubicBezTo>
                  <a:cubicBezTo>
                    <a:pt x="279592" y="30138"/>
                    <a:pt x="279482" y="29148"/>
                    <a:pt x="278822" y="28598"/>
                  </a:cubicBezTo>
                  <a:cubicBezTo>
                    <a:pt x="278382" y="28048"/>
                    <a:pt x="277832" y="27608"/>
                    <a:pt x="277172" y="27168"/>
                  </a:cubicBezTo>
                  <a:cubicBezTo>
                    <a:pt x="276402" y="26618"/>
                    <a:pt x="275742" y="25958"/>
                    <a:pt x="274972" y="25298"/>
                  </a:cubicBezTo>
                  <a:cubicBezTo>
                    <a:pt x="274752" y="25078"/>
                    <a:pt x="274312" y="24748"/>
                    <a:pt x="274202" y="24418"/>
                  </a:cubicBezTo>
                  <a:cubicBezTo>
                    <a:pt x="274202" y="23978"/>
                    <a:pt x="274202" y="23648"/>
                    <a:pt x="274422" y="23318"/>
                  </a:cubicBezTo>
                  <a:cubicBezTo>
                    <a:pt x="274642" y="22768"/>
                    <a:pt x="274862" y="22218"/>
                    <a:pt x="275192" y="21779"/>
                  </a:cubicBezTo>
                  <a:cubicBezTo>
                    <a:pt x="276072" y="20899"/>
                    <a:pt x="277172" y="20349"/>
                    <a:pt x="277942" y="19359"/>
                  </a:cubicBezTo>
                  <a:cubicBezTo>
                    <a:pt x="278932" y="18259"/>
                    <a:pt x="278602" y="16609"/>
                    <a:pt x="277282" y="15839"/>
                  </a:cubicBezTo>
                  <a:cubicBezTo>
                    <a:pt x="276292" y="14959"/>
                    <a:pt x="275082" y="14409"/>
                    <a:pt x="274092" y="13529"/>
                  </a:cubicBezTo>
                  <a:cubicBezTo>
                    <a:pt x="273212" y="12979"/>
                    <a:pt x="272772" y="12100"/>
                    <a:pt x="272772" y="11110"/>
                  </a:cubicBezTo>
                  <a:cubicBezTo>
                    <a:pt x="273102" y="8910"/>
                    <a:pt x="275192" y="7040"/>
                    <a:pt x="276732" y="5610"/>
                  </a:cubicBezTo>
                  <a:cubicBezTo>
                    <a:pt x="277722" y="4620"/>
                    <a:pt x="278712" y="3630"/>
                    <a:pt x="279702" y="2641"/>
                  </a:cubicBezTo>
                  <a:cubicBezTo>
                    <a:pt x="280582" y="1871"/>
                    <a:pt x="281241" y="991"/>
                    <a:pt x="28179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2" name="Google Shape;1602;p39"/>
            <p:cNvSpPr/>
            <p:nvPr/>
          </p:nvSpPr>
          <p:spPr>
            <a:xfrm>
              <a:off x="306850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cubicBezTo>
                    <a:pt x="11549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630" y="13020"/>
                    <a:pt x="8569" y="12987"/>
                    <a:pt x="8491" y="12940"/>
                  </a:cubicBezTo>
                  <a:lnTo>
                    <a:pt x="8491" y="12940"/>
                  </a:lnTo>
                  <a:cubicBezTo>
                    <a:pt x="8485" y="12931"/>
                    <a:pt x="8478" y="12921"/>
                    <a:pt x="8470" y="12910"/>
                  </a:cubicBezTo>
                  <a:cubicBezTo>
                    <a:pt x="8030" y="12581"/>
                    <a:pt x="8030" y="12581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9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3" name="Google Shape;1603;p39"/>
            <p:cNvSpPr/>
            <p:nvPr/>
          </p:nvSpPr>
          <p:spPr>
            <a:xfrm>
              <a:off x="953025" y="1593900"/>
              <a:ext cx="455575" cy="510175"/>
            </a:xfrm>
            <a:custGeom>
              <a:avLst/>
              <a:gdLst/>
              <a:ahLst/>
              <a:cxnLst/>
              <a:rect l="l" t="t" r="r" b="b"/>
              <a:pathLst>
                <a:path w="18223" h="20407" extrusionOk="0">
                  <a:moveTo>
                    <a:pt x="8909" y="7497"/>
                  </a:moveTo>
                  <a:lnTo>
                    <a:pt x="8909" y="7497"/>
                  </a:lnTo>
                  <a:cubicBezTo>
                    <a:pt x="8791" y="7578"/>
                    <a:pt x="8666" y="7664"/>
                    <a:pt x="8655" y="7664"/>
                  </a:cubicBezTo>
                  <a:cubicBezTo>
                    <a:pt x="8647" y="7664"/>
                    <a:pt x="8686" y="7630"/>
                    <a:pt x="8800" y="7538"/>
                  </a:cubicBezTo>
                  <a:cubicBezTo>
                    <a:pt x="8838" y="7526"/>
                    <a:pt x="8874" y="7512"/>
                    <a:pt x="8909" y="7497"/>
                  </a:cubicBezTo>
                  <a:close/>
                  <a:moveTo>
                    <a:pt x="7716" y="9172"/>
                  </a:moveTo>
                  <a:cubicBezTo>
                    <a:pt x="7695" y="9226"/>
                    <a:pt x="7680" y="9262"/>
                    <a:pt x="7678" y="9262"/>
                  </a:cubicBezTo>
                  <a:cubicBezTo>
                    <a:pt x="7676" y="9262"/>
                    <a:pt x="7683" y="9240"/>
                    <a:pt x="7700" y="9188"/>
                  </a:cubicBezTo>
                  <a:cubicBezTo>
                    <a:pt x="7706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7" y="10883"/>
                    <a:pt x="7672" y="11007"/>
                    <a:pt x="7699" y="11105"/>
                  </a:cubicBezTo>
                  <a:lnTo>
                    <a:pt x="7699" y="11105"/>
                  </a:lnTo>
                  <a:cubicBezTo>
                    <a:pt x="7672" y="10970"/>
                    <a:pt x="7644" y="10836"/>
                    <a:pt x="7590" y="10728"/>
                  </a:cubicBezTo>
                  <a:close/>
                  <a:moveTo>
                    <a:pt x="7699" y="11105"/>
                  </a:moveTo>
                  <a:cubicBezTo>
                    <a:pt x="7717" y="11196"/>
                    <a:pt x="7735" y="11287"/>
                    <a:pt x="7761" y="11371"/>
                  </a:cubicBezTo>
                  <a:lnTo>
                    <a:pt x="7761" y="11371"/>
                  </a:lnTo>
                  <a:cubicBezTo>
                    <a:pt x="7753" y="11321"/>
                    <a:pt x="7734" y="11236"/>
                    <a:pt x="7699" y="11105"/>
                  </a:cubicBezTo>
                  <a:close/>
                  <a:moveTo>
                    <a:pt x="7920" y="12042"/>
                  </a:moveTo>
                  <a:cubicBezTo>
                    <a:pt x="7955" y="12132"/>
                    <a:pt x="7983" y="12203"/>
                    <a:pt x="7983" y="12203"/>
                  </a:cubicBezTo>
                  <a:cubicBezTo>
                    <a:pt x="7982" y="12203"/>
                    <a:pt x="7965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20" y="0"/>
                    <a:pt x="8723" y="192"/>
                    <a:pt x="7590" y="609"/>
                  </a:cubicBezTo>
                  <a:cubicBezTo>
                    <a:pt x="5500" y="1269"/>
                    <a:pt x="3741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621" y="18977"/>
                    <a:pt x="6710" y="19967"/>
                  </a:cubicBezTo>
                  <a:cubicBezTo>
                    <a:pt x="7224" y="20260"/>
                    <a:pt x="7786" y="20407"/>
                    <a:pt x="8397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417"/>
                    <a:pt x="11330" y="18647"/>
                  </a:cubicBezTo>
                  <a:cubicBezTo>
                    <a:pt x="12100" y="17217"/>
                    <a:pt x="11880" y="14797"/>
                    <a:pt x="10120" y="14027"/>
                  </a:cubicBezTo>
                  <a:lnTo>
                    <a:pt x="10340" y="14027"/>
                  </a:lnTo>
                  <a:cubicBezTo>
                    <a:pt x="9900" y="13917"/>
                    <a:pt x="9570" y="13697"/>
                    <a:pt x="9240" y="13477"/>
                  </a:cubicBezTo>
                  <a:lnTo>
                    <a:pt x="8910" y="13257"/>
                  </a:lnTo>
                  <a:lnTo>
                    <a:pt x="8910" y="13257"/>
                  </a:lnTo>
                  <a:cubicBezTo>
                    <a:pt x="8662" y="13009"/>
                    <a:pt x="8554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5" y="12332"/>
                    <a:pt x="7995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1" y="11458"/>
                    <a:pt x="7774" y="11416"/>
                    <a:pt x="7761" y="11371"/>
                  </a:cubicBezTo>
                  <a:lnTo>
                    <a:pt x="7761" y="11371"/>
                  </a:lnTo>
                  <a:cubicBezTo>
                    <a:pt x="7767" y="11412"/>
                    <a:pt x="7765" y="11430"/>
                    <a:pt x="7758" y="11430"/>
                  </a:cubicBezTo>
                  <a:cubicBezTo>
                    <a:pt x="7734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20" y="9877"/>
                    <a:pt x="7660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70" y="8318"/>
                    <a:pt x="8532" y="7930"/>
                    <a:pt x="8523" y="7930"/>
                  </a:cubicBezTo>
                  <a:cubicBezTo>
                    <a:pt x="8518" y="7930"/>
                    <a:pt x="8391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8" y="7386"/>
                    <a:pt x="9270" y="7295"/>
                    <a:pt x="9415" y="7216"/>
                  </a:cubicBezTo>
                  <a:lnTo>
                    <a:pt x="9415" y="7216"/>
                  </a:lnTo>
                  <a:cubicBezTo>
                    <a:pt x="9428" y="7214"/>
                    <a:pt x="9443" y="7211"/>
                    <a:pt x="9460" y="7208"/>
                  </a:cubicBezTo>
                  <a:lnTo>
                    <a:pt x="10010" y="698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303" y="6906"/>
                    <a:pt x="10254" y="6910"/>
                    <a:pt x="10232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423" y="6893"/>
                    <a:pt x="10491" y="6886"/>
                    <a:pt x="10560" y="6878"/>
                  </a:cubicBezTo>
                  <a:lnTo>
                    <a:pt x="11880" y="6878"/>
                  </a:lnTo>
                  <a:cubicBezTo>
                    <a:pt x="11899" y="6878"/>
                    <a:pt x="11917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20" y="6988"/>
                  </a:cubicBezTo>
                  <a:cubicBezTo>
                    <a:pt x="12686" y="7089"/>
                    <a:pt x="13035" y="7136"/>
                    <a:pt x="13365" y="7136"/>
                  </a:cubicBezTo>
                  <a:cubicBezTo>
                    <a:pt x="16987" y="7136"/>
                    <a:pt x="18222" y="1498"/>
                    <a:pt x="14190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4" name="Google Shape;1604;p39"/>
            <p:cNvSpPr/>
            <p:nvPr/>
          </p:nvSpPr>
          <p:spPr>
            <a:xfrm>
              <a:off x="1634975" y="1594375"/>
              <a:ext cx="412475" cy="509925"/>
            </a:xfrm>
            <a:custGeom>
              <a:avLst/>
              <a:gdLst/>
              <a:ahLst/>
              <a:cxnLst/>
              <a:rect l="l" t="t" r="r" b="b"/>
              <a:pathLst>
                <a:path w="16499" h="20397" extrusionOk="0">
                  <a:moveTo>
                    <a:pt x="7932" y="7232"/>
                  </a:moveTo>
                  <a:lnTo>
                    <a:pt x="7932" y="7232"/>
                  </a:lnTo>
                  <a:cubicBezTo>
                    <a:pt x="7877" y="7272"/>
                    <a:pt x="7832" y="7299"/>
                    <a:pt x="7809" y="7299"/>
                  </a:cubicBezTo>
                  <a:cubicBezTo>
                    <a:pt x="7854" y="7277"/>
                    <a:pt x="7894" y="7254"/>
                    <a:pt x="7932" y="7232"/>
                  </a:cubicBezTo>
                  <a:close/>
                  <a:moveTo>
                    <a:pt x="6962" y="10383"/>
                  </a:moveTo>
                  <a:cubicBezTo>
                    <a:pt x="6967" y="10439"/>
                    <a:pt x="6971" y="10496"/>
                    <a:pt x="6974" y="10545"/>
                  </a:cubicBezTo>
                  <a:lnTo>
                    <a:pt x="6974" y="10545"/>
                  </a:lnTo>
                  <a:cubicBezTo>
                    <a:pt x="7028" y="10468"/>
                    <a:pt x="7024" y="10400"/>
                    <a:pt x="6962" y="10383"/>
                  </a:cubicBezTo>
                  <a:close/>
                  <a:moveTo>
                    <a:pt x="7259" y="11385"/>
                  </a:moveTo>
                  <a:cubicBezTo>
                    <a:pt x="7259" y="11416"/>
                    <a:pt x="7259" y="11447"/>
                    <a:pt x="7259" y="11479"/>
                  </a:cubicBezTo>
                  <a:cubicBezTo>
                    <a:pt x="7272" y="11492"/>
                    <a:pt x="7285" y="11506"/>
                    <a:pt x="7298" y="11520"/>
                  </a:cubicBezTo>
                  <a:lnTo>
                    <a:pt x="7298" y="11520"/>
                  </a:lnTo>
                  <a:cubicBezTo>
                    <a:pt x="7287" y="11478"/>
                    <a:pt x="7273" y="11432"/>
                    <a:pt x="7259" y="11385"/>
                  </a:cubicBezTo>
                  <a:close/>
                  <a:moveTo>
                    <a:pt x="7691" y="12198"/>
                  </a:moveTo>
                  <a:cubicBezTo>
                    <a:pt x="7708" y="12218"/>
                    <a:pt x="7725" y="12239"/>
                    <a:pt x="7741" y="12258"/>
                  </a:cubicBezTo>
                  <a:lnTo>
                    <a:pt x="7741" y="12258"/>
                  </a:lnTo>
                  <a:cubicBezTo>
                    <a:pt x="7728" y="12252"/>
                    <a:pt x="7713" y="12249"/>
                    <a:pt x="7699" y="12249"/>
                  </a:cubicBezTo>
                  <a:cubicBezTo>
                    <a:pt x="7699" y="12236"/>
                    <a:pt x="7696" y="12219"/>
                    <a:pt x="7691" y="12198"/>
                  </a:cubicBezTo>
                  <a:close/>
                  <a:moveTo>
                    <a:pt x="11549" y="13537"/>
                  </a:moveTo>
                  <a:cubicBezTo>
                    <a:pt x="11551" y="13537"/>
                    <a:pt x="11492" y="13545"/>
                    <a:pt x="11329" y="13568"/>
                  </a:cubicBezTo>
                  <a:lnTo>
                    <a:pt x="11301" y="13568"/>
                  </a:lnTo>
                  <a:cubicBezTo>
                    <a:pt x="11428" y="13553"/>
                    <a:pt x="11546" y="13537"/>
                    <a:pt x="11549" y="13537"/>
                  </a:cubicBezTo>
                  <a:close/>
                  <a:moveTo>
                    <a:pt x="8272" y="0"/>
                  </a:moveTo>
                  <a:cubicBezTo>
                    <a:pt x="7574" y="0"/>
                    <a:pt x="6858" y="144"/>
                    <a:pt x="6269" y="480"/>
                  </a:cubicBezTo>
                  <a:lnTo>
                    <a:pt x="6159" y="480"/>
                  </a:lnTo>
                  <a:cubicBezTo>
                    <a:pt x="2420" y="2130"/>
                    <a:pt x="0" y="5869"/>
                    <a:pt x="110" y="9939"/>
                  </a:cubicBezTo>
                  <a:cubicBezTo>
                    <a:pt x="110" y="13898"/>
                    <a:pt x="2310" y="17418"/>
                    <a:pt x="5720" y="19288"/>
                  </a:cubicBezTo>
                  <a:cubicBezTo>
                    <a:pt x="7372" y="20006"/>
                    <a:pt x="9119" y="20396"/>
                    <a:pt x="10867" y="20396"/>
                  </a:cubicBezTo>
                  <a:cubicBezTo>
                    <a:pt x="11795" y="20396"/>
                    <a:pt x="12724" y="20287"/>
                    <a:pt x="13639" y="20058"/>
                  </a:cubicBezTo>
                  <a:cubicBezTo>
                    <a:pt x="15399" y="19508"/>
                    <a:pt x="16498" y="17638"/>
                    <a:pt x="16058" y="15768"/>
                  </a:cubicBezTo>
                  <a:cubicBezTo>
                    <a:pt x="15591" y="14271"/>
                    <a:pt x="14167" y="13251"/>
                    <a:pt x="12602" y="13251"/>
                  </a:cubicBezTo>
                  <a:cubicBezTo>
                    <a:pt x="12327" y="13251"/>
                    <a:pt x="12048" y="13283"/>
                    <a:pt x="11769" y="13348"/>
                  </a:cubicBezTo>
                  <a:cubicBezTo>
                    <a:pt x="11549" y="13348"/>
                    <a:pt x="11329" y="13458"/>
                    <a:pt x="11109" y="13568"/>
                  </a:cubicBezTo>
                  <a:lnTo>
                    <a:pt x="10339" y="13568"/>
                  </a:lnTo>
                  <a:cubicBezTo>
                    <a:pt x="10184" y="13540"/>
                    <a:pt x="10059" y="13519"/>
                    <a:pt x="9961" y="13504"/>
                  </a:cubicBezTo>
                  <a:lnTo>
                    <a:pt x="9961" y="13504"/>
                  </a:lnTo>
                  <a:cubicBezTo>
                    <a:pt x="10078" y="13568"/>
                    <a:pt x="10247" y="13568"/>
                    <a:pt x="10339" y="13568"/>
                  </a:cubicBezTo>
                  <a:lnTo>
                    <a:pt x="10119" y="13568"/>
                  </a:lnTo>
                  <a:cubicBezTo>
                    <a:pt x="9899" y="13568"/>
                    <a:pt x="9532" y="13471"/>
                    <a:pt x="9671" y="13471"/>
                  </a:cubicBezTo>
                  <a:cubicBezTo>
                    <a:pt x="9714" y="13471"/>
                    <a:pt x="9804" y="13480"/>
                    <a:pt x="9961" y="13504"/>
                  </a:cubicBezTo>
                  <a:lnTo>
                    <a:pt x="9961" y="13504"/>
                  </a:lnTo>
                  <a:cubicBezTo>
                    <a:pt x="9938" y="13491"/>
                    <a:pt x="9917" y="13476"/>
                    <a:pt x="9899" y="13458"/>
                  </a:cubicBezTo>
                  <a:cubicBezTo>
                    <a:pt x="9629" y="13368"/>
                    <a:pt x="9359" y="13279"/>
                    <a:pt x="9029" y="13189"/>
                  </a:cubicBezTo>
                  <a:lnTo>
                    <a:pt x="9029" y="13189"/>
                  </a:lnTo>
                  <a:lnTo>
                    <a:pt x="8689" y="13018"/>
                  </a:lnTo>
                  <a:cubicBezTo>
                    <a:pt x="8580" y="13018"/>
                    <a:pt x="8470" y="12909"/>
                    <a:pt x="8361" y="12800"/>
                  </a:cubicBezTo>
                  <a:lnTo>
                    <a:pt x="8361" y="12800"/>
                  </a:lnTo>
                  <a:cubicBezTo>
                    <a:pt x="8136" y="12575"/>
                    <a:pt x="8112" y="12551"/>
                    <a:pt x="7919" y="12359"/>
                  </a:cubicBezTo>
                  <a:lnTo>
                    <a:pt x="7653" y="12092"/>
                  </a:lnTo>
                  <a:lnTo>
                    <a:pt x="7653" y="12092"/>
                  </a:lnTo>
                  <a:cubicBezTo>
                    <a:pt x="7583" y="11926"/>
                    <a:pt x="7444" y="11682"/>
                    <a:pt x="7298" y="11520"/>
                  </a:cubicBezTo>
                  <a:lnTo>
                    <a:pt x="7298" y="11520"/>
                  </a:lnTo>
                  <a:cubicBezTo>
                    <a:pt x="7327" y="11623"/>
                    <a:pt x="7344" y="11701"/>
                    <a:pt x="7330" y="11701"/>
                  </a:cubicBezTo>
                  <a:cubicBezTo>
                    <a:pt x="7321" y="11701"/>
                    <a:pt x="7299" y="11669"/>
                    <a:pt x="7259" y="11589"/>
                  </a:cubicBezTo>
                  <a:cubicBezTo>
                    <a:pt x="7259" y="11552"/>
                    <a:pt x="7259" y="11515"/>
                    <a:pt x="7259" y="11479"/>
                  </a:cubicBezTo>
                  <a:cubicBezTo>
                    <a:pt x="7259" y="11369"/>
                    <a:pt x="7149" y="11149"/>
                    <a:pt x="7149" y="11039"/>
                  </a:cubicBezTo>
                  <a:lnTo>
                    <a:pt x="7149" y="11039"/>
                  </a:lnTo>
                  <a:cubicBezTo>
                    <a:pt x="7149" y="11039"/>
                    <a:pt x="7208" y="11215"/>
                    <a:pt x="7259" y="11385"/>
                  </a:cubicBezTo>
                  <a:lnTo>
                    <a:pt x="7259" y="11385"/>
                  </a:lnTo>
                  <a:cubicBezTo>
                    <a:pt x="7259" y="11343"/>
                    <a:pt x="7259" y="11301"/>
                    <a:pt x="7259" y="11259"/>
                  </a:cubicBezTo>
                  <a:cubicBezTo>
                    <a:pt x="7165" y="11070"/>
                    <a:pt x="7071" y="10801"/>
                    <a:pt x="6977" y="10589"/>
                  </a:cubicBezTo>
                  <a:lnTo>
                    <a:pt x="6977" y="10589"/>
                  </a:lnTo>
                  <a:cubicBezTo>
                    <a:pt x="6980" y="10662"/>
                    <a:pt x="6979" y="10711"/>
                    <a:pt x="6970" y="10711"/>
                  </a:cubicBezTo>
                  <a:cubicBezTo>
                    <a:pt x="6962" y="10711"/>
                    <a:pt x="6949" y="10679"/>
                    <a:pt x="6929" y="10599"/>
                  </a:cubicBezTo>
                  <a:cubicBezTo>
                    <a:pt x="6942" y="10586"/>
                    <a:pt x="6954" y="10573"/>
                    <a:pt x="6964" y="10560"/>
                  </a:cubicBezTo>
                  <a:lnTo>
                    <a:pt x="6964" y="10560"/>
                  </a:lnTo>
                  <a:cubicBezTo>
                    <a:pt x="6968" y="10570"/>
                    <a:pt x="6972" y="10580"/>
                    <a:pt x="6977" y="10589"/>
                  </a:cubicBezTo>
                  <a:lnTo>
                    <a:pt x="6977" y="10589"/>
                  </a:lnTo>
                  <a:cubicBezTo>
                    <a:pt x="6976" y="10576"/>
                    <a:pt x="6975" y="10561"/>
                    <a:pt x="6974" y="10545"/>
                  </a:cubicBezTo>
                  <a:lnTo>
                    <a:pt x="6974" y="10545"/>
                  </a:lnTo>
                  <a:cubicBezTo>
                    <a:pt x="6971" y="10550"/>
                    <a:pt x="6967" y="10555"/>
                    <a:pt x="6964" y="10560"/>
                  </a:cubicBezTo>
                  <a:lnTo>
                    <a:pt x="6964" y="10560"/>
                  </a:lnTo>
                  <a:cubicBezTo>
                    <a:pt x="6952" y="10535"/>
                    <a:pt x="6941" y="10511"/>
                    <a:pt x="6929" y="10489"/>
                  </a:cubicBezTo>
                  <a:lnTo>
                    <a:pt x="6929" y="10379"/>
                  </a:lnTo>
                  <a:cubicBezTo>
                    <a:pt x="6942" y="10379"/>
                    <a:pt x="6953" y="10380"/>
                    <a:pt x="6962" y="10383"/>
                  </a:cubicBezTo>
                  <a:lnTo>
                    <a:pt x="6962" y="10383"/>
                  </a:lnTo>
                  <a:cubicBezTo>
                    <a:pt x="6948" y="10216"/>
                    <a:pt x="6929" y="10049"/>
                    <a:pt x="6929" y="10049"/>
                  </a:cubicBezTo>
                  <a:lnTo>
                    <a:pt x="6929" y="9609"/>
                  </a:lnTo>
                  <a:cubicBezTo>
                    <a:pt x="6929" y="9389"/>
                    <a:pt x="6929" y="9389"/>
                    <a:pt x="6929" y="9279"/>
                  </a:cubicBezTo>
                  <a:cubicBezTo>
                    <a:pt x="6929" y="9059"/>
                    <a:pt x="7039" y="8729"/>
                    <a:pt x="7149" y="8399"/>
                  </a:cubicBezTo>
                  <a:lnTo>
                    <a:pt x="7149" y="8399"/>
                  </a:lnTo>
                  <a:cubicBezTo>
                    <a:pt x="7042" y="8613"/>
                    <a:pt x="7005" y="8688"/>
                    <a:pt x="7003" y="8688"/>
                  </a:cubicBezTo>
                  <a:cubicBezTo>
                    <a:pt x="6999" y="8688"/>
                    <a:pt x="7149" y="8363"/>
                    <a:pt x="7149" y="8289"/>
                  </a:cubicBezTo>
                  <a:cubicBezTo>
                    <a:pt x="7158" y="8281"/>
                    <a:pt x="7169" y="8269"/>
                    <a:pt x="7182" y="8255"/>
                  </a:cubicBezTo>
                  <a:lnTo>
                    <a:pt x="7182" y="8255"/>
                  </a:lnTo>
                  <a:cubicBezTo>
                    <a:pt x="7164" y="8313"/>
                    <a:pt x="7149" y="8371"/>
                    <a:pt x="7149" y="8399"/>
                  </a:cubicBezTo>
                  <a:cubicBezTo>
                    <a:pt x="7173" y="8330"/>
                    <a:pt x="7191" y="8274"/>
                    <a:pt x="7205" y="8229"/>
                  </a:cubicBezTo>
                  <a:lnTo>
                    <a:pt x="7205" y="8229"/>
                  </a:lnTo>
                  <a:cubicBezTo>
                    <a:pt x="7197" y="8238"/>
                    <a:pt x="7189" y="8247"/>
                    <a:pt x="7182" y="8255"/>
                  </a:cubicBezTo>
                  <a:lnTo>
                    <a:pt x="7182" y="8255"/>
                  </a:lnTo>
                  <a:cubicBezTo>
                    <a:pt x="7208" y="8168"/>
                    <a:pt x="7242" y="8080"/>
                    <a:pt x="7247" y="8080"/>
                  </a:cubicBezTo>
                  <a:lnTo>
                    <a:pt x="7247" y="8080"/>
                  </a:lnTo>
                  <a:cubicBezTo>
                    <a:pt x="7250" y="8080"/>
                    <a:pt x="7240" y="8120"/>
                    <a:pt x="7205" y="8229"/>
                  </a:cubicBezTo>
                  <a:lnTo>
                    <a:pt x="7205" y="8229"/>
                  </a:lnTo>
                  <a:cubicBezTo>
                    <a:pt x="7381" y="8031"/>
                    <a:pt x="7809" y="7506"/>
                    <a:pt x="7809" y="7409"/>
                  </a:cubicBezTo>
                  <a:lnTo>
                    <a:pt x="7809" y="7409"/>
                  </a:lnTo>
                  <a:cubicBezTo>
                    <a:pt x="7898" y="7320"/>
                    <a:pt x="7964" y="7255"/>
                    <a:pt x="8029" y="7189"/>
                  </a:cubicBezTo>
                  <a:lnTo>
                    <a:pt x="8249" y="7079"/>
                  </a:lnTo>
                  <a:cubicBezTo>
                    <a:pt x="8275" y="7045"/>
                    <a:pt x="8295" y="7017"/>
                    <a:pt x="8309" y="6995"/>
                  </a:cubicBezTo>
                  <a:lnTo>
                    <a:pt x="8309" y="6995"/>
                  </a:lnTo>
                  <a:cubicBezTo>
                    <a:pt x="8325" y="6986"/>
                    <a:pt x="8342" y="6978"/>
                    <a:pt x="8359" y="6969"/>
                  </a:cubicBezTo>
                  <a:cubicBezTo>
                    <a:pt x="8689" y="6749"/>
                    <a:pt x="9129" y="6529"/>
                    <a:pt x="9569" y="6309"/>
                  </a:cubicBezTo>
                  <a:cubicBezTo>
                    <a:pt x="10339" y="5869"/>
                    <a:pt x="10889" y="5209"/>
                    <a:pt x="11109" y="4329"/>
                  </a:cubicBezTo>
                  <a:cubicBezTo>
                    <a:pt x="11659" y="2570"/>
                    <a:pt x="10669" y="700"/>
                    <a:pt x="8909" y="40"/>
                  </a:cubicBezTo>
                  <a:cubicBezTo>
                    <a:pt x="8701" y="14"/>
                    <a:pt x="8488" y="0"/>
                    <a:pt x="8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5" name="Google Shape;1605;p39"/>
            <p:cNvSpPr/>
            <p:nvPr/>
          </p:nvSpPr>
          <p:spPr>
            <a:xfrm>
              <a:off x="2283900" y="1593900"/>
              <a:ext cx="455550" cy="510175"/>
            </a:xfrm>
            <a:custGeom>
              <a:avLst/>
              <a:gdLst/>
              <a:ahLst/>
              <a:cxnLst/>
              <a:rect l="l" t="t" r="r" b="b"/>
              <a:pathLst>
                <a:path w="18222" h="20407" extrusionOk="0">
                  <a:moveTo>
                    <a:pt x="8908" y="7497"/>
                  </a:moveTo>
                  <a:cubicBezTo>
                    <a:pt x="8791" y="7578"/>
                    <a:pt x="8666" y="7664"/>
                    <a:pt x="8654" y="7664"/>
                  </a:cubicBezTo>
                  <a:cubicBezTo>
                    <a:pt x="8647" y="7664"/>
                    <a:pt x="8685" y="7630"/>
                    <a:pt x="8799" y="7538"/>
                  </a:cubicBezTo>
                  <a:cubicBezTo>
                    <a:pt x="8837" y="7526"/>
                    <a:pt x="8873" y="7512"/>
                    <a:pt x="8908" y="7497"/>
                  </a:cubicBezTo>
                  <a:close/>
                  <a:moveTo>
                    <a:pt x="7716" y="9172"/>
                  </a:moveTo>
                  <a:lnTo>
                    <a:pt x="7716" y="9172"/>
                  </a:lnTo>
                  <a:cubicBezTo>
                    <a:pt x="7694" y="9226"/>
                    <a:pt x="7679" y="9262"/>
                    <a:pt x="7677" y="9262"/>
                  </a:cubicBezTo>
                  <a:cubicBezTo>
                    <a:pt x="7676" y="9262"/>
                    <a:pt x="7682" y="9240"/>
                    <a:pt x="7700" y="9188"/>
                  </a:cubicBezTo>
                  <a:cubicBezTo>
                    <a:pt x="7705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6" y="10883"/>
                    <a:pt x="7672" y="11007"/>
                    <a:pt x="7698" y="11105"/>
                  </a:cubicBezTo>
                  <a:lnTo>
                    <a:pt x="7698" y="11105"/>
                  </a:lnTo>
                  <a:cubicBezTo>
                    <a:pt x="7671" y="10970"/>
                    <a:pt x="7644" y="10836"/>
                    <a:pt x="7590" y="10728"/>
                  </a:cubicBezTo>
                  <a:close/>
                  <a:moveTo>
                    <a:pt x="7698" y="11105"/>
                  </a:moveTo>
                  <a:lnTo>
                    <a:pt x="7698" y="11105"/>
                  </a:lnTo>
                  <a:cubicBezTo>
                    <a:pt x="7716" y="11196"/>
                    <a:pt x="7734" y="11287"/>
                    <a:pt x="7760" y="11371"/>
                  </a:cubicBezTo>
                  <a:lnTo>
                    <a:pt x="7760" y="11371"/>
                  </a:lnTo>
                  <a:cubicBezTo>
                    <a:pt x="7752" y="11321"/>
                    <a:pt x="7733" y="11236"/>
                    <a:pt x="7698" y="11105"/>
                  </a:cubicBezTo>
                  <a:close/>
                  <a:moveTo>
                    <a:pt x="7920" y="12042"/>
                  </a:moveTo>
                  <a:lnTo>
                    <a:pt x="7920" y="12042"/>
                  </a:lnTo>
                  <a:cubicBezTo>
                    <a:pt x="7954" y="12132"/>
                    <a:pt x="7982" y="12203"/>
                    <a:pt x="7982" y="12203"/>
                  </a:cubicBezTo>
                  <a:cubicBezTo>
                    <a:pt x="7982" y="12203"/>
                    <a:pt x="7964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90" y="609"/>
                  </a:cubicBezTo>
                  <a:cubicBezTo>
                    <a:pt x="5500" y="1269"/>
                    <a:pt x="374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897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4027"/>
                  </a:lnTo>
                  <a:cubicBezTo>
                    <a:pt x="9899" y="13917"/>
                    <a:pt x="9569" y="13697"/>
                    <a:pt x="9239" y="13477"/>
                  </a:cubicBezTo>
                  <a:lnTo>
                    <a:pt x="8909" y="13257"/>
                  </a:lnTo>
                  <a:lnTo>
                    <a:pt x="8909" y="13257"/>
                  </a:lnTo>
                  <a:cubicBezTo>
                    <a:pt x="8661" y="13009"/>
                    <a:pt x="8553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4" y="12332"/>
                    <a:pt x="7994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0" y="11458"/>
                    <a:pt x="7774" y="11416"/>
                    <a:pt x="7760" y="11371"/>
                  </a:cubicBezTo>
                  <a:lnTo>
                    <a:pt x="7760" y="11371"/>
                  </a:lnTo>
                  <a:cubicBezTo>
                    <a:pt x="7766" y="11412"/>
                    <a:pt x="7765" y="11430"/>
                    <a:pt x="7757" y="11430"/>
                  </a:cubicBezTo>
                  <a:cubicBezTo>
                    <a:pt x="7733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19" y="9877"/>
                    <a:pt x="7659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69" y="8318"/>
                    <a:pt x="8532" y="7930"/>
                    <a:pt x="8522" y="7930"/>
                  </a:cubicBezTo>
                  <a:lnTo>
                    <a:pt x="8522" y="7930"/>
                  </a:lnTo>
                  <a:cubicBezTo>
                    <a:pt x="8517" y="7930"/>
                    <a:pt x="8390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7" y="7386"/>
                    <a:pt x="9270" y="7295"/>
                    <a:pt x="9414" y="7216"/>
                  </a:cubicBezTo>
                  <a:lnTo>
                    <a:pt x="9414" y="7216"/>
                  </a:lnTo>
                  <a:cubicBezTo>
                    <a:pt x="9428" y="7214"/>
                    <a:pt x="9443" y="7211"/>
                    <a:pt x="9459" y="7208"/>
                  </a:cubicBezTo>
                  <a:lnTo>
                    <a:pt x="10009" y="698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303" y="6906"/>
                    <a:pt x="10253" y="6910"/>
                    <a:pt x="10231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422" y="6893"/>
                    <a:pt x="10491" y="6886"/>
                    <a:pt x="10559" y="6878"/>
                  </a:cubicBezTo>
                  <a:lnTo>
                    <a:pt x="11879" y="6878"/>
                  </a:lnTo>
                  <a:cubicBezTo>
                    <a:pt x="11898" y="6878"/>
                    <a:pt x="11916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6" name="Google Shape;1606;p39"/>
            <p:cNvSpPr/>
            <p:nvPr/>
          </p:nvSpPr>
          <p:spPr>
            <a:xfrm>
              <a:off x="2968575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229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1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cubicBezTo>
                    <a:pt x="7607" y="7597"/>
                    <a:pt x="7624" y="7565"/>
                    <a:pt x="7641" y="7536"/>
                  </a:cubicBezTo>
                  <a:lnTo>
                    <a:pt x="7641" y="7536"/>
                  </a:lnTo>
                  <a:cubicBezTo>
                    <a:pt x="7645" y="7531"/>
                    <a:pt x="7648" y="7525"/>
                    <a:pt x="7651" y="7520"/>
                  </a:cubicBezTo>
                  <a:lnTo>
                    <a:pt x="7651" y="7520"/>
                  </a:lnTo>
                  <a:cubicBezTo>
                    <a:pt x="7744" y="7371"/>
                    <a:pt x="7850" y="7281"/>
                    <a:pt x="8030" y="7191"/>
                  </a:cubicBezTo>
                  <a:lnTo>
                    <a:pt x="8140" y="7081"/>
                  </a:lnTo>
                  <a:cubicBezTo>
                    <a:pt x="8174" y="7047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2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7" name="Google Shape;1607;p39"/>
            <p:cNvSpPr/>
            <p:nvPr/>
          </p:nvSpPr>
          <p:spPr>
            <a:xfrm>
              <a:off x="3617500" y="15939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7810" y="12042"/>
                  </a:moveTo>
                  <a:cubicBezTo>
                    <a:pt x="7845" y="12132"/>
                    <a:pt x="7873" y="12203"/>
                    <a:pt x="7873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7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8977"/>
                    <a:pt x="6600" y="19967"/>
                  </a:cubicBezTo>
                  <a:cubicBezTo>
                    <a:pt x="7187" y="20260"/>
                    <a:pt x="7773" y="20407"/>
                    <a:pt x="8393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210" y="17217"/>
                    <a:pt x="11880" y="14797"/>
                    <a:pt x="10120" y="14027"/>
                  </a:cubicBezTo>
                  <a:lnTo>
                    <a:pt x="10230" y="14027"/>
                  </a:ln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5" y="12332"/>
                    <a:pt x="7884" y="12122"/>
                    <a:pt x="7800" y="11935"/>
                  </a:cubicBezTo>
                  <a:lnTo>
                    <a:pt x="7800" y="11935"/>
                  </a:lnTo>
                  <a:cubicBezTo>
                    <a:pt x="7773" y="11783"/>
                    <a:pt x="7700" y="11677"/>
                    <a:pt x="7700" y="11498"/>
                  </a:cubicBezTo>
                  <a:cubicBezTo>
                    <a:pt x="7684" y="11466"/>
                    <a:pt x="7671" y="11433"/>
                    <a:pt x="7659" y="11398"/>
                  </a:cubicBezTo>
                  <a:lnTo>
                    <a:pt x="7659" y="11398"/>
                  </a:lnTo>
                  <a:cubicBezTo>
                    <a:pt x="7663" y="11420"/>
                    <a:pt x="7663" y="11430"/>
                    <a:pt x="7660" y="11430"/>
                  </a:cubicBezTo>
                  <a:cubicBezTo>
                    <a:pt x="7651" y="11430"/>
                    <a:pt x="7605" y="11279"/>
                    <a:pt x="7593" y="11127"/>
                  </a:cubicBezTo>
                  <a:lnTo>
                    <a:pt x="7593" y="11127"/>
                  </a:lnTo>
                  <a:cubicBezTo>
                    <a:pt x="7612" y="11221"/>
                    <a:pt x="7631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3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3" y="11124"/>
                    <a:pt x="7593" y="11127"/>
                  </a:cubicBezTo>
                  <a:lnTo>
                    <a:pt x="7593" y="11127"/>
                  </a:lnTo>
                  <a:cubicBezTo>
                    <a:pt x="7591" y="11119"/>
                    <a:pt x="7589" y="11110"/>
                    <a:pt x="7588" y="11101"/>
                  </a:cubicBezTo>
                  <a:lnTo>
                    <a:pt x="7588" y="11101"/>
                  </a:lnTo>
                  <a:cubicBezTo>
                    <a:pt x="7589" y="11107"/>
                    <a:pt x="7591" y="11112"/>
                    <a:pt x="7592" y="11118"/>
                  </a:cubicBezTo>
                  <a:lnTo>
                    <a:pt x="7592" y="11118"/>
                  </a:lnTo>
                  <a:cubicBezTo>
                    <a:pt x="7591" y="11098"/>
                    <a:pt x="7590" y="11077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10" y="8407"/>
                    <a:pt x="8250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7" y="7871"/>
                    <a:pt x="869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45" y="7343"/>
                    <a:pt x="9248" y="7280"/>
                    <a:pt x="9346" y="7222"/>
                  </a:cubicBezTo>
                  <a:lnTo>
                    <a:pt x="9346" y="7222"/>
                  </a:lnTo>
                  <a:cubicBezTo>
                    <a:pt x="9373" y="7221"/>
                    <a:pt x="9411" y="7216"/>
                    <a:pt x="9460" y="7208"/>
                  </a:cubicBezTo>
                  <a:lnTo>
                    <a:pt x="9900" y="698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283" y="6907"/>
                    <a:pt x="10248" y="6910"/>
                    <a:pt x="10231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389" y="6896"/>
                    <a:pt x="10468" y="6887"/>
                    <a:pt x="10546" y="6878"/>
                  </a:cubicBezTo>
                  <a:lnTo>
                    <a:pt x="11880" y="6878"/>
                  </a:lnTo>
                  <a:cubicBezTo>
                    <a:pt x="12017" y="6906"/>
                    <a:pt x="12155" y="6933"/>
                    <a:pt x="12320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8" name="Google Shape;1608;p39"/>
            <p:cNvSpPr/>
            <p:nvPr/>
          </p:nvSpPr>
          <p:spPr>
            <a:xfrm>
              <a:off x="4299425" y="15943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2" y="7258"/>
                    <a:pt x="7818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3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6" y="12076"/>
                  </a:cubicBezTo>
                  <a:lnTo>
                    <a:pt x="7526" y="12076"/>
                  </a:lnTo>
                  <a:lnTo>
                    <a:pt x="7480" y="12031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7905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9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cubicBezTo>
                    <a:pt x="11550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4" y="13543"/>
                    <a:pt x="9983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9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1" y="13473"/>
                  </a:cubicBezTo>
                  <a:cubicBezTo>
                    <a:pt x="9654" y="13473"/>
                    <a:pt x="9743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2"/>
                    <a:pt x="7986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03"/>
                    <a:pt x="7458" y="7767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9" name="Google Shape;1609;p39"/>
            <p:cNvSpPr/>
            <p:nvPr/>
          </p:nvSpPr>
          <p:spPr>
            <a:xfrm>
              <a:off x="4948375" y="15939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7809" y="12042"/>
                  </a:moveTo>
                  <a:lnTo>
                    <a:pt x="7809" y="12042"/>
                  </a:lnTo>
                  <a:cubicBezTo>
                    <a:pt x="7844" y="12132"/>
                    <a:pt x="7872" y="12203"/>
                    <a:pt x="7872" y="12203"/>
                  </a:cubicBezTo>
                  <a:cubicBezTo>
                    <a:pt x="7872" y="12203"/>
                    <a:pt x="7854" y="12160"/>
                    <a:pt x="7809" y="12048"/>
                  </a:cubicBezTo>
                  <a:cubicBezTo>
                    <a:pt x="7809" y="12046"/>
                    <a:pt x="7809" y="12044"/>
                    <a:pt x="7809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4027"/>
                  </a:lnTo>
                  <a:cubicBezTo>
                    <a:pt x="9789" y="13917"/>
                    <a:pt x="9459" y="13697"/>
                    <a:pt x="9129" y="13477"/>
                  </a:cubicBezTo>
                  <a:lnTo>
                    <a:pt x="8799" y="13257"/>
                  </a:lnTo>
                  <a:lnTo>
                    <a:pt x="8799" y="13257"/>
                  </a:lnTo>
                  <a:cubicBezTo>
                    <a:pt x="8551" y="13009"/>
                    <a:pt x="8443" y="12901"/>
                    <a:pt x="8249" y="12708"/>
                  </a:cubicBezTo>
                  <a:lnTo>
                    <a:pt x="8249" y="12708"/>
                  </a:lnTo>
                  <a:lnTo>
                    <a:pt x="8139" y="12488"/>
                  </a:lnTo>
                  <a:cubicBezTo>
                    <a:pt x="7984" y="12332"/>
                    <a:pt x="7884" y="12122"/>
                    <a:pt x="7799" y="11935"/>
                  </a:cubicBezTo>
                  <a:lnTo>
                    <a:pt x="7799" y="11935"/>
                  </a:lnTo>
                  <a:cubicBezTo>
                    <a:pt x="7772" y="11783"/>
                    <a:pt x="7699" y="11677"/>
                    <a:pt x="7699" y="11498"/>
                  </a:cubicBezTo>
                  <a:cubicBezTo>
                    <a:pt x="7684" y="11466"/>
                    <a:pt x="7670" y="11433"/>
                    <a:pt x="7659" y="11398"/>
                  </a:cubicBezTo>
                  <a:lnTo>
                    <a:pt x="7659" y="11398"/>
                  </a:lnTo>
                  <a:cubicBezTo>
                    <a:pt x="7662" y="11420"/>
                    <a:pt x="7662" y="11430"/>
                    <a:pt x="7660" y="11430"/>
                  </a:cubicBezTo>
                  <a:cubicBezTo>
                    <a:pt x="7650" y="11430"/>
                    <a:pt x="7604" y="11279"/>
                    <a:pt x="7592" y="11127"/>
                  </a:cubicBezTo>
                  <a:lnTo>
                    <a:pt x="7592" y="11127"/>
                  </a:lnTo>
                  <a:cubicBezTo>
                    <a:pt x="7611" y="11221"/>
                    <a:pt x="7630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2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2" y="11124"/>
                    <a:pt x="7592" y="11127"/>
                  </a:cubicBezTo>
                  <a:lnTo>
                    <a:pt x="7592" y="11127"/>
                  </a:lnTo>
                  <a:cubicBezTo>
                    <a:pt x="7591" y="11119"/>
                    <a:pt x="7589" y="11110"/>
                    <a:pt x="7587" y="11101"/>
                  </a:cubicBezTo>
                  <a:lnTo>
                    <a:pt x="7587" y="11101"/>
                  </a:lnTo>
                  <a:cubicBezTo>
                    <a:pt x="7589" y="11107"/>
                    <a:pt x="7590" y="11112"/>
                    <a:pt x="7592" y="11118"/>
                  </a:cubicBezTo>
                  <a:lnTo>
                    <a:pt x="7592" y="11118"/>
                  </a:lnTo>
                  <a:cubicBezTo>
                    <a:pt x="7590" y="11098"/>
                    <a:pt x="7589" y="11077"/>
                    <a:pt x="7589" y="11058"/>
                  </a:cubicBezTo>
                  <a:cubicBezTo>
                    <a:pt x="7479" y="10728"/>
                    <a:pt x="7589" y="10728"/>
                    <a:pt x="7589" y="10508"/>
                  </a:cubicBezTo>
                  <a:lnTo>
                    <a:pt x="7589" y="9628"/>
                  </a:lnTo>
                  <a:cubicBezTo>
                    <a:pt x="7587" y="9654"/>
                    <a:pt x="7585" y="9679"/>
                    <a:pt x="7584" y="9703"/>
                  </a:cubicBezTo>
                  <a:lnTo>
                    <a:pt x="7584" y="9703"/>
                  </a:lnTo>
                  <a:cubicBezTo>
                    <a:pt x="7587" y="9630"/>
                    <a:pt x="7589" y="9565"/>
                    <a:pt x="7589" y="9518"/>
                  </a:cubicBezTo>
                  <a:cubicBezTo>
                    <a:pt x="7644" y="9353"/>
                    <a:pt x="7699" y="9215"/>
                    <a:pt x="7754" y="9078"/>
                  </a:cubicBezTo>
                  <a:lnTo>
                    <a:pt x="7754" y="9078"/>
                  </a:lnTo>
                  <a:cubicBezTo>
                    <a:pt x="7782" y="9050"/>
                    <a:pt x="7809" y="9023"/>
                    <a:pt x="7809" y="8968"/>
                  </a:cubicBezTo>
                  <a:lnTo>
                    <a:pt x="8029" y="8528"/>
                  </a:lnTo>
                  <a:cubicBezTo>
                    <a:pt x="8110" y="8407"/>
                    <a:pt x="8249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6" y="7871"/>
                    <a:pt x="8689" y="7758"/>
                  </a:cubicBezTo>
                  <a:lnTo>
                    <a:pt x="9019" y="7428"/>
                  </a:lnTo>
                  <a:cubicBezTo>
                    <a:pt x="9029" y="7418"/>
                    <a:pt x="9038" y="7409"/>
                    <a:pt x="9046" y="7401"/>
                  </a:cubicBezTo>
                  <a:lnTo>
                    <a:pt x="9046" y="7401"/>
                  </a:lnTo>
                  <a:cubicBezTo>
                    <a:pt x="9144" y="7343"/>
                    <a:pt x="9247" y="7280"/>
                    <a:pt x="9345" y="7222"/>
                  </a:cubicBezTo>
                  <a:lnTo>
                    <a:pt x="9345" y="7222"/>
                  </a:lnTo>
                  <a:cubicBezTo>
                    <a:pt x="9373" y="7221"/>
                    <a:pt x="9410" y="7216"/>
                    <a:pt x="9459" y="7208"/>
                  </a:cubicBezTo>
                  <a:lnTo>
                    <a:pt x="9899" y="698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282" y="6907"/>
                    <a:pt x="10247" y="6910"/>
                    <a:pt x="10230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388" y="6896"/>
                    <a:pt x="10467" y="6887"/>
                    <a:pt x="10545" y="6878"/>
                  </a:cubicBezTo>
                  <a:lnTo>
                    <a:pt x="11879" y="6878"/>
                  </a:lnTo>
                  <a:cubicBezTo>
                    <a:pt x="12016" y="6906"/>
                    <a:pt x="12154" y="6933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0" name="Google Shape;1610;p39"/>
            <p:cNvSpPr/>
            <p:nvPr/>
          </p:nvSpPr>
          <p:spPr>
            <a:xfrm>
              <a:off x="5630300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339" y="13570"/>
                  </a:lnTo>
                  <a:cubicBezTo>
                    <a:pt x="10128" y="13532"/>
                    <a:pt x="9971" y="13507"/>
                    <a:pt x="9856" y="13492"/>
                  </a:cubicBezTo>
                  <a:lnTo>
                    <a:pt x="9856" y="13492"/>
                  </a:lnTo>
                  <a:cubicBezTo>
                    <a:pt x="10034" y="13570"/>
                    <a:pt x="10143" y="13570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ubicBezTo>
                    <a:pt x="9683" y="13473"/>
                    <a:pt x="9752" y="13478"/>
                    <a:pt x="9856" y="13492"/>
                  </a:cubicBezTo>
                  <a:lnTo>
                    <a:pt x="9856" y="13492"/>
                  </a:lnTo>
                  <a:cubicBezTo>
                    <a:pt x="9835" y="13483"/>
                    <a:pt x="9813" y="13472"/>
                    <a:pt x="9789" y="13460"/>
                  </a:cubicBez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cubicBezTo>
                    <a:pt x="8579" y="13020"/>
                    <a:pt x="8469" y="12910"/>
                    <a:pt x="8359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9"/>
                    <a:pt x="7920" y="7191"/>
                  </a:cubicBezTo>
                  <a:lnTo>
                    <a:pt x="8140" y="7081"/>
                  </a:lnTo>
                  <a:cubicBezTo>
                    <a:pt x="8165" y="7047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2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1" name="Google Shape;1611;p39"/>
            <p:cNvSpPr/>
            <p:nvPr/>
          </p:nvSpPr>
          <p:spPr>
            <a:xfrm>
              <a:off x="6279225" y="15939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7810" y="12042"/>
                  </a:moveTo>
                  <a:cubicBezTo>
                    <a:pt x="7844" y="12132"/>
                    <a:pt x="7873" y="12203"/>
                    <a:pt x="7872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1" y="7758"/>
                    <a:pt x="1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20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20" y="14027"/>
                  </a:cubicBez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4" y="12332"/>
                    <a:pt x="7883" y="12120"/>
                    <a:pt x="7799" y="11932"/>
                  </a:cubicBezTo>
                  <a:lnTo>
                    <a:pt x="7799" y="11932"/>
                  </a:lnTo>
                  <a:cubicBezTo>
                    <a:pt x="7768" y="11782"/>
                    <a:pt x="7679" y="11676"/>
                    <a:pt x="7590" y="11498"/>
                  </a:cubicBezTo>
                  <a:cubicBezTo>
                    <a:pt x="7590" y="11431"/>
                    <a:pt x="7590" y="11354"/>
                    <a:pt x="7587" y="11274"/>
                  </a:cubicBezTo>
                  <a:lnTo>
                    <a:pt x="7587" y="11274"/>
                  </a:lnTo>
                  <a:cubicBezTo>
                    <a:pt x="7608" y="11386"/>
                    <a:pt x="7616" y="11430"/>
                    <a:pt x="7617" y="11430"/>
                  </a:cubicBezTo>
                  <a:cubicBezTo>
                    <a:pt x="7619" y="11430"/>
                    <a:pt x="7590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70" y="8318"/>
                    <a:pt x="8487" y="7930"/>
                    <a:pt x="8474" y="7930"/>
                  </a:cubicBezTo>
                  <a:lnTo>
                    <a:pt x="8474" y="7930"/>
                  </a:lnTo>
                  <a:cubicBezTo>
                    <a:pt x="8468" y="7930"/>
                    <a:pt x="8389" y="8015"/>
                    <a:pt x="8186" y="8243"/>
                  </a:cubicBezTo>
                  <a:lnTo>
                    <a:pt x="8186" y="8243"/>
                  </a:lnTo>
                  <a:cubicBezTo>
                    <a:pt x="8316" y="8081"/>
                    <a:pt x="8418" y="7920"/>
                    <a:pt x="858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68" y="7329"/>
                    <a:pt x="9298" y="7249"/>
                    <a:pt x="9415" y="7182"/>
                  </a:cubicBezTo>
                  <a:lnTo>
                    <a:pt x="9415" y="7182"/>
                  </a:lnTo>
                  <a:lnTo>
                    <a:pt x="9900" y="698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293" y="6904"/>
                    <a:pt x="10238" y="6910"/>
                    <a:pt x="10219" y="6910"/>
                  </a:cubicBezTo>
                  <a:cubicBezTo>
                    <a:pt x="10196" y="6910"/>
                    <a:pt x="10223" y="6901"/>
                    <a:pt x="10340" y="6878"/>
                  </a:cubicBezTo>
                  <a:lnTo>
                    <a:pt x="10450" y="687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405" y="6891"/>
                    <a:pt x="10455" y="6884"/>
                    <a:pt x="10505" y="6878"/>
                  </a:cubicBezTo>
                  <a:lnTo>
                    <a:pt x="11866" y="6878"/>
                  </a:lnTo>
                  <a:cubicBezTo>
                    <a:pt x="11989" y="6906"/>
                    <a:pt x="12099" y="6933"/>
                    <a:pt x="12209" y="6988"/>
                  </a:cubicBezTo>
                  <a:cubicBezTo>
                    <a:pt x="12585" y="7089"/>
                    <a:pt x="12942" y="7136"/>
                    <a:pt x="13277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2" name="Google Shape;1612;p39"/>
            <p:cNvSpPr/>
            <p:nvPr/>
          </p:nvSpPr>
          <p:spPr>
            <a:xfrm>
              <a:off x="6961150" y="1594375"/>
              <a:ext cx="409750" cy="509925"/>
            </a:xfrm>
            <a:custGeom>
              <a:avLst/>
              <a:gdLst/>
              <a:ahLst/>
              <a:cxnLst/>
              <a:rect l="l" t="t" r="r" b="b"/>
              <a:pathLst>
                <a:path w="16390" h="20397" extrusionOk="0">
                  <a:moveTo>
                    <a:pt x="7822" y="7232"/>
                  </a:moveTo>
                  <a:cubicBezTo>
                    <a:pt x="7767" y="7272"/>
                    <a:pt x="7722" y="7299"/>
                    <a:pt x="7700" y="7299"/>
                  </a:cubicBezTo>
                  <a:cubicBezTo>
                    <a:pt x="7745" y="7277"/>
                    <a:pt x="7785" y="7254"/>
                    <a:pt x="7822" y="7232"/>
                  </a:cubicBezTo>
                  <a:close/>
                  <a:moveTo>
                    <a:pt x="6930" y="9059"/>
                  </a:moveTo>
                  <a:cubicBezTo>
                    <a:pt x="6930" y="9059"/>
                    <a:pt x="6898" y="9281"/>
                    <a:pt x="6869" y="9453"/>
                  </a:cubicBezTo>
                  <a:lnTo>
                    <a:pt x="6869" y="9453"/>
                  </a:lnTo>
                  <a:cubicBezTo>
                    <a:pt x="6868" y="9389"/>
                    <a:pt x="6820" y="9389"/>
                    <a:pt x="6820" y="9389"/>
                  </a:cubicBezTo>
                  <a:cubicBezTo>
                    <a:pt x="6857" y="9279"/>
                    <a:pt x="6893" y="9169"/>
                    <a:pt x="6930" y="9059"/>
                  </a:cubicBezTo>
                  <a:close/>
                  <a:moveTo>
                    <a:pt x="6857" y="9521"/>
                  </a:moveTo>
                  <a:cubicBezTo>
                    <a:pt x="6843" y="9595"/>
                    <a:pt x="6831" y="9648"/>
                    <a:pt x="6825" y="9648"/>
                  </a:cubicBezTo>
                  <a:cubicBezTo>
                    <a:pt x="6822" y="9648"/>
                    <a:pt x="6820" y="9636"/>
                    <a:pt x="6820" y="9609"/>
                  </a:cubicBezTo>
                  <a:cubicBezTo>
                    <a:pt x="6837" y="9574"/>
                    <a:pt x="6849" y="9545"/>
                    <a:pt x="6857" y="9521"/>
                  </a:cubicBezTo>
                  <a:close/>
                  <a:moveTo>
                    <a:pt x="8237" y="12883"/>
                  </a:moveTo>
                  <a:cubicBezTo>
                    <a:pt x="8247" y="12892"/>
                    <a:pt x="8256" y="12901"/>
                    <a:pt x="8266" y="12909"/>
                  </a:cubicBezTo>
                  <a:lnTo>
                    <a:pt x="8266" y="12909"/>
                  </a:lnTo>
                  <a:cubicBezTo>
                    <a:pt x="8260" y="12909"/>
                    <a:pt x="8255" y="12908"/>
                    <a:pt x="8250" y="12908"/>
                  </a:cubicBezTo>
                  <a:lnTo>
                    <a:pt x="8237" y="12883"/>
                  </a:lnTo>
                  <a:close/>
                  <a:moveTo>
                    <a:pt x="8304" y="12944"/>
                  </a:moveTo>
                  <a:lnTo>
                    <a:pt x="8304" y="12944"/>
                  </a:lnTo>
                  <a:cubicBezTo>
                    <a:pt x="8395" y="13026"/>
                    <a:pt x="8472" y="13093"/>
                    <a:pt x="8466" y="13093"/>
                  </a:cubicBezTo>
                  <a:cubicBezTo>
                    <a:pt x="8462" y="13093"/>
                    <a:pt x="8431" y="13072"/>
                    <a:pt x="8360" y="13018"/>
                  </a:cubicBezTo>
                  <a:cubicBezTo>
                    <a:pt x="8340" y="12992"/>
                    <a:pt x="8321" y="12967"/>
                    <a:pt x="8304" y="12944"/>
                  </a:cubicBezTo>
                  <a:close/>
                  <a:moveTo>
                    <a:pt x="8937" y="13293"/>
                  </a:moveTo>
                  <a:lnTo>
                    <a:pt x="8937" y="13293"/>
                  </a:lnTo>
                  <a:cubicBezTo>
                    <a:pt x="9054" y="13351"/>
                    <a:pt x="9164" y="13401"/>
                    <a:pt x="9157" y="13401"/>
                  </a:cubicBezTo>
                  <a:cubicBezTo>
                    <a:pt x="9153" y="13401"/>
                    <a:pt x="9113" y="13386"/>
                    <a:pt x="9020" y="13348"/>
                  </a:cubicBezTo>
                  <a:lnTo>
                    <a:pt x="8937" y="13293"/>
                  </a:lnTo>
                  <a:close/>
                  <a:moveTo>
                    <a:pt x="11440" y="13537"/>
                  </a:moveTo>
                  <a:cubicBezTo>
                    <a:pt x="11442" y="13537"/>
                    <a:pt x="11382" y="13545"/>
                    <a:pt x="11220" y="13568"/>
                  </a:cubicBezTo>
                  <a:lnTo>
                    <a:pt x="11192" y="13568"/>
                  </a:lnTo>
                  <a:cubicBezTo>
                    <a:pt x="11319" y="13553"/>
                    <a:pt x="11437" y="13537"/>
                    <a:pt x="11440" y="13537"/>
                  </a:cubicBezTo>
                  <a:close/>
                  <a:moveTo>
                    <a:pt x="7957" y="0"/>
                  </a:moveTo>
                  <a:cubicBezTo>
                    <a:pt x="7285" y="0"/>
                    <a:pt x="6612" y="144"/>
                    <a:pt x="5940" y="480"/>
                  </a:cubicBezTo>
                  <a:lnTo>
                    <a:pt x="6050" y="480"/>
                  </a:lnTo>
                  <a:cubicBezTo>
                    <a:pt x="2311" y="2130"/>
                    <a:pt x="1" y="5869"/>
                    <a:pt x="1" y="9939"/>
                  </a:cubicBezTo>
                  <a:cubicBezTo>
                    <a:pt x="1" y="13898"/>
                    <a:pt x="2201" y="17418"/>
                    <a:pt x="5720" y="19288"/>
                  </a:cubicBezTo>
                  <a:cubicBezTo>
                    <a:pt x="7301" y="20006"/>
                    <a:pt x="9023" y="20396"/>
                    <a:pt x="10763" y="20396"/>
                  </a:cubicBezTo>
                  <a:cubicBezTo>
                    <a:pt x="11686" y="20396"/>
                    <a:pt x="12614" y="20287"/>
                    <a:pt x="13529" y="20058"/>
                  </a:cubicBezTo>
                  <a:cubicBezTo>
                    <a:pt x="15399" y="19508"/>
                    <a:pt x="16389" y="17638"/>
                    <a:pt x="15949" y="15768"/>
                  </a:cubicBezTo>
                  <a:cubicBezTo>
                    <a:pt x="15496" y="14318"/>
                    <a:pt x="14147" y="13316"/>
                    <a:pt x="12639" y="13316"/>
                  </a:cubicBezTo>
                  <a:cubicBezTo>
                    <a:pt x="12318" y="13316"/>
                    <a:pt x="11989" y="13362"/>
                    <a:pt x="11660" y="13458"/>
                  </a:cubicBezTo>
                  <a:cubicBezTo>
                    <a:pt x="11440" y="13458"/>
                    <a:pt x="11220" y="13458"/>
                    <a:pt x="11000" y="13568"/>
                  </a:cubicBezTo>
                  <a:lnTo>
                    <a:pt x="10230" y="13568"/>
                  </a:lnTo>
                  <a:cubicBezTo>
                    <a:pt x="10106" y="13546"/>
                    <a:pt x="10001" y="13528"/>
                    <a:pt x="9914" y="13514"/>
                  </a:cubicBezTo>
                  <a:lnTo>
                    <a:pt x="9914" y="13514"/>
                  </a:lnTo>
                  <a:cubicBezTo>
                    <a:pt x="10056" y="13568"/>
                    <a:pt x="10143" y="13568"/>
                    <a:pt x="10230" y="13568"/>
                  </a:cubicBezTo>
                  <a:lnTo>
                    <a:pt x="10010" y="13568"/>
                  </a:lnTo>
                  <a:cubicBezTo>
                    <a:pt x="9790" y="13568"/>
                    <a:pt x="9423" y="13471"/>
                    <a:pt x="9562" y="13471"/>
                  </a:cubicBezTo>
                  <a:cubicBezTo>
                    <a:pt x="9610" y="13471"/>
                    <a:pt x="9718" y="13482"/>
                    <a:pt x="9914" y="13514"/>
                  </a:cubicBezTo>
                  <a:lnTo>
                    <a:pt x="9914" y="13514"/>
                  </a:lnTo>
                  <a:cubicBezTo>
                    <a:pt x="9877" y="13500"/>
                    <a:pt x="9836" y="13481"/>
                    <a:pt x="9790" y="13458"/>
                  </a:cubicBezTo>
                  <a:cubicBezTo>
                    <a:pt x="9460" y="13348"/>
                    <a:pt x="9130" y="13238"/>
                    <a:pt x="8800" y="13128"/>
                  </a:cubicBezTo>
                  <a:cubicBezTo>
                    <a:pt x="8749" y="13118"/>
                    <a:pt x="8714" y="13114"/>
                    <a:pt x="8692" y="13114"/>
                  </a:cubicBezTo>
                  <a:cubicBezTo>
                    <a:pt x="8681" y="13114"/>
                    <a:pt x="8673" y="13115"/>
                    <a:pt x="8668" y="13117"/>
                  </a:cubicBezTo>
                  <a:lnTo>
                    <a:pt x="8668" y="13117"/>
                  </a:lnTo>
                  <a:cubicBezTo>
                    <a:pt x="8481" y="13021"/>
                    <a:pt x="8377" y="12927"/>
                    <a:pt x="8279" y="12911"/>
                  </a:cubicBezTo>
                  <a:lnTo>
                    <a:pt x="8279" y="12911"/>
                  </a:lnTo>
                  <a:cubicBezTo>
                    <a:pt x="8249" y="12870"/>
                    <a:pt x="8222" y="12835"/>
                    <a:pt x="8197" y="12803"/>
                  </a:cubicBezTo>
                  <a:lnTo>
                    <a:pt x="8197" y="12803"/>
                  </a:lnTo>
                  <a:lnTo>
                    <a:pt x="8140" y="12689"/>
                  </a:lnTo>
                  <a:cubicBezTo>
                    <a:pt x="8117" y="12677"/>
                    <a:pt x="8099" y="12669"/>
                    <a:pt x="8084" y="12663"/>
                  </a:cubicBezTo>
                  <a:lnTo>
                    <a:pt x="8084" y="12663"/>
                  </a:lnTo>
                  <a:cubicBezTo>
                    <a:pt x="7994" y="12560"/>
                    <a:pt x="7941" y="12534"/>
                    <a:pt x="7810" y="1246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920" y="12469"/>
                    <a:pt x="7920" y="12469"/>
                  </a:cubicBezTo>
                  <a:cubicBezTo>
                    <a:pt x="7920" y="12469"/>
                    <a:pt x="7792" y="12320"/>
                    <a:pt x="7678" y="12181"/>
                  </a:cubicBezTo>
                  <a:lnTo>
                    <a:pt x="7678" y="12181"/>
                  </a:lnTo>
                  <a:cubicBezTo>
                    <a:pt x="7692" y="12208"/>
                    <a:pt x="7700" y="12231"/>
                    <a:pt x="7700" y="12249"/>
                  </a:cubicBezTo>
                  <a:lnTo>
                    <a:pt x="7649" y="12146"/>
                  </a:lnTo>
                  <a:lnTo>
                    <a:pt x="7649" y="12146"/>
                  </a:lnTo>
                  <a:cubicBezTo>
                    <a:pt x="7658" y="12158"/>
                    <a:pt x="7668" y="12169"/>
                    <a:pt x="7678" y="12181"/>
                  </a:cubicBezTo>
                  <a:lnTo>
                    <a:pt x="7678" y="12181"/>
                  </a:lnTo>
                  <a:cubicBezTo>
                    <a:pt x="7663" y="12153"/>
                    <a:pt x="7643" y="12121"/>
                    <a:pt x="7618" y="12085"/>
                  </a:cubicBezTo>
                  <a:lnTo>
                    <a:pt x="7618" y="12085"/>
                  </a:lnTo>
                  <a:lnTo>
                    <a:pt x="7590" y="12029"/>
                  </a:lnTo>
                  <a:cubicBezTo>
                    <a:pt x="7577" y="12015"/>
                    <a:pt x="7565" y="12004"/>
                    <a:pt x="7555" y="11994"/>
                  </a:cubicBezTo>
                  <a:lnTo>
                    <a:pt x="7555" y="11994"/>
                  </a:lnTo>
                  <a:cubicBezTo>
                    <a:pt x="7452" y="11848"/>
                    <a:pt x="7322" y="11663"/>
                    <a:pt x="7260" y="11479"/>
                  </a:cubicBezTo>
                  <a:cubicBezTo>
                    <a:pt x="7260" y="11390"/>
                    <a:pt x="7189" y="11301"/>
                    <a:pt x="7103" y="11213"/>
                  </a:cubicBezTo>
                  <a:lnTo>
                    <a:pt x="7103" y="11213"/>
                  </a:lnTo>
                  <a:cubicBezTo>
                    <a:pt x="7037" y="10963"/>
                    <a:pt x="7022" y="10764"/>
                    <a:pt x="6930" y="10489"/>
                  </a:cubicBezTo>
                  <a:cubicBezTo>
                    <a:pt x="6930" y="10461"/>
                    <a:pt x="6930" y="10434"/>
                    <a:pt x="6930" y="10379"/>
                  </a:cubicBezTo>
                  <a:lnTo>
                    <a:pt x="6930" y="9499"/>
                  </a:lnTo>
                  <a:lnTo>
                    <a:pt x="6930" y="9059"/>
                  </a:lnTo>
                  <a:lnTo>
                    <a:pt x="6930" y="9059"/>
                  </a:lnTo>
                  <a:cubicBezTo>
                    <a:pt x="7003" y="8839"/>
                    <a:pt x="7077" y="8619"/>
                    <a:pt x="7150" y="8399"/>
                  </a:cubicBezTo>
                  <a:lnTo>
                    <a:pt x="7150" y="8399"/>
                  </a:lnTo>
                  <a:cubicBezTo>
                    <a:pt x="7043" y="8613"/>
                    <a:pt x="7005" y="8688"/>
                    <a:pt x="7003" y="8688"/>
                  </a:cubicBezTo>
                  <a:cubicBezTo>
                    <a:pt x="7000" y="8688"/>
                    <a:pt x="7150" y="8363"/>
                    <a:pt x="7150" y="8289"/>
                  </a:cubicBezTo>
                  <a:cubicBezTo>
                    <a:pt x="7150" y="8267"/>
                    <a:pt x="7173" y="8226"/>
                    <a:pt x="7209" y="8174"/>
                  </a:cubicBezTo>
                  <a:lnTo>
                    <a:pt x="7209" y="8174"/>
                  </a:lnTo>
                  <a:cubicBezTo>
                    <a:pt x="7182" y="8252"/>
                    <a:pt x="7150" y="8357"/>
                    <a:pt x="7150" y="8399"/>
                  </a:cubicBezTo>
                  <a:cubicBezTo>
                    <a:pt x="7193" y="8271"/>
                    <a:pt x="7219" y="8189"/>
                    <a:pt x="7233" y="8140"/>
                  </a:cubicBezTo>
                  <a:lnTo>
                    <a:pt x="7233" y="8140"/>
                  </a:lnTo>
                  <a:cubicBezTo>
                    <a:pt x="7225" y="8152"/>
                    <a:pt x="7216" y="8163"/>
                    <a:pt x="7209" y="8174"/>
                  </a:cubicBezTo>
                  <a:lnTo>
                    <a:pt x="7209" y="8174"/>
                  </a:lnTo>
                  <a:cubicBezTo>
                    <a:pt x="7228" y="8120"/>
                    <a:pt x="7244" y="8080"/>
                    <a:pt x="7247" y="8080"/>
                  </a:cubicBezTo>
                  <a:lnTo>
                    <a:pt x="7247" y="8080"/>
                  </a:lnTo>
                  <a:cubicBezTo>
                    <a:pt x="7249" y="8080"/>
                    <a:pt x="7246" y="8097"/>
                    <a:pt x="7233" y="8140"/>
                  </a:cubicBezTo>
                  <a:lnTo>
                    <a:pt x="7233" y="8140"/>
                  </a:lnTo>
                  <a:cubicBezTo>
                    <a:pt x="7387" y="7929"/>
                    <a:pt x="7700" y="7575"/>
                    <a:pt x="7700" y="7409"/>
                  </a:cubicBezTo>
                  <a:lnTo>
                    <a:pt x="7700" y="7409"/>
                  </a:lnTo>
                  <a:lnTo>
                    <a:pt x="7920" y="7189"/>
                  </a:lnTo>
                  <a:lnTo>
                    <a:pt x="8140" y="7079"/>
                  </a:lnTo>
                  <a:cubicBezTo>
                    <a:pt x="8166" y="7045"/>
                    <a:pt x="8186" y="7017"/>
                    <a:pt x="8200" y="6995"/>
                  </a:cubicBezTo>
                  <a:lnTo>
                    <a:pt x="8200" y="6995"/>
                  </a:lnTo>
                  <a:cubicBezTo>
                    <a:pt x="8216" y="6986"/>
                    <a:pt x="8233" y="6978"/>
                    <a:pt x="8250" y="6969"/>
                  </a:cubicBezTo>
                  <a:cubicBezTo>
                    <a:pt x="8580" y="6749"/>
                    <a:pt x="9020" y="6529"/>
                    <a:pt x="9460" y="6419"/>
                  </a:cubicBezTo>
                  <a:cubicBezTo>
                    <a:pt x="10230" y="5979"/>
                    <a:pt x="10780" y="5209"/>
                    <a:pt x="11000" y="4329"/>
                  </a:cubicBezTo>
                  <a:cubicBezTo>
                    <a:pt x="11550" y="2460"/>
                    <a:pt x="10450" y="590"/>
                    <a:pt x="8580" y="40"/>
                  </a:cubicBezTo>
                  <a:cubicBezTo>
                    <a:pt x="8372" y="14"/>
                    <a:pt x="8164" y="0"/>
                    <a:pt x="7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3" name="Google Shape;1613;p39"/>
            <p:cNvSpPr/>
            <p:nvPr/>
          </p:nvSpPr>
          <p:spPr>
            <a:xfrm>
              <a:off x="6620200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674" y="10775"/>
                  </a:move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4" y="1077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79" y="7069"/>
                  </a:cubicBezTo>
                  <a:cubicBezTo>
                    <a:pt x="4058" y="7069"/>
                    <a:pt x="4340" y="7035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53"/>
                    <a:pt x="6742" y="6953"/>
                  </a:cubicBezTo>
                  <a:cubicBezTo>
                    <a:pt x="6661" y="6953"/>
                    <a:pt x="6453" y="6928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8029" y="7515"/>
                  </a:lnTo>
                  <a:lnTo>
                    <a:pt x="8035" y="7518"/>
                  </a:lnTo>
                  <a:lnTo>
                    <a:pt x="8035" y="7518"/>
                  </a:lnTo>
                  <a:cubicBezTo>
                    <a:pt x="8361" y="7827"/>
                    <a:pt x="8381" y="7756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689" y="8175"/>
                    <a:pt x="9019" y="8615"/>
                    <a:pt x="9129" y="8835"/>
                  </a:cubicBezTo>
                  <a:cubicBezTo>
                    <a:pt x="9208" y="8992"/>
                    <a:pt x="9230" y="9093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375"/>
                    <a:pt x="9569" y="10595"/>
                    <a:pt x="9569" y="10925"/>
                  </a:cubicBezTo>
                  <a:cubicBezTo>
                    <a:pt x="9569" y="11142"/>
                    <a:pt x="9569" y="11252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49" y="11915"/>
                  </a:cubicBezTo>
                  <a:cubicBezTo>
                    <a:pt x="9456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49" y="11950"/>
                    <a:pt x="9349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49" y="11953"/>
                    <a:pt x="9349" y="11915"/>
                  </a:cubicBezTo>
                  <a:lnTo>
                    <a:pt x="9349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09" y="12067"/>
                    <a:pt x="9322" y="12053"/>
                    <a:pt x="9333" y="12041"/>
                  </a:cubicBezTo>
                  <a:lnTo>
                    <a:pt x="9333" y="12041"/>
                  </a:lnTo>
                  <a:cubicBezTo>
                    <a:pt x="9308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4" y="12254"/>
                    <a:pt x="8812" y="12679"/>
                    <a:pt x="8786" y="12917"/>
                  </a:cubicBezTo>
                  <a:lnTo>
                    <a:pt x="8786" y="12917"/>
                  </a:lnTo>
                  <a:lnTo>
                    <a:pt x="8689" y="13015"/>
                  </a:lnTo>
                  <a:lnTo>
                    <a:pt x="8689" y="13015"/>
                  </a:lnTo>
                  <a:cubicBezTo>
                    <a:pt x="8631" y="13073"/>
                    <a:pt x="8416" y="13256"/>
                    <a:pt x="8295" y="13365"/>
                  </a:cubicBezTo>
                  <a:lnTo>
                    <a:pt x="8295" y="13365"/>
                  </a:lnTo>
                  <a:cubicBezTo>
                    <a:pt x="8424" y="13279"/>
                    <a:pt x="8526" y="13178"/>
                    <a:pt x="8685" y="13019"/>
                  </a:cubicBezTo>
                  <a:lnTo>
                    <a:pt x="8685" y="13019"/>
                  </a:lnTo>
                  <a:lnTo>
                    <a:pt x="8469" y="13234"/>
                  </a:lnTo>
                  <a:lnTo>
                    <a:pt x="8359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204" y="13449"/>
                    <a:pt x="8240" y="13414"/>
                    <a:pt x="8295" y="13365"/>
                  </a:cubicBezTo>
                  <a:lnTo>
                    <a:pt x="8295" y="13365"/>
                  </a:lnTo>
                  <a:cubicBezTo>
                    <a:pt x="8248" y="13396"/>
                    <a:pt x="8198" y="13425"/>
                    <a:pt x="8139" y="13454"/>
                  </a:cubicBezTo>
                  <a:cubicBezTo>
                    <a:pt x="7809" y="13674"/>
                    <a:pt x="7369" y="13784"/>
                    <a:pt x="7039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8" y="14554"/>
                    <a:pt x="16388" y="10485"/>
                  </a:cubicBezTo>
                  <a:cubicBezTo>
                    <a:pt x="16388" y="6525"/>
                    <a:pt x="14189" y="2895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4" name="Google Shape;1614;p39"/>
            <p:cNvSpPr/>
            <p:nvPr/>
          </p:nvSpPr>
          <p:spPr>
            <a:xfrm>
              <a:off x="5928175" y="2076550"/>
              <a:ext cx="455575" cy="512025"/>
            </a:xfrm>
            <a:custGeom>
              <a:avLst/>
              <a:gdLst/>
              <a:ahLst/>
              <a:cxnLst/>
              <a:rect l="l" t="t" r="r" b="b"/>
              <a:pathLst>
                <a:path w="18223" h="20481" extrusionOk="0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4" y="9412"/>
                  </a:cubicBezTo>
                  <a:close/>
                  <a:moveTo>
                    <a:pt x="10413" y="11420"/>
                  </a:moveTo>
                  <a:lnTo>
                    <a:pt x="10413" y="11550"/>
                  </a:lnTo>
                  <a:cubicBezTo>
                    <a:pt x="10357" y="11605"/>
                    <a:pt x="10301" y="11689"/>
                    <a:pt x="10246" y="11773"/>
                  </a:cubicBezTo>
                  <a:lnTo>
                    <a:pt x="10246" y="11773"/>
                  </a:lnTo>
                  <a:cubicBezTo>
                    <a:pt x="10293" y="11676"/>
                    <a:pt x="10363" y="11532"/>
                    <a:pt x="10413" y="11420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7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863" y="7810"/>
                  </a:lnTo>
                  <a:lnTo>
                    <a:pt x="9863" y="7810"/>
                  </a:ln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6" y="9105"/>
                    <a:pt x="10458" y="9088"/>
                    <a:pt x="10465" y="9088"/>
                  </a:cubicBezTo>
                  <a:lnTo>
                    <a:pt x="10465" y="9088"/>
                  </a:ln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19" y="11310"/>
                    <a:pt x="10316" y="11524"/>
                    <a:pt x="10212" y="11823"/>
                  </a:cubicBezTo>
                  <a:lnTo>
                    <a:pt x="10212" y="11823"/>
                  </a:lnTo>
                  <a:cubicBezTo>
                    <a:pt x="10169" y="11887"/>
                    <a:pt x="10126" y="11946"/>
                    <a:pt x="10083" y="11990"/>
                  </a:cubicBezTo>
                  <a:cubicBezTo>
                    <a:pt x="10052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3" y="17819"/>
                    <a:pt x="1580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5" name="Google Shape;1615;p39"/>
            <p:cNvSpPr/>
            <p:nvPr/>
          </p:nvSpPr>
          <p:spPr>
            <a:xfrm>
              <a:off x="5289325" y="2078425"/>
              <a:ext cx="409750" cy="509600"/>
            </a:xfrm>
            <a:custGeom>
              <a:avLst/>
              <a:gdLst/>
              <a:ahLst/>
              <a:cxnLst/>
              <a:rect l="l" t="t" r="r" b="b"/>
              <a:pathLst>
                <a:path w="16390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8" y="7563"/>
                  </a:lnTo>
                  <a:lnTo>
                    <a:pt x="8188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2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4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4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6" y="9712"/>
                    <a:pt x="9530" y="9712"/>
                  </a:cubicBezTo>
                  <a:lnTo>
                    <a:pt x="9530" y="9712"/>
                  </a:ln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7" y="11907"/>
                    <a:pt x="9383" y="11991"/>
                    <a:pt x="9350" y="12025"/>
                  </a:cubicBezTo>
                  <a:cubicBezTo>
                    <a:pt x="9258" y="12116"/>
                    <a:pt x="8939" y="12588"/>
                    <a:pt x="8834" y="12871"/>
                  </a:cubicBezTo>
                  <a:lnTo>
                    <a:pt x="8834" y="12871"/>
                  </a:lnTo>
                  <a:lnTo>
                    <a:pt x="8686" y="13018"/>
                  </a:lnTo>
                  <a:lnTo>
                    <a:pt x="8686" y="13018"/>
                  </a:lnTo>
                  <a:cubicBezTo>
                    <a:pt x="8469" y="13236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50" y="19944"/>
                  </a:cubicBezTo>
                  <a:lnTo>
                    <a:pt x="10340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6" name="Google Shape;1616;p39"/>
            <p:cNvSpPr/>
            <p:nvPr/>
          </p:nvSpPr>
          <p:spPr>
            <a:xfrm>
              <a:off x="4597325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3" y="11790"/>
                  </a:cubicBezTo>
                  <a:lnTo>
                    <a:pt x="10223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7" name="Google Shape;1617;p39"/>
            <p:cNvSpPr/>
            <p:nvPr/>
          </p:nvSpPr>
          <p:spPr>
            <a:xfrm>
              <a:off x="3958475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cubicBezTo>
                    <a:pt x="9563" y="10273"/>
                    <a:pt x="9569" y="10320"/>
                    <a:pt x="9569" y="10375"/>
                  </a:cubicBezTo>
                  <a:cubicBezTo>
                    <a:pt x="9569" y="10375"/>
                    <a:pt x="9563" y="10314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3" y="11847"/>
                    <a:pt x="9349" y="11915"/>
                  </a:cubicBezTo>
                  <a:cubicBezTo>
                    <a:pt x="9387" y="11802"/>
                    <a:pt x="9411" y="11728"/>
                    <a:pt x="9426" y="11683"/>
                  </a:cubicBezTo>
                  <a:close/>
                  <a:moveTo>
                    <a:pt x="9349" y="11915"/>
                  </a:moveTo>
                  <a:cubicBezTo>
                    <a:pt x="9349" y="12048"/>
                    <a:pt x="9228" y="12263"/>
                    <a:pt x="9206" y="12263"/>
                  </a:cubicBezTo>
                  <a:cubicBezTo>
                    <a:pt x="9192" y="12263"/>
                    <a:pt x="9220" y="12173"/>
                    <a:pt x="9349" y="11915"/>
                  </a:cubicBezTo>
                  <a:close/>
                  <a:moveTo>
                    <a:pt x="8250" y="13344"/>
                  </a:moveTo>
                  <a:cubicBezTo>
                    <a:pt x="8150" y="13419"/>
                    <a:pt x="8113" y="13449"/>
                    <a:pt x="8114" y="13449"/>
                  </a:cubicBezTo>
                  <a:cubicBezTo>
                    <a:pt x="8115" y="13449"/>
                    <a:pt x="8174" y="13405"/>
                    <a:pt x="8250" y="13344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80" y="7069"/>
                  </a:cubicBezTo>
                  <a:cubicBezTo>
                    <a:pt x="4059" y="7069"/>
                    <a:pt x="4341" y="7035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7" y="6953"/>
                    <a:pt x="6779" y="6953"/>
                  </a:cubicBezTo>
                  <a:cubicBezTo>
                    <a:pt x="6710" y="6953"/>
                    <a:pt x="6526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59" y="9655"/>
                    <a:pt x="9459" y="9935"/>
                  </a:cubicBezTo>
                  <a:lnTo>
                    <a:pt x="9459" y="10045"/>
                  </a:lnTo>
                  <a:cubicBezTo>
                    <a:pt x="9459" y="10375"/>
                    <a:pt x="9459" y="10595"/>
                    <a:pt x="9459" y="10925"/>
                  </a:cubicBezTo>
                  <a:cubicBezTo>
                    <a:pt x="9459" y="11145"/>
                    <a:pt x="9459" y="11255"/>
                    <a:pt x="9459" y="11365"/>
                  </a:cubicBezTo>
                  <a:cubicBezTo>
                    <a:pt x="9459" y="11365"/>
                    <a:pt x="9544" y="10775"/>
                    <a:pt x="9565" y="10775"/>
                  </a:cubicBezTo>
                  <a:cubicBezTo>
                    <a:pt x="9568" y="10775"/>
                    <a:pt x="9569" y="10787"/>
                    <a:pt x="9569" y="10815"/>
                  </a:cubicBezTo>
                  <a:cubicBezTo>
                    <a:pt x="9569" y="10815"/>
                    <a:pt x="9569" y="10925"/>
                    <a:pt x="9569" y="11035"/>
                  </a:cubicBezTo>
                  <a:cubicBezTo>
                    <a:pt x="9499" y="11246"/>
                    <a:pt x="9473" y="11458"/>
                    <a:pt x="9435" y="11641"/>
                  </a:cubicBezTo>
                  <a:lnTo>
                    <a:pt x="9435" y="11641"/>
                  </a:lnTo>
                  <a:cubicBezTo>
                    <a:pt x="9406" y="11707"/>
                    <a:pt x="9304" y="11960"/>
                    <a:pt x="9239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lnTo>
                    <a:pt x="8360" y="13234"/>
                  </a:lnTo>
                  <a:lnTo>
                    <a:pt x="8250" y="13344"/>
                  </a:lnTo>
                  <a:lnTo>
                    <a:pt x="8250" y="13344"/>
                  </a:lnTo>
                  <a:cubicBezTo>
                    <a:pt x="8349" y="13265"/>
                    <a:pt x="8476" y="13157"/>
                    <a:pt x="8540" y="13083"/>
                  </a:cubicBezTo>
                  <a:lnTo>
                    <a:pt x="8540" y="13083"/>
                  </a:lnTo>
                  <a:cubicBezTo>
                    <a:pt x="8423" y="13258"/>
                    <a:pt x="8238" y="13356"/>
                    <a:pt x="8140" y="13454"/>
                  </a:cubicBezTo>
                  <a:cubicBezTo>
                    <a:pt x="7700" y="13674"/>
                    <a:pt x="7370" y="13784"/>
                    <a:pt x="6930" y="14004"/>
                  </a:cubicBezTo>
                  <a:cubicBezTo>
                    <a:pt x="6160" y="14444"/>
                    <a:pt x="5500" y="15214"/>
                    <a:pt x="5280" y="16094"/>
                  </a:cubicBezTo>
                  <a:cubicBezTo>
                    <a:pt x="5060" y="16974"/>
                    <a:pt x="5170" y="17854"/>
                    <a:pt x="5610" y="18734"/>
                  </a:cubicBezTo>
                  <a:cubicBezTo>
                    <a:pt x="6050" y="19504"/>
                    <a:pt x="6820" y="20054"/>
                    <a:pt x="7700" y="20274"/>
                  </a:cubicBezTo>
                  <a:cubicBezTo>
                    <a:pt x="7993" y="20347"/>
                    <a:pt x="8298" y="20384"/>
                    <a:pt x="8604" y="20384"/>
                  </a:cubicBezTo>
                  <a:cubicBezTo>
                    <a:pt x="9215" y="20384"/>
                    <a:pt x="9826" y="20237"/>
                    <a:pt x="10339" y="19944"/>
                  </a:cubicBez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8" name="Google Shape;1618;p39"/>
            <p:cNvSpPr/>
            <p:nvPr/>
          </p:nvSpPr>
          <p:spPr>
            <a:xfrm>
              <a:off x="3266450" y="2076550"/>
              <a:ext cx="455575" cy="512025"/>
            </a:xfrm>
            <a:custGeom>
              <a:avLst/>
              <a:gdLst/>
              <a:ahLst/>
              <a:cxnLst/>
              <a:rect l="l" t="t" r="r" b="b"/>
              <a:pathLst>
                <a:path w="18223" h="20481" extrusionOk="0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9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90" y="9282"/>
                    <a:pt x="10525" y="9412"/>
                  </a:cubicBezTo>
                  <a:lnTo>
                    <a:pt x="10525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5" y="9412"/>
                  </a:moveTo>
                  <a:cubicBezTo>
                    <a:pt x="10552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5" y="9412"/>
                  </a:cubicBezTo>
                  <a:close/>
                  <a:moveTo>
                    <a:pt x="9881" y="12330"/>
                  </a:moveTo>
                  <a:cubicBezTo>
                    <a:pt x="9718" y="12516"/>
                    <a:pt x="9663" y="12587"/>
                    <a:pt x="9667" y="12587"/>
                  </a:cubicBezTo>
                  <a:cubicBezTo>
                    <a:pt x="9672" y="12587"/>
                    <a:pt x="9776" y="12470"/>
                    <a:pt x="9881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50" y="13006"/>
                    <a:pt x="9315" y="13021"/>
                  </a:cubicBezTo>
                  <a:lnTo>
                    <a:pt x="9315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7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300" y="11587"/>
                  </a:cubicBezTo>
                  <a:lnTo>
                    <a:pt x="10300" y="11587"/>
                  </a:lnTo>
                  <a:cubicBezTo>
                    <a:pt x="10275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4" y="11939"/>
                    <a:pt x="10083" y="11990"/>
                  </a:cubicBezTo>
                  <a:cubicBezTo>
                    <a:pt x="10052" y="12084"/>
                    <a:pt x="9966" y="12215"/>
                    <a:pt x="9881" y="12330"/>
                  </a:cubicBezTo>
                  <a:lnTo>
                    <a:pt x="9881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6" y="13608"/>
                    <a:pt x="7938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4" y="13639"/>
                  </a:lnTo>
                  <a:cubicBezTo>
                    <a:pt x="6674" y="13639"/>
                    <a:pt x="6014" y="13529"/>
                    <a:pt x="5904" y="13529"/>
                  </a:cubicBezTo>
                  <a:cubicBezTo>
                    <a:pt x="5537" y="13429"/>
                    <a:pt x="5188" y="13382"/>
                    <a:pt x="4859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7" y="20283"/>
                    <a:pt x="10633" y="19909"/>
                  </a:cubicBezTo>
                  <a:cubicBezTo>
                    <a:pt x="12723" y="19139"/>
                    <a:pt x="14483" y="17819"/>
                    <a:pt x="15693" y="15949"/>
                  </a:cubicBezTo>
                  <a:cubicBezTo>
                    <a:pt x="18002" y="12649"/>
                    <a:pt x="18222" y="8470"/>
                    <a:pt x="16353" y="4950"/>
                  </a:cubicBezTo>
                  <a:cubicBezTo>
                    <a:pt x="15363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2627600" y="2078425"/>
              <a:ext cx="412500" cy="509600"/>
            </a:xfrm>
            <a:custGeom>
              <a:avLst/>
              <a:gdLst/>
              <a:ahLst/>
              <a:cxnLst/>
              <a:rect l="l" t="t" r="r" b="b"/>
              <a:pathLst>
                <a:path w="16500" h="20384" extrusionOk="0">
                  <a:moveTo>
                    <a:pt x="9460" y="11915"/>
                  </a:moveTo>
                  <a:cubicBezTo>
                    <a:pt x="9460" y="12048"/>
                    <a:pt x="9379" y="12263"/>
                    <a:pt x="9364" y="12263"/>
                  </a:cubicBezTo>
                  <a:cubicBezTo>
                    <a:pt x="9355" y="12263"/>
                    <a:pt x="9374" y="12173"/>
                    <a:pt x="9460" y="11915"/>
                  </a:cubicBezTo>
                  <a:close/>
                  <a:moveTo>
                    <a:pt x="8690" y="13014"/>
                  </a:moveTo>
                  <a:lnTo>
                    <a:pt x="8690" y="13014"/>
                  </a:lnTo>
                  <a:cubicBezTo>
                    <a:pt x="8676" y="13043"/>
                    <a:pt x="8662" y="13069"/>
                    <a:pt x="8648" y="13094"/>
                  </a:cubicBezTo>
                  <a:lnTo>
                    <a:pt x="8648" y="13094"/>
                  </a:lnTo>
                  <a:cubicBezTo>
                    <a:pt x="8674" y="13060"/>
                    <a:pt x="8690" y="13032"/>
                    <a:pt x="8690" y="13014"/>
                  </a:cubicBezTo>
                  <a:close/>
                  <a:moveTo>
                    <a:pt x="8648" y="13094"/>
                  </a:moveTo>
                  <a:lnTo>
                    <a:pt x="8648" y="13094"/>
                  </a:lnTo>
                  <a:cubicBezTo>
                    <a:pt x="8601" y="13153"/>
                    <a:pt x="8524" y="13231"/>
                    <a:pt x="8452" y="13299"/>
                  </a:cubicBezTo>
                  <a:lnTo>
                    <a:pt x="8452" y="13299"/>
                  </a:lnTo>
                  <a:lnTo>
                    <a:pt x="8524" y="13262"/>
                  </a:lnTo>
                  <a:lnTo>
                    <a:pt x="8524" y="13262"/>
                  </a:lnTo>
                  <a:cubicBezTo>
                    <a:pt x="8570" y="13214"/>
                    <a:pt x="8610" y="13160"/>
                    <a:pt x="8648" y="13094"/>
                  </a:cubicBezTo>
                  <a:close/>
                  <a:moveTo>
                    <a:pt x="5820" y="0"/>
                  </a:moveTo>
                  <a:cubicBezTo>
                    <a:pt x="4826" y="0"/>
                    <a:pt x="3828" y="124"/>
                    <a:pt x="2861" y="366"/>
                  </a:cubicBezTo>
                  <a:cubicBezTo>
                    <a:pt x="1101" y="806"/>
                    <a:pt x="1" y="2786"/>
                    <a:pt x="551" y="4545"/>
                  </a:cubicBezTo>
                  <a:cubicBezTo>
                    <a:pt x="1014" y="6118"/>
                    <a:pt x="2410" y="7069"/>
                    <a:pt x="3890" y="7069"/>
                  </a:cubicBezTo>
                  <a:cubicBezTo>
                    <a:pt x="4169" y="7069"/>
                    <a:pt x="4451" y="7035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7" y="6953"/>
                    <a:pt x="6828" y="6953"/>
                  </a:cubicBezTo>
                  <a:cubicBezTo>
                    <a:pt x="6759" y="6953"/>
                    <a:pt x="6564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6" y="6965"/>
                    <a:pt x="7159" y="7018"/>
                    <a:pt x="7395" y="7088"/>
                  </a:cubicBezTo>
                  <a:lnTo>
                    <a:pt x="7395" y="7088"/>
                  </a:lnTo>
                  <a:lnTo>
                    <a:pt x="7810" y="7295"/>
                  </a:lnTo>
                  <a:lnTo>
                    <a:pt x="8089" y="7481"/>
                  </a:lnTo>
                  <a:lnTo>
                    <a:pt x="8089" y="7481"/>
                  </a:lnTo>
                  <a:cubicBezTo>
                    <a:pt x="8374" y="7833"/>
                    <a:pt x="8477" y="7749"/>
                    <a:pt x="8580" y="7955"/>
                  </a:cubicBezTo>
                  <a:lnTo>
                    <a:pt x="8800" y="8175"/>
                  </a:lnTo>
                  <a:lnTo>
                    <a:pt x="8800" y="8175"/>
                  </a:lnTo>
                  <a:cubicBezTo>
                    <a:pt x="8800" y="8175"/>
                    <a:pt x="9130" y="8615"/>
                    <a:pt x="9240" y="8835"/>
                  </a:cubicBezTo>
                  <a:lnTo>
                    <a:pt x="9240" y="8835"/>
                  </a:lnTo>
                  <a:cubicBezTo>
                    <a:pt x="9240" y="8835"/>
                    <a:pt x="9240" y="8835"/>
                    <a:pt x="9240" y="8835"/>
                  </a:cubicBezTo>
                  <a:lnTo>
                    <a:pt x="9240" y="8835"/>
                  </a:lnTo>
                  <a:cubicBezTo>
                    <a:pt x="9240" y="8981"/>
                    <a:pt x="9289" y="9079"/>
                    <a:pt x="9354" y="9161"/>
                  </a:cubicBezTo>
                  <a:lnTo>
                    <a:pt x="9354" y="9161"/>
                  </a:lnTo>
                  <a:cubicBezTo>
                    <a:pt x="9374" y="9435"/>
                    <a:pt x="9472" y="9641"/>
                    <a:pt x="9570" y="9935"/>
                  </a:cubicBezTo>
                  <a:cubicBezTo>
                    <a:pt x="9570" y="9970"/>
                    <a:pt x="9570" y="10007"/>
                    <a:pt x="9570" y="10045"/>
                  </a:cubicBezTo>
                  <a:cubicBezTo>
                    <a:pt x="9680" y="10375"/>
                    <a:pt x="968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39" y="11125"/>
                    <a:pt x="9680" y="10951"/>
                  </a:cubicBezTo>
                  <a:lnTo>
                    <a:pt x="9680" y="10951"/>
                  </a:lnTo>
                  <a:cubicBezTo>
                    <a:pt x="9680" y="10978"/>
                    <a:pt x="9680" y="11006"/>
                    <a:pt x="9680" y="11035"/>
                  </a:cubicBezTo>
                  <a:cubicBezTo>
                    <a:pt x="9680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1" y="11836"/>
                    <a:pt x="9396" y="11978"/>
                    <a:pt x="9350" y="12025"/>
                  </a:cubicBezTo>
                  <a:cubicBezTo>
                    <a:pt x="9350" y="12121"/>
                    <a:pt x="8926" y="12642"/>
                    <a:pt x="8822" y="12916"/>
                  </a:cubicBezTo>
                  <a:lnTo>
                    <a:pt x="8822" y="12916"/>
                  </a:lnTo>
                  <a:cubicBezTo>
                    <a:pt x="8722" y="12996"/>
                    <a:pt x="8651" y="13092"/>
                    <a:pt x="8580" y="13234"/>
                  </a:cubicBezTo>
                  <a:lnTo>
                    <a:pt x="8524" y="13262"/>
                  </a:lnTo>
                  <a:lnTo>
                    <a:pt x="8524" y="13262"/>
                  </a:lnTo>
                  <a:cubicBezTo>
                    <a:pt x="8464" y="13325"/>
                    <a:pt x="8394" y="13377"/>
                    <a:pt x="8304" y="13426"/>
                  </a:cubicBezTo>
                  <a:lnTo>
                    <a:pt x="8304" y="13426"/>
                  </a:lnTo>
                  <a:cubicBezTo>
                    <a:pt x="8338" y="13400"/>
                    <a:pt x="8394" y="13353"/>
                    <a:pt x="8452" y="13299"/>
                  </a:cubicBezTo>
                  <a:lnTo>
                    <a:pt x="8452" y="13299"/>
                  </a:lnTo>
                  <a:lnTo>
                    <a:pt x="8360" y="13344"/>
                  </a:lnTo>
                  <a:cubicBezTo>
                    <a:pt x="8300" y="13405"/>
                    <a:pt x="8273" y="13436"/>
                    <a:pt x="8268" y="13445"/>
                  </a:cubicBezTo>
                  <a:lnTo>
                    <a:pt x="8268" y="13445"/>
                  </a:lnTo>
                  <a:cubicBezTo>
                    <a:pt x="8262" y="13448"/>
                    <a:pt x="8256" y="13451"/>
                    <a:pt x="8250" y="13454"/>
                  </a:cubicBezTo>
                  <a:cubicBezTo>
                    <a:pt x="7920" y="13674"/>
                    <a:pt x="7480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20" y="20274"/>
                  </a:cubicBezTo>
                  <a:cubicBezTo>
                    <a:pt x="8213" y="20347"/>
                    <a:pt x="8507" y="20384"/>
                    <a:pt x="8800" y="20384"/>
                  </a:cubicBezTo>
                  <a:cubicBezTo>
                    <a:pt x="9387" y="20384"/>
                    <a:pt x="9973" y="20237"/>
                    <a:pt x="10560" y="19944"/>
                  </a:cubicBezTo>
                  <a:lnTo>
                    <a:pt x="10450" y="19944"/>
                  </a:lnTo>
                  <a:cubicBezTo>
                    <a:pt x="14079" y="18294"/>
                    <a:pt x="16499" y="14554"/>
                    <a:pt x="16499" y="10485"/>
                  </a:cubicBezTo>
                  <a:cubicBezTo>
                    <a:pt x="16389" y="6525"/>
                    <a:pt x="14299" y="2895"/>
                    <a:pt x="10780" y="1136"/>
                  </a:cubicBezTo>
                  <a:cubicBezTo>
                    <a:pt x="9247" y="369"/>
                    <a:pt x="7538" y="0"/>
                    <a:pt x="5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0" name="Google Shape;1620;p39"/>
            <p:cNvSpPr/>
            <p:nvPr/>
          </p:nvSpPr>
          <p:spPr>
            <a:xfrm>
              <a:off x="1935600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lnTo>
                    <a:pt x="10462" y="9147"/>
                  </a:ln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6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3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3" y="20129"/>
                  </a:cubicBezTo>
                  <a:cubicBezTo>
                    <a:pt x="4984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1" name="Google Shape;1621;p39"/>
            <p:cNvSpPr/>
            <p:nvPr/>
          </p:nvSpPr>
          <p:spPr>
            <a:xfrm>
              <a:off x="1296750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3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0" y="7956"/>
                    <a:pt x="8690" y="8065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6" y="11907"/>
                    <a:pt x="9383" y="11991"/>
                    <a:pt x="9350" y="12025"/>
                  </a:cubicBezTo>
                  <a:cubicBezTo>
                    <a:pt x="9258" y="12116"/>
                    <a:pt x="8938" y="12588"/>
                    <a:pt x="8833" y="12871"/>
                  </a:cubicBezTo>
                  <a:lnTo>
                    <a:pt x="8833" y="12871"/>
                  </a:lnTo>
                  <a:lnTo>
                    <a:pt x="8687" y="13017"/>
                  </a:lnTo>
                  <a:lnTo>
                    <a:pt x="8687" y="13017"/>
                  </a:lnTo>
                  <a:cubicBezTo>
                    <a:pt x="8469" y="13235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2" name="Google Shape;1622;p39"/>
            <p:cNvSpPr/>
            <p:nvPr/>
          </p:nvSpPr>
          <p:spPr>
            <a:xfrm>
              <a:off x="604750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7" y="8358"/>
                    <a:pt x="10302" y="8470"/>
                  </a:cubicBezTo>
                  <a:cubicBezTo>
                    <a:pt x="10302" y="8472"/>
                    <a:pt x="10302" y="8474"/>
                    <a:pt x="10302" y="8476"/>
                  </a:cubicBezTo>
                  <a:lnTo>
                    <a:pt x="10302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69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8" y="9682"/>
                    <a:pt x="10632" y="9790"/>
                  </a:cubicBezTo>
                  <a:cubicBezTo>
                    <a:pt x="10586" y="9635"/>
                    <a:pt x="10550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1" y="12587"/>
                    <a:pt x="9775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2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6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2" y="7260"/>
                  </a:lnTo>
                  <a:lnTo>
                    <a:pt x="9312" y="7260"/>
                  </a:lnTo>
                  <a:cubicBezTo>
                    <a:pt x="9560" y="7508"/>
                    <a:pt x="9669" y="7616"/>
                    <a:pt x="9862" y="7810"/>
                  </a:cubicBezTo>
                  <a:lnTo>
                    <a:pt x="9972" y="8030"/>
                  </a:lnTo>
                  <a:cubicBezTo>
                    <a:pt x="10126" y="8184"/>
                    <a:pt x="10226" y="8392"/>
                    <a:pt x="10310" y="8578"/>
                  </a:cubicBezTo>
                  <a:lnTo>
                    <a:pt x="10310" y="8578"/>
                  </a:lnTo>
                  <a:cubicBezTo>
                    <a:pt x="10336" y="8759"/>
                    <a:pt x="10412" y="8928"/>
                    <a:pt x="10412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7" y="9088"/>
                    <a:pt x="10464" y="9088"/>
                  </a:cubicBezTo>
                  <a:cubicBezTo>
                    <a:pt x="10489" y="9088"/>
                    <a:pt x="10575" y="9289"/>
                    <a:pt x="10632" y="9460"/>
                  </a:cubicBezTo>
                  <a:cubicBezTo>
                    <a:pt x="10742" y="9900"/>
                    <a:pt x="10632" y="9900"/>
                    <a:pt x="10632" y="10010"/>
                  </a:cubicBezTo>
                  <a:lnTo>
                    <a:pt x="10632" y="10456"/>
                  </a:lnTo>
                  <a:lnTo>
                    <a:pt x="10632" y="10456"/>
                  </a:lnTo>
                  <a:cubicBezTo>
                    <a:pt x="10603" y="10640"/>
                    <a:pt x="10563" y="10879"/>
                    <a:pt x="10522" y="11000"/>
                  </a:cubicBezTo>
                  <a:cubicBezTo>
                    <a:pt x="10467" y="11165"/>
                    <a:pt x="10412" y="11302"/>
                    <a:pt x="10357" y="11440"/>
                  </a:cubicBezTo>
                  <a:lnTo>
                    <a:pt x="10357" y="11440"/>
                  </a:lnTo>
                  <a:lnTo>
                    <a:pt x="10302" y="11550"/>
                  </a:lnTo>
                  <a:cubicBezTo>
                    <a:pt x="10302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8" y="11718"/>
                    <a:pt x="10223" y="11790"/>
                  </a:cubicBezTo>
                  <a:lnTo>
                    <a:pt x="10223" y="11790"/>
                  </a:lnTo>
                  <a:cubicBezTo>
                    <a:pt x="10183" y="11866"/>
                    <a:pt x="10133" y="11939"/>
                    <a:pt x="10082" y="11990"/>
                  </a:cubicBezTo>
                  <a:cubicBezTo>
                    <a:pt x="10051" y="12084"/>
                    <a:pt x="9965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649"/>
                    <a:pt x="9532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6" y="13110"/>
                    <a:pt x="8969" y="13213"/>
                    <a:pt x="8808" y="13301"/>
                  </a:cubicBezTo>
                  <a:lnTo>
                    <a:pt x="8808" y="13301"/>
                  </a:lnTo>
                  <a:cubicBezTo>
                    <a:pt x="8794" y="13303"/>
                    <a:pt x="8779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2" y="13612"/>
                    <a:pt x="792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4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0" y="20481"/>
                  </a:cubicBezTo>
                  <a:cubicBezTo>
                    <a:pt x="8188" y="20481"/>
                    <a:pt x="9446" y="20283"/>
                    <a:pt x="10632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3" name="Google Shape;1623;p39"/>
            <p:cNvSpPr/>
            <p:nvPr/>
          </p:nvSpPr>
          <p:spPr>
            <a:xfrm>
              <a:off x="306850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470" y="12910"/>
                  </a:lnTo>
                  <a:lnTo>
                    <a:pt x="8470" y="12910"/>
                  </a:lnTo>
                  <a:cubicBezTo>
                    <a:pt x="8470" y="12910"/>
                    <a:pt x="8470" y="12910"/>
                    <a:pt x="8470" y="12910"/>
                  </a:cubicBezTo>
                  <a:cubicBezTo>
                    <a:pt x="8030" y="12580"/>
                    <a:pt x="8030" y="12580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8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4" name="Google Shape;1624;p39"/>
            <p:cNvSpPr/>
            <p:nvPr/>
          </p:nvSpPr>
          <p:spPr>
            <a:xfrm>
              <a:off x="953025" y="2562700"/>
              <a:ext cx="454975" cy="509275"/>
            </a:xfrm>
            <a:custGeom>
              <a:avLst/>
              <a:gdLst/>
              <a:ahLst/>
              <a:cxnLst/>
              <a:rect l="l" t="t" r="r" b="b"/>
              <a:pathLst>
                <a:path w="18199" h="20371" extrusionOk="0">
                  <a:moveTo>
                    <a:pt x="8909" y="7460"/>
                  </a:moveTo>
                  <a:lnTo>
                    <a:pt x="8909" y="7460"/>
                  </a:lnTo>
                  <a:cubicBezTo>
                    <a:pt x="8791" y="7542"/>
                    <a:pt x="8666" y="7628"/>
                    <a:pt x="8655" y="7628"/>
                  </a:cubicBezTo>
                  <a:cubicBezTo>
                    <a:pt x="8647" y="7628"/>
                    <a:pt x="8686" y="7594"/>
                    <a:pt x="8800" y="7502"/>
                  </a:cubicBezTo>
                  <a:cubicBezTo>
                    <a:pt x="8838" y="7489"/>
                    <a:pt x="8874" y="7475"/>
                    <a:pt x="8909" y="7460"/>
                  </a:cubicBezTo>
                  <a:close/>
                  <a:moveTo>
                    <a:pt x="7716" y="9136"/>
                  </a:moveTo>
                  <a:lnTo>
                    <a:pt x="7716" y="9136"/>
                  </a:lnTo>
                  <a:cubicBezTo>
                    <a:pt x="7695" y="9190"/>
                    <a:pt x="7680" y="9226"/>
                    <a:pt x="7678" y="9226"/>
                  </a:cubicBezTo>
                  <a:cubicBezTo>
                    <a:pt x="7676" y="9226"/>
                    <a:pt x="7683" y="9204"/>
                    <a:pt x="7700" y="9152"/>
                  </a:cubicBezTo>
                  <a:cubicBezTo>
                    <a:pt x="7706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7" y="10847"/>
                    <a:pt x="7672" y="10971"/>
                    <a:pt x="7699" y="11069"/>
                  </a:cubicBezTo>
                  <a:lnTo>
                    <a:pt x="7699" y="11069"/>
                  </a:lnTo>
                  <a:cubicBezTo>
                    <a:pt x="7672" y="10934"/>
                    <a:pt x="7644" y="10800"/>
                    <a:pt x="7590" y="10692"/>
                  </a:cubicBezTo>
                  <a:close/>
                  <a:moveTo>
                    <a:pt x="7699" y="11069"/>
                  </a:moveTo>
                  <a:lnTo>
                    <a:pt x="7699" y="11069"/>
                  </a:lnTo>
                  <a:cubicBezTo>
                    <a:pt x="7717" y="11160"/>
                    <a:pt x="7735" y="11251"/>
                    <a:pt x="7761" y="11335"/>
                  </a:cubicBezTo>
                  <a:lnTo>
                    <a:pt x="7761" y="11335"/>
                  </a:lnTo>
                  <a:cubicBezTo>
                    <a:pt x="7753" y="11285"/>
                    <a:pt x="7734" y="11200"/>
                    <a:pt x="7699" y="11069"/>
                  </a:cubicBezTo>
                  <a:close/>
                  <a:moveTo>
                    <a:pt x="7920" y="12006"/>
                  </a:moveTo>
                  <a:cubicBezTo>
                    <a:pt x="7955" y="12096"/>
                    <a:pt x="7983" y="12167"/>
                    <a:pt x="7983" y="12167"/>
                  </a:cubicBezTo>
                  <a:cubicBezTo>
                    <a:pt x="7982" y="12167"/>
                    <a:pt x="7965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2" y="1"/>
                  </a:moveTo>
                  <a:cubicBezTo>
                    <a:pt x="10034" y="1"/>
                    <a:pt x="8777" y="198"/>
                    <a:pt x="7590" y="573"/>
                  </a:cubicBezTo>
                  <a:cubicBezTo>
                    <a:pt x="5500" y="1343"/>
                    <a:pt x="3741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621" y="19051"/>
                    <a:pt x="6710" y="19931"/>
                  </a:cubicBezTo>
                  <a:cubicBezTo>
                    <a:pt x="7224" y="20224"/>
                    <a:pt x="7786" y="20371"/>
                    <a:pt x="8397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340" y="13991"/>
                  </a:lnTo>
                  <a:cubicBezTo>
                    <a:pt x="9900" y="13881"/>
                    <a:pt x="9570" y="13661"/>
                    <a:pt x="9240" y="13441"/>
                  </a:cubicBezTo>
                  <a:lnTo>
                    <a:pt x="8910" y="13221"/>
                  </a:lnTo>
                  <a:lnTo>
                    <a:pt x="8910" y="13221"/>
                  </a:lnTo>
                  <a:cubicBezTo>
                    <a:pt x="8662" y="12973"/>
                    <a:pt x="8554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5" y="12296"/>
                    <a:pt x="7995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1" y="11422"/>
                    <a:pt x="7774" y="11380"/>
                    <a:pt x="7761" y="11335"/>
                  </a:cubicBezTo>
                  <a:lnTo>
                    <a:pt x="7761" y="11335"/>
                  </a:lnTo>
                  <a:cubicBezTo>
                    <a:pt x="7767" y="11376"/>
                    <a:pt x="7765" y="11394"/>
                    <a:pt x="7758" y="11394"/>
                  </a:cubicBezTo>
                  <a:cubicBezTo>
                    <a:pt x="7734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20" y="9841"/>
                    <a:pt x="7660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70" y="8282"/>
                    <a:pt x="8532" y="7894"/>
                    <a:pt x="8523" y="7894"/>
                  </a:cubicBezTo>
                  <a:cubicBezTo>
                    <a:pt x="8518" y="7894"/>
                    <a:pt x="8391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8" y="7350"/>
                    <a:pt x="9270" y="7259"/>
                    <a:pt x="9415" y="7180"/>
                  </a:cubicBezTo>
                  <a:lnTo>
                    <a:pt x="9415" y="7180"/>
                  </a:lnTo>
                  <a:cubicBezTo>
                    <a:pt x="9428" y="7178"/>
                    <a:pt x="9443" y="7175"/>
                    <a:pt x="9460" y="7172"/>
                  </a:cubicBezTo>
                  <a:lnTo>
                    <a:pt x="10010" y="695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303" y="6869"/>
                    <a:pt x="10254" y="6874"/>
                    <a:pt x="10232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423" y="6857"/>
                    <a:pt x="10491" y="6850"/>
                    <a:pt x="10560" y="6842"/>
                  </a:cubicBezTo>
                  <a:lnTo>
                    <a:pt x="11550" y="6842"/>
                  </a:lnTo>
                  <a:cubicBezTo>
                    <a:pt x="11770" y="6842"/>
                    <a:pt x="12100" y="6952"/>
                    <a:pt x="12320" y="6952"/>
                  </a:cubicBezTo>
                  <a:cubicBezTo>
                    <a:pt x="12711" y="7069"/>
                    <a:pt x="13081" y="7123"/>
                    <a:pt x="13430" y="7123"/>
                  </a:cubicBezTo>
                  <a:cubicBezTo>
                    <a:pt x="17002" y="7123"/>
                    <a:pt x="18198" y="1455"/>
                    <a:pt x="14190" y="353"/>
                  </a:cubicBezTo>
                  <a:cubicBezTo>
                    <a:pt x="13239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5" name="Google Shape;1625;p39"/>
            <p:cNvSpPr/>
            <p:nvPr/>
          </p:nvSpPr>
          <p:spPr>
            <a:xfrm>
              <a:off x="1634975" y="2563250"/>
              <a:ext cx="412475" cy="508950"/>
            </a:xfrm>
            <a:custGeom>
              <a:avLst/>
              <a:gdLst/>
              <a:ahLst/>
              <a:cxnLst/>
              <a:rect l="l" t="t" r="r" b="b"/>
              <a:pathLst>
                <a:path w="16499" h="20358" extrusionOk="0">
                  <a:moveTo>
                    <a:pt x="8066" y="7175"/>
                  </a:moveTo>
                  <a:cubicBezTo>
                    <a:pt x="8051" y="7189"/>
                    <a:pt x="8036" y="7204"/>
                    <a:pt x="8022" y="7220"/>
                  </a:cubicBezTo>
                  <a:lnTo>
                    <a:pt x="8022" y="7220"/>
                  </a:lnTo>
                  <a:cubicBezTo>
                    <a:pt x="8036" y="7205"/>
                    <a:pt x="8051" y="7190"/>
                    <a:pt x="8066" y="7175"/>
                  </a:cubicBezTo>
                  <a:close/>
                  <a:moveTo>
                    <a:pt x="8022" y="7220"/>
                  </a:moveTo>
                  <a:cubicBezTo>
                    <a:pt x="7963" y="7284"/>
                    <a:pt x="7919" y="7342"/>
                    <a:pt x="7919" y="7370"/>
                  </a:cubicBezTo>
                  <a:cubicBezTo>
                    <a:pt x="7948" y="7313"/>
                    <a:pt x="7983" y="7264"/>
                    <a:pt x="8022" y="7220"/>
                  </a:cubicBezTo>
                  <a:close/>
                  <a:moveTo>
                    <a:pt x="7293" y="8121"/>
                  </a:moveTo>
                  <a:cubicBezTo>
                    <a:pt x="7307" y="8121"/>
                    <a:pt x="7279" y="8211"/>
                    <a:pt x="7149" y="8470"/>
                  </a:cubicBezTo>
                  <a:cubicBezTo>
                    <a:pt x="7149" y="8336"/>
                    <a:pt x="7271" y="8121"/>
                    <a:pt x="7293" y="8121"/>
                  </a:cubicBezTo>
                  <a:close/>
                  <a:moveTo>
                    <a:pt x="7538" y="12017"/>
                  </a:moveTo>
                  <a:lnTo>
                    <a:pt x="7538" y="12017"/>
                  </a:lnTo>
                  <a:cubicBezTo>
                    <a:pt x="7542" y="12017"/>
                    <a:pt x="7601" y="12094"/>
                    <a:pt x="7672" y="12182"/>
                  </a:cubicBezTo>
                  <a:lnTo>
                    <a:pt x="7672" y="12182"/>
                  </a:lnTo>
                  <a:lnTo>
                    <a:pt x="7589" y="12099"/>
                  </a:lnTo>
                  <a:cubicBezTo>
                    <a:pt x="7550" y="12040"/>
                    <a:pt x="7535" y="12017"/>
                    <a:pt x="7538" y="12017"/>
                  </a:cubicBezTo>
                  <a:close/>
                  <a:moveTo>
                    <a:pt x="8359" y="12869"/>
                  </a:moveTo>
                  <a:cubicBezTo>
                    <a:pt x="8470" y="12962"/>
                    <a:pt x="8582" y="13055"/>
                    <a:pt x="8575" y="13055"/>
                  </a:cubicBezTo>
                  <a:cubicBezTo>
                    <a:pt x="8572" y="13055"/>
                    <a:pt x="8541" y="13033"/>
                    <a:pt x="8469" y="12979"/>
                  </a:cubicBezTo>
                  <a:cubicBezTo>
                    <a:pt x="8428" y="12938"/>
                    <a:pt x="8391" y="12902"/>
                    <a:pt x="8359" y="12869"/>
                  </a:cubicBezTo>
                  <a:close/>
                  <a:moveTo>
                    <a:pt x="9096" y="13287"/>
                  </a:moveTo>
                  <a:cubicBezTo>
                    <a:pt x="9192" y="13328"/>
                    <a:pt x="9270" y="13362"/>
                    <a:pt x="9266" y="13362"/>
                  </a:cubicBezTo>
                  <a:cubicBezTo>
                    <a:pt x="9263" y="13362"/>
                    <a:pt x="9224" y="13347"/>
                    <a:pt x="9129" y="13309"/>
                  </a:cubicBezTo>
                  <a:lnTo>
                    <a:pt x="9096" y="13287"/>
                  </a:lnTo>
                  <a:close/>
                  <a:moveTo>
                    <a:pt x="9671" y="13432"/>
                  </a:moveTo>
                  <a:cubicBezTo>
                    <a:pt x="9740" y="13432"/>
                    <a:pt x="9936" y="13456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2" y="13432"/>
                    <a:pt x="9671" y="13432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1" y="13529"/>
                  </a:lnTo>
                  <a:cubicBezTo>
                    <a:pt x="11428" y="13513"/>
                    <a:pt x="11546" y="13498"/>
                    <a:pt x="11549" y="13498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59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379"/>
                    <a:pt x="5720" y="19249"/>
                  </a:cubicBezTo>
                  <a:cubicBezTo>
                    <a:pt x="7372" y="19967"/>
                    <a:pt x="9119" y="20357"/>
                    <a:pt x="10867" y="20357"/>
                  </a:cubicBezTo>
                  <a:cubicBezTo>
                    <a:pt x="11795" y="20357"/>
                    <a:pt x="12724" y="20247"/>
                    <a:pt x="13639" y="20019"/>
                  </a:cubicBezTo>
                  <a:cubicBezTo>
                    <a:pt x="15399" y="19469"/>
                    <a:pt x="16498" y="17599"/>
                    <a:pt x="16058" y="15729"/>
                  </a:cubicBezTo>
                  <a:cubicBezTo>
                    <a:pt x="15591" y="14232"/>
                    <a:pt x="14167" y="13212"/>
                    <a:pt x="12602" y="13212"/>
                  </a:cubicBezTo>
                  <a:cubicBezTo>
                    <a:pt x="12327" y="13212"/>
                    <a:pt x="12048" y="13244"/>
                    <a:pt x="11769" y="1330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03" y="13321"/>
                    <a:pt x="9306" y="13310"/>
                    <a:pt x="9010" y="13230"/>
                  </a:cubicBezTo>
                  <a:lnTo>
                    <a:pt x="9010" y="13230"/>
                  </a:lnTo>
                  <a:lnTo>
                    <a:pt x="8799" y="13089"/>
                  </a:lnTo>
                  <a:lnTo>
                    <a:pt x="8359" y="12869"/>
                  </a:lnTo>
                  <a:lnTo>
                    <a:pt x="8359" y="12869"/>
                  </a:lnTo>
                  <a:cubicBezTo>
                    <a:pt x="8136" y="12646"/>
                    <a:pt x="8112" y="12622"/>
                    <a:pt x="7919" y="12429"/>
                  </a:cubicBezTo>
                  <a:cubicBezTo>
                    <a:pt x="7919" y="12429"/>
                    <a:pt x="7809" y="12319"/>
                    <a:pt x="7809" y="12209"/>
                  </a:cubicBezTo>
                  <a:cubicBezTo>
                    <a:pt x="7699" y="12209"/>
                    <a:pt x="7479" y="11770"/>
                    <a:pt x="7369" y="11550"/>
                  </a:cubicBezTo>
                  <a:cubicBezTo>
                    <a:pt x="7369" y="11550"/>
                    <a:pt x="7369" y="11459"/>
                    <a:pt x="7287" y="11360"/>
                  </a:cubicBezTo>
                  <a:lnTo>
                    <a:pt x="7287" y="11360"/>
                  </a:lnTo>
                  <a:cubicBezTo>
                    <a:pt x="7260" y="11290"/>
                    <a:pt x="7241" y="11235"/>
                    <a:pt x="7209" y="11185"/>
                  </a:cubicBezTo>
                  <a:lnTo>
                    <a:pt x="7209" y="11185"/>
                  </a:lnTo>
                  <a:cubicBezTo>
                    <a:pt x="7118" y="10929"/>
                    <a:pt x="7039" y="10729"/>
                    <a:pt x="7039" y="10450"/>
                  </a:cubicBezTo>
                  <a:cubicBezTo>
                    <a:pt x="7039" y="10416"/>
                    <a:pt x="7039" y="10378"/>
                    <a:pt x="7039" y="10340"/>
                  </a:cubicBezTo>
                  <a:lnTo>
                    <a:pt x="7039" y="9460"/>
                  </a:lnTo>
                  <a:lnTo>
                    <a:pt x="7039" y="9020"/>
                  </a:lnTo>
                  <a:cubicBezTo>
                    <a:pt x="7039" y="9020"/>
                    <a:pt x="6971" y="9294"/>
                    <a:pt x="6929" y="9498"/>
                  </a:cubicBezTo>
                  <a:lnTo>
                    <a:pt x="6929" y="9498"/>
                  </a:lnTo>
                  <a:cubicBezTo>
                    <a:pt x="6929" y="9393"/>
                    <a:pt x="6929" y="9431"/>
                    <a:pt x="6929" y="9350"/>
                  </a:cubicBezTo>
                  <a:cubicBezTo>
                    <a:pt x="6929" y="9101"/>
                    <a:pt x="6992" y="8852"/>
                    <a:pt x="7070" y="8650"/>
                  </a:cubicBezTo>
                  <a:lnTo>
                    <a:pt x="7070" y="8650"/>
                  </a:lnTo>
                  <a:cubicBezTo>
                    <a:pt x="7129" y="8549"/>
                    <a:pt x="7213" y="8406"/>
                    <a:pt x="7259" y="8360"/>
                  </a:cubicBezTo>
                  <a:cubicBezTo>
                    <a:pt x="7259" y="8140"/>
                    <a:pt x="7809" y="7590"/>
                    <a:pt x="7809" y="7370"/>
                  </a:cubicBezTo>
                  <a:lnTo>
                    <a:pt x="7809" y="7370"/>
                  </a:lnTo>
                  <a:lnTo>
                    <a:pt x="8029" y="7150"/>
                  </a:lnTo>
                  <a:lnTo>
                    <a:pt x="8158" y="7086"/>
                  </a:lnTo>
                  <a:lnTo>
                    <a:pt x="8158" y="7086"/>
                  </a:lnTo>
                  <a:cubicBezTo>
                    <a:pt x="8127" y="7114"/>
                    <a:pt x="8095" y="7145"/>
                    <a:pt x="8066" y="7175"/>
                  </a:cubicBezTo>
                  <a:lnTo>
                    <a:pt x="8066" y="7175"/>
                  </a:lnTo>
                  <a:cubicBezTo>
                    <a:pt x="8104" y="7137"/>
                    <a:pt x="8145" y="7104"/>
                    <a:pt x="8184" y="7073"/>
                  </a:cubicBezTo>
                  <a:lnTo>
                    <a:pt x="8184" y="7073"/>
                  </a:lnTo>
                  <a:lnTo>
                    <a:pt x="8249" y="7040"/>
                  </a:lnTo>
                  <a:cubicBezTo>
                    <a:pt x="8283" y="7006"/>
                    <a:pt x="8307" y="6981"/>
                    <a:pt x="8322" y="6964"/>
                  </a:cubicBezTo>
                  <a:lnTo>
                    <a:pt x="8322" y="6964"/>
                  </a:lnTo>
                  <a:cubicBezTo>
                    <a:pt x="8335" y="6953"/>
                    <a:pt x="8348" y="6941"/>
                    <a:pt x="8359" y="6930"/>
                  </a:cubicBezTo>
                  <a:cubicBezTo>
                    <a:pt x="8799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0"/>
                    <a:pt x="10559" y="551"/>
                    <a:pt x="8689" y="111"/>
                  </a:cubicBezTo>
                  <a:cubicBezTo>
                    <a:pt x="8396" y="37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6" name="Google Shape;1626;p39"/>
            <p:cNvSpPr/>
            <p:nvPr/>
          </p:nvSpPr>
          <p:spPr>
            <a:xfrm>
              <a:off x="2283900" y="2562700"/>
              <a:ext cx="454950" cy="509275"/>
            </a:xfrm>
            <a:custGeom>
              <a:avLst/>
              <a:gdLst/>
              <a:ahLst/>
              <a:cxnLst/>
              <a:rect l="l" t="t" r="r" b="b"/>
              <a:pathLst>
                <a:path w="18198" h="20371" extrusionOk="0">
                  <a:moveTo>
                    <a:pt x="8908" y="7460"/>
                  </a:moveTo>
                  <a:cubicBezTo>
                    <a:pt x="8791" y="7542"/>
                    <a:pt x="8666" y="7628"/>
                    <a:pt x="8654" y="7628"/>
                  </a:cubicBezTo>
                  <a:cubicBezTo>
                    <a:pt x="8647" y="7628"/>
                    <a:pt x="8685" y="7594"/>
                    <a:pt x="8799" y="7502"/>
                  </a:cubicBezTo>
                  <a:cubicBezTo>
                    <a:pt x="8837" y="7489"/>
                    <a:pt x="8873" y="7475"/>
                    <a:pt x="8908" y="7460"/>
                  </a:cubicBezTo>
                  <a:close/>
                  <a:moveTo>
                    <a:pt x="7716" y="9136"/>
                  </a:moveTo>
                  <a:cubicBezTo>
                    <a:pt x="7694" y="9190"/>
                    <a:pt x="7679" y="9226"/>
                    <a:pt x="7677" y="9226"/>
                  </a:cubicBezTo>
                  <a:cubicBezTo>
                    <a:pt x="7676" y="9226"/>
                    <a:pt x="7682" y="9204"/>
                    <a:pt x="7700" y="9152"/>
                  </a:cubicBezTo>
                  <a:cubicBezTo>
                    <a:pt x="7705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6" y="10847"/>
                    <a:pt x="7672" y="10971"/>
                    <a:pt x="7698" y="11069"/>
                  </a:cubicBezTo>
                  <a:lnTo>
                    <a:pt x="7698" y="11069"/>
                  </a:lnTo>
                  <a:cubicBezTo>
                    <a:pt x="7671" y="10934"/>
                    <a:pt x="7644" y="10800"/>
                    <a:pt x="7590" y="10692"/>
                  </a:cubicBezTo>
                  <a:close/>
                  <a:moveTo>
                    <a:pt x="7698" y="11069"/>
                  </a:moveTo>
                  <a:cubicBezTo>
                    <a:pt x="7716" y="11160"/>
                    <a:pt x="7734" y="11251"/>
                    <a:pt x="7760" y="11335"/>
                  </a:cubicBezTo>
                  <a:lnTo>
                    <a:pt x="7760" y="11335"/>
                  </a:lnTo>
                  <a:cubicBezTo>
                    <a:pt x="7752" y="11285"/>
                    <a:pt x="7733" y="11200"/>
                    <a:pt x="7698" y="11069"/>
                  </a:cubicBezTo>
                  <a:close/>
                  <a:moveTo>
                    <a:pt x="7920" y="12006"/>
                  </a:moveTo>
                  <a:lnTo>
                    <a:pt x="7920" y="12006"/>
                  </a:lnTo>
                  <a:cubicBezTo>
                    <a:pt x="7954" y="12096"/>
                    <a:pt x="7982" y="12167"/>
                    <a:pt x="7982" y="12167"/>
                  </a:cubicBezTo>
                  <a:cubicBezTo>
                    <a:pt x="7982" y="12167"/>
                    <a:pt x="7964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1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339" y="13991"/>
                  </a:lnTo>
                  <a:cubicBezTo>
                    <a:pt x="9899" y="13881"/>
                    <a:pt x="9569" y="13661"/>
                    <a:pt x="9239" y="13441"/>
                  </a:cubicBezTo>
                  <a:lnTo>
                    <a:pt x="8909" y="13221"/>
                  </a:lnTo>
                  <a:lnTo>
                    <a:pt x="8909" y="13221"/>
                  </a:lnTo>
                  <a:cubicBezTo>
                    <a:pt x="8661" y="12973"/>
                    <a:pt x="8553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4" y="12296"/>
                    <a:pt x="7994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0" y="11422"/>
                    <a:pt x="7774" y="11380"/>
                    <a:pt x="7760" y="11335"/>
                  </a:cubicBezTo>
                  <a:lnTo>
                    <a:pt x="7760" y="11335"/>
                  </a:lnTo>
                  <a:cubicBezTo>
                    <a:pt x="7766" y="11376"/>
                    <a:pt x="7765" y="11394"/>
                    <a:pt x="7757" y="11394"/>
                  </a:cubicBezTo>
                  <a:cubicBezTo>
                    <a:pt x="7733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19" y="9841"/>
                    <a:pt x="7659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69" y="8282"/>
                    <a:pt x="8532" y="7894"/>
                    <a:pt x="8522" y="7894"/>
                  </a:cubicBezTo>
                  <a:lnTo>
                    <a:pt x="8522" y="7894"/>
                  </a:lnTo>
                  <a:cubicBezTo>
                    <a:pt x="8517" y="7894"/>
                    <a:pt x="8390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7" y="7350"/>
                    <a:pt x="9270" y="7259"/>
                    <a:pt x="9414" y="7180"/>
                  </a:cubicBezTo>
                  <a:lnTo>
                    <a:pt x="9414" y="7180"/>
                  </a:lnTo>
                  <a:cubicBezTo>
                    <a:pt x="9428" y="7178"/>
                    <a:pt x="9443" y="7175"/>
                    <a:pt x="9459" y="7172"/>
                  </a:cubicBezTo>
                  <a:lnTo>
                    <a:pt x="10009" y="695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303" y="6869"/>
                    <a:pt x="10253" y="6874"/>
                    <a:pt x="10231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422" y="6857"/>
                    <a:pt x="10491" y="6850"/>
                    <a:pt x="10559" y="6842"/>
                  </a:cubicBezTo>
                  <a:lnTo>
                    <a:pt x="11549" y="6842"/>
                  </a:lnTo>
                  <a:cubicBezTo>
                    <a:pt x="11769" y="6842"/>
                    <a:pt x="12099" y="6952"/>
                    <a:pt x="12319" y="6952"/>
                  </a:cubicBezTo>
                  <a:cubicBezTo>
                    <a:pt x="12710" y="7069"/>
                    <a:pt x="13081" y="7123"/>
                    <a:pt x="13429" y="7123"/>
                  </a:cubicBezTo>
                  <a:cubicBezTo>
                    <a:pt x="17001" y="7123"/>
                    <a:pt x="18198" y="1455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7" name="Google Shape;1627;p39"/>
            <p:cNvSpPr/>
            <p:nvPr/>
          </p:nvSpPr>
          <p:spPr>
            <a:xfrm>
              <a:off x="2968575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8" name="Google Shape;1628;p39"/>
            <p:cNvSpPr/>
            <p:nvPr/>
          </p:nvSpPr>
          <p:spPr>
            <a:xfrm>
              <a:off x="3617500" y="2562700"/>
              <a:ext cx="452225" cy="509275"/>
            </a:xfrm>
            <a:custGeom>
              <a:avLst/>
              <a:gdLst/>
              <a:ahLst/>
              <a:cxnLst/>
              <a:rect l="l" t="t" r="r" b="b"/>
              <a:pathLst>
                <a:path w="18089" h="20371" extrusionOk="0">
                  <a:moveTo>
                    <a:pt x="7810" y="12006"/>
                  </a:moveTo>
                  <a:cubicBezTo>
                    <a:pt x="7845" y="12096"/>
                    <a:pt x="7873" y="12167"/>
                    <a:pt x="7873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23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5" y="12296"/>
                    <a:pt x="7884" y="12086"/>
                    <a:pt x="7800" y="11899"/>
                  </a:cubicBezTo>
                  <a:lnTo>
                    <a:pt x="7800" y="11899"/>
                  </a:lnTo>
                  <a:cubicBezTo>
                    <a:pt x="7773" y="11747"/>
                    <a:pt x="7700" y="11641"/>
                    <a:pt x="7700" y="11462"/>
                  </a:cubicBezTo>
                  <a:cubicBezTo>
                    <a:pt x="7684" y="11430"/>
                    <a:pt x="7671" y="11397"/>
                    <a:pt x="7659" y="11362"/>
                  </a:cubicBezTo>
                  <a:lnTo>
                    <a:pt x="7659" y="11362"/>
                  </a:lnTo>
                  <a:cubicBezTo>
                    <a:pt x="7663" y="11384"/>
                    <a:pt x="7663" y="11394"/>
                    <a:pt x="7660" y="11394"/>
                  </a:cubicBezTo>
                  <a:cubicBezTo>
                    <a:pt x="7651" y="11394"/>
                    <a:pt x="7605" y="11243"/>
                    <a:pt x="7593" y="11091"/>
                  </a:cubicBezTo>
                  <a:lnTo>
                    <a:pt x="7593" y="11091"/>
                  </a:lnTo>
                  <a:cubicBezTo>
                    <a:pt x="7612" y="11185"/>
                    <a:pt x="7631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3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3" y="11088"/>
                    <a:pt x="7593" y="11091"/>
                  </a:cubicBezTo>
                  <a:lnTo>
                    <a:pt x="7593" y="11091"/>
                  </a:lnTo>
                  <a:cubicBezTo>
                    <a:pt x="7591" y="11082"/>
                    <a:pt x="7589" y="11074"/>
                    <a:pt x="7588" y="11065"/>
                  </a:cubicBezTo>
                  <a:lnTo>
                    <a:pt x="7588" y="11065"/>
                  </a:lnTo>
                  <a:cubicBezTo>
                    <a:pt x="7589" y="11071"/>
                    <a:pt x="7591" y="11076"/>
                    <a:pt x="7592" y="11082"/>
                  </a:cubicBezTo>
                  <a:lnTo>
                    <a:pt x="7592" y="11082"/>
                  </a:lnTo>
                  <a:cubicBezTo>
                    <a:pt x="7591" y="11061"/>
                    <a:pt x="7590" y="11041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10" y="8371"/>
                    <a:pt x="8250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7" y="7835"/>
                    <a:pt x="869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45" y="7307"/>
                    <a:pt x="9248" y="7244"/>
                    <a:pt x="9346" y="7186"/>
                  </a:cubicBezTo>
                  <a:lnTo>
                    <a:pt x="9346" y="7186"/>
                  </a:lnTo>
                  <a:cubicBezTo>
                    <a:pt x="9373" y="7185"/>
                    <a:pt x="9411" y="7180"/>
                    <a:pt x="9460" y="7172"/>
                  </a:cubicBezTo>
                  <a:lnTo>
                    <a:pt x="9900" y="695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283" y="6871"/>
                    <a:pt x="10248" y="6874"/>
                    <a:pt x="10231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389" y="6860"/>
                    <a:pt x="10468" y="6851"/>
                    <a:pt x="10546" y="6842"/>
                  </a:cubicBezTo>
                  <a:lnTo>
                    <a:pt x="11440" y="6842"/>
                  </a:lnTo>
                  <a:cubicBezTo>
                    <a:pt x="11770" y="6842"/>
                    <a:pt x="11990" y="6952"/>
                    <a:pt x="12320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9" name="Google Shape;1629;p39"/>
            <p:cNvSpPr/>
            <p:nvPr/>
          </p:nvSpPr>
          <p:spPr>
            <a:xfrm>
              <a:off x="4299425" y="2560500"/>
              <a:ext cx="409750" cy="511700"/>
            </a:xfrm>
            <a:custGeom>
              <a:avLst/>
              <a:gdLst/>
              <a:ahLst/>
              <a:cxnLst/>
              <a:rect l="l" t="t" r="r" b="b"/>
              <a:pathLst>
                <a:path w="16390" h="20468" extrusionOk="0">
                  <a:moveTo>
                    <a:pt x="7818" y="7306"/>
                  </a:moveTo>
                  <a:cubicBezTo>
                    <a:pt x="7765" y="7344"/>
                    <a:pt x="7722" y="7370"/>
                    <a:pt x="7700" y="7370"/>
                  </a:cubicBezTo>
                  <a:cubicBezTo>
                    <a:pt x="7743" y="7349"/>
                    <a:pt x="7782" y="7327"/>
                    <a:pt x="7818" y="7306"/>
                  </a:cubicBezTo>
                  <a:close/>
                  <a:moveTo>
                    <a:pt x="7186" y="8151"/>
                  </a:moveTo>
                  <a:cubicBezTo>
                    <a:pt x="7174" y="8151"/>
                    <a:pt x="7040" y="8400"/>
                    <a:pt x="7040" y="8470"/>
                  </a:cubicBezTo>
                  <a:cubicBezTo>
                    <a:pt x="7160" y="8231"/>
                    <a:pt x="7193" y="8151"/>
                    <a:pt x="7186" y="8151"/>
                  </a:cubicBezTo>
                  <a:close/>
                  <a:moveTo>
                    <a:pt x="6846" y="9622"/>
                  </a:moveTo>
                  <a:cubicBezTo>
                    <a:pt x="6836" y="9679"/>
                    <a:pt x="6828" y="9715"/>
                    <a:pt x="6824" y="9715"/>
                  </a:cubicBezTo>
                  <a:cubicBezTo>
                    <a:pt x="6822" y="9715"/>
                    <a:pt x="6820" y="9704"/>
                    <a:pt x="6820" y="9680"/>
                  </a:cubicBezTo>
                  <a:cubicBezTo>
                    <a:pt x="6831" y="9659"/>
                    <a:pt x="6839" y="9640"/>
                    <a:pt x="6846" y="9622"/>
                  </a:cubicBezTo>
                  <a:close/>
                  <a:moveTo>
                    <a:pt x="7428" y="12017"/>
                  </a:moveTo>
                  <a:cubicBezTo>
                    <a:pt x="7431" y="12017"/>
                    <a:pt x="7472" y="12071"/>
                    <a:pt x="7526" y="12145"/>
                  </a:cubicBezTo>
                  <a:lnTo>
                    <a:pt x="7526" y="12145"/>
                  </a:lnTo>
                  <a:lnTo>
                    <a:pt x="7480" y="12099"/>
                  </a:lnTo>
                  <a:cubicBezTo>
                    <a:pt x="7441" y="12041"/>
                    <a:pt x="7427" y="12017"/>
                    <a:pt x="7428" y="12017"/>
                  </a:cubicBezTo>
                  <a:close/>
                  <a:moveTo>
                    <a:pt x="9611" y="13542"/>
                  </a:moveTo>
                  <a:cubicBezTo>
                    <a:pt x="9680" y="13542"/>
                    <a:pt x="9863" y="13566"/>
                    <a:pt x="10230" y="13639"/>
                  </a:cubicBezTo>
                  <a:lnTo>
                    <a:pt x="10010" y="13639"/>
                  </a:lnTo>
                  <a:cubicBezTo>
                    <a:pt x="9790" y="13639"/>
                    <a:pt x="9472" y="13542"/>
                    <a:pt x="9611" y="13542"/>
                  </a:cubicBezTo>
                  <a:close/>
                  <a:moveTo>
                    <a:pt x="7810" y="1"/>
                  </a:moveTo>
                  <a:cubicBezTo>
                    <a:pt x="7224" y="1"/>
                    <a:pt x="6637" y="147"/>
                    <a:pt x="6050" y="441"/>
                  </a:cubicBezTo>
                  <a:lnTo>
                    <a:pt x="6050" y="551"/>
                  </a:lnTo>
                  <a:cubicBezTo>
                    <a:pt x="2311" y="2201"/>
                    <a:pt x="1" y="5940"/>
                    <a:pt x="1" y="10010"/>
                  </a:cubicBezTo>
                  <a:cubicBezTo>
                    <a:pt x="1" y="13969"/>
                    <a:pt x="2201" y="17489"/>
                    <a:pt x="5720" y="19359"/>
                  </a:cubicBezTo>
                  <a:cubicBezTo>
                    <a:pt x="7301" y="20077"/>
                    <a:pt x="9023" y="20467"/>
                    <a:pt x="10763" y="20467"/>
                  </a:cubicBezTo>
                  <a:cubicBezTo>
                    <a:pt x="11686" y="20467"/>
                    <a:pt x="12614" y="20357"/>
                    <a:pt x="13530" y="20129"/>
                  </a:cubicBezTo>
                  <a:cubicBezTo>
                    <a:pt x="15399" y="19579"/>
                    <a:pt x="16389" y="17709"/>
                    <a:pt x="15949" y="15839"/>
                  </a:cubicBezTo>
                  <a:cubicBezTo>
                    <a:pt x="15481" y="14342"/>
                    <a:pt x="14058" y="13322"/>
                    <a:pt x="12492" y="13322"/>
                  </a:cubicBezTo>
                  <a:cubicBezTo>
                    <a:pt x="12218" y="13322"/>
                    <a:pt x="11939" y="13354"/>
                    <a:pt x="11660" y="13419"/>
                  </a:cubicBezTo>
                  <a:lnTo>
                    <a:pt x="11110" y="13639"/>
                  </a:lnTo>
                  <a:lnTo>
                    <a:pt x="10230" y="13639"/>
                  </a:lnTo>
                  <a:lnTo>
                    <a:pt x="9790" y="13529"/>
                  </a:lnTo>
                  <a:cubicBezTo>
                    <a:pt x="9570" y="13456"/>
                    <a:pt x="9350" y="13383"/>
                    <a:pt x="9130" y="13309"/>
                  </a:cubicBezTo>
                  <a:lnTo>
                    <a:pt x="8690" y="13089"/>
                  </a:lnTo>
                  <a:lnTo>
                    <a:pt x="8360" y="12869"/>
                  </a:lnTo>
                  <a:lnTo>
                    <a:pt x="8252" y="12815"/>
                  </a:lnTo>
                  <a:lnTo>
                    <a:pt x="8252" y="12815"/>
                  </a:lnTo>
                  <a:cubicBezTo>
                    <a:pt x="8021" y="12640"/>
                    <a:pt x="7986" y="12605"/>
                    <a:pt x="7810" y="12429"/>
                  </a:cubicBezTo>
                  <a:lnTo>
                    <a:pt x="7700" y="12319"/>
                  </a:lnTo>
                  <a:lnTo>
                    <a:pt x="7700" y="12319"/>
                  </a:lnTo>
                  <a:cubicBezTo>
                    <a:pt x="7700" y="12319"/>
                    <a:pt x="7700" y="12319"/>
                    <a:pt x="7700" y="12319"/>
                  </a:cubicBezTo>
                  <a:cubicBezTo>
                    <a:pt x="7590" y="12209"/>
                    <a:pt x="7370" y="11770"/>
                    <a:pt x="7260" y="11550"/>
                  </a:cubicBezTo>
                  <a:cubicBezTo>
                    <a:pt x="7160" y="11449"/>
                    <a:pt x="7151" y="11258"/>
                    <a:pt x="7067" y="11141"/>
                  </a:cubicBezTo>
                  <a:lnTo>
                    <a:pt x="7067" y="11141"/>
                  </a:lnTo>
                  <a:cubicBezTo>
                    <a:pt x="6991" y="10947"/>
                    <a:pt x="6930" y="10723"/>
                    <a:pt x="6930" y="10560"/>
                  </a:cubicBezTo>
                  <a:cubicBezTo>
                    <a:pt x="6930" y="10497"/>
                    <a:pt x="6930" y="10450"/>
                    <a:pt x="6930" y="1045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89"/>
                    <a:pt x="6866" y="9493"/>
                  </a:cubicBezTo>
                  <a:lnTo>
                    <a:pt x="6866" y="9493"/>
                  </a:lnTo>
                  <a:cubicBezTo>
                    <a:pt x="6856" y="9440"/>
                    <a:pt x="6820" y="9413"/>
                    <a:pt x="6820" y="9350"/>
                  </a:cubicBezTo>
                  <a:cubicBezTo>
                    <a:pt x="6930" y="9130"/>
                    <a:pt x="6930" y="8800"/>
                    <a:pt x="7040" y="8470"/>
                  </a:cubicBezTo>
                  <a:lnTo>
                    <a:pt x="7040" y="8470"/>
                  </a:lnTo>
                  <a:cubicBezTo>
                    <a:pt x="6969" y="8684"/>
                    <a:pt x="6944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272"/>
                    <a:pt x="7458" y="7836"/>
                    <a:pt x="7573" y="7607"/>
                  </a:cubicBezTo>
                  <a:lnTo>
                    <a:pt x="7573" y="7607"/>
                  </a:lnTo>
                  <a:lnTo>
                    <a:pt x="7920" y="7260"/>
                  </a:lnTo>
                  <a:lnTo>
                    <a:pt x="7975" y="7205"/>
                  </a:lnTo>
                  <a:lnTo>
                    <a:pt x="7975" y="7205"/>
                  </a:lnTo>
                  <a:cubicBezTo>
                    <a:pt x="8058" y="7150"/>
                    <a:pt x="8140" y="7095"/>
                    <a:pt x="8250" y="7040"/>
                  </a:cubicBezTo>
                  <a:cubicBezTo>
                    <a:pt x="8690" y="6820"/>
                    <a:pt x="9130" y="6600"/>
                    <a:pt x="9570" y="6380"/>
                  </a:cubicBezTo>
                  <a:cubicBezTo>
                    <a:pt x="10340" y="5940"/>
                    <a:pt x="10890" y="5170"/>
                    <a:pt x="11110" y="4400"/>
                  </a:cubicBezTo>
                  <a:cubicBezTo>
                    <a:pt x="11660" y="2530"/>
                    <a:pt x="10560" y="661"/>
                    <a:pt x="8690" y="111"/>
                  </a:cubicBezTo>
                  <a:cubicBezTo>
                    <a:pt x="8397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0" name="Google Shape;1630;p39"/>
            <p:cNvSpPr/>
            <p:nvPr/>
          </p:nvSpPr>
          <p:spPr>
            <a:xfrm>
              <a:off x="4948375" y="2562700"/>
              <a:ext cx="452200" cy="509275"/>
            </a:xfrm>
            <a:custGeom>
              <a:avLst/>
              <a:gdLst/>
              <a:ahLst/>
              <a:cxnLst/>
              <a:rect l="l" t="t" r="r" b="b"/>
              <a:pathLst>
                <a:path w="18088" h="20371" extrusionOk="0">
                  <a:moveTo>
                    <a:pt x="7809" y="12006"/>
                  </a:moveTo>
                  <a:cubicBezTo>
                    <a:pt x="7844" y="12096"/>
                    <a:pt x="7872" y="12167"/>
                    <a:pt x="7872" y="12167"/>
                  </a:cubicBezTo>
                  <a:cubicBezTo>
                    <a:pt x="7872" y="12167"/>
                    <a:pt x="7854" y="12124"/>
                    <a:pt x="7809" y="12011"/>
                  </a:cubicBezTo>
                  <a:cubicBezTo>
                    <a:pt x="7809" y="12010"/>
                    <a:pt x="7809" y="12008"/>
                    <a:pt x="7809" y="12006"/>
                  </a:cubicBez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0" y="20371"/>
                    <a:pt x="8946" y="20334"/>
                    <a:pt x="923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229" y="13991"/>
                  </a:lnTo>
                  <a:cubicBezTo>
                    <a:pt x="9789" y="13881"/>
                    <a:pt x="9459" y="13661"/>
                    <a:pt x="9129" y="13441"/>
                  </a:cubicBezTo>
                  <a:lnTo>
                    <a:pt x="8799" y="13221"/>
                  </a:lnTo>
                  <a:lnTo>
                    <a:pt x="8799" y="13221"/>
                  </a:lnTo>
                  <a:cubicBezTo>
                    <a:pt x="8551" y="12973"/>
                    <a:pt x="8443" y="12865"/>
                    <a:pt x="8249" y="12671"/>
                  </a:cubicBezTo>
                  <a:lnTo>
                    <a:pt x="8249" y="12671"/>
                  </a:lnTo>
                  <a:lnTo>
                    <a:pt x="8139" y="12451"/>
                  </a:lnTo>
                  <a:cubicBezTo>
                    <a:pt x="7984" y="12296"/>
                    <a:pt x="7884" y="12086"/>
                    <a:pt x="7799" y="11899"/>
                  </a:cubicBezTo>
                  <a:lnTo>
                    <a:pt x="7799" y="11899"/>
                  </a:lnTo>
                  <a:cubicBezTo>
                    <a:pt x="7772" y="11747"/>
                    <a:pt x="7699" y="11641"/>
                    <a:pt x="7699" y="11462"/>
                  </a:cubicBezTo>
                  <a:cubicBezTo>
                    <a:pt x="7684" y="11430"/>
                    <a:pt x="7670" y="11397"/>
                    <a:pt x="7659" y="11362"/>
                  </a:cubicBezTo>
                  <a:lnTo>
                    <a:pt x="7659" y="11362"/>
                  </a:lnTo>
                  <a:cubicBezTo>
                    <a:pt x="7662" y="11384"/>
                    <a:pt x="7662" y="11394"/>
                    <a:pt x="7660" y="11394"/>
                  </a:cubicBezTo>
                  <a:cubicBezTo>
                    <a:pt x="7650" y="11394"/>
                    <a:pt x="7604" y="11243"/>
                    <a:pt x="7592" y="11091"/>
                  </a:cubicBezTo>
                  <a:lnTo>
                    <a:pt x="7592" y="11091"/>
                  </a:lnTo>
                  <a:cubicBezTo>
                    <a:pt x="7611" y="11185"/>
                    <a:pt x="7630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2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2" y="11088"/>
                    <a:pt x="7592" y="11091"/>
                  </a:cubicBezTo>
                  <a:lnTo>
                    <a:pt x="7592" y="11091"/>
                  </a:lnTo>
                  <a:cubicBezTo>
                    <a:pt x="7591" y="11082"/>
                    <a:pt x="7589" y="11074"/>
                    <a:pt x="7587" y="11065"/>
                  </a:cubicBezTo>
                  <a:lnTo>
                    <a:pt x="7587" y="11065"/>
                  </a:lnTo>
                  <a:cubicBezTo>
                    <a:pt x="7589" y="11071"/>
                    <a:pt x="7590" y="11076"/>
                    <a:pt x="7592" y="11082"/>
                  </a:cubicBezTo>
                  <a:lnTo>
                    <a:pt x="7592" y="11082"/>
                  </a:lnTo>
                  <a:cubicBezTo>
                    <a:pt x="7590" y="11061"/>
                    <a:pt x="7589" y="11041"/>
                    <a:pt x="7589" y="11022"/>
                  </a:cubicBezTo>
                  <a:cubicBezTo>
                    <a:pt x="7479" y="10692"/>
                    <a:pt x="7589" y="10692"/>
                    <a:pt x="7589" y="10472"/>
                  </a:cubicBezTo>
                  <a:lnTo>
                    <a:pt x="7589" y="9592"/>
                  </a:lnTo>
                  <a:cubicBezTo>
                    <a:pt x="7587" y="9618"/>
                    <a:pt x="7585" y="9643"/>
                    <a:pt x="7584" y="9667"/>
                  </a:cubicBezTo>
                  <a:lnTo>
                    <a:pt x="7584" y="9667"/>
                  </a:lnTo>
                  <a:cubicBezTo>
                    <a:pt x="7587" y="9594"/>
                    <a:pt x="7589" y="9529"/>
                    <a:pt x="7589" y="9482"/>
                  </a:cubicBezTo>
                  <a:cubicBezTo>
                    <a:pt x="7644" y="9317"/>
                    <a:pt x="7699" y="9179"/>
                    <a:pt x="7754" y="9042"/>
                  </a:cubicBezTo>
                  <a:lnTo>
                    <a:pt x="7754" y="9042"/>
                  </a:lnTo>
                  <a:cubicBezTo>
                    <a:pt x="7782" y="9014"/>
                    <a:pt x="7809" y="8987"/>
                    <a:pt x="7809" y="8932"/>
                  </a:cubicBezTo>
                  <a:lnTo>
                    <a:pt x="8029" y="8492"/>
                  </a:lnTo>
                  <a:cubicBezTo>
                    <a:pt x="8110" y="8371"/>
                    <a:pt x="8249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6" y="7835"/>
                    <a:pt x="8689" y="7722"/>
                  </a:cubicBezTo>
                  <a:lnTo>
                    <a:pt x="9019" y="7392"/>
                  </a:lnTo>
                  <a:cubicBezTo>
                    <a:pt x="9029" y="7382"/>
                    <a:pt x="9038" y="7373"/>
                    <a:pt x="9046" y="7365"/>
                  </a:cubicBezTo>
                  <a:lnTo>
                    <a:pt x="9046" y="7365"/>
                  </a:lnTo>
                  <a:cubicBezTo>
                    <a:pt x="9144" y="7307"/>
                    <a:pt x="9247" y="7244"/>
                    <a:pt x="9345" y="7186"/>
                  </a:cubicBezTo>
                  <a:lnTo>
                    <a:pt x="9345" y="7186"/>
                  </a:lnTo>
                  <a:cubicBezTo>
                    <a:pt x="9373" y="7185"/>
                    <a:pt x="9410" y="7180"/>
                    <a:pt x="9459" y="7172"/>
                  </a:cubicBezTo>
                  <a:lnTo>
                    <a:pt x="9899" y="695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282" y="6871"/>
                    <a:pt x="10247" y="6874"/>
                    <a:pt x="10230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388" y="6860"/>
                    <a:pt x="10467" y="6851"/>
                    <a:pt x="1054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319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7" y="1455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1" name="Google Shape;1631;p39"/>
            <p:cNvSpPr/>
            <p:nvPr/>
          </p:nvSpPr>
          <p:spPr>
            <a:xfrm>
              <a:off x="5630300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8" y="13473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8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2" name="Google Shape;1632;p39"/>
            <p:cNvSpPr/>
            <p:nvPr/>
          </p:nvSpPr>
          <p:spPr>
            <a:xfrm>
              <a:off x="6279225" y="2562700"/>
              <a:ext cx="452200" cy="509275"/>
            </a:xfrm>
            <a:custGeom>
              <a:avLst/>
              <a:gdLst/>
              <a:ahLst/>
              <a:cxnLst/>
              <a:rect l="l" t="t" r="r" b="b"/>
              <a:pathLst>
                <a:path w="18088" h="20371" extrusionOk="0">
                  <a:moveTo>
                    <a:pt x="7810" y="12006"/>
                  </a:moveTo>
                  <a:cubicBezTo>
                    <a:pt x="7844" y="12096"/>
                    <a:pt x="7873" y="12167"/>
                    <a:pt x="7872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1" y="7832"/>
                    <a:pt x="1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20" y="20041"/>
                    <a:pt x="10999" y="19491"/>
                    <a:pt x="11439" y="18721"/>
                  </a:cubicBezTo>
                  <a:cubicBezTo>
                    <a:pt x="12209" y="17181"/>
                    <a:pt x="11989" y="14761"/>
                    <a:pt x="10230" y="13991"/>
                  </a:cubicBezTo>
                  <a:lnTo>
                    <a:pt x="1012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4" y="12295"/>
                    <a:pt x="7883" y="12084"/>
                    <a:pt x="7799" y="11896"/>
                  </a:cubicBezTo>
                  <a:lnTo>
                    <a:pt x="7799" y="11896"/>
                  </a:lnTo>
                  <a:cubicBezTo>
                    <a:pt x="7768" y="11746"/>
                    <a:pt x="7679" y="11640"/>
                    <a:pt x="7590" y="11462"/>
                  </a:cubicBezTo>
                  <a:cubicBezTo>
                    <a:pt x="7590" y="11395"/>
                    <a:pt x="7590" y="11318"/>
                    <a:pt x="7587" y="11238"/>
                  </a:cubicBezTo>
                  <a:lnTo>
                    <a:pt x="7587" y="11238"/>
                  </a:lnTo>
                  <a:cubicBezTo>
                    <a:pt x="7608" y="11349"/>
                    <a:pt x="7616" y="11394"/>
                    <a:pt x="7617" y="11394"/>
                  </a:cubicBezTo>
                  <a:cubicBezTo>
                    <a:pt x="7619" y="11394"/>
                    <a:pt x="7590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70" y="8282"/>
                    <a:pt x="8487" y="7894"/>
                    <a:pt x="8474" y="7894"/>
                  </a:cubicBezTo>
                  <a:lnTo>
                    <a:pt x="8474" y="7894"/>
                  </a:lnTo>
                  <a:cubicBezTo>
                    <a:pt x="8468" y="7894"/>
                    <a:pt x="8389" y="7979"/>
                    <a:pt x="8186" y="8207"/>
                  </a:cubicBezTo>
                  <a:lnTo>
                    <a:pt x="8186" y="8207"/>
                  </a:lnTo>
                  <a:cubicBezTo>
                    <a:pt x="8316" y="8045"/>
                    <a:pt x="8418" y="7884"/>
                    <a:pt x="858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68" y="7293"/>
                    <a:pt x="9298" y="7213"/>
                    <a:pt x="9415" y="7146"/>
                  </a:cubicBezTo>
                  <a:lnTo>
                    <a:pt x="9415" y="7146"/>
                  </a:lnTo>
                  <a:lnTo>
                    <a:pt x="9900" y="695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293" y="6868"/>
                    <a:pt x="10238" y="6874"/>
                    <a:pt x="10219" y="6874"/>
                  </a:cubicBezTo>
                  <a:cubicBezTo>
                    <a:pt x="10196" y="6874"/>
                    <a:pt x="10223" y="6865"/>
                    <a:pt x="10340" y="6842"/>
                  </a:cubicBezTo>
                  <a:lnTo>
                    <a:pt x="10450" y="684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405" y="6854"/>
                    <a:pt x="10455" y="6848"/>
                    <a:pt x="1050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209" y="6952"/>
                  </a:cubicBezTo>
                  <a:cubicBezTo>
                    <a:pt x="12610" y="7069"/>
                    <a:pt x="12989" y="7123"/>
                    <a:pt x="13344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8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3" name="Google Shape;1633;p39"/>
            <p:cNvSpPr/>
            <p:nvPr/>
          </p:nvSpPr>
          <p:spPr>
            <a:xfrm>
              <a:off x="6961150" y="25622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9" y="13473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4" name="Google Shape;1634;p39"/>
            <p:cNvSpPr/>
            <p:nvPr/>
          </p:nvSpPr>
          <p:spPr>
            <a:xfrm>
              <a:off x="6620200" y="304700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7" y="10329"/>
                    <a:pt x="9569" y="10348"/>
                    <a:pt x="9569" y="10348"/>
                  </a:cubicBezTo>
                  <a:cubicBezTo>
                    <a:pt x="9569" y="10333"/>
                    <a:pt x="9567" y="10316"/>
                    <a:pt x="9564" y="10298"/>
                  </a:cubicBezTo>
                  <a:close/>
                  <a:moveTo>
                    <a:pt x="9675" y="10752"/>
                  </a:moveTo>
                  <a:cubicBezTo>
                    <a:pt x="9678" y="10752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7" y="11181"/>
                    <a:pt x="9616" y="11254"/>
                    <a:pt x="9584" y="11333"/>
                  </a:cubicBezTo>
                  <a:lnTo>
                    <a:pt x="9584" y="11333"/>
                  </a:lnTo>
                  <a:cubicBezTo>
                    <a:pt x="9609" y="11136"/>
                    <a:pt x="9661" y="10752"/>
                    <a:pt x="9675" y="10752"/>
                  </a:cubicBezTo>
                  <a:close/>
                  <a:moveTo>
                    <a:pt x="8689" y="13097"/>
                  </a:moveTo>
                  <a:cubicBezTo>
                    <a:pt x="8646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3"/>
                    <a:pt x="8667" y="13097"/>
                    <a:pt x="8689" y="13097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3" y="6078"/>
                    <a:pt x="2243" y="7080"/>
                    <a:pt x="3688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1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19" y="7011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8029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8" y="7827"/>
                    <a:pt x="8404" y="7862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689" y="8258"/>
                    <a:pt x="9019" y="8698"/>
                    <a:pt x="9129" y="8918"/>
                  </a:cubicBezTo>
                  <a:cubicBezTo>
                    <a:pt x="9216" y="9004"/>
                    <a:pt x="9234" y="9159"/>
                    <a:pt x="9292" y="9275"/>
                  </a:cubicBezTo>
                  <a:lnTo>
                    <a:pt x="9292" y="9275"/>
                  </a:lnTo>
                  <a:cubicBezTo>
                    <a:pt x="9353" y="9480"/>
                    <a:pt x="9370" y="9730"/>
                    <a:pt x="9459" y="9908"/>
                  </a:cubicBezTo>
                  <a:cubicBezTo>
                    <a:pt x="9459" y="10003"/>
                    <a:pt x="9542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04"/>
                    <a:pt x="9569" y="11200"/>
                    <a:pt x="9569" y="11370"/>
                  </a:cubicBezTo>
                  <a:lnTo>
                    <a:pt x="9569" y="11370"/>
                  </a:lnTo>
                  <a:cubicBezTo>
                    <a:pt x="9496" y="11557"/>
                    <a:pt x="9423" y="11777"/>
                    <a:pt x="9349" y="11997"/>
                  </a:cubicBezTo>
                  <a:cubicBezTo>
                    <a:pt x="9456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49" y="12033"/>
                    <a:pt x="9349" y="12107"/>
                  </a:cubicBezTo>
                  <a:cubicBezTo>
                    <a:pt x="9341" y="12116"/>
                    <a:pt x="9330" y="12126"/>
                    <a:pt x="9317" y="12139"/>
                  </a:cubicBezTo>
                  <a:lnTo>
                    <a:pt x="9317" y="12139"/>
                  </a:lnTo>
                  <a:cubicBezTo>
                    <a:pt x="9335" y="12082"/>
                    <a:pt x="9349" y="12025"/>
                    <a:pt x="9349" y="11997"/>
                  </a:cubicBezTo>
                  <a:lnTo>
                    <a:pt x="9349" y="11997"/>
                  </a:lnTo>
                  <a:cubicBezTo>
                    <a:pt x="9327" y="12064"/>
                    <a:pt x="9309" y="12118"/>
                    <a:pt x="9295" y="12162"/>
                  </a:cubicBezTo>
                  <a:lnTo>
                    <a:pt x="9295" y="12162"/>
                  </a:lnTo>
                  <a:cubicBezTo>
                    <a:pt x="9303" y="12154"/>
                    <a:pt x="9311" y="12146"/>
                    <a:pt x="9317" y="12139"/>
                  </a:cubicBezTo>
                  <a:lnTo>
                    <a:pt x="9317" y="12139"/>
                  </a:lnTo>
                  <a:cubicBezTo>
                    <a:pt x="9291" y="12226"/>
                    <a:pt x="9257" y="12317"/>
                    <a:pt x="9252" y="12317"/>
                  </a:cubicBezTo>
                  <a:cubicBezTo>
                    <a:pt x="9249" y="12317"/>
                    <a:pt x="9259" y="12275"/>
                    <a:pt x="9295" y="12162"/>
                  </a:cubicBezTo>
                  <a:lnTo>
                    <a:pt x="9295" y="12162"/>
                  </a:lnTo>
                  <a:cubicBezTo>
                    <a:pt x="9146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69" y="13207"/>
                  </a:lnTo>
                  <a:lnTo>
                    <a:pt x="8414" y="13262"/>
                  </a:lnTo>
                  <a:lnTo>
                    <a:pt x="8414" y="13262"/>
                  </a:lnTo>
                  <a:cubicBezTo>
                    <a:pt x="8332" y="13317"/>
                    <a:pt x="8249" y="13372"/>
                    <a:pt x="8139" y="13427"/>
                  </a:cubicBezTo>
                  <a:cubicBezTo>
                    <a:pt x="7809" y="13647"/>
                    <a:pt x="7369" y="13867"/>
                    <a:pt x="7039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29" y="20027"/>
                    <a:pt x="7809" y="20357"/>
                  </a:cubicBezTo>
                  <a:cubicBezTo>
                    <a:pt x="8017" y="20383"/>
                    <a:pt x="8231" y="20396"/>
                    <a:pt x="8447" y="20396"/>
                  </a:cubicBezTo>
                  <a:cubicBezTo>
                    <a:pt x="9144" y="20396"/>
                    <a:pt x="9861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5" name="Google Shape;1635;p39"/>
            <p:cNvSpPr/>
            <p:nvPr/>
          </p:nvSpPr>
          <p:spPr>
            <a:xfrm>
              <a:off x="5928175" y="304720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6" y="7338"/>
                    <a:pt x="9715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5" y="7878"/>
                    <a:pt x="10045" y="7794"/>
                    <a:pt x="9966" y="7693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8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5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413" y="11220"/>
                  </a:moveTo>
                  <a:lnTo>
                    <a:pt x="10413" y="11330"/>
                  </a:lnTo>
                  <a:cubicBezTo>
                    <a:pt x="10341" y="11473"/>
                    <a:pt x="10269" y="11570"/>
                    <a:pt x="10198" y="11650"/>
                  </a:cubicBezTo>
                  <a:lnTo>
                    <a:pt x="10198" y="11650"/>
                  </a:lnTo>
                  <a:cubicBezTo>
                    <a:pt x="10222" y="11601"/>
                    <a:pt x="10339" y="11367"/>
                    <a:pt x="10413" y="11220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5" y="8895"/>
                  </a:cubicBezTo>
                  <a:lnTo>
                    <a:pt x="10465" y="8895"/>
                  </a:ln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15" y="11107"/>
                    <a:pt x="10306" y="11430"/>
                    <a:pt x="10198" y="11650"/>
                  </a:cubicBezTo>
                  <a:lnTo>
                    <a:pt x="10198" y="11650"/>
                  </a:lnTo>
                  <a:cubicBezTo>
                    <a:pt x="10159" y="11693"/>
                    <a:pt x="10121" y="11731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1" y="13354"/>
                  </a:cubicBezTo>
                  <a:cubicBezTo>
                    <a:pt x="8393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3" y="17709"/>
                    <a:pt x="1580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6" name="Google Shape;1636;p39"/>
            <p:cNvSpPr/>
            <p:nvPr/>
          </p:nvSpPr>
          <p:spPr>
            <a:xfrm>
              <a:off x="5289325" y="3047000"/>
              <a:ext cx="409750" cy="509925"/>
            </a:xfrm>
            <a:custGeom>
              <a:avLst/>
              <a:gdLst/>
              <a:ahLst/>
              <a:cxnLst/>
              <a:rect l="l" t="t" r="r" b="b"/>
              <a:pathLst>
                <a:path w="16390" h="20397" extrusionOk="0">
                  <a:moveTo>
                    <a:pt x="8864" y="8322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8" y="10329"/>
                    <a:pt x="9570" y="10348"/>
                    <a:pt x="9570" y="10348"/>
                  </a:cubicBezTo>
                  <a:cubicBezTo>
                    <a:pt x="9570" y="10333"/>
                    <a:pt x="9568" y="10316"/>
                    <a:pt x="9564" y="10298"/>
                  </a:cubicBezTo>
                  <a:close/>
                  <a:moveTo>
                    <a:pt x="9676" y="10752"/>
                  </a:moveTo>
                  <a:cubicBezTo>
                    <a:pt x="9678" y="10752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6" y="11184"/>
                    <a:pt x="9613" y="11261"/>
                    <a:pt x="9583" y="11344"/>
                  </a:cubicBezTo>
                  <a:lnTo>
                    <a:pt x="9583" y="11344"/>
                  </a:lnTo>
                  <a:cubicBezTo>
                    <a:pt x="9608" y="11151"/>
                    <a:pt x="9661" y="10752"/>
                    <a:pt x="9676" y="10752"/>
                  </a:cubicBezTo>
                  <a:close/>
                  <a:moveTo>
                    <a:pt x="9460" y="11997"/>
                  </a:moveTo>
                  <a:lnTo>
                    <a:pt x="9460" y="11997"/>
                  </a:ln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6"/>
                    <a:pt x="9460" y="11997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8"/>
                    <a:pt x="441" y="4628"/>
                  </a:cubicBezTo>
                  <a:cubicBezTo>
                    <a:pt x="894" y="6078"/>
                    <a:pt x="2243" y="7080"/>
                    <a:pt x="3750" y="7080"/>
                  </a:cubicBezTo>
                  <a:cubicBezTo>
                    <a:pt x="4072" y="7080"/>
                    <a:pt x="4401" y="7035"/>
                    <a:pt x="473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4"/>
                    <a:pt x="9460" y="9908"/>
                  </a:cubicBezTo>
                  <a:cubicBezTo>
                    <a:pt x="9460" y="10003"/>
                    <a:pt x="9543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2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06"/>
                    <a:pt x="9570" y="11204"/>
                    <a:pt x="9570" y="11382"/>
                  </a:cubicBezTo>
                  <a:lnTo>
                    <a:pt x="9570" y="11382"/>
                  </a:lnTo>
                  <a:cubicBezTo>
                    <a:pt x="9515" y="11543"/>
                    <a:pt x="9472" y="1172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7"/>
                  </a:cubicBezTo>
                  <a:cubicBezTo>
                    <a:pt x="9260" y="12197"/>
                    <a:pt x="8950" y="12580"/>
                    <a:pt x="8840" y="12838"/>
                  </a:cubicBezTo>
                  <a:lnTo>
                    <a:pt x="8840" y="12838"/>
                  </a:lnTo>
                  <a:cubicBezTo>
                    <a:pt x="8723" y="12954"/>
                    <a:pt x="8560" y="13118"/>
                    <a:pt x="8470" y="13207"/>
                  </a:cubicBezTo>
                  <a:lnTo>
                    <a:pt x="8415" y="13262"/>
                  </a:lnTo>
                  <a:lnTo>
                    <a:pt x="8415" y="13262"/>
                  </a:lnTo>
                  <a:cubicBezTo>
                    <a:pt x="8332" y="13317"/>
                    <a:pt x="8250" y="13372"/>
                    <a:pt x="8140" y="13427"/>
                  </a:cubicBezTo>
                  <a:cubicBezTo>
                    <a:pt x="7810" y="13647"/>
                    <a:pt x="7370" y="13867"/>
                    <a:pt x="7040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18" y="20383"/>
                    <a:pt x="8232" y="20396"/>
                    <a:pt x="8447" y="20396"/>
                  </a:cubicBezTo>
                  <a:cubicBezTo>
                    <a:pt x="9145" y="20396"/>
                    <a:pt x="9862" y="20253"/>
                    <a:pt x="10450" y="1991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7" name="Google Shape;1637;p39"/>
            <p:cNvSpPr/>
            <p:nvPr/>
          </p:nvSpPr>
          <p:spPr>
            <a:xfrm>
              <a:off x="4597325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lnTo>
                    <a:pt x="10283" y="11480"/>
                  </a:ln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3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299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8" name="Google Shape;1638;p39"/>
            <p:cNvSpPr/>
            <p:nvPr/>
          </p:nvSpPr>
          <p:spPr>
            <a:xfrm>
              <a:off x="3958475" y="304700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3" y="10295"/>
                  </a:moveTo>
                  <a:cubicBezTo>
                    <a:pt x="9567" y="10314"/>
                    <a:pt x="9569" y="10332"/>
                    <a:pt x="9569" y="10348"/>
                  </a:cubicBezTo>
                  <a:cubicBezTo>
                    <a:pt x="9569" y="10348"/>
                    <a:pt x="9567" y="10328"/>
                    <a:pt x="9563" y="10295"/>
                  </a:cubicBezTo>
                  <a:close/>
                  <a:moveTo>
                    <a:pt x="9349" y="11997"/>
                  </a:moveTo>
                  <a:cubicBezTo>
                    <a:pt x="9349" y="12068"/>
                    <a:pt x="9215" y="12317"/>
                    <a:pt x="9204" y="12317"/>
                  </a:cubicBezTo>
                  <a:cubicBezTo>
                    <a:pt x="9197" y="12317"/>
                    <a:pt x="9230" y="12236"/>
                    <a:pt x="9349" y="11997"/>
                  </a:cubicBezTo>
                  <a:close/>
                  <a:moveTo>
                    <a:pt x="8579" y="13097"/>
                  </a:moveTo>
                  <a:cubicBezTo>
                    <a:pt x="8557" y="13120"/>
                    <a:pt x="8530" y="13142"/>
                    <a:pt x="8501" y="13164"/>
                  </a:cubicBezTo>
                  <a:lnTo>
                    <a:pt x="8501" y="13164"/>
                  </a:lnTo>
                  <a:cubicBezTo>
                    <a:pt x="8548" y="13125"/>
                    <a:pt x="8579" y="13097"/>
                    <a:pt x="8579" y="13097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4" y="6078"/>
                    <a:pt x="2243" y="7080"/>
                    <a:pt x="3689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7" y="6926"/>
                    <a:pt x="6779" y="6926"/>
                  </a:cubicBezTo>
                  <a:cubicBezTo>
                    <a:pt x="6710" y="6926"/>
                    <a:pt x="6526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79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19" y="8698"/>
                    <a:pt x="9129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59" y="9744"/>
                    <a:pt x="9459" y="9908"/>
                  </a:cubicBezTo>
                  <a:lnTo>
                    <a:pt x="9459" y="10018"/>
                  </a:lnTo>
                  <a:cubicBezTo>
                    <a:pt x="9459" y="10348"/>
                    <a:pt x="9459" y="10678"/>
                    <a:pt x="9459" y="11008"/>
                  </a:cubicBezTo>
                  <a:cubicBezTo>
                    <a:pt x="9459" y="11118"/>
                    <a:pt x="9459" y="11228"/>
                    <a:pt x="9459" y="11447"/>
                  </a:cubicBezTo>
                  <a:cubicBezTo>
                    <a:pt x="9459" y="11447"/>
                    <a:pt x="9546" y="10752"/>
                    <a:pt x="9566" y="10752"/>
                  </a:cubicBezTo>
                  <a:cubicBezTo>
                    <a:pt x="9568" y="10752"/>
                    <a:pt x="9569" y="10763"/>
                    <a:pt x="9569" y="10788"/>
                  </a:cubicBezTo>
                  <a:cubicBezTo>
                    <a:pt x="9569" y="10898"/>
                    <a:pt x="9569" y="11008"/>
                    <a:pt x="9569" y="11118"/>
                  </a:cubicBezTo>
                  <a:cubicBezTo>
                    <a:pt x="9482" y="11292"/>
                    <a:pt x="9464" y="11535"/>
                    <a:pt x="9406" y="11793"/>
                  </a:cubicBezTo>
                  <a:lnTo>
                    <a:pt x="9406" y="11793"/>
                  </a:lnTo>
                  <a:cubicBezTo>
                    <a:pt x="9362" y="11894"/>
                    <a:pt x="9289" y="12058"/>
                    <a:pt x="9239" y="12107"/>
                  </a:cubicBezTo>
                  <a:cubicBezTo>
                    <a:pt x="9147" y="12200"/>
                    <a:pt x="8820" y="12605"/>
                    <a:pt x="8719" y="12862"/>
                  </a:cubicBezTo>
                  <a:lnTo>
                    <a:pt x="8719" y="12862"/>
                  </a:lnTo>
                  <a:cubicBezTo>
                    <a:pt x="8631" y="12976"/>
                    <a:pt x="8527" y="13124"/>
                    <a:pt x="8360" y="13207"/>
                  </a:cubicBezTo>
                  <a:lnTo>
                    <a:pt x="8250" y="13317"/>
                  </a:lnTo>
                  <a:cubicBezTo>
                    <a:pt x="8215" y="13352"/>
                    <a:pt x="8188" y="13380"/>
                    <a:pt x="8167" y="13401"/>
                  </a:cubicBezTo>
                  <a:lnTo>
                    <a:pt x="8167" y="13401"/>
                  </a:lnTo>
                  <a:cubicBezTo>
                    <a:pt x="8157" y="13410"/>
                    <a:pt x="8148" y="13419"/>
                    <a:pt x="8140" y="13427"/>
                  </a:cubicBezTo>
                  <a:cubicBezTo>
                    <a:pt x="7700" y="13647"/>
                    <a:pt x="7370" y="13867"/>
                    <a:pt x="6930" y="13977"/>
                  </a:cubicBezTo>
                  <a:cubicBezTo>
                    <a:pt x="616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160" y="19477"/>
                    <a:pt x="6930" y="20027"/>
                    <a:pt x="7810" y="20357"/>
                  </a:cubicBezTo>
                  <a:cubicBezTo>
                    <a:pt x="8017" y="20383"/>
                    <a:pt x="8225" y="20396"/>
                    <a:pt x="8433" y="20396"/>
                  </a:cubicBezTo>
                  <a:cubicBezTo>
                    <a:pt x="9105" y="20396"/>
                    <a:pt x="9777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3266450" y="304720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94" y="7471"/>
                  </a:lnTo>
                  <a:lnTo>
                    <a:pt x="9794" y="7471"/>
                  </a:lnTo>
                  <a:cubicBezTo>
                    <a:pt x="9741" y="7394"/>
                    <a:pt x="9705" y="7338"/>
                    <a:pt x="9715" y="7338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9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4" y="9509"/>
                    <a:pt x="10605" y="9594"/>
                    <a:pt x="10633" y="9680"/>
                  </a:cubicBezTo>
                  <a:cubicBezTo>
                    <a:pt x="10608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7" y="11632"/>
                  </a:cubicBezTo>
                  <a:lnTo>
                    <a:pt x="10207" y="11632"/>
                  </a:lnTo>
                  <a:cubicBezTo>
                    <a:pt x="10223" y="11601"/>
                    <a:pt x="10251" y="11544"/>
                    <a:pt x="10283" y="11480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7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7" y="7553"/>
                  </a:cubicBezTo>
                  <a:lnTo>
                    <a:pt x="9827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6" y="8932"/>
                    <a:pt x="10454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6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5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70" y="11683"/>
                    <a:pt x="10126" y="11726"/>
                    <a:pt x="10083" y="11769"/>
                  </a:cubicBezTo>
                  <a:cubicBezTo>
                    <a:pt x="10011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2" y="13354"/>
                  </a:cubicBezTo>
                  <a:cubicBezTo>
                    <a:pt x="8394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9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6" y="13498"/>
                    <a:pt x="7938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4" y="13529"/>
                  </a:lnTo>
                  <a:cubicBezTo>
                    <a:pt x="6674" y="13419"/>
                    <a:pt x="6014" y="13419"/>
                    <a:pt x="5904" y="13419"/>
                  </a:cubicBezTo>
                  <a:cubicBezTo>
                    <a:pt x="5537" y="13318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7" y="20173"/>
                    <a:pt x="10633" y="19799"/>
                  </a:cubicBezTo>
                  <a:cubicBezTo>
                    <a:pt x="12723" y="19029"/>
                    <a:pt x="14483" y="17709"/>
                    <a:pt x="15693" y="15839"/>
                  </a:cubicBezTo>
                  <a:cubicBezTo>
                    <a:pt x="17892" y="12539"/>
                    <a:pt x="18112" y="8360"/>
                    <a:pt x="16353" y="4950"/>
                  </a:cubicBezTo>
                  <a:cubicBezTo>
                    <a:pt x="15363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2627600" y="3047000"/>
              <a:ext cx="412500" cy="509925"/>
            </a:xfrm>
            <a:custGeom>
              <a:avLst/>
              <a:gdLst/>
              <a:ahLst/>
              <a:cxnLst/>
              <a:rect l="l" t="t" r="r" b="b"/>
              <a:pathLst>
                <a:path w="16500" h="20397" extrusionOk="0">
                  <a:moveTo>
                    <a:pt x="8758" y="8138"/>
                  </a:moveTo>
                  <a:lnTo>
                    <a:pt x="8758" y="8138"/>
                  </a:lnTo>
                  <a:cubicBezTo>
                    <a:pt x="8772" y="8144"/>
                    <a:pt x="8786" y="8148"/>
                    <a:pt x="8800" y="8148"/>
                  </a:cubicBezTo>
                  <a:cubicBezTo>
                    <a:pt x="8800" y="8162"/>
                    <a:pt x="8806" y="8183"/>
                    <a:pt x="8816" y="8208"/>
                  </a:cubicBezTo>
                  <a:lnTo>
                    <a:pt x="8816" y="8208"/>
                  </a:lnTo>
                  <a:cubicBezTo>
                    <a:pt x="8797" y="8184"/>
                    <a:pt x="8777" y="8161"/>
                    <a:pt x="8758" y="8138"/>
                  </a:cubicBezTo>
                  <a:close/>
                  <a:moveTo>
                    <a:pt x="9179" y="8695"/>
                  </a:moveTo>
                  <a:cubicBezTo>
                    <a:pt x="9182" y="8695"/>
                    <a:pt x="9200" y="8728"/>
                    <a:pt x="9240" y="8808"/>
                  </a:cubicBezTo>
                  <a:lnTo>
                    <a:pt x="9308" y="9011"/>
                  </a:lnTo>
                  <a:lnTo>
                    <a:pt x="9308" y="9011"/>
                  </a:lnTo>
                  <a:cubicBezTo>
                    <a:pt x="9238" y="8851"/>
                    <a:pt x="9172" y="8695"/>
                    <a:pt x="9179" y="8695"/>
                  </a:cubicBezTo>
                  <a:close/>
                  <a:moveTo>
                    <a:pt x="9460" y="11997"/>
                  </a:moveTo>
                  <a:cubicBezTo>
                    <a:pt x="9460" y="12068"/>
                    <a:pt x="9370" y="12317"/>
                    <a:pt x="9363" y="12317"/>
                  </a:cubicBezTo>
                  <a:cubicBezTo>
                    <a:pt x="9358" y="12317"/>
                    <a:pt x="9380" y="12236"/>
                    <a:pt x="9460" y="11997"/>
                  </a:cubicBezTo>
                  <a:close/>
                  <a:moveTo>
                    <a:pt x="8690" y="13097"/>
                  </a:moveTo>
                  <a:lnTo>
                    <a:pt x="8690" y="13097"/>
                  </a:lnTo>
                  <a:cubicBezTo>
                    <a:pt x="8668" y="13120"/>
                    <a:pt x="8645" y="13142"/>
                    <a:pt x="8622" y="13164"/>
                  </a:cubicBezTo>
                  <a:lnTo>
                    <a:pt x="8622" y="13164"/>
                  </a:lnTo>
                  <a:cubicBezTo>
                    <a:pt x="8662" y="13126"/>
                    <a:pt x="8689" y="13099"/>
                    <a:pt x="8690" y="13097"/>
                  </a:cubicBezTo>
                  <a:close/>
                  <a:moveTo>
                    <a:pt x="8603" y="13183"/>
                  </a:moveTo>
                  <a:cubicBezTo>
                    <a:pt x="8595" y="13192"/>
                    <a:pt x="8588" y="13200"/>
                    <a:pt x="8580" y="13207"/>
                  </a:cubicBezTo>
                  <a:lnTo>
                    <a:pt x="8576" y="13210"/>
                  </a:lnTo>
                  <a:lnTo>
                    <a:pt x="8576" y="13210"/>
                  </a:lnTo>
                  <a:cubicBezTo>
                    <a:pt x="8585" y="13201"/>
                    <a:pt x="8594" y="13192"/>
                    <a:pt x="8603" y="13183"/>
                  </a:cubicBezTo>
                  <a:close/>
                  <a:moveTo>
                    <a:pt x="5658" y="0"/>
                  </a:moveTo>
                  <a:cubicBezTo>
                    <a:pt x="4717" y="0"/>
                    <a:pt x="3776" y="110"/>
                    <a:pt x="2861" y="339"/>
                  </a:cubicBezTo>
                  <a:cubicBezTo>
                    <a:pt x="1101" y="889"/>
                    <a:pt x="1" y="2758"/>
                    <a:pt x="551" y="4628"/>
                  </a:cubicBezTo>
                  <a:cubicBezTo>
                    <a:pt x="1004" y="6078"/>
                    <a:pt x="2354" y="7080"/>
                    <a:pt x="3799" y="7080"/>
                  </a:cubicBezTo>
                  <a:cubicBezTo>
                    <a:pt x="4108" y="7080"/>
                    <a:pt x="4421" y="7035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926"/>
                    <a:pt x="6828" y="6926"/>
                  </a:cubicBezTo>
                  <a:cubicBezTo>
                    <a:pt x="6759" y="6926"/>
                    <a:pt x="6564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6" y="7087"/>
                    <a:pt x="7378" y="7162"/>
                  </a:cubicBezTo>
                  <a:lnTo>
                    <a:pt x="7378" y="7162"/>
                  </a:lnTo>
                  <a:lnTo>
                    <a:pt x="7810" y="7378"/>
                  </a:lnTo>
                  <a:lnTo>
                    <a:pt x="8140" y="7598"/>
                  </a:lnTo>
                  <a:lnTo>
                    <a:pt x="8150" y="7603"/>
                  </a:lnTo>
                  <a:lnTo>
                    <a:pt x="8150" y="7603"/>
                  </a:lnTo>
                  <a:cubicBezTo>
                    <a:pt x="8389" y="7822"/>
                    <a:pt x="8485" y="7847"/>
                    <a:pt x="8580" y="8038"/>
                  </a:cubicBezTo>
                  <a:lnTo>
                    <a:pt x="8890" y="8347"/>
                  </a:lnTo>
                  <a:lnTo>
                    <a:pt x="8890" y="8347"/>
                  </a:lnTo>
                  <a:cubicBezTo>
                    <a:pt x="8996" y="8527"/>
                    <a:pt x="9167" y="8771"/>
                    <a:pt x="9240" y="8918"/>
                  </a:cubicBezTo>
                  <a:cubicBezTo>
                    <a:pt x="9240" y="8991"/>
                    <a:pt x="9289" y="9114"/>
                    <a:pt x="9354" y="9220"/>
                  </a:cubicBezTo>
                  <a:lnTo>
                    <a:pt x="9354" y="9220"/>
                  </a:lnTo>
                  <a:cubicBezTo>
                    <a:pt x="9376" y="9434"/>
                    <a:pt x="9473" y="9714"/>
                    <a:pt x="9570" y="9908"/>
                  </a:cubicBezTo>
                  <a:cubicBezTo>
                    <a:pt x="9570" y="9943"/>
                    <a:pt x="9570" y="9980"/>
                    <a:pt x="9570" y="10018"/>
                  </a:cubicBezTo>
                  <a:cubicBezTo>
                    <a:pt x="9680" y="10348"/>
                    <a:pt x="9680" y="10678"/>
                    <a:pt x="9570" y="11008"/>
                  </a:cubicBezTo>
                  <a:cubicBezTo>
                    <a:pt x="9570" y="11118"/>
                    <a:pt x="9570" y="11228"/>
                    <a:pt x="9570" y="11447"/>
                  </a:cubicBezTo>
                  <a:cubicBezTo>
                    <a:pt x="9570" y="11447"/>
                    <a:pt x="9639" y="11173"/>
                    <a:pt x="9680" y="10969"/>
                  </a:cubicBezTo>
                  <a:lnTo>
                    <a:pt x="9680" y="10969"/>
                  </a:lnTo>
                  <a:cubicBezTo>
                    <a:pt x="9680" y="11019"/>
                    <a:pt x="9680" y="11068"/>
                    <a:pt x="9680" y="11118"/>
                  </a:cubicBezTo>
                  <a:cubicBezTo>
                    <a:pt x="9680" y="11315"/>
                    <a:pt x="9592" y="11600"/>
                    <a:pt x="9494" y="11894"/>
                  </a:cubicBezTo>
                  <a:lnTo>
                    <a:pt x="9494" y="11894"/>
                  </a:lnTo>
                  <a:cubicBezTo>
                    <a:pt x="9443" y="11981"/>
                    <a:pt x="9385" y="12072"/>
                    <a:pt x="9350" y="12107"/>
                  </a:cubicBezTo>
                  <a:cubicBezTo>
                    <a:pt x="9350" y="12209"/>
                    <a:pt x="8883" y="12683"/>
                    <a:pt x="8810" y="12929"/>
                  </a:cubicBezTo>
                  <a:lnTo>
                    <a:pt x="8810" y="12929"/>
                  </a:lnTo>
                  <a:cubicBezTo>
                    <a:pt x="8727" y="13017"/>
                    <a:pt x="8665" y="13112"/>
                    <a:pt x="8605" y="13180"/>
                  </a:cubicBezTo>
                  <a:lnTo>
                    <a:pt x="8605" y="13180"/>
                  </a:lnTo>
                  <a:cubicBezTo>
                    <a:pt x="8594" y="13191"/>
                    <a:pt x="8583" y="13201"/>
                    <a:pt x="8571" y="13212"/>
                  </a:cubicBezTo>
                  <a:lnTo>
                    <a:pt x="8571" y="13212"/>
                  </a:lnTo>
                  <a:lnTo>
                    <a:pt x="8360" y="13317"/>
                  </a:lnTo>
                  <a:cubicBezTo>
                    <a:pt x="8334" y="13352"/>
                    <a:pt x="8314" y="13380"/>
                    <a:pt x="8300" y="13401"/>
                  </a:cubicBezTo>
                  <a:lnTo>
                    <a:pt x="8300" y="13401"/>
                  </a:lnTo>
                  <a:cubicBezTo>
                    <a:pt x="8284" y="13410"/>
                    <a:pt x="8267" y="13419"/>
                    <a:pt x="8250" y="13427"/>
                  </a:cubicBezTo>
                  <a:cubicBezTo>
                    <a:pt x="7920" y="13647"/>
                    <a:pt x="7480" y="1386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20" y="20357"/>
                  </a:cubicBezTo>
                  <a:cubicBezTo>
                    <a:pt x="8128" y="20383"/>
                    <a:pt x="8336" y="20396"/>
                    <a:pt x="8542" y="20396"/>
                  </a:cubicBezTo>
                  <a:cubicBezTo>
                    <a:pt x="9209" y="20396"/>
                    <a:pt x="9862" y="20253"/>
                    <a:pt x="10450" y="19917"/>
                  </a:cubicBez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8"/>
                    <a:pt x="10780" y="1109"/>
                  </a:cubicBezTo>
                  <a:cubicBezTo>
                    <a:pt x="9199" y="390"/>
                    <a:pt x="7430" y="0"/>
                    <a:pt x="5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1935600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6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3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3" y="20019"/>
                  </a:cubicBezTo>
                  <a:cubicBezTo>
                    <a:pt x="4984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2" name="Google Shape;1642;p39"/>
            <p:cNvSpPr/>
            <p:nvPr/>
          </p:nvSpPr>
          <p:spPr>
            <a:xfrm>
              <a:off x="1294000" y="3047000"/>
              <a:ext cx="412475" cy="508925"/>
            </a:xfrm>
            <a:custGeom>
              <a:avLst/>
              <a:gdLst/>
              <a:ahLst/>
              <a:cxnLst/>
              <a:rect l="l" t="t" r="r" b="b"/>
              <a:pathLst>
                <a:path w="16499" h="20357" extrusionOk="0">
                  <a:moveTo>
                    <a:pt x="9460" y="11887"/>
                  </a:moveTo>
                  <a:cubicBezTo>
                    <a:pt x="9460" y="12021"/>
                    <a:pt x="9378" y="12236"/>
                    <a:pt x="9364" y="12236"/>
                  </a:cubicBezTo>
                  <a:cubicBezTo>
                    <a:pt x="9355" y="12236"/>
                    <a:pt x="9373" y="12146"/>
                    <a:pt x="9460" y="11887"/>
                  </a:cubicBezTo>
                  <a:close/>
                  <a:moveTo>
                    <a:pt x="5737" y="0"/>
                  </a:moveTo>
                  <a:cubicBezTo>
                    <a:pt x="4814" y="0"/>
                    <a:pt x="3885" y="110"/>
                    <a:pt x="2970" y="339"/>
                  </a:cubicBezTo>
                  <a:cubicBezTo>
                    <a:pt x="1100" y="889"/>
                    <a:pt x="1" y="2758"/>
                    <a:pt x="551" y="4518"/>
                  </a:cubicBezTo>
                  <a:cubicBezTo>
                    <a:pt x="1013" y="6091"/>
                    <a:pt x="2332" y="7042"/>
                    <a:pt x="3853" y="7042"/>
                  </a:cubicBezTo>
                  <a:cubicBezTo>
                    <a:pt x="4139" y="7042"/>
                    <a:pt x="4433" y="7008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877"/>
                    <a:pt x="6828" y="6877"/>
                  </a:cubicBezTo>
                  <a:cubicBezTo>
                    <a:pt x="6759" y="6877"/>
                    <a:pt x="6563" y="6865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43" y="6938"/>
                    <a:pt x="7145" y="6998"/>
                    <a:pt x="7420" y="7073"/>
                  </a:cubicBezTo>
                  <a:lnTo>
                    <a:pt x="7420" y="7073"/>
                  </a:lnTo>
                  <a:lnTo>
                    <a:pt x="7810" y="7268"/>
                  </a:lnTo>
                  <a:lnTo>
                    <a:pt x="8140" y="7488"/>
                  </a:lnTo>
                  <a:lnTo>
                    <a:pt x="8150" y="7493"/>
                  </a:lnTo>
                  <a:lnTo>
                    <a:pt x="8150" y="7493"/>
                  </a:lnTo>
                  <a:cubicBezTo>
                    <a:pt x="8389" y="7712"/>
                    <a:pt x="8484" y="7737"/>
                    <a:pt x="8580" y="7928"/>
                  </a:cubicBezTo>
                  <a:lnTo>
                    <a:pt x="8800" y="8148"/>
                  </a:lnTo>
                  <a:lnTo>
                    <a:pt x="8800" y="8148"/>
                  </a:lnTo>
                  <a:cubicBezTo>
                    <a:pt x="8800" y="8148"/>
                    <a:pt x="9130" y="8588"/>
                    <a:pt x="9240" y="8808"/>
                  </a:cubicBezTo>
                  <a:lnTo>
                    <a:pt x="9240" y="8808"/>
                  </a:lnTo>
                  <a:cubicBezTo>
                    <a:pt x="9240" y="8808"/>
                    <a:pt x="9240" y="8808"/>
                    <a:pt x="9240" y="8808"/>
                  </a:cubicBezTo>
                  <a:lnTo>
                    <a:pt x="9240" y="8808"/>
                  </a:lnTo>
                  <a:cubicBezTo>
                    <a:pt x="9240" y="8954"/>
                    <a:pt x="9288" y="9052"/>
                    <a:pt x="9353" y="9133"/>
                  </a:cubicBezTo>
                  <a:lnTo>
                    <a:pt x="9353" y="9133"/>
                  </a:lnTo>
                  <a:cubicBezTo>
                    <a:pt x="9370" y="9362"/>
                    <a:pt x="9441" y="9543"/>
                    <a:pt x="9521" y="9767"/>
                  </a:cubicBezTo>
                  <a:lnTo>
                    <a:pt x="9521" y="9767"/>
                  </a:lnTo>
                  <a:cubicBezTo>
                    <a:pt x="9520" y="9717"/>
                    <a:pt x="9522" y="9685"/>
                    <a:pt x="9529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9908"/>
                  </a:lnTo>
                  <a:cubicBezTo>
                    <a:pt x="9553" y="9859"/>
                    <a:pt x="9537" y="9812"/>
                    <a:pt x="9521" y="9767"/>
                  </a:cubicBezTo>
                  <a:lnTo>
                    <a:pt x="9521" y="9767"/>
                  </a:lnTo>
                  <a:cubicBezTo>
                    <a:pt x="9525" y="9945"/>
                    <a:pt x="9570" y="10348"/>
                    <a:pt x="9570" y="10348"/>
                  </a:cubicBezTo>
                  <a:cubicBezTo>
                    <a:pt x="9570" y="10524"/>
                    <a:pt x="9570" y="10689"/>
                    <a:pt x="9570" y="10898"/>
                  </a:cubicBezTo>
                  <a:cubicBezTo>
                    <a:pt x="9570" y="11118"/>
                    <a:pt x="9570" y="11228"/>
                    <a:pt x="9570" y="11338"/>
                  </a:cubicBezTo>
                  <a:cubicBezTo>
                    <a:pt x="9570" y="11338"/>
                    <a:pt x="9638" y="11098"/>
                    <a:pt x="9680" y="10924"/>
                  </a:cubicBezTo>
                  <a:lnTo>
                    <a:pt x="9680" y="10924"/>
                  </a:lnTo>
                  <a:cubicBezTo>
                    <a:pt x="9680" y="10950"/>
                    <a:pt x="9680" y="10979"/>
                    <a:pt x="9680" y="11008"/>
                  </a:cubicBezTo>
                  <a:cubicBezTo>
                    <a:pt x="9680" y="11256"/>
                    <a:pt x="9617" y="11505"/>
                    <a:pt x="9539" y="11707"/>
                  </a:cubicBezTo>
                  <a:lnTo>
                    <a:pt x="9539" y="11707"/>
                  </a:lnTo>
                  <a:cubicBezTo>
                    <a:pt x="9480" y="11809"/>
                    <a:pt x="9396" y="11951"/>
                    <a:pt x="9350" y="11997"/>
                  </a:cubicBezTo>
                  <a:cubicBezTo>
                    <a:pt x="9350" y="12087"/>
                    <a:pt x="8982" y="12545"/>
                    <a:pt x="8848" y="12829"/>
                  </a:cubicBezTo>
                  <a:lnTo>
                    <a:pt x="8848" y="12829"/>
                  </a:lnTo>
                  <a:cubicBezTo>
                    <a:pt x="8755" y="12922"/>
                    <a:pt x="8649" y="13028"/>
                    <a:pt x="8470" y="13207"/>
                  </a:cubicBezTo>
                  <a:lnTo>
                    <a:pt x="8404" y="13273"/>
                  </a:lnTo>
                  <a:lnTo>
                    <a:pt x="8404" y="13273"/>
                  </a:lnTo>
                  <a:cubicBezTo>
                    <a:pt x="8345" y="13303"/>
                    <a:pt x="8290" y="13317"/>
                    <a:pt x="8250" y="13317"/>
                  </a:cubicBezTo>
                  <a:cubicBezTo>
                    <a:pt x="7810" y="13647"/>
                    <a:pt x="7480" y="1375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827"/>
                    <a:pt x="5830" y="18707"/>
                  </a:cubicBezTo>
                  <a:cubicBezTo>
                    <a:pt x="6270" y="19477"/>
                    <a:pt x="7040" y="20027"/>
                    <a:pt x="7920" y="20247"/>
                  </a:cubicBezTo>
                  <a:cubicBezTo>
                    <a:pt x="8213" y="20320"/>
                    <a:pt x="8506" y="20357"/>
                    <a:pt x="8800" y="20357"/>
                  </a:cubicBezTo>
                  <a:cubicBezTo>
                    <a:pt x="9386" y="20357"/>
                    <a:pt x="9973" y="20210"/>
                    <a:pt x="10559" y="19917"/>
                  </a:cubicBezTo>
                  <a:lnTo>
                    <a:pt x="10449" y="19917"/>
                  </a:lnTo>
                  <a:cubicBezTo>
                    <a:pt x="14189" y="18267"/>
                    <a:pt x="16499" y="14527"/>
                    <a:pt x="16499" y="10458"/>
                  </a:cubicBezTo>
                  <a:cubicBezTo>
                    <a:pt x="16499" y="6498"/>
                    <a:pt x="14299" y="2978"/>
                    <a:pt x="10779" y="1109"/>
                  </a:cubicBezTo>
                  <a:cubicBezTo>
                    <a:pt x="9199" y="390"/>
                    <a:pt x="7477" y="0"/>
                    <a:pt x="5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3" name="Google Shape;1643;p39"/>
            <p:cNvSpPr/>
            <p:nvPr/>
          </p:nvSpPr>
          <p:spPr>
            <a:xfrm>
              <a:off x="604750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2" y="7370"/>
                  </a:cubicBezTo>
                  <a:lnTo>
                    <a:pt x="9787" y="7457"/>
                  </a:lnTo>
                  <a:lnTo>
                    <a:pt x="9787" y="7457"/>
                  </a:lnTo>
                  <a:cubicBezTo>
                    <a:pt x="9737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2" y="7810"/>
                  </a:lnTo>
                  <a:cubicBezTo>
                    <a:pt x="10114" y="7858"/>
                    <a:pt x="10125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2" y="9222"/>
                    <a:pt x="10565" y="9428"/>
                  </a:cubicBezTo>
                  <a:lnTo>
                    <a:pt x="10565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5" y="9428"/>
                  </a:moveTo>
                  <a:cubicBezTo>
                    <a:pt x="10583" y="9509"/>
                    <a:pt x="10604" y="9594"/>
                    <a:pt x="10632" y="9680"/>
                  </a:cubicBezTo>
                  <a:cubicBezTo>
                    <a:pt x="10607" y="9586"/>
                    <a:pt x="10585" y="9502"/>
                    <a:pt x="10565" y="9428"/>
                  </a:cubicBezTo>
                  <a:close/>
                  <a:moveTo>
                    <a:pt x="10282" y="11480"/>
                  </a:move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2" y="11480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2" y="7040"/>
                  </a:lnTo>
                  <a:cubicBezTo>
                    <a:pt x="9477" y="7177"/>
                    <a:pt x="9532" y="7226"/>
                    <a:pt x="9527" y="7226"/>
                  </a:cubicBezTo>
                  <a:cubicBezTo>
                    <a:pt x="9515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2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2" y="7920"/>
                  </a:lnTo>
                  <a:cubicBezTo>
                    <a:pt x="10126" y="8073"/>
                    <a:pt x="10225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2" y="8723"/>
                    <a:pt x="10412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89" y="8895"/>
                    <a:pt x="10576" y="9123"/>
                    <a:pt x="10632" y="9350"/>
                  </a:cubicBezTo>
                  <a:cubicBezTo>
                    <a:pt x="10742" y="9680"/>
                    <a:pt x="10632" y="9680"/>
                    <a:pt x="10632" y="9790"/>
                  </a:cubicBezTo>
                  <a:lnTo>
                    <a:pt x="10632" y="10292"/>
                  </a:lnTo>
                  <a:lnTo>
                    <a:pt x="10632" y="10292"/>
                  </a:lnTo>
                  <a:cubicBezTo>
                    <a:pt x="10603" y="10479"/>
                    <a:pt x="10563" y="10729"/>
                    <a:pt x="10522" y="10890"/>
                  </a:cubicBezTo>
                  <a:cubicBezTo>
                    <a:pt x="10467" y="11000"/>
                    <a:pt x="10412" y="11137"/>
                    <a:pt x="10357" y="11275"/>
                  </a:cubicBezTo>
                  <a:lnTo>
                    <a:pt x="10357" y="11275"/>
                  </a:lnTo>
                  <a:lnTo>
                    <a:pt x="10302" y="11330"/>
                  </a:lnTo>
                  <a:cubicBezTo>
                    <a:pt x="10302" y="11367"/>
                    <a:pt x="10299" y="11401"/>
                    <a:pt x="10293" y="11433"/>
                  </a:cubicBezTo>
                  <a:lnTo>
                    <a:pt x="10293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2" y="11769"/>
                  </a:cubicBezTo>
                  <a:cubicBezTo>
                    <a:pt x="10010" y="11987"/>
                    <a:pt x="9650" y="12397"/>
                    <a:pt x="9666" y="12397"/>
                  </a:cubicBezTo>
                  <a:cubicBezTo>
                    <a:pt x="9675" y="12397"/>
                    <a:pt x="9783" y="12288"/>
                    <a:pt x="10082" y="11989"/>
                  </a:cubicBezTo>
                  <a:lnTo>
                    <a:pt x="10082" y="11989"/>
                  </a:lnTo>
                  <a:cubicBezTo>
                    <a:pt x="9972" y="12209"/>
                    <a:pt x="9752" y="12429"/>
                    <a:pt x="9532" y="12649"/>
                  </a:cubicBezTo>
                  <a:lnTo>
                    <a:pt x="9422" y="12759"/>
                  </a:lnTo>
                  <a:lnTo>
                    <a:pt x="9422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0" y="13354"/>
                    <a:pt x="8381" y="13354"/>
                  </a:cubicBezTo>
                  <a:cubicBezTo>
                    <a:pt x="8393" y="13354"/>
                    <a:pt x="8411" y="13351"/>
                    <a:pt x="8433" y="13345"/>
                  </a:cubicBezTo>
                  <a:lnTo>
                    <a:pt x="8433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2" y="13502"/>
                    <a:pt x="7925" y="13498"/>
                    <a:pt x="7937" y="13498"/>
                  </a:cubicBezTo>
                  <a:cubicBezTo>
                    <a:pt x="7953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4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0" y="20371"/>
                  </a:cubicBezTo>
                  <a:cubicBezTo>
                    <a:pt x="8188" y="20371"/>
                    <a:pt x="9446" y="20173"/>
                    <a:pt x="10632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306850" y="3530150"/>
              <a:ext cx="409725" cy="509950"/>
            </a:xfrm>
            <a:custGeom>
              <a:avLst/>
              <a:gdLst/>
              <a:ahLst/>
              <a:cxnLst/>
              <a:rect l="l" t="t" r="r" b="b"/>
              <a:pathLst>
                <a:path w="16389" h="20398" extrusionOk="0">
                  <a:moveTo>
                    <a:pt x="7817" y="7236"/>
                  </a:moveTo>
                  <a:cubicBezTo>
                    <a:pt x="7765" y="7274"/>
                    <a:pt x="7722" y="7300"/>
                    <a:pt x="7700" y="7300"/>
                  </a:cubicBezTo>
                  <a:cubicBezTo>
                    <a:pt x="7743" y="7278"/>
                    <a:pt x="7781" y="7257"/>
                    <a:pt x="7817" y="7236"/>
                  </a:cubicBezTo>
                  <a:close/>
                  <a:moveTo>
                    <a:pt x="7186" y="8080"/>
                  </a:moveTo>
                  <a:cubicBezTo>
                    <a:pt x="7174" y="8080"/>
                    <a:pt x="7040" y="8330"/>
                    <a:pt x="7040" y="8400"/>
                  </a:cubicBezTo>
                  <a:cubicBezTo>
                    <a:pt x="7159" y="8161"/>
                    <a:pt x="7192" y="8080"/>
                    <a:pt x="7186" y="8080"/>
                  </a:cubicBezTo>
                  <a:close/>
                  <a:moveTo>
                    <a:pt x="6846" y="9552"/>
                  </a:moveTo>
                  <a:cubicBezTo>
                    <a:pt x="6836" y="9608"/>
                    <a:pt x="6828" y="9645"/>
                    <a:pt x="6824" y="9645"/>
                  </a:cubicBezTo>
                  <a:cubicBezTo>
                    <a:pt x="6821" y="9645"/>
                    <a:pt x="6820" y="9634"/>
                    <a:pt x="6820" y="9610"/>
                  </a:cubicBezTo>
                  <a:cubicBezTo>
                    <a:pt x="6831" y="9589"/>
                    <a:pt x="6839" y="9570"/>
                    <a:pt x="6846" y="9552"/>
                  </a:cubicBezTo>
                  <a:close/>
                  <a:moveTo>
                    <a:pt x="7428" y="11947"/>
                  </a:moveTo>
                  <a:cubicBezTo>
                    <a:pt x="7431" y="11947"/>
                    <a:pt x="7472" y="12001"/>
                    <a:pt x="7525" y="12075"/>
                  </a:cubicBezTo>
                  <a:lnTo>
                    <a:pt x="7525" y="12075"/>
                  </a:lnTo>
                  <a:lnTo>
                    <a:pt x="7480" y="12029"/>
                  </a:lnTo>
                  <a:cubicBezTo>
                    <a:pt x="7441" y="11971"/>
                    <a:pt x="7426" y="11947"/>
                    <a:pt x="7428" y="11947"/>
                  </a:cubicBezTo>
                  <a:close/>
                  <a:moveTo>
                    <a:pt x="9610" y="13471"/>
                  </a:moveTo>
                  <a:cubicBezTo>
                    <a:pt x="9680" y="13471"/>
                    <a:pt x="9863" y="13496"/>
                    <a:pt x="10230" y="13569"/>
                  </a:cubicBezTo>
                  <a:lnTo>
                    <a:pt x="10010" y="13569"/>
                  </a:lnTo>
                  <a:cubicBezTo>
                    <a:pt x="9790" y="13569"/>
                    <a:pt x="9472" y="13471"/>
                    <a:pt x="9610" y="13471"/>
                  </a:cubicBezTo>
                  <a:close/>
                  <a:moveTo>
                    <a:pt x="8067" y="1"/>
                  </a:moveTo>
                  <a:cubicBezTo>
                    <a:pt x="7394" y="1"/>
                    <a:pt x="6722" y="145"/>
                    <a:pt x="6050" y="481"/>
                  </a:cubicBezTo>
                  <a:cubicBezTo>
                    <a:pt x="2310" y="2130"/>
                    <a:pt x="1" y="5870"/>
                    <a:pt x="1" y="9940"/>
                  </a:cubicBezTo>
                  <a:cubicBezTo>
                    <a:pt x="1" y="13899"/>
                    <a:pt x="2200" y="17419"/>
                    <a:pt x="5720" y="19289"/>
                  </a:cubicBezTo>
                  <a:cubicBezTo>
                    <a:pt x="7301" y="20007"/>
                    <a:pt x="9023" y="20397"/>
                    <a:pt x="10762" y="20397"/>
                  </a:cubicBezTo>
                  <a:cubicBezTo>
                    <a:pt x="11686" y="20397"/>
                    <a:pt x="12614" y="20287"/>
                    <a:pt x="13529" y="20059"/>
                  </a:cubicBezTo>
                  <a:cubicBezTo>
                    <a:pt x="15399" y="19509"/>
                    <a:pt x="16389" y="17639"/>
                    <a:pt x="15949" y="15769"/>
                  </a:cubicBezTo>
                  <a:cubicBezTo>
                    <a:pt x="15481" y="14272"/>
                    <a:pt x="14058" y="13252"/>
                    <a:pt x="12492" y="13252"/>
                  </a:cubicBezTo>
                  <a:cubicBezTo>
                    <a:pt x="12218" y="13252"/>
                    <a:pt x="11938" y="13284"/>
                    <a:pt x="11659" y="13349"/>
                  </a:cubicBezTo>
                  <a:lnTo>
                    <a:pt x="11110" y="13569"/>
                  </a:lnTo>
                  <a:lnTo>
                    <a:pt x="10230" y="13569"/>
                  </a:lnTo>
                  <a:lnTo>
                    <a:pt x="9790" y="13459"/>
                  </a:lnTo>
                  <a:cubicBezTo>
                    <a:pt x="9570" y="13386"/>
                    <a:pt x="9350" y="13313"/>
                    <a:pt x="9130" y="13239"/>
                  </a:cubicBezTo>
                  <a:lnTo>
                    <a:pt x="9130" y="13239"/>
                  </a:lnTo>
                  <a:lnTo>
                    <a:pt x="8690" y="13019"/>
                  </a:lnTo>
                  <a:lnTo>
                    <a:pt x="8470" y="12909"/>
                  </a:lnTo>
                  <a:lnTo>
                    <a:pt x="8470" y="12909"/>
                  </a:lnTo>
                  <a:cubicBezTo>
                    <a:pt x="8470" y="12909"/>
                    <a:pt x="8470" y="12909"/>
                    <a:pt x="8470" y="12909"/>
                  </a:cubicBezTo>
                  <a:cubicBezTo>
                    <a:pt x="8030" y="12579"/>
                    <a:pt x="8030" y="12579"/>
                    <a:pt x="7810" y="1235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700" y="12249"/>
                    <a:pt x="7700" y="12249"/>
                  </a:cubicBezTo>
                  <a:cubicBezTo>
                    <a:pt x="7590" y="12139"/>
                    <a:pt x="7370" y="11699"/>
                    <a:pt x="7260" y="11479"/>
                  </a:cubicBezTo>
                  <a:cubicBezTo>
                    <a:pt x="7258" y="11478"/>
                    <a:pt x="7257" y="11476"/>
                    <a:pt x="7255" y="11475"/>
                  </a:cubicBezTo>
                  <a:lnTo>
                    <a:pt x="7255" y="11475"/>
                  </a:lnTo>
                  <a:cubicBezTo>
                    <a:pt x="7247" y="11403"/>
                    <a:pt x="7222" y="11331"/>
                    <a:pt x="7150" y="11259"/>
                  </a:cubicBezTo>
                  <a:lnTo>
                    <a:pt x="7150" y="11259"/>
                  </a:lnTo>
                  <a:cubicBezTo>
                    <a:pt x="7127" y="11192"/>
                    <a:pt x="7105" y="11124"/>
                    <a:pt x="7067" y="11071"/>
                  </a:cubicBezTo>
                  <a:lnTo>
                    <a:pt x="7067" y="11071"/>
                  </a:lnTo>
                  <a:cubicBezTo>
                    <a:pt x="6991" y="10877"/>
                    <a:pt x="6930" y="10653"/>
                    <a:pt x="6930" y="10490"/>
                  </a:cubicBezTo>
                  <a:cubicBezTo>
                    <a:pt x="6930" y="10426"/>
                    <a:pt x="6930" y="10380"/>
                    <a:pt x="6930" y="10380"/>
                  </a:cubicBezTo>
                  <a:cubicBezTo>
                    <a:pt x="6930" y="10050"/>
                    <a:pt x="6930" y="9720"/>
                    <a:pt x="6930" y="9390"/>
                  </a:cubicBezTo>
                  <a:lnTo>
                    <a:pt x="6930" y="8950"/>
                  </a:lnTo>
                  <a:cubicBezTo>
                    <a:pt x="6930" y="8950"/>
                    <a:pt x="6896" y="9219"/>
                    <a:pt x="6866" y="9422"/>
                  </a:cubicBezTo>
                  <a:lnTo>
                    <a:pt x="6866" y="9422"/>
                  </a:lnTo>
                  <a:cubicBezTo>
                    <a:pt x="6856" y="9370"/>
                    <a:pt x="6820" y="9343"/>
                    <a:pt x="6820" y="9280"/>
                  </a:cubicBezTo>
                  <a:cubicBezTo>
                    <a:pt x="6930" y="9060"/>
                    <a:pt x="6930" y="8730"/>
                    <a:pt x="7040" y="8400"/>
                  </a:cubicBezTo>
                  <a:lnTo>
                    <a:pt x="7040" y="8400"/>
                  </a:lnTo>
                  <a:cubicBezTo>
                    <a:pt x="6969" y="8614"/>
                    <a:pt x="6944" y="8689"/>
                    <a:pt x="6942" y="8689"/>
                  </a:cubicBezTo>
                  <a:cubicBezTo>
                    <a:pt x="6940" y="8689"/>
                    <a:pt x="7040" y="8364"/>
                    <a:pt x="7040" y="8290"/>
                  </a:cubicBezTo>
                  <a:cubicBezTo>
                    <a:pt x="7040" y="8236"/>
                    <a:pt x="7196" y="8053"/>
                    <a:pt x="7343" y="7866"/>
                  </a:cubicBezTo>
                  <a:lnTo>
                    <a:pt x="7343" y="7866"/>
                  </a:lnTo>
                  <a:cubicBezTo>
                    <a:pt x="7351" y="7862"/>
                    <a:pt x="7360" y="7856"/>
                    <a:pt x="7370" y="7850"/>
                  </a:cubicBezTo>
                  <a:cubicBezTo>
                    <a:pt x="7370" y="7843"/>
                    <a:pt x="7370" y="7837"/>
                    <a:pt x="7371" y="7831"/>
                  </a:cubicBezTo>
                  <a:lnTo>
                    <a:pt x="7371" y="7831"/>
                  </a:lnTo>
                  <a:cubicBezTo>
                    <a:pt x="7455" y="7723"/>
                    <a:pt x="7533" y="7617"/>
                    <a:pt x="7573" y="7537"/>
                  </a:cubicBezTo>
                  <a:lnTo>
                    <a:pt x="7573" y="7537"/>
                  </a:lnTo>
                  <a:cubicBezTo>
                    <a:pt x="7688" y="7422"/>
                    <a:pt x="7836" y="7274"/>
                    <a:pt x="7920" y="7190"/>
                  </a:cubicBezTo>
                  <a:lnTo>
                    <a:pt x="7975" y="7135"/>
                  </a:lnTo>
                  <a:lnTo>
                    <a:pt x="7975" y="7135"/>
                  </a:lnTo>
                  <a:cubicBezTo>
                    <a:pt x="8057" y="7080"/>
                    <a:pt x="8140" y="7025"/>
                    <a:pt x="8250" y="6970"/>
                  </a:cubicBezTo>
                  <a:cubicBezTo>
                    <a:pt x="8580" y="6750"/>
                    <a:pt x="9020" y="6530"/>
                    <a:pt x="9350" y="6310"/>
                  </a:cubicBezTo>
                  <a:cubicBezTo>
                    <a:pt x="10230" y="5980"/>
                    <a:pt x="10890" y="5210"/>
                    <a:pt x="11110" y="4330"/>
                  </a:cubicBezTo>
                  <a:cubicBezTo>
                    <a:pt x="11659" y="2460"/>
                    <a:pt x="10560" y="591"/>
                    <a:pt x="8690" y="41"/>
                  </a:cubicBezTo>
                  <a:cubicBezTo>
                    <a:pt x="8482" y="15"/>
                    <a:pt x="8274" y="1"/>
                    <a:pt x="8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5" name="Google Shape;1645;p39"/>
            <p:cNvSpPr/>
            <p:nvPr/>
          </p:nvSpPr>
          <p:spPr>
            <a:xfrm>
              <a:off x="922800" y="3530600"/>
              <a:ext cx="485200" cy="509275"/>
            </a:xfrm>
            <a:custGeom>
              <a:avLst/>
              <a:gdLst/>
              <a:ahLst/>
              <a:cxnLst/>
              <a:rect l="l" t="t" r="r" b="b"/>
              <a:pathLst>
                <a:path w="19408" h="20371" extrusionOk="0">
                  <a:moveTo>
                    <a:pt x="10118" y="7460"/>
                  </a:moveTo>
                  <a:cubicBezTo>
                    <a:pt x="10000" y="7542"/>
                    <a:pt x="9875" y="7628"/>
                    <a:pt x="9864" y="7628"/>
                  </a:cubicBezTo>
                  <a:cubicBezTo>
                    <a:pt x="9856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5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5" y="9226"/>
                    <a:pt x="8892" y="9204"/>
                    <a:pt x="8909" y="9152"/>
                  </a:cubicBezTo>
                  <a:cubicBezTo>
                    <a:pt x="8915" y="9146"/>
                    <a:pt x="8920" y="9141"/>
                    <a:pt x="8925" y="9135"/>
                  </a:cubicBezTo>
                  <a:close/>
                  <a:moveTo>
                    <a:pt x="8799" y="10692"/>
                  </a:moveTo>
                  <a:lnTo>
                    <a:pt x="8799" y="10692"/>
                  </a:lnTo>
                  <a:cubicBezTo>
                    <a:pt x="8846" y="10846"/>
                    <a:pt x="8881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3" y="10800"/>
                    <a:pt x="8799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1" y="11623"/>
                  </a:moveTo>
                  <a:lnTo>
                    <a:pt x="9001" y="11623"/>
                  </a:lnTo>
                  <a:cubicBezTo>
                    <a:pt x="9003" y="11623"/>
                    <a:pt x="9020" y="11669"/>
                    <a:pt x="9044" y="11733"/>
                  </a:cubicBezTo>
                  <a:lnTo>
                    <a:pt x="9044" y="11733"/>
                  </a:lnTo>
                  <a:cubicBezTo>
                    <a:pt x="9036" y="11715"/>
                    <a:pt x="9028" y="11698"/>
                    <a:pt x="9019" y="11681"/>
                  </a:cubicBezTo>
                  <a:cubicBezTo>
                    <a:pt x="9006" y="11641"/>
                    <a:pt x="9000" y="11623"/>
                    <a:pt x="9001" y="11623"/>
                  </a:cubicBezTo>
                  <a:close/>
                  <a:moveTo>
                    <a:pt x="9127" y="11962"/>
                  </a:moveTo>
                  <a:lnTo>
                    <a:pt x="9127" y="11962"/>
                  </a:lnTo>
                  <a:cubicBezTo>
                    <a:pt x="9165" y="12068"/>
                    <a:pt x="9195" y="12157"/>
                    <a:pt x="9191" y="12157"/>
                  </a:cubicBezTo>
                  <a:cubicBezTo>
                    <a:pt x="9189" y="12157"/>
                    <a:pt x="9171" y="12116"/>
                    <a:pt x="9129" y="12011"/>
                  </a:cubicBezTo>
                  <a:cubicBezTo>
                    <a:pt x="9129" y="11994"/>
                    <a:pt x="9129" y="11978"/>
                    <a:pt x="9127" y="11962"/>
                  </a:cubicBezTo>
                  <a:close/>
                  <a:moveTo>
                    <a:pt x="12511" y="1"/>
                  </a:moveTo>
                  <a:cubicBezTo>
                    <a:pt x="11243" y="1"/>
                    <a:pt x="9986" y="198"/>
                    <a:pt x="8799" y="573"/>
                  </a:cubicBezTo>
                  <a:cubicBezTo>
                    <a:pt x="2750" y="2772"/>
                    <a:pt x="0" y="9812"/>
                    <a:pt x="2970" y="15421"/>
                  </a:cubicBezTo>
                  <a:cubicBezTo>
                    <a:pt x="4070" y="17511"/>
                    <a:pt x="5830" y="19051"/>
                    <a:pt x="7919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1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69" y="12671"/>
                  </a:cubicBezTo>
                  <a:lnTo>
                    <a:pt x="9477" y="12488"/>
                  </a:lnTo>
                  <a:lnTo>
                    <a:pt x="9459" y="12451"/>
                  </a:lnTo>
                  <a:cubicBezTo>
                    <a:pt x="9304" y="12296"/>
                    <a:pt x="9204" y="12086"/>
                    <a:pt x="9119" y="11899"/>
                  </a:cubicBezTo>
                  <a:lnTo>
                    <a:pt x="9119" y="11899"/>
                  </a:lnTo>
                  <a:cubicBezTo>
                    <a:pt x="9092" y="11747"/>
                    <a:pt x="9019" y="11641"/>
                    <a:pt x="9019" y="11461"/>
                  </a:cubicBezTo>
                  <a:cubicBezTo>
                    <a:pt x="9000" y="11422"/>
                    <a:pt x="8983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4" y="11393"/>
                    <a:pt x="8967" y="11393"/>
                  </a:cubicBezTo>
                  <a:cubicBezTo>
                    <a:pt x="8943" y="11393"/>
                    <a:pt x="8856" y="11193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10025"/>
                  </a:lnTo>
                  <a:lnTo>
                    <a:pt x="8799" y="10025"/>
                  </a:lnTo>
                  <a:cubicBezTo>
                    <a:pt x="8829" y="9841"/>
                    <a:pt x="8869" y="9602"/>
                    <a:pt x="8909" y="9482"/>
                  </a:cubicBezTo>
                  <a:cubicBezTo>
                    <a:pt x="9005" y="9193"/>
                    <a:pt x="9101" y="8989"/>
                    <a:pt x="9124" y="8722"/>
                  </a:cubicBezTo>
                  <a:lnTo>
                    <a:pt x="9124" y="8722"/>
                  </a:lnTo>
                  <a:lnTo>
                    <a:pt x="9239" y="8492"/>
                  </a:lnTo>
                  <a:cubicBezTo>
                    <a:pt x="9379" y="8282"/>
                    <a:pt x="9741" y="7894"/>
                    <a:pt x="9732" y="7894"/>
                  </a:cubicBezTo>
                  <a:cubicBezTo>
                    <a:pt x="9727" y="7894"/>
                    <a:pt x="9600" y="8021"/>
                    <a:pt x="9239" y="8382"/>
                  </a:cubicBezTo>
                  <a:cubicBezTo>
                    <a:pt x="9459" y="8162"/>
                    <a:pt x="9679" y="7942"/>
                    <a:pt x="9899" y="7722"/>
                  </a:cubicBezTo>
                  <a:lnTo>
                    <a:pt x="10197" y="7424"/>
                  </a:lnTo>
                  <a:lnTo>
                    <a:pt x="10197" y="7424"/>
                  </a:lnTo>
                  <a:cubicBezTo>
                    <a:pt x="10347" y="7350"/>
                    <a:pt x="10479" y="7259"/>
                    <a:pt x="10624" y="7180"/>
                  </a:cubicBezTo>
                  <a:lnTo>
                    <a:pt x="10624" y="7180"/>
                  </a:lnTo>
                  <a:cubicBezTo>
                    <a:pt x="10637" y="7178"/>
                    <a:pt x="10652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2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0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0" y="7123"/>
                    <a:pt x="14639" y="7123"/>
                  </a:cubicBezTo>
                  <a:cubicBezTo>
                    <a:pt x="18211" y="7123"/>
                    <a:pt x="19407" y="1455"/>
                    <a:pt x="15399" y="353"/>
                  </a:cubicBezTo>
                  <a:cubicBezTo>
                    <a:pt x="14448" y="115"/>
                    <a:pt x="13476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6" name="Google Shape;1646;p39"/>
            <p:cNvSpPr/>
            <p:nvPr/>
          </p:nvSpPr>
          <p:spPr>
            <a:xfrm>
              <a:off x="1634975" y="3530125"/>
              <a:ext cx="412475" cy="509975"/>
            </a:xfrm>
            <a:custGeom>
              <a:avLst/>
              <a:gdLst/>
              <a:ahLst/>
              <a:cxnLst/>
              <a:rect l="l" t="t" r="r" b="b"/>
              <a:pathLst>
                <a:path w="16499" h="20399" extrusionOk="0">
                  <a:moveTo>
                    <a:pt x="7932" y="7234"/>
                  </a:moveTo>
                  <a:lnTo>
                    <a:pt x="7932" y="7234"/>
                  </a:lnTo>
                  <a:cubicBezTo>
                    <a:pt x="7877" y="7274"/>
                    <a:pt x="7832" y="7301"/>
                    <a:pt x="7809" y="7301"/>
                  </a:cubicBezTo>
                  <a:cubicBezTo>
                    <a:pt x="7854" y="7279"/>
                    <a:pt x="7894" y="7256"/>
                    <a:pt x="7932" y="7234"/>
                  </a:cubicBezTo>
                  <a:close/>
                  <a:moveTo>
                    <a:pt x="6962" y="10385"/>
                  </a:moveTo>
                  <a:cubicBezTo>
                    <a:pt x="6967" y="10441"/>
                    <a:pt x="6971" y="10498"/>
                    <a:pt x="6974" y="10547"/>
                  </a:cubicBezTo>
                  <a:lnTo>
                    <a:pt x="6974" y="10547"/>
                  </a:lnTo>
                  <a:cubicBezTo>
                    <a:pt x="7028" y="10470"/>
                    <a:pt x="7024" y="10401"/>
                    <a:pt x="6962" y="10385"/>
                  </a:cubicBezTo>
                  <a:close/>
                  <a:moveTo>
                    <a:pt x="7259" y="11353"/>
                  </a:moveTo>
                  <a:cubicBezTo>
                    <a:pt x="7259" y="11395"/>
                    <a:pt x="7259" y="11438"/>
                    <a:pt x="7259" y="11480"/>
                  </a:cubicBezTo>
                  <a:cubicBezTo>
                    <a:pt x="7278" y="11500"/>
                    <a:pt x="7298" y="11520"/>
                    <a:pt x="7316" y="11542"/>
                  </a:cubicBezTo>
                  <a:lnTo>
                    <a:pt x="7316" y="11542"/>
                  </a:lnTo>
                  <a:cubicBezTo>
                    <a:pt x="7302" y="11488"/>
                    <a:pt x="7281" y="11420"/>
                    <a:pt x="7259" y="11353"/>
                  </a:cubicBezTo>
                  <a:close/>
                  <a:moveTo>
                    <a:pt x="7691" y="12200"/>
                  </a:moveTo>
                  <a:cubicBezTo>
                    <a:pt x="7708" y="12220"/>
                    <a:pt x="7725" y="12240"/>
                    <a:pt x="7741" y="12260"/>
                  </a:cubicBezTo>
                  <a:lnTo>
                    <a:pt x="7741" y="12260"/>
                  </a:lnTo>
                  <a:cubicBezTo>
                    <a:pt x="7728" y="12254"/>
                    <a:pt x="7713" y="12250"/>
                    <a:pt x="7699" y="12250"/>
                  </a:cubicBezTo>
                  <a:cubicBezTo>
                    <a:pt x="7699" y="12238"/>
                    <a:pt x="7696" y="12220"/>
                    <a:pt x="7691" y="12200"/>
                  </a:cubicBezTo>
                  <a:close/>
                  <a:moveTo>
                    <a:pt x="9671" y="13472"/>
                  </a:moveTo>
                  <a:cubicBezTo>
                    <a:pt x="9740" y="13472"/>
                    <a:pt x="9936" y="13497"/>
                    <a:pt x="10339" y="13570"/>
                  </a:cubicBezTo>
                  <a:lnTo>
                    <a:pt x="10119" y="13570"/>
                  </a:lnTo>
                  <a:cubicBezTo>
                    <a:pt x="9899" y="13570"/>
                    <a:pt x="9532" y="13472"/>
                    <a:pt x="9671" y="13472"/>
                  </a:cubicBezTo>
                  <a:close/>
                  <a:moveTo>
                    <a:pt x="11549" y="13538"/>
                  </a:moveTo>
                  <a:cubicBezTo>
                    <a:pt x="11551" y="13538"/>
                    <a:pt x="11492" y="13547"/>
                    <a:pt x="11329" y="13570"/>
                  </a:cubicBezTo>
                  <a:lnTo>
                    <a:pt x="11301" y="13570"/>
                  </a:lnTo>
                  <a:cubicBezTo>
                    <a:pt x="11428" y="13554"/>
                    <a:pt x="11546" y="13538"/>
                    <a:pt x="11549" y="13538"/>
                  </a:cubicBezTo>
                  <a:close/>
                  <a:moveTo>
                    <a:pt x="8029" y="0"/>
                  </a:moveTo>
                  <a:cubicBezTo>
                    <a:pt x="7369" y="0"/>
                    <a:pt x="6709" y="124"/>
                    <a:pt x="6050" y="372"/>
                  </a:cubicBezTo>
                  <a:lnTo>
                    <a:pt x="6159" y="482"/>
                  </a:lnTo>
                  <a:cubicBezTo>
                    <a:pt x="2420" y="2131"/>
                    <a:pt x="0" y="5871"/>
                    <a:pt x="110" y="9941"/>
                  </a:cubicBezTo>
                  <a:cubicBezTo>
                    <a:pt x="110" y="13900"/>
                    <a:pt x="2310" y="17420"/>
                    <a:pt x="5720" y="19290"/>
                  </a:cubicBezTo>
                  <a:cubicBezTo>
                    <a:pt x="7372" y="20008"/>
                    <a:pt x="9119" y="20398"/>
                    <a:pt x="10867" y="20398"/>
                  </a:cubicBezTo>
                  <a:cubicBezTo>
                    <a:pt x="11795" y="20398"/>
                    <a:pt x="12724" y="20288"/>
                    <a:pt x="13639" y="20060"/>
                  </a:cubicBezTo>
                  <a:cubicBezTo>
                    <a:pt x="15399" y="19510"/>
                    <a:pt x="16498" y="17640"/>
                    <a:pt x="16058" y="15770"/>
                  </a:cubicBezTo>
                  <a:cubicBezTo>
                    <a:pt x="15591" y="14273"/>
                    <a:pt x="14167" y="13253"/>
                    <a:pt x="12602" y="13253"/>
                  </a:cubicBezTo>
                  <a:cubicBezTo>
                    <a:pt x="12327" y="13253"/>
                    <a:pt x="12048" y="13285"/>
                    <a:pt x="1176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899" y="13460"/>
                  </a:lnTo>
                  <a:cubicBezTo>
                    <a:pt x="9629" y="13370"/>
                    <a:pt x="9359" y="13280"/>
                    <a:pt x="9029" y="13190"/>
                  </a:cubicBezTo>
                  <a:lnTo>
                    <a:pt x="9029" y="1319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359" y="12800"/>
                  </a:lnTo>
                  <a:cubicBezTo>
                    <a:pt x="8136" y="12577"/>
                    <a:pt x="8112" y="12553"/>
                    <a:pt x="7919" y="12360"/>
                  </a:cubicBezTo>
                  <a:lnTo>
                    <a:pt x="7653" y="12094"/>
                  </a:lnTo>
                  <a:lnTo>
                    <a:pt x="7653" y="12094"/>
                  </a:lnTo>
                  <a:cubicBezTo>
                    <a:pt x="7586" y="11935"/>
                    <a:pt x="7455" y="11704"/>
                    <a:pt x="7316" y="11542"/>
                  </a:cubicBezTo>
                  <a:lnTo>
                    <a:pt x="7316" y="11542"/>
                  </a:lnTo>
                  <a:cubicBezTo>
                    <a:pt x="7335" y="11614"/>
                    <a:pt x="7342" y="11664"/>
                    <a:pt x="7326" y="11664"/>
                  </a:cubicBezTo>
                  <a:cubicBezTo>
                    <a:pt x="7315" y="11664"/>
                    <a:pt x="7294" y="11643"/>
                    <a:pt x="7259" y="11590"/>
                  </a:cubicBezTo>
                  <a:cubicBezTo>
                    <a:pt x="7259" y="11554"/>
                    <a:pt x="7259" y="11517"/>
                    <a:pt x="7259" y="11480"/>
                  </a:cubicBezTo>
                  <a:cubicBezTo>
                    <a:pt x="7259" y="11370"/>
                    <a:pt x="7149" y="11150"/>
                    <a:pt x="7149" y="11040"/>
                  </a:cubicBezTo>
                  <a:lnTo>
                    <a:pt x="7149" y="11040"/>
                  </a:lnTo>
                  <a:cubicBezTo>
                    <a:pt x="7149" y="11041"/>
                    <a:pt x="7208" y="11197"/>
                    <a:pt x="7259" y="11353"/>
                  </a:cubicBezTo>
                  <a:lnTo>
                    <a:pt x="7259" y="11353"/>
                  </a:lnTo>
                  <a:cubicBezTo>
                    <a:pt x="7259" y="11322"/>
                    <a:pt x="7259" y="11291"/>
                    <a:pt x="7259" y="11260"/>
                  </a:cubicBezTo>
                  <a:cubicBezTo>
                    <a:pt x="7165" y="11072"/>
                    <a:pt x="7071" y="10803"/>
                    <a:pt x="6977" y="10591"/>
                  </a:cubicBezTo>
                  <a:lnTo>
                    <a:pt x="6977" y="10591"/>
                  </a:lnTo>
                  <a:cubicBezTo>
                    <a:pt x="6980" y="10663"/>
                    <a:pt x="6979" y="10713"/>
                    <a:pt x="6970" y="10713"/>
                  </a:cubicBezTo>
                  <a:cubicBezTo>
                    <a:pt x="6962" y="10713"/>
                    <a:pt x="6949" y="10681"/>
                    <a:pt x="6929" y="10601"/>
                  </a:cubicBezTo>
                  <a:cubicBezTo>
                    <a:pt x="6942" y="10588"/>
                    <a:pt x="6954" y="10575"/>
                    <a:pt x="6964" y="10562"/>
                  </a:cubicBezTo>
                  <a:lnTo>
                    <a:pt x="6964" y="10562"/>
                  </a:lnTo>
                  <a:cubicBezTo>
                    <a:pt x="6968" y="10572"/>
                    <a:pt x="6972" y="10581"/>
                    <a:pt x="6977" y="10591"/>
                  </a:cubicBezTo>
                  <a:lnTo>
                    <a:pt x="6977" y="10591"/>
                  </a:lnTo>
                  <a:cubicBezTo>
                    <a:pt x="6976" y="10577"/>
                    <a:pt x="6975" y="10563"/>
                    <a:pt x="6974" y="10547"/>
                  </a:cubicBezTo>
                  <a:lnTo>
                    <a:pt x="6974" y="10547"/>
                  </a:lnTo>
                  <a:cubicBezTo>
                    <a:pt x="6971" y="10552"/>
                    <a:pt x="6967" y="10557"/>
                    <a:pt x="6964" y="10562"/>
                  </a:cubicBezTo>
                  <a:lnTo>
                    <a:pt x="6964" y="10562"/>
                  </a:lnTo>
                  <a:cubicBezTo>
                    <a:pt x="6952" y="10537"/>
                    <a:pt x="6941" y="10513"/>
                    <a:pt x="6929" y="10491"/>
                  </a:cubicBezTo>
                  <a:lnTo>
                    <a:pt x="6929" y="10381"/>
                  </a:lnTo>
                  <a:cubicBezTo>
                    <a:pt x="6942" y="10381"/>
                    <a:pt x="6953" y="10382"/>
                    <a:pt x="6962" y="10385"/>
                  </a:cubicBezTo>
                  <a:lnTo>
                    <a:pt x="6962" y="10385"/>
                  </a:lnTo>
                  <a:cubicBezTo>
                    <a:pt x="6948" y="10218"/>
                    <a:pt x="6929" y="10051"/>
                    <a:pt x="6929" y="10051"/>
                  </a:cubicBezTo>
                  <a:lnTo>
                    <a:pt x="6929" y="9611"/>
                  </a:lnTo>
                  <a:cubicBezTo>
                    <a:pt x="6929" y="9391"/>
                    <a:pt x="6929" y="9391"/>
                    <a:pt x="6929" y="9281"/>
                  </a:cubicBezTo>
                  <a:cubicBezTo>
                    <a:pt x="6929" y="9061"/>
                    <a:pt x="7039" y="8731"/>
                    <a:pt x="7149" y="8401"/>
                  </a:cubicBezTo>
                  <a:lnTo>
                    <a:pt x="7149" y="8401"/>
                  </a:lnTo>
                  <a:cubicBezTo>
                    <a:pt x="7042" y="8615"/>
                    <a:pt x="7005" y="8690"/>
                    <a:pt x="7003" y="8690"/>
                  </a:cubicBezTo>
                  <a:cubicBezTo>
                    <a:pt x="6999" y="8690"/>
                    <a:pt x="7149" y="8365"/>
                    <a:pt x="7149" y="8291"/>
                  </a:cubicBezTo>
                  <a:cubicBezTo>
                    <a:pt x="7158" y="8282"/>
                    <a:pt x="7169" y="8271"/>
                    <a:pt x="7182" y="8256"/>
                  </a:cubicBezTo>
                  <a:lnTo>
                    <a:pt x="7182" y="8256"/>
                  </a:lnTo>
                  <a:cubicBezTo>
                    <a:pt x="7164" y="8315"/>
                    <a:pt x="7149" y="8372"/>
                    <a:pt x="7149" y="8401"/>
                  </a:cubicBezTo>
                  <a:cubicBezTo>
                    <a:pt x="7173" y="8331"/>
                    <a:pt x="7191" y="8275"/>
                    <a:pt x="7205" y="8231"/>
                  </a:cubicBezTo>
                  <a:lnTo>
                    <a:pt x="7205" y="8231"/>
                  </a:lnTo>
                  <a:cubicBezTo>
                    <a:pt x="7197" y="8240"/>
                    <a:pt x="7189" y="8249"/>
                    <a:pt x="7182" y="8256"/>
                  </a:cubicBezTo>
                  <a:lnTo>
                    <a:pt x="7182" y="8256"/>
                  </a:lnTo>
                  <a:cubicBezTo>
                    <a:pt x="7208" y="8170"/>
                    <a:pt x="7242" y="8081"/>
                    <a:pt x="7247" y="8081"/>
                  </a:cubicBezTo>
                  <a:cubicBezTo>
                    <a:pt x="7250" y="8081"/>
                    <a:pt x="7240" y="8122"/>
                    <a:pt x="7205" y="8231"/>
                  </a:cubicBezTo>
                  <a:lnTo>
                    <a:pt x="7205" y="8231"/>
                  </a:lnTo>
                  <a:cubicBezTo>
                    <a:pt x="7381" y="8033"/>
                    <a:pt x="7809" y="7508"/>
                    <a:pt x="7809" y="7411"/>
                  </a:cubicBezTo>
                  <a:lnTo>
                    <a:pt x="7809" y="7411"/>
                  </a:lnTo>
                  <a:lnTo>
                    <a:pt x="8029" y="7191"/>
                  </a:lnTo>
                  <a:lnTo>
                    <a:pt x="8249" y="7081"/>
                  </a:lnTo>
                  <a:cubicBezTo>
                    <a:pt x="8275" y="7046"/>
                    <a:pt x="8295" y="7019"/>
                    <a:pt x="8309" y="6997"/>
                  </a:cubicBezTo>
                  <a:lnTo>
                    <a:pt x="8309" y="6997"/>
                  </a:lnTo>
                  <a:cubicBezTo>
                    <a:pt x="8325" y="6988"/>
                    <a:pt x="8342" y="6980"/>
                    <a:pt x="8359" y="6971"/>
                  </a:cubicBezTo>
                  <a:cubicBezTo>
                    <a:pt x="8689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1"/>
                    <a:pt x="10559" y="592"/>
                    <a:pt x="8689" y="42"/>
                  </a:cubicBezTo>
                  <a:cubicBezTo>
                    <a:pt x="8469" y="14"/>
                    <a:pt x="8249" y="0"/>
                    <a:pt x="8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7" name="Google Shape;1647;p39"/>
            <p:cNvSpPr/>
            <p:nvPr/>
          </p:nvSpPr>
          <p:spPr>
            <a:xfrm>
              <a:off x="2253650" y="3530600"/>
              <a:ext cx="485200" cy="509275"/>
            </a:xfrm>
            <a:custGeom>
              <a:avLst/>
              <a:gdLst/>
              <a:ahLst/>
              <a:cxnLst/>
              <a:rect l="l" t="t" r="r" b="b"/>
              <a:pathLst>
                <a:path w="19408" h="20371" extrusionOk="0">
                  <a:moveTo>
                    <a:pt x="10118" y="7460"/>
                  </a:moveTo>
                  <a:cubicBezTo>
                    <a:pt x="10001" y="7542"/>
                    <a:pt x="9876" y="7628"/>
                    <a:pt x="9864" y="7628"/>
                  </a:cubicBezTo>
                  <a:cubicBezTo>
                    <a:pt x="9857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6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6" y="9226"/>
                    <a:pt x="8892" y="9204"/>
                    <a:pt x="8910" y="9152"/>
                  </a:cubicBezTo>
                  <a:cubicBezTo>
                    <a:pt x="8915" y="9146"/>
                    <a:pt x="8921" y="9141"/>
                    <a:pt x="8926" y="9135"/>
                  </a:cubicBezTo>
                  <a:close/>
                  <a:moveTo>
                    <a:pt x="8800" y="10692"/>
                  </a:moveTo>
                  <a:cubicBezTo>
                    <a:pt x="8846" y="10846"/>
                    <a:pt x="8882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4" y="10800"/>
                    <a:pt x="8800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2" y="11623"/>
                  </a:moveTo>
                  <a:cubicBezTo>
                    <a:pt x="9003" y="11623"/>
                    <a:pt x="9021" y="11669"/>
                    <a:pt x="9045" y="11733"/>
                  </a:cubicBezTo>
                  <a:lnTo>
                    <a:pt x="9045" y="11733"/>
                  </a:lnTo>
                  <a:cubicBezTo>
                    <a:pt x="9036" y="11715"/>
                    <a:pt x="9028" y="11698"/>
                    <a:pt x="9020" y="11681"/>
                  </a:cubicBezTo>
                  <a:cubicBezTo>
                    <a:pt x="9006" y="11641"/>
                    <a:pt x="9001" y="11623"/>
                    <a:pt x="9002" y="11623"/>
                  </a:cubicBezTo>
                  <a:close/>
                  <a:moveTo>
                    <a:pt x="9128" y="11962"/>
                  </a:moveTo>
                  <a:cubicBezTo>
                    <a:pt x="9165" y="12068"/>
                    <a:pt x="9195" y="12157"/>
                    <a:pt x="9192" y="12157"/>
                  </a:cubicBezTo>
                  <a:cubicBezTo>
                    <a:pt x="9189" y="12157"/>
                    <a:pt x="9171" y="12116"/>
                    <a:pt x="9130" y="12011"/>
                  </a:cubicBezTo>
                  <a:cubicBezTo>
                    <a:pt x="9130" y="11994"/>
                    <a:pt x="9129" y="11978"/>
                    <a:pt x="9128" y="11962"/>
                  </a:cubicBezTo>
                  <a:close/>
                  <a:moveTo>
                    <a:pt x="12511" y="1"/>
                  </a:moveTo>
                  <a:cubicBezTo>
                    <a:pt x="11244" y="1"/>
                    <a:pt x="9986" y="198"/>
                    <a:pt x="8800" y="573"/>
                  </a:cubicBezTo>
                  <a:cubicBezTo>
                    <a:pt x="2750" y="2772"/>
                    <a:pt x="1" y="9812"/>
                    <a:pt x="2970" y="15421"/>
                  </a:cubicBezTo>
                  <a:cubicBezTo>
                    <a:pt x="4070" y="17511"/>
                    <a:pt x="5830" y="19051"/>
                    <a:pt x="7920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2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70" y="12671"/>
                  </a:cubicBezTo>
                  <a:lnTo>
                    <a:pt x="9478" y="12488"/>
                  </a:lnTo>
                  <a:lnTo>
                    <a:pt x="9478" y="12488"/>
                  </a:lnTo>
                  <a:lnTo>
                    <a:pt x="9460" y="12451"/>
                  </a:lnTo>
                  <a:cubicBezTo>
                    <a:pt x="9304" y="12296"/>
                    <a:pt x="9204" y="12086"/>
                    <a:pt x="9120" y="11899"/>
                  </a:cubicBezTo>
                  <a:lnTo>
                    <a:pt x="9120" y="11899"/>
                  </a:lnTo>
                  <a:cubicBezTo>
                    <a:pt x="9093" y="11747"/>
                    <a:pt x="9020" y="11641"/>
                    <a:pt x="9020" y="11461"/>
                  </a:cubicBezTo>
                  <a:cubicBezTo>
                    <a:pt x="9000" y="11422"/>
                    <a:pt x="8984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5" y="11393"/>
                    <a:pt x="8967" y="11393"/>
                  </a:cubicBezTo>
                  <a:cubicBezTo>
                    <a:pt x="8943" y="11393"/>
                    <a:pt x="8857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10025"/>
                  </a:lnTo>
                  <a:lnTo>
                    <a:pt x="8800" y="10025"/>
                  </a:lnTo>
                  <a:cubicBezTo>
                    <a:pt x="8829" y="9841"/>
                    <a:pt x="8869" y="9602"/>
                    <a:pt x="8910" y="9482"/>
                  </a:cubicBezTo>
                  <a:cubicBezTo>
                    <a:pt x="9006" y="9193"/>
                    <a:pt x="9102" y="8989"/>
                    <a:pt x="9125" y="8722"/>
                  </a:cubicBezTo>
                  <a:lnTo>
                    <a:pt x="9125" y="8722"/>
                  </a:lnTo>
                  <a:lnTo>
                    <a:pt x="9240" y="8492"/>
                  </a:lnTo>
                  <a:cubicBezTo>
                    <a:pt x="9379" y="8282"/>
                    <a:pt x="9742" y="7894"/>
                    <a:pt x="9732" y="7894"/>
                  </a:cubicBezTo>
                  <a:lnTo>
                    <a:pt x="9732" y="7894"/>
                  </a:lnTo>
                  <a:cubicBezTo>
                    <a:pt x="9727" y="7894"/>
                    <a:pt x="9600" y="8021"/>
                    <a:pt x="9240" y="8382"/>
                  </a:cubicBezTo>
                  <a:cubicBezTo>
                    <a:pt x="9460" y="8162"/>
                    <a:pt x="9680" y="7942"/>
                    <a:pt x="9900" y="7722"/>
                  </a:cubicBezTo>
                  <a:lnTo>
                    <a:pt x="10198" y="7424"/>
                  </a:lnTo>
                  <a:lnTo>
                    <a:pt x="10198" y="7424"/>
                  </a:lnTo>
                  <a:cubicBezTo>
                    <a:pt x="10347" y="7350"/>
                    <a:pt x="10480" y="7259"/>
                    <a:pt x="10624" y="7180"/>
                  </a:cubicBezTo>
                  <a:lnTo>
                    <a:pt x="10624" y="7180"/>
                  </a:lnTo>
                  <a:cubicBezTo>
                    <a:pt x="10638" y="7178"/>
                    <a:pt x="10653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3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1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1" y="7123"/>
                    <a:pt x="14639" y="7123"/>
                  </a:cubicBezTo>
                  <a:cubicBezTo>
                    <a:pt x="18211" y="7123"/>
                    <a:pt x="19408" y="1455"/>
                    <a:pt x="15399" y="353"/>
                  </a:cubicBezTo>
                  <a:cubicBezTo>
                    <a:pt x="14448" y="115"/>
                    <a:pt x="13477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8" name="Google Shape;1648;p39"/>
            <p:cNvSpPr/>
            <p:nvPr/>
          </p:nvSpPr>
          <p:spPr>
            <a:xfrm>
              <a:off x="2968575" y="35301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1"/>
                  </a:moveTo>
                  <a:cubicBezTo>
                    <a:pt x="7192" y="8081"/>
                    <a:pt x="7159" y="8162"/>
                    <a:pt x="7040" y="8401"/>
                  </a:cubicBezTo>
                  <a:cubicBezTo>
                    <a:pt x="7040" y="8331"/>
                    <a:pt x="7174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2"/>
                  </a:moveTo>
                  <a:cubicBezTo>
                    <a:pt x="9680" y="13472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2"/>
                    <a:pt x="9610" y="13472"/>
                  </a:cubicBezTo>
                  <a:close/>
                  <a:moveTo>
                    <a:pt x="7920" y="0"/>
                  </a:moveTo>
                  <a:cubicBezTo>
                    <a:pt x="7260" y="0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6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7"/>
                    <a:pt x="7394" y="7900"/>
                    <a:pt x="7557" y="7663"/>
                  </a:cubicBezTo>
                  <a:lnTo>
                    <a:pt x="7557" y="7663"/>
                  </a:lnTo>
                  <a:cubicBezTo>
                    <a:pt x="7567" y="7654"/>
                    <a:pt x="7578" y="7643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0"/>
                    <a:pt x="79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9" name="Google Shape;1649;p39"/>
            <p:cNvSpPr/>
            <p:nvPr/>
          </p:nvSpPr>
          <p:spPr>
            <a:xfrm>
              <a:off x="3587250" y="3530600"/>
              <a:ext cx="482475" cy="509275"/>
            </a:xfrm>
            <a:custGeom>
              <a:avLst/>
              <a:gdLst/>
              <a:ahLst/>
              <a:cxnLst/>
              <a:rect l="l" t="t" r="r" b="b"/>
              <a:pathLst>
                <a:path w="19299" h="20371" extrusionOk="0">
                  <a:moveTo>
                    <a:pt x="8892" y="11623"/>
                  </a:moveTo>
                  <a:cubicBezTo>
                    <a:pt x="8894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6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1" y="2772"/>
                    <a:pt x="1" y="9812"/>
                    <a:pt x="2971" y="15421"/>
                  </a:cubicBezTo>
                  <a:cubicBezTo>
                    <a:pt x="4071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7" y="20334"/>
                    <a:pt x="10450" y="20261"/>
                  </a:cubicBezTo>
                  <a:cubicBezTo>
                    <a:pt x="11330" y="20041"/>
                    <a:pt x="12100" y="19491"/>
                    <a:pt x="12540" y="18721"/>
                  </a:cubicBezTo>
                  <a:cubicBezTo>
                    <a:pt x="13310" y="17291"/>
                    <a:pt x="13090" y="14761"/>
                    <a:pt x="11330" y="13991"/>
                  </a:cubicBezTo>
                  <a:lnTo>
                    <a:pt x="11440" y="13991"/>
                  </a:ln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350" y="12451"/>
                  </a:lnTo>
                  <a:cubicBezTo>
                    <a:pt x="9195" y="12296"/>
                    <a:pt x="9094" y="12086"/>
                    <a:pt x="9010" y="11899"/>
                  </a:cubicBezTo>
                  <a:lnTo>
                    <a:pt x="9010" y="11899"/>
                  </a:lnTo>
                  <a:cubicBezTo>
                    <a:pt x="8983" y="11747"/>
                    <a:pt x="8910" y="11641"/>
                    <a:pt x="8910" y="11461"/>
                  </a:cubicBezTo>
                  <a:cubicBezTo>
                    <a:pt x="8894" y="11430"/>
                    <a:pt x="8881" y="11397"/>
                    <a:pt x="8869" y="11362"/>
                  </a:cubicBezTo>
                  <a:lnTo>
                    <a:pt x="8869" y="11362"/>
                  </a:lnTo>
                  <a:cubicBezTo>
                    <a:pt x="8873" y="11384"/>
                    <a:pt x="8873" y="11393"/>
                    <a:pt x="8870" y="11393"/>
                  </a:cubicBezTo>
                  <a:cubicBezTo>
                    <a:pt x="8861" y="11393"/>
                    <a:pt x="8815" y="11243"/>
                    <a:pt x="8803" y="11091"/>
                  </a:cubicBezTo>
                  <a:lnTo>
                    <a:pt x="8803" y="11091"/>
                  </a:lnTo>
                  <a:cubicBezTo>
                    <a:pt x="8822" y="11185"/>
                    <a:pt x="8841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3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3" y="11088"/>
                    <a:pt x="8803" y="11091"/>
                  </a:cubicBezTo>
                  <a:lnTo>
                    <a:pt x="8803" y="11091"/>
                  </a:lnTo>
                  <a:cubicBezTo>
                    <a:pt x="8801" y="11082"/>
                    <a:pt x="8799" y="11074"/>
                    <a:pt x="8798" y="11065"/>
                  </a:cubicBezTo>
                  <a:lnTo>
                    <a:pt x="8798" y="11065"/>
                  </a:lnTo>
                  <a:cubicBezTo>
                    <a:pt x="8799" y="11071"/>
                    <a:pt x="8801" y="11076"/>
                    <a:pt x="8802" y="11082"/>
                  </a:cubicBezTo>
                  <a:lnTo>
                    <a:pt x="8802" y="11082"/>
                  </a:lnTo>
                  <a:cubicBezTo>
                    <a:pt x="8801" y="11061"/>
                    <a:pt x="8800" y="11041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20" y="8371"/>
                    <a:pt x="9460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7" y="7835"/>
                    <a:pt x="990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55" y="7307"/>
                    <a:pt x="10458" y="7243"/>
                    <a:pt x="10556" y="7186"/>
                  </a:cubicBezTo>
                  <a:lnTo>
                    <a:pt x="10556" y="7186"/>
                  </a:lnTo>
                  <a:cubicBezTo>
                    <a:pt x="10583" y="7185"/>
                    <a:pt x="10621" y="7180"/>
                    <a:pt x="10670" y="7172"/>
                  </a:cubicBezTo>
                  <a:lnTo>
                    <a:pt x="11110" y="695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493" y="6871"/>
                    <a:pt x="11458" y="6874"/>
                    <a:pt x="11441" y="6874"/>
                  </a:cubicBezTo>
                  <a:cubicBezTo>
                    <a:pt x="11411" y="6874"/>
                    <a:pt x="11434" y="6865"/>
                    <a:pt x="11550" y="6842"/>
                  </a:cubicBezTo>
                  <a:lnTo>
                    <a:pt x="11660" y="684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599" y="6860"/>
                    <a:pt x="11678" y="6851"/>
                    <a:pt x="11756" y="6842"/>
                  </a:cubicBezTo>
                  <a:lnTo>
                    <a:pt x="12650" y="6842"/>
                  </a:lnTo>
                  <a:cubicBezTo>
                    <a:pt x="12980" y="6842"/>
                    <a:pt x="13200" y="6952"/>
                    <a:pt x="13530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9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0" name="Google Shape;1650;p39"/>
            <p:cNvSpPr/>
            <p:nvPr/>
          </p:nvSpPr>
          <p:spPr>
            <a:xfrm>
              <a:off x="4299425" y="35301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79"/>
                    <a:pt x="7782" y="7258"/>
                    <a:pt x="7818" y="7237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3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6" y="12076"/>
                  </a:cubicBezTo>
                  <a:lnTo>
                    <a:pt x="7526" y="12076"/>
                  </a:lnTo>
                  <a:lnTo>
                    <a:pt x="7480" y="12030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9611" y="13472"/>
                  </a:moveTo>
                  <a:cubicBezTo>
                    <a:pt x="9680" y="13472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11" y="13472"/>
                  </a:cubicBezTo>
                  <a:close/>
                  <a:moveTo>
                    <a:pt x="7905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37"/>
                    <a:pt x="7196" y="8054"/>
                    <a:pt x="7343" y="7867"/>
                  </a:cubicBezTo>
                  <a:lnTo>
                    <a:pt x="7343" y="7867"/>
                  </a:lnTo>
                  <a:cubicBezTo>
                    <a:pt x="7352" y="7863"/>
                    <a:pt x="7360" y="7857"/>
                    <a:pt x="7370" y="7851"/>
                  </a:cubicBezTo>
                  <a:cubicBezTo>
                    <a:pt x="7370" y="7844"/>
                    <a:pt x="7371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3" y="7618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1" name="Google Shape;1651;p39"/>
            <p:cNvSpPr/>
            <p:nvPr/>
          </p:nvSpPr>
          <p:spPr>
            <a:xfrm>
              <a:off x="4918125" y="3530600"/>
              <a:ext cx="482450" cy="509275"/>
            </a:xfrm>
            <a:custGeom>
              <a:avLst/>
              <a:gdLst/>
              <a:ahLst/>
              <a:cxnLst/>
              <a:rect l="l" t="t" r="r" b="b"/>
              <a:pathLst>
                <a:path w="19298" h="20371" extrusionOk="0">
                  <a:moveTo>
                    <a:pt x="8892" y="11623"/>
                  </a:moveTo>
                  <a:lnTo>
                    <a:pt x="8892" y="11623"/>
                  </a:lnTo>
                  <a:cubicBezTo>
                    <a:pt x="8893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6" y="11715"/>
                    <a:pt x="8918" y="11698"/>
                    <a:pt x="8909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5" y="12157"/>
                    <a:pt x="9082" y="12157"/>
                  </a:cubicBezTo>
                  <a:cubicBezTo>
                    <a:pt x="9079" y="12157"/>
                    <a:pt x="9061" y="12116"/>
                    <a:pt x="9019" y="12011"/>
                  </a:cubicBezTo>
                  <a:cubicBezTo>
                    <a:pt x="9019" y="11994"/>
                    <a:pt x="9019" y="11978"/>
                    <a:pt x="9018" y="11962"/>
                  </a:cubicBezTo>
                  <a:close/>
                  <a:moveTo>
                    <a:pt x="12436" y="1"/>
                  </a:moveTo>
                  <a:cubicBezTo>
                    <a:pt x="11187" y="1"/>
                    <a:pt x="9938" y="198"/>
                    <a:pt x="8689" y="573"/>
                  </a:cubicBezTo>
                  <a:cubicBezTo>
                    <a:pt x="2640" y="2772"/>
                    <a:pt x="0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0" y="20370"/>
                    <a:pt x="10156" y="20334"/>
                    <a:pt x="1044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439" y="13991"/>
                  </a:lnTo>
                  <a:cubicBezTo>
                    <a:pt x="10999" y="13771"/>
                    <a:pt x="10669" y="13661"/>
                    <a:pt x="10339" y="13441"/>
                  </a:cubicBezTo>
                  <a:lnTo>
                    <a:pt x="10009" y="13221"/>
                  </a:lnTo>
                  <a:lnTo>
                    <a:pt x="10009" y="13221"/>
                  </a:lnTo>
                  <a:cubicBezTo>
                    <a:pt x="9761" y="12973"/>
                    <a:pt x="9653" y="12865"/>
                    <a:pt x="9459" y="12671"/>
                  </a:cubicBezTo>
                  <a:lnTo>
                    <a:pt x="9459" y="12671"/>
                  </a:lnTo>
                  <a:lnTo>
                    <a:pt x="9349" y="12451"/>
                  </a:lnTo>
                  <a:cubicBezTo>
                    <a:pt x="9194" y="12296"/>
                    <a:pt x="9094" y="12086"/>
                    <a:pt x="9009" y="11899"/>
                  </a:cubicBezTo>
                  <a:lnTo>
                    <a:pt x="9009" y="11899"/>
                  </a:lnTo>
                  <a:cubicBezTo>
                    <a:pt x="8982" y="11747"/>
                    <a:pt x="8909" y="11641"/>
                    <a:pt x="8909" y="11461"/>
                  </a:cubicBezTo>
                  <a:cubicBezTo>
                    <a:pt x="8894" y="11430"/>
                    <a:pt x="8880" y="11397"/>
                    <a:pt x="8869" y="11362"/>
                  </a:cubicBezTo>
                  <a:lnTo>
                    <a:pt x="8869" y="11362"/>
                  </a:lnTo>
                  <a:cubicBezTo>
                    <a:pt x="8872" y="11384"/>
                    <a:pt x="8872" y="11393"/>
                    <a:pt x="8870" y="11393"/>
                  </a:cubicBezTo>
                  <a:cubicBezTo>
                    <a:pt x="8860" y="11393"/>
                    <a:pt x="8814" y="11243"/>
                    <a:pt x="8802" y="11091"/>
                  </a:cubicBezTo>
                  <a:lnTo>
                    <a:pt x="8802" y="11091"/>
                  </a:lnTo>
                  <a:cubicBezTo>
                    <a:pt x="8821" y="11185"/>
                    <a:pt x="8840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2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2" y="11088"/>
                    <a:pt x="8802" y="11091"/>
                  </a:cubicBezTo>
                  <a:lnTo>
                    <a:pt x="8802" y="11091"/>
                  </a:lnTo>
                  <a:cubicBezTo>
                    <a:pt x="8801" y="11082"/>
                    <a:pt x="8799" y="11074"/>
                    <a:pt x="8797" y="11065"/>
                  </a:cubicBezTo>
                  <a:lnTo>
                    <a:pt x="8797" y="11065"/>
                  </a:lnTo>
                  <a:cubicBezTo>
                    <a:pt x="8799" y="11071"/>
                    <a:pt x="8800" y="11076"/>
                    <a:pt x="8802" y="11082"/>
                  </a:cubicBezTo>
                  <a:lnTo>
                    <a:pt x="8802" y="11082"/>
                  </a:lnTo>
                  <a:cubicBezTo>
                    <a:pt x="8800" y="11061"/>
                    <a:pt x="8799" y="11041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9592"/>
                  </a:lnTo>
                  <a:cubicBezTo>
                    <a:pt x="8797" y="9618"/>
                    <a:pt x="8795" y="9643"/>
                    <a:pt x="8794" y="9667"/>
                  </a:cubicBezTo>
                  <a:lnTo>
                    <a:pt x="8794" y="9667"/>
                  </a:lnTo>
                  <a:cubicBezTo>
                    <a:pt x="8797" y="9594"/>
                    <a:pt x="8799" y="9529"/>
                    <a:pt x="8799" y="9482"/>
                  </a:cubicBezTo>
                  <a:cubicBezTo>
                    <a:pt x="8854" y="9317"/>
                    <a:pt x="8909" y="9179"/>
                    <a:pt x="8964" y="9042"/>
                  </a:cubicBezTo>
                  <a:lnTo>
                    <a:pt x="8964" y="9042"/>
                  </a:lnTo>
                  <a:cubicBezTo>
                    <a:pt x="8992" y="9014"/>
                    <a:pt x="9019" y="8987"/>
                    <a:pt x="9019" y="8932"/>
                  </a:cubicBezTo>
                  <a:lnTo>
                    <a:pt x="9239" y="8492"/>
                  </a:lnTo>
                  <a:cubicBezTo>
                    <a:pt x="9320" y="8371"/>
                    <a:pt x="9459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6" y="7835"/>
                    <a:pt x="9899" y="7722"/>
                  </a:cubicBezTo>
                  <a:lnTo>
                    <a:pt x="10229" y="7392"/>
                  </a:lnTo>
                  <a:cubicBezTo>
                    <a:pt x="10239" y="7382"/>
                    <a:pt x="10248" y="7373"/>
                    <a:pt x="10256" y="7365"/>
                  </a:cubicBezTo>
                  <a:lnTo>
                    <a:pt x="10256" y="7365"/>
                  </a:lnTo>
                  <a:cubicBezTo>
                    <a:pt x="10354" y="7307"/>
                    <a:pt x="10457" y="7243"/>
                    <a:pt x="10555" y="7186"/>
                  </a:cubicBezTo>
                  <a:lnTo>
                    <a:pt x="10555" y="7186"/>
                  </a:lnTo>
                  <a:cubicBezTo>
                    <a:pt x="10583" y="7185"/>
                    <a:pt x="10620" y="7180"/>
                    <a:pt x="10669" y="7172"/>
                  </a:cubicBezTo>
                  <a:lnTo>
                    <a:pt x="11109" y="695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492" y="6871"/>
                    <a:pt x="11457" y="6874"/>
                    <a:pt x="11440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598" y="6860"/>
                    <a:pt x="11677" y="6851"/>
                    <a:pt x="1175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529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7" y="1455"/>
                    <a:pt x="15289" y="353"/>
                  </a:cubicBezTo>
                  <a:cubicBezTo>
                    <a:pt x="14338" y="115"/>
                    <a:pt x="13387" y="1"/>
                    <a:pt x="12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2" name="Google Shape;1652;p39"/>
            <p:cNvSpPr/>
            <p:nvPr/>
          </p:nvSpPr>
          <p:spPr>
            <a:xfrm>
              <a:off x="5630300" y="35301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59" y="8162"/>
                    <a:pt x="7192" y="8081"/>
                    <a:pt x="7185" y="8081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09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8" y="13472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8" y="0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237"/>
                    <a:pt x="7195" y="8054"/>
                    <a:pt x="7343" y="7867"/>
                  </a:cubicBezTo>
                  <a:lnTo>
                    <a:pt x="7343" y="7867"/>
                  </a:lnTo>
                  <a:cubicBezTo>
                    <a:pt x="7351" y="7863"/>
                    <a:pt x="7360" y="7857"/>
                    <a:pt x="7370" y="7851"/>
                  </a:cubicBezTo>
                  <a:cubicBezTo>
                    <a:pt x="7370" y="7844"/>
                    <a:pt x="7370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2" y="7618"/>
                    <a:pt x="7573" y="7538"/>
                  </a:cubicBezTo>
                  <a:lnTo>
                    <a:pt x="7573" y="7538"/>
                  </a:lnTo>
                  <a:cubicBezTo>
                    <a:pt x="7687" y="7423"/>
                    <a:pt x="7835" y="7275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3" name="Google Shape;1653;p39"/>
            <p:cNvSpPr/>
            <p:nvPr/>
          </p:nvSpPr>
          <p:spPr>
            <a:xfrm>
              <a:off x="6248975" y="3530600"/>
              <a:ext cx="482450" cy="509275"/>
            </a:xfrm>
            <a:custGeom>
              <a:avLst/>
              <a:gdLst/>
              <a:ahLst/>
              <a:cxnLst/>
              <a:rect l="l" t="t" r="r" b="b"/>
              <a:pathLst>
                <a:path w="19298" h="20371" extrusionOk="0"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0" y="2772"/>
                    <a:pt x="1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6" y="20334"/>
                    <a:pt x="10450" y="20261"/>
                  </a:cubicBezTo>
                  <a:cubicBezTo>
                    <a:pt x="11330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30" y="13991"/>
                  </a:cubicBez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460" y="12671"/>
                  </a:lnTo>
                  <a:lnTo>
                    <a:pt x="9350" y="12451"/>
                  </a:lnTo>
                  <a:cubicBezTo>
                    <a:pt x="9194" y="12295"/>
                    <a:pt x="9093" y="12084"/>
                    <a:pt x="9009" y="11896"/>
                  </a:cubicBezTo>
                  <a:lnTo>
                    <a:pt x="9009" y="11896"/>
                  </a:lnTo>
                  <a:cubicBezTo>
                    <a:pt x="8990" y="11805"/>
                    <a:pt x="8950" y="11730"/>
                    <a:pt x="8902" y="11646"/>
                  </a:cubicBezTo>
                  <a:lnTo>
                    <a:pt x="8902" y="11646"/>
                  </a:lnTo>
                  <a:cubicBezTo>
                    <a:pt x="8910" y="11666"/>
                    <a:pt x="8921" y="11696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902" y="11657"/>
                    <a:pt x="8897" y="11642"/>
                    <a:pt x="8894" y="11633"/>
                  </a:cubicBezTo>
                  <a:lnTo>
                    <a:pt x="8894" y="11633"/>
                  </a:lnTo>
                  <a:cubicBezTo>
                    <a:pt x="8897" y="11637"/>
                    <a:pt x="8899" y="11642"/>
                    <a:pt x="8902" y="11646"/>
                  </a:cubicBezTo>
                  <a:lnTo>
                    <a:pt x="8902" y="11646"/>
                  </a:lnTo>
                  <a:cubicBezTo>
                    <a:pt x="8896" y="11632"/>
                    <a:pt x="8893" y="11623"/>
                    <a:pt x="8892" y="11623"/>
                  </a:cubicBezTo>
                  <a:lnTo>
                    <a:pt x="8892" y="11623"/>
                  </a:lnTo>
                  <a:cubicBezTo>
                    <a:pt x="8892" y="11623"/>
                    <a:pt x="8892" y="11626"/>
                    <a:pt x="8894" y="11633"/>
                  </a:cubicBezTo>
                  <a:lnTo>
                    <a:pt x="8894" y="11633"/>
                  </a:lnTo>
                  <a:cubicBezTo>
                    <a:pt x="8865" y="11581"/>
                    <a:pt x="8832" y="11526"/>
                    <a:pt x="8800" y="11461"/>
                  </a:cubicBezTo>
                  <a:cubicBezTo>
                    <a:pt x="8800" y="11395"/>
                    <a:pt x="8800" y="11318"/>
                    <a:pt x="8797" y="11237"/>
                  </a:cubicBezTo>
                  <a:lnTo>
                    <a:pt x="8797" y="11237"/>
                  </a:lnTo>
                  <a:cubicBezTo>
                    <a:pt x="8818" y="11349"/>
                    <a:pt x="8826" y="11393"/>
                    <a:pt x="8827" y="11393"/>
                  </a:cubicBezTo>
                  <a:cubicBezTo>
                    <a:pt x="8829" y="11393"/>
                    <a:pt x="8800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80" y="8282"/>
                    <a:pt x="9697" y="7894"/>
                    <a:pt x="9684" y="7894"/>
                  </a:cubicBezTo>
                  <a:lnTo>
                    <a:pt x="9684" y="7894"/>
                  </a:lnTo>
                  <a:cubicBezTo>
                    <a:pt x="9678" y="7894"/>
                    <a:pt x="9599" y="7979"/>
                    <a:pt x="9396" y="8207"/>
                  </a:cubicBezTo>
                  <a:lnTo>
                    <a:pt x="9396" y="8207"/>
                  </a:lnTo>
                  <a:cubicBezTo>
                    <a:pt x="9526" y="8045"/>
                    <a:pt x="9628" y="7883"/>
                    <a:pt x="979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78" y="7293"/>
                    <a:pt x="10508" y="7213"/>
                    <a:pt x="10625" y="7146"/>
                  </a:cubicBezTo>
                  <a:lnTo>
                    <a:pt x="10625" y="7146"/>
                  </a:lnTo>
                  <a:lnTo>
                    <a:pt x="11110" y="695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503" y="6868"/>
                    <a:pt x="11448" y="6874"/>
                    <a:pt x="11429" y="6874"/>
                  </a:cubicBezTo>
                  <a:cubicBezTo>
                    <a:pt x="11406" y="6874"/>
                    <a:pt x="11433" y="6865"/>
                    <a:pt x="11550" y="6842"/>
                  </a:cubicBezTo>
                  <a:lnTo>
                    <a:pt x="11660" y="684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615" y="6854"/>
                    <a:pt x="11665" y="6848"/>
                    <a:pt x="1171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419" y="6952"/>
                  </a:cubicBezTo>
                  <a:cubicBezTo>
                    <a:pt x="13820" y="7069"/>
                    <a:pt x="14199" y="7123"/>
                    <a:pt x="14554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8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4" name="Google Shape;1654;p39"/>
            <p:cNvSpPr/>
            <p:nvPr/>
          </p:nvSpPr>
          <p:spPr>
            <a:xfrm>
              <a:off x="6961150" y="35301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2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9" y="13472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5" name="Google Shape;1655;p39"/>
            <p:cNvSpPr/>
            <p:nvPr/>
          </p:nvSpPr>
          <p:spPr>
            <a:xfrm>
              <a:off x="238125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094" y="7019"/>
                  </a:moveTo>
                  <a:lnTo>
                    <a:pt x="8094" y="7019"/>
                  </a:lnTo>
                  <a:cubicBezTo>
                    <a:pt x="8030" y="7061"/>
                    <a:pt x="7973" y="7107"/>
                    <a:pt x="7913" y="7161"/>
                  </a:cubicBezTo>
                  <a:lnTo>
                    <a:pt x="7913" y="7161"/>
                  </a:lnTo>
                  <a:cubicBezTo>
                    <a:pt x="7907" y="7172"/>
                    <a:pt x="7901" y="7183"/>
                    <a:pt x="7895" y="7194"/>
                  </a:cubicBezTo>
                  <a:lnTo>
                    <a:pt x="7895" y="7194"/>
                  </a:lnTo>
                  <a:cubicBezTo>
                    <a:pt x="7965" y="7132"/>
                    <a:pt x="8039" y="7068"/>
                    <a:pt x="8094" y="7019"/>
                  </a:cubicBezTo>
                  <a:close/>
                  <a:moveTo>
                    <a:pt x="7039" y="8469"/>
                  </a:moveTo>
                  <a:lnTo>
                    <a:pt x="7039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69"/>
                  </a:cubicBezTo>
                  <a:close/>
                  <a:moveTo>
                    <a:pt x="8202" y="12821"/>
                  </a:moveTo>
                  <a:cubicBezTo>
                    <a:pt x="8221" y="12837"/>
                    <a:pt x="8242" y="12853"/>
                    <a:pt x="8263" y="12869"/>
                  </a:cubicBezTo>
                  <a:lnTo>
                    <a:pt x="8263" y="12869"/>
                  </a:lnTo>
                  <a:cubicBezTo>
                    <a:pt x="8258" y="12869"/>
                    <a:pt x="8254" y="12869"/>
                    <a:pt x="8249" y="12869"/>
                  </a:cubicBezTo>
                  <a:lnTo>
                    <a:pt x="8202" y="12821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7"/>
                    <a:pt x="8954" y="13250"/>
                  </a:cubicBezTo>
                  <a:lnTo>
                    <a:pt x="8954" y="13250"/>
                  </a:lnTo>
                  <a:cubicBezTo>
                    <a:pt x="8902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5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2" y="13521"/>
                    <a:pt x="10084" y="13514"/>
                    <a:pt x="10022" y="13509"/>
                  </a:cubicBezTo>
                  <a:lnTo>
                    <a:pt x="10022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2" y="13509"/>
                  </a:cubicBezTo>
                  <a:lnTo>
                    <a:pt x="10022" y="13509"/>
                  </a:lnTo>
                  <a:cubicBezTo>
                    <a:pt x="9959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602" y="13001"/>
                    <a:pt x="8514" y="12914"/>
                    <a:pt x="8372" y="12882"/>
                  </a:cubicBezTo>
                  <a:lnTo>
                    <a:pt x="8372" y="12882"/>
                  </a:lnTo>
                  <a:cubicBezTo>
                    <a:pt x="8028" y="12538"/>
                    <a:pt x="8012" y="12530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259" y="11549"/>
                    <a:pt x="7259" y="11458"/>
                    <a:pt x="7177" y="11359"/>
                  </a:cubicBezTo>
                  <a:lnTo>
                    <a:pt x="7177" y="11359"/>
                  </a:lnTo>
                  <a:cubicBezTo>
                    <a:pt x="7150" y="11290"/>
                    <a:pt x="7130" y="11234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29" y="10728"/>
                    <a:pt x="6929" y="10449"/>
                  </a:cubicBezTo>
                  <a:cubicBezTo>
                    <a:pt x="6929" y="10415"/>
                    <a:pt x="6929" y="10377"/>
                    <a:pt x="6929" y="10339"/>
                  </a:cubicBezTo>
                  <a:cubicBezTo>
                    <a:pt x="6929" y="10009"/>
                    <a:pt x="6929" y="9789"/>
                    <a:pt x="6929" y="9459"/>
                  </a:cubicBezTo>
                  <a:lnTo>
                    <a:pt x="6929" y="9019"/>
                  </a:lnTo>
                  <a:cubicBezTo>
                    <a:pt x="6929" y="9019"/>
                    <a:pt x="6851" y="9643"/>
                    <a:pt x="6827" y="9643"/>
                  </a:cubicBezTo>
                  <a:cubicBezTo>
                    <a:pt x="6822" y="9643"/>
                    <a:pt x="6819" y="9621"/>
                    <a:pt x="6819" y="9569"/>
                  </a:cubicBezTo>
                  <a:cubicBezTo>
                    <a:pt x="6929" y="9349"/>
                    <a:pt x="6819" y="9459"/>
                    <a:pt x="6819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39" y="8433"/>
                    <a:pt x="7039" y="8359"/>
                  </a:cubicBezTo>
                  <a:cubicBezTo>
                    <a:pt x="7039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39" y="8380"/>
                    <a:pt x="7039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cubicBezTo>
                    <a:pt x="7185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0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90" y="7420"/>
                    <a:pt x="7813" y="7329"/>
                    <a:pt x="7895" y="7194"/>
                  </a:cubicBezTo>
                  <a:lnTo>
                    <a:pt x="7895" y="7194"/>
                  </a:lnTo>
                  <a:cubicBezTo>
                    <a:pt x="7810" y="7268"/>
                    <a:pt x="7731" y="7337"/>
                    <a:pt x="7699" y="7369"/>
                  </a:cubicBezTo>
                  <a:cubicBezTo>
                    <a:pt x="7782" y="7286"/>
                    <a:pt x="7849" y="7219"/>
                    <a:pt x="7913" y="7161"/>
                  </a:cubicBezTo>
                  <a:lnTo>
                    <a:pt x="7913" y="7161"/>
                  </a:lnTo>
                  <a:cubicBezTo>
                    <a:pt x="7915" y="7157"/>
                    <a:pt x="7917" y="7153"/>
                    <a:pt x="7919" y="7149"/>
                  </a:cubicBezTo>
                  <a:lnTo>
                    <a:pt x="8029" y="7039"/>
                  </a:lnTo>
                  <a:cubicBezTo>
                    <a:pt x="8128" y="6965"/>
                    <a:pt x="8172" y="6935"/>
                    <a:pt x="8178" y="6935"/>
                  </a:cubicBez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0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0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6" name="Google Shape;1656;p39"/>
            <p:cNvSpPr/>
            <p:nvPr/>
          </p:nvSpPr>
          <p:spPr>
            <a:xfrm>
              <a:off x="884300" y="1559050"/>
              <a:ext cx="455550" cy="509275"/>
            </a:xfrm>
            <a:custGeom>
              <a:avLst/>
              <a:gdLst/>
              <a:ahLst/>
              <a:cxnLst/>
              <a:rect l="l" t="t" r="r" b="b"/>
              <a:pathLst>
                <a:path w="18222" h="20371" extrusionOk="0">
                  <a:moveTo>
                    <a:pt x="11549" y="6842"/>
                  </a:moveTo>
                  <a:cubicBezTo>
                    <a:pt x="11634" y="6842"/>
                    <a:pt x="11736" y="6859"/>
                    <a:pt x="11842" y="6879"/>
                  </a:cubicBezTo>
                  <a:lnTo>
                    <a:pt x="11842" y="6879"/>
                  </a:lnTo>
                  <a:cubicBezTo>
                    <a:pt x="11698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cubicBezTo>
                    <a:pt x="7716" y="9219"/>
                    <a:pt x="7689" y="9275"/>
                    <a:pt x="7680" y="9275"/>
                  </a:cubicBezTo>
                  <a:cubicBezTo>
                    <a:pt x="7673" y="9275"/>
                    <a:pt x="7677" y="9240"/>
                    <a:pt x="7699" y="9152"/>
                  </a:cubicBezTo>
                  <a:cubicBezTo>
                    <a:pt x="7719" y="9152"/>
                    <a:pt x="7736" y="9148"/>
                    <a:pt x="7749" y="9143"/>
                  </a:cubicBezTo>
                  <a:close/>
                  <a:moveTo>
                    <a:pt x="7589" y="10692"/>
                  </a:moveTo>
                  <a:cubicBezTo>
                    <a:pt x="7615" y="10785"/>
                    <a:pt x="7637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89" y="10692"/>
                  </a:cubicBezTo>
                  <a:close/>
                  <a:moveTo>
                    <a:pt x="7657" y="10944"/>
                  </a:move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09" y="11149"/>
                    <a:pt x="7657" y="10944"/>
                  </a:cubicBezTo>
                  <a:close/>
                  <a:moveTo>
                    <a:pt x="8429" y="12900"/>
                  </a:moveTo>
                  <a:lnTo>
                    <a:pt x="8429" y="12900"/>
                  </a:lnTo>
                  <a:cubicBezTo>
                    <a:pt x="8481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69" y="13002"/>
                  </a:cubicBezTo>
                  <a:lnTo>
                    <a:pt x="8429" y="12900"/>
                  </a:lnTo>
                  <a:close/>
                  <a:moveTo>
                    <a:pt x="11301" y="1"/>
                  </a:moveTo>
                  <a:cubicBezTo>
                    <a:pt x="10033" y="1"/>
                    <a:pt x="8776" y="198"/>
                    <a:pt x="7589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339" y="13992"/>
                  </a:lnTo>
                  <a:cubicBezTo>
                    <a:pt x="9899" y="13882"/>
                    <a:pt x="9569" y="13772"/>
                    <a:pt x="9239" y="13552"/>
                  </a:cubicBezTo>
                  <a:lnTo>
                    <a:pt x="8909" y="13222"/>
                  </a:lnTo>
                  <a:cubicBezTo>
                    <a:pt x="8792" y="13143"/>
                    <a:pt x="8730" y="13107"/>
                    <a:pt x="8706" y="13098"/>
                  </a:cubicBezTo>
                  <a:lnTo>
                    <a:pt x="8706" y="13098"/>
                  </a:lnTo>
                  <a:cubicBezTo>
                    <a:pt x="8583" y="12987"/>
                    <a:pt x="8491" y="12869"/>
                    <a:pt x="8359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49" y="12452"/>
                  </a:lnTo>
                  <a:cubicBezTo>
                    <a:pt x="8096" y="12299"/>
                    <a:pt x="7996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09" y="11649"/>
                    <a:pt x="7809" y="11462"/>
                  </a:cubicBezTo>
                  <a:cubicBezTo>
                    <a:pt x="7787" y="11439"/>
                    <a:pt x="7769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6" y="11476"/>
                    <a:pt x="7757" y="11476"/>
                  </a:cubicBezTo>
                  <a:cubicBezTo>
                    <a:pt x="7732" y="11476"/>
                    <a:pt x="7646" y="11249"/>
                    <a:pt x="7589" y="11022"/>
                  </a:cubicBezTo>
                  <a:cubicBezTo>
                    <a:pt x="7480" y="10692"/>
                    <a:pt x="7589" y="10692"/>
                    <a:pt x="7589" y="10582"/>
                  </a:cubicBezTo>
                  <a:lnTo>
                    <a:pt x="7589" y="10079"/>
                  </a:lnTo>
                  <a:lnTo>
                    <a:pt x="7589" y="10079"/>
                  </a:lnTo>
                  <a:cubicBezTo>
                    <a:pt x="7619" y="9892"/>
                    <a:pt x="7659" y="9643"/>
                    <a:pt x="7699" y="9482"/>
                  </a:cubicBezTo>
                  <a:cubicBezTo>
                    <a:pt x="7789" y="9302"/>
                    <a:pt x="7879" y="9049"/>
                    <a:pt x="7909" y="8843"/>
                  </a:cubicBezTo>
                  <a:lnTo>
                    <a:pt x="7909" y="8843"/>
                  </a:lnTo>
                  <a:lnTo>
                    <a:pt x="8029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lnTo>
                    <a:pt x="8799" y="7612"/>
                  </a:lnTo>
                  <a:cubicBezTo>
                    <a:pt x="9129" y="7392"/>
                    <a:pt x="9349" y="7282"/>
                    <a:pt x="9679" y="7172"/>
                  </a:cubicBezTo>
                  <a:cubicBezTo>
                    <a:pt x="9715" y="7149"/>
                    <a:pt x="9744" y="7128"/>
                    <a:pt x="9768" y="7110"/>
                  </a:cubicBezTo>
                  <a:lnTo>
                    <a:pt x="9768" y="7110"/>
                  </a:lnTo>
                  <a:lnTo>
                    <a:pt x="10009" y="7062"/>
                  </a:lnTo>
                  <a:lnTo>
                    <a:pt x="10449" y="6952"/>
                  </a:lnTo>
                  <a:lnTo>
                    <a:pt x="10779" y="6952"/>
                  </a:lnTo>
                  <a:cubicBezTo>
                    <a:pt x="10880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6" y="6870"/>
                    <a:pt x="10956" y="6870"/>
                    <a:pt x="10985" y="6870"/>
                  </a:cubicBezTo>
                  <a:cubicBezTo>
                    <a:pt x="11192" y="6870"/>
                    <a:pt x="11384" y="6897"/>
                    <a:pt x="11549" y="6952"/>
                  </a:cubicBezTo>
                  <a:lnTo>
                    <a:pt x="11879" y="6952"/>
                  </a:lnTo>
                  <a:cubicBezTo>
                    <a:pt x="12075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7" name="Google Shape;1657;p39"/>
            <p:cNvSpPr/>
            <p:nvPr/>
          </p:nvSpPr>
          <p:spPr>
            <a:xfrm>
              <a:off x="1566225" y="1559625"/>
              <a:ext cx="412475" cy="509600"/>
            </a:xfrm>
            <a:custGeom>
              <a:avLst/>
              <a:gdLst/>
              <a:ahLst/>
              <a:cxnLst/>
              <a:rect l="l" t="t" r="r" b="b"/>
              <a:pathLst>
                <a:path w="16499" h="20384" extrusionOk="0">
                  <a:moveTo>
                    <a:pt x="6966" y="10380"/>
                  </a:moveTo>
                  <a:cubicBezTo>
                    <a:pt x="6971" y="10441"/>
                    <a:pt x="6975" y="10500"/>
                    <a:pt x="6977" y="10550"/>
                  </a:cubicBezTo>
                  <a:lnTo>
                    <a:pt x="6977" y="10550"/>
                  </a:lnTo>
                  <a:cubicBezTo>
                    <a:pt x="7027" y="10525"/>
                    <a:pt x="7024" y="10456"/>
                    <a:pt x="6966" y="10380"/>
                  </a:cubicBezTo>
                  <a:close/>
                  <a:moveTo>
                    <a:pt x="8042" y="12683"/>
                  </a:moveTo>
                  <a:lnTo>
                    <a:pt x="8042" y="12683"/>
                  </a:lnTo>
                  <a:cubicBezTo>
                    <a:pt x="8044" y="12683"/>
                    <a:pt x="8100" y="12723"/>
                    <a:pt x="8176" y="12777"/>
                  </a:cubicBezTo>
                  <a:lnTo>
                    <a:pt x="8176" y="12777"/>
                  </a:lnTo>
                  <a:lnTo>
                    <a:pt x="8140" y="12759"/>
                  </a:lnTo>
                  <a:cubicBezTo>
                    <a:pt x="8068" y="12705"/>
                    <a:pt x="8040" y="12683"/>
                    <a:pt x="8042" y="12683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6"/>
                    <a:pt x="8992" y="13248"/>
                  </a:cubicBezTo>
                  <a:lnTo>
                    <a:pt x="8992" y="13248"/>
                  </a:lnTo>
                  <a:cubicBezTo>
                    <a:pt x="8930" y="13232"/>
                    <a:pt x="8866" y="13215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2"/>
                  </a:moveTo>
                  <a:cubicBezTo>
                    <a:pt x="9182" y="13325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2"/>
                  </a:lnTo>
                  <a:close/>
                  <a:moveTo>
                    <a:pt x="11549" y="13497"/>
                  </a:moveTo>
                  <a:cubicBezTo>
                    <a:pt x="11551" y="13497"/>
                    <a:pt x="11492" y="13505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7"/>
                    <a:pt x="11549" y="13497"/>
                  </a:cubicBezTo>
                  <a:close/>
                  <a:moveTo>
                    <a:pt x="8005" y="0"/>
                  </a:moveTo>
                  <a:cubicBezTo>
                    <a:pt x="7394" y="0"/>
                    <a:pt x="6783" y="147"/>
                    <a:pt x="6270" y="440"/>
                  </a:cubicBezTo>
                  <a:lnTo>
                    <a:pt x="6160" y="440"/>
                  </a:lnTo>
                  <a:cubicBezTo>
                    <a:pt x="2420" y="2090"/>
                    <a:pt x="0" y="5829"/>
                    <a:pt x="110" y="9899"/>
                  </a:cubicBezTo>
                  <a:cubicBezTo>
                    <a:pt x="110" y="13859"/>
                    <a:pt x="2310" y="17488"/>
                    <a:pt x="5720" y="19248"/>
                  </a:cubicBezTo>
                  <a:cubicBezTo>
                    <a:pt x="7322" y="20014"/>
                    <a:pt x="9013" y="20383"/>
                    <a:pt x="10708" y="20383"/>
                  </a:cubicBezTo>
                  <a:cubicBezTo>
                    <a:pt x="11689" y="20383"/>
                    <a:pt x="12671" y="20260"/>
                    <a:pt x="13639" y="20018"/>
                  </a:cubicBezTo>
                  <a:cubicBezTo>
                    <a:pt x="15399" y="19578"/>
                    <a:pt x="16499" y="17598"/>
                    <a:pt x="16059" y="15838"/>
                  </a:cubicBezTo>
                  <a:cubicBezTo>
                    <a:pt x="15596" y="14265"/>
                    <a:pt x="14199" y="13315"/>
                    <a:pt x="12654" y="13315"/>
                  </a:cubicBezTo>
                  <a:cubicBezTo>
                    <a:pt x="12363" y="13315"/>
                    <a:pt x="12066" y="13349"/>
                    <a:pt x="1176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39" y="13529"/>
                  </a:lnTo>
                  <a:cubicBezTo>
                    <a:pt x="10237" y="13519"/>
                    <a:pt x="10149" y="13512"/>
                    <a:pt x="10072" y="13505"/>
                  </a:cubicBezTo>
                  <a:lnTo>
                    <a:pt x="10072" y="13505"/>
                  </a:lnTo>
                  <a:cubicBezTo>
                    <a:pt x="10169" y="13529"/>
                    <a:pt x="10274" y="13529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ubicBezTo>
                    <a:pt x="9723" y="13480"/>
                    <a:pt x="9845" y="13487"/>
                    <a:pt x="10072" y="13505"/>
                  </a:cubicBezTo>
                  <a:lnTo>
                    <a:pt x="10072" y="13505"/>
                  </a:lnTo>
                  <a:cubicBezTo>
                    <a:pt x="10006" y="13489"/>
                    <a:pt x="9944" y="13463"/>
                    <a:pt x="9899" y="13419"/>
                  </a:cubicBezTo>
                  <a:cubicBezTo>
                    <a:pt x="9629" y="13419"/>
                    <a:pt x="9358" y="13345"/>
                    <a:pt x="9027" y="13257"/>
                  </a:cubicBezTo>
                  <a:lnTo>
                    <a:pt x="9027" y="13257"/>
                  </a:lnTo>
                  <a:lnTo>
                    <a:pt x="8690" y="13089"/>
                  </a:lnTo>
                  <a:cubicBezTo>
                    <a:pt x="8589" y="12988"/>
                    <a:pt x="8489" y="12888"/>
                    <a:pt x="8389" y="12871"/>
                  </a:cubicBezTo>
                  <a:lnTo>
                    <a:pt x="8389" y="12871"/>
                  </a:lnTo>
                  <a:cubicBezTo>
                    <a:pt x="8138" y="12538"/>
                    <a:pt x="8120" y="12529"/>
                    <a:pt x="7920" y="12429"/>
                  </a:cubicBezTo>
                  <a:lnTo>
                    <a:pt x="7590" y="11989"/>
                  </a:lnTo>
                  <a:cubicBezTo>
                    <a:pt x="7583" y="11984"/>
                    <a:pt x="7577" y="11981"/>
                    <a:pt x="7572" y="11977"/>
                  </a:cubicBezTo>
                  <a:lnTo>
                    <a:pt x="7572" y="11977"/>
                  </a:lnTo>
                  <a:cubicBezTo>
                    <a:pt x="7505" y="11864"/>
                    <a:pt x="7418" y="11730"/>
                    <a:pt x="7327" y="11622"/>
                  </a:cubicBezTo>
                  <a:lnTo>
                    <a:pt x="7327" y="11622"/>
                  </a:lnTo>
                  <a:cubicBezTo>
                    <a:pt x="7335" y="11653"/>
                    <a:pt x="7338" y="11672"/>
                    <a:pt x="7333" y="11672"/>
                  </a:cubicBezTo>
                  <a:cubicBezTo>
                    <a:pt x="7326" y="11672"/>
                    <a:pt x="7304" y="11637"/>
                    <a:pt x="7260" y="11549"/>
                  </a:cubicBezTo>
                  <a:lnTo>
                    <a:pt x="7260" y="11549"/>
                  </a:lnTo>
                  <a:cubicBezTo>
                    <a:pt x="7282" y="11571"/>
                    <a:pt x="7305" y="11596"/>
                    <a:pt x="7327" y="11622"/>
                  </a:cubicBezTo>
                  <a:lnTo>
                    <a:pt x="7327" y="11622"/>
                  </a:lnTo>
                  <a:cubicBezTo>
                    <a:pt x="7314" y="11574"/>
                    <a:pt x="7288" y="11495"/>
                    <a:pt x="7260" y="11413"/>
                  </a:cubicBezTo>
                  <a:lnTo>
                    <a:pt x="7260" y="11413"/>
                  </a:lnTo>
                  <a:cubicBezTo>
                    <a:pt x="7260" y="11489"/>
                    <a:pt x="7260" y="11549"/>
                    <a:pt x="7260" y="11549"/>
                  </a:cubicBezTo>
                  <a:cubicBezTo>
                    <a:pt x="7260" y="11329"/>
                    <a:pt x="7150" y="11219"/>
                    <a:pt x="7150" y="11109"/>
                  </a:cubicBezTo>
                  <a:lnTo>
                    <a:pt x="7150" y="11109"/>
                  </a:lnTo>
                  <a:cubicBezTo>
                    <a:pt x="7150" y="11109"/>
                    <a:pt x="7208" y="11265"/>
                    <a:pt x="7260" y="11413"/>
                  </a:cubicBezTo>
                  <a:lnTo>
                    <a:pt x="7260" y="11413"/>
                  </a:lnTo>
                  <a:cubicBezTo>
                    <a:pt x="7260" y="11386"/>
                    <a:pt x="7260" y="11358"/>
                    <a:pt x="7260" y="11329"/>
                  </a:cubicBezTo>
                  <a:cubicBezTo>
                    <a:pt x="7166" y="11047"/>
                    <a:pt x="7072" y="10846"/>
                    <a:pt x="6978" y="10588"/>
                  </a:cubicBezTo>
                  <a:lnTo>
                    <a:pt x="6978" y="10588"/>
                  </a:lnTo>
                  <a:cubicBezTo>
                    <a:pt x="6979" y="10639"/>
                    <a:pt x="6977" y="10672"/>
                    <a:pt x="6970" y="10672"/>
                  </a:cubicBezTo>
                  <a:cubicBezTo>
                    <a:pt x="6962" y="10672"/>
                    <a:pt x="6950" y="10639"/>
                    <a:pt x="6930" y="10559"/>
                  </a:cubicBezTo>
                  <a:cubicBezTo>
                    <a:pt x="6944" y="10559"/>
                    <a:pt x="6956" y="10557"/>
                    <a:pt x="6966" y="10554"/>
                  </a:cubicBezTo>
                  <a:lnTo>
                    <a:pt x="6966" y="10554"/>
                  </a:lnTo>
                  <a:cubicBezTo>
                    <a:pt x="6970" y="10565"/>
                    <a:pt x="6974" y="10577"/>
                    <a:pt x="6978" y="10588"/>
                  </a:cubicBezTo>
                  <a:lnTo>
                    <a:pt x="6978" y="10588"/>
                  </a:lnTo>
                  <a:cubicBezTo>
                    <a:pt x="6978" y="10576"/>
                    <a:pt x="6978" y="10563"/>
                    <a:pt x="6977" y="10550"/>
                  </a:cubicBezTo>
                  <a:lnTo>
                    <a:pt x="6977" y="10550"/>
                  </a:lnTo>
                  <a:cubicBezTo>
                    <a:pt x="6974" y="10551"/>
                    <a:pt x="6970" y="10553"/>
                    <a:pt x="6966" y="10554"/>
                  </a:cubicBezTo>
                  <a:lnTo>
                    <a:pt x="6966" y="10554"/>
                  </a:lnTo>
                  <a:cubicBezTo>
                    <a:pt x="6954" y="10520"/>
                    <a:pt x="6942" y="10485"/>
                    <a:pt x="6930" y="10449"/>
                  </a:cubicBezTo>
                  <a:lnTo>
                    <a:pt x="6930" y="10339"/>
                  </a:lnTo>
                  <a:cubicBezTo>
                    <a:pt x="6943" y="10353"/>
                    <a:pt x="6955" y="10366"/>
                    <a:pt x="6966" y="10380"/>
                  </a:cubicBezTo>
                  <a:lnTo>
                    <a:pt x="6966" y="10380"/>
                  </a:lnTo>
                  <a:cubicBezTo>
                    <a:pt x="6951" y="10202"/>
                    <a:pt x="6930" y="10009"/>
                    <a:pt x="6930" y="10009"/>
                  </a:cubicBezTo>
                  <a:lnTo>
                    <a:pt x="6930" y="9569"/>
                  </a:lnTo>
                  <a:cubicBezTo>
                    <a:pt x="6930" y="9349"/>
                    <a:pt x="6930" y="9459"/>
                    <a:pt x="6930" y="9349"/>
                  </a:cubicBezTo>
                  <a:cubicBezTo>
                    <a:pt x="6930" y="9019"/>
                    <a:pt x="7040" y="8689"/>
                    <a:pt x="7150" y="8469"/>
                  </a:cubicBezTo>
                  <a:lnTo>
                    <a:pt x="7150" y="8469"/>
                  </a:lnTo>
                  <a:cubicBezTo>
                    <a:pt x="7043" y="8683"/>
                    <a:pt x="7005" y="8758"/>
                    <a:pt x="7003" y="8758"/>
                  </a:cubicBezTo>
                  <a:cubicBezTo>
                    <a:pt x="6999" y="8758"/>
                    <a:pt x="7150" y="8433"/>
                    <a:pt x="7150" y="8359"/>
                  </a:cubicBezTo>
                  <a:cubicBezTo>
                    <a:pt x="7155" y="8349"/>
                    <a:pt x="7161" y="8338"/>
                    <a:pt x="7167" y="8327"/>
                  </a:cubicBezTo>
                  <a:lnTo>
                    <a:pt x="7167" y="8327"/>
                  </a:lnTo>
                  <a:cubicBezTo>
                    <a:pt x="7157" y="8379"/>
                    <a:pt x="7150" y="8429"/>
                    <a:pt x="7150" y="8469"/>
                  </a:cubicBezTo>
                  <a:cubicBezTo>
                    <a:pt x="7173" y="8389"/>
                    <a:pt x="7191" y="8323"/>
                    <a:pt x="7205" y="8269"/>
                  </a:cubicBezTo>
                  <a:lnTo>
                    <a:pt x="7205" y="8269"/>
                  </a:lnTo>
                  <a:cubicBezTo>
                    <a:pt x="7191" y="8290"/>
                    <a:pt x="7178" y="8309"/>
                    <a:pt x="7167" y="8327"/>
                  </a:cubicBezTo>
                  <a:lnTo>
                    <a:pt x="7167" y="8327"/>
                  </a:lnTo>
                  <a:cubicBezTo>
                    <a:pt x="7193" y="8203"/>
                    <a:pt x="7237" y="8073"/>
                    <a:pt x="7246" y="8073"/>
                  </a:cubicBezTo>
                  <a:cubicBezTo>
                    <a:pt x="7252" y="8073"/>
                    <a:pt x="7243" y="8126"/>
                    <a:pt x="7205" y="8269"/>
                  </a:cubicBezTo>
                  <a:lnTo>
                    <a:pt x="7205" y="8269"/>
                  </a:lnTo>
                  <a:cubicBezTo>
                    <a:pt x="7355" y="8052"/>
                    <a:pt x="7690" y="7691"/>
                    <a:pt x="7784" y="7470"/>
                  </a:cubicBezTo>
                  <a:lnTo>
                    <a:pt x="7784" y="7470"/>
                  </a:lnTo>
                  <a:cubicBezTo>
                    <a:pt x="7875" y="7398"/>
                    <a:pt x="7942" y="7314"/>
                    <a:pt x="8006" y="7196"/>
                  </a:cubicBezTo>
                  <a:lnTo>
                    <a:pt x="8006" y="7196"/>
                  </a:lnTo>
                  <a:cubicBezTo>
                    <a:pt x="7919" y="7269"/>
                    <a:pt x="7841" y="7337"/>
                    <a:pt x="7810" y="7369"/>
                  </a:cubicBezTo>
                  <a:cubicBezTo>
                    <a:pt x="7893" y="7286"/>
                    <a:pt x="7960" y="7219"/>
                    <a:pt x="8024" y="7161"/>
                  </a:cubicBezTo>
                  <a:lnTo>
                    <a:pt x="8024" y="7161"/>
                  </a:lnTo>
                  <a:cubicBezTo>
                    <a:pt x="8026" y="7157"/>
                    <a:pt x="8028" y="7153"/>
                    <a:pt x="8030" y="7149"/>
                  </a:cubicBezTo>
                  <a:lnTo>
                    <a:pt x="8046" y="7141"/>
                  </a:lnTo>
                  <a:lnTo>
                    <a:pt x="8046" y="7141"/>
                  </a:lnTo>
                  <a:cubicBezTo>
                    <a:pt x="8039" y="7148"/>
                    <a:pt x="8031" y="7154"/>
                    <a:pt x="8024" y="7161"/>
                  </a:cubicBezTo>
                  <a:lnTo>
                    <a:pt x="8024" y="7161"/>
                  </a:lnTo>
                  <a:cubicBezTo>
                    <a:pt x="8018" y="7173"/>
                    <a:pt x="8012" y="7184"/>
                    <a:pt x="8006" y="7196"/>
                  </a:cubicBezTo>
                  <a:lnTo>
                    <a:pt x="8006" y="7196"/>
                  </a:lnTo>
                  <a:cubicBezTo>
                    <a:pt x="8039" y="7167"/>
                    <a:pt x="8073" y="7138"/>
                    <a:pt x="8107" y="7111"/>
                  </a:cubicBezTo>
                  <a:lnTo>
                    <a:pt x="8107" y="7111"/>
                  </a:lnTo>
                  <a:lnTo>
                    <a:pt x="8046" y="7141"/>
                  </a:lnTo>
                  <a:lnTo>
                    <a:pt x="8046" y="7141"/>
                  </a:lnTo>
                  <a:cubicBezTo>
                    <a:pt x="8123" y="7073"/>
                    <a:pt x="8196" y="7019"/>
                    <a:pt x="8287" y="6968"/>
                  </a:cubicBezTo>
                  <a:lnTo>
                    <a:pt x="8287" y="6968"/>
                  </a:lnTo>
                  <a:cubicBezTo>
                    <a:pt x="8243" y="7000"/>
                    <a:pt x="8177" y="7053"/>
                    <a:pt x="8107" y="7111"/>
                  </a:cubicBezTo>
                  <a:lnTo>
                    <a:pt x="8107" y="7111"/>
                  </a:lnTo>
                  <a:lnTo>
                    <a:pt x="8250" y="7039"/>
                  </a:lnTo>
                  <a:cubicBezTo>
                    <a:pt x="8309" y="6980"/>
                    <a:pt x="8336" y="6949"/>
                    <a:pt x="8340" y="6939"/>
                  </a:cubicBezTo>
                  <a:lnTo>
                    <a:pt x="8340" y="6939"/>
                  </a:lnTo>
                  <a:cubicBezTo>
                    <a:pt x="8347" y="6936"/>
                    <a:pt x="8353" y="6932"/>
                    <a:pt x="8360" y="6929"/>
                  </a:cubicBezTo>
                  <a:cubicBezTo>
                    <a:pt x="8690" y="6709"/>
                    <a:pt x="9129" y="6489"/>
                    <a:pt x="9569" y="6379"/>
                  </a:cubicBezTo>
                  <a:cubicBezTo>
                    <a:pt x="10339" y="5939"/>
                    <a:pt x="10889" y="5169"/>
                    <a:pt x="11109" y="4290"/>
                  </a:cubicBezTo>
                  <a:cubicBezTo>
                    <a:pt x="11659" y="2530"/>
                    <a:pt x="10669" y="660"/>
                    <a:pt x="8909" y="110"/>
                  </a:cubicBezTo>
                  <a:cubicBezTo>
                    <a:pt x="8616" y="37"/>
                    <a:pt x="8311" y="0"/>
                    <a:pt x="8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8" name="Google Shape;1658;p39"/>
            <p:cNvSpPr/>
            <p:nvPr/>
          </p:nvSpPr>
          <p:spPr>
            <a:xfrm>
              <a:off x="2215150" y="1559050"/>
              <a:ext cx="455575" cy="509275"/>
            </a:xfrm>
            <a:custGeom>
              <a:avLst/>
              <a:gdLst/>
              <a:ahLst/>
              <a:cxnLst/>
              <a:rect l="l" t="t" r="r" b="b"/>
              <a:pathLst>
                <a:path w="18223" h="20371" extrusionOk="0">
                  <a:moveTo>
                    <a:pt x="11549" y="6842"/>
                  </a:moveTo>
                  <a:cubicBezTo>
                    <a:pt x="11635" y="6842"/>
                    <a:pt x="11737" y="6859"/>
                    <a:pt x="11842" y="6879"/>
                  </a:cubicBezTo>
                  <a:lnTo>
                    <a:pt x="11842" y="6879"/>
                  </a:lnTo>
                  <a:cubicBezTo>
                    <a:pt x="11699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lnTo>
                    <a:pt x="7749" y="9143"/>
                  </a:lnTo>
                  <a:cubicBezTo>
                    <a:pt x="7716" y="9219"/>
                    <a:pt x="7689" y="9275"/>
                    <a:pt x="7681" y="9275"/>
                  </a:cubicBezTo>
                  <a:cubicBezTo>
                    <a:pt x="7673" y="9275"/>
                    <a:pt x="7678" y="9240"/>
                    <a:pt x="7700" y="9152"/>
                  </a:cubicBezTo>
                  <a:cubicBezTo>
                    <a:pt x="7720" y="9152"/>
                    <a:pt x="7736" y="9148"/>
                    <a:pt x="7749" y="9143"/>
                  </a:cubicBezTo>
                  <a:close/>
                  <a:moveTo>
                    <a:pt x="7590" y="10692"/>
                  </a:moveTo>
                  <a:lnTo>
                    <a:pt x="7590" y="10692"/>
                  </a:lnTo>
                  <a:cubicBezTo>
                    <a:pt x="7615" y="10785"/>
                    <a:pt x="7638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90" y="10692"/>
                  </a:cubicBezTo>
                  <a:close/>
                  <a:moveTo>
                    <a:pt x="7657" y="10944"/>
                  </a:moveTo>
                  <a:lnTo>
                    <a:pt x="7657" y="10944"/>
                  </a:ln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10" y="11149"/>
                    <a:pt x="7657" y="10944"/>
                  </a:cubicBezTo>
                  <a:close/>
                  <a:moveTo>
                    <a:pt x="8429" y="12900"/>
                  </a:moveTo>
                  <a:cubicBezTo>
                    <a:pt x="8482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70" y="13002"/>
                  </a:cubicBezTo>
                  <a:lnTo>
                    <a:pt x="8429" y="12900"/>
                  </a:lnTo>
                  <a:close/>
                  <a:moveTo>
                    <a:pt x="11302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099" y="17291"/>
                    <a:pt x="11879" y="14761"/>
                    <a:pt x="10120" y="13992"/>
                  </a:cubicBezTo>
                  <a:lnTo>
                    <a:pt x="10340" y="13992"/>
                  </a:lnTo>
                  <a:cubicBezTo>
                    <a:pt x="9900" y="13882"/>
                    <a:pt x="9570" y="13772"/>
                    <a:pt x="9240" y="13552"/>
                  </a:cubicBezTo>
                  <a:lnTo>
                    <a:pt x="8910" y="13222"/>
                  </a:lnTo>
                  <a:cubicBezTo>
                    <a:pt x="8792" y="13143"/>
                    <a:pt x="8731" y="13107"/>
                    <a:pt x="8707" y="13098"/>
                  </a:cubicBezTo>
                  <a:lnTo>
                    <a:pt x="8707" y="13098"/>
                  </a:lnTo>
                  <a:cubicBezTo>
                    <a:pt x="8583" y="12987"/>
                    <a:pt x="8491" y="12869"/>
                    <a:pt x="8360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50" y="12452"/>
                  </a:lnTo>
                  <a:cubicBezTo>
                    <a:pt x="8097" y="12299"/>
                    <a:pt x="7997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10" y="11649"/>
                    <a:pt x="7810" y="11462"/>
                  </a:cubicBezTo>
                  <a:cubicBezTo>
                    <a:pt x="7787" y="11439"/>
                    <a:pt x="7770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7" y="11476"/>
                    <a:pt x="7757" y="11476"/>
                  </a:cubicBezTo>
                  <a:cubicBezTo>
                    <a:pt x="7733" y="11476"/>
                    <a:pt x="7647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10079"/>
                  </a:lnTo>
                  <a:lnTo>
                    <a:pt x="7590" y="10079"/>
                  </a:lnTo>
                  <a:cubicBezTo>
                    <a:pt x="7619" y="9892"/>
                    <a:pt x="7660" y="9643"/>
                    <a:pt x="7700" y="9482"/>
                  </a:cubicBezTo>
                  <a:cubicBezTo>
                    <a:pt x="7790" y="9302"/>
                    <a:pt x="7880" y="9049"/>
                    <a:pt x="7909" y="8843"/>
                  </a:cubicBezTo>
                  <a:lnTo>
                    <a:pt x="7909" y="8843"/>
                  </a:lnTo>
                  <a:lnTo>
                    <a:pt x="8030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130" y="7392"/>
                    <a:pt x="9350" y="7282"/>
                    <a:pt x="9680" y="7172"/>
                  </a:cubicBezTo>
                  <a:cubicBezTo>
                    <a:pt x="9715" y="7149"/>
                    <a:pt x="9745" y="7128"/>
                    <a:pt x="9769" y="7110"/>
                  </a:cubicBezTo>
                  <a:lnTo>
                    <a:pt x="9769" y="7110"/>
                  </a:lnTo>
                  <a:lnTo>
                    <a:pt x="10010" y="7062"/>
                  </a:lnTo>
                  <a:lnTo>
                    <a:pt x="10450" y="6952"/>
                  </a:lnTo>
                  <a:lnTo>
                    <a:pt x="10780" y="6952"/>
                  </a:lnTo>
                  <a:cubicBezTo>
                    <a:pt x="10881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7" y="6870"/>
                    <a:pt x="10956" y="6870"/>
                    <a:pt x="10986" y="6870"/>
                  </a:cubicBezTo>
                  <a:cubicBezTo>
                    <a:pt x="11192" y="6870"/>
                    <a:pt x="11385" y="6897"/>
                    <a:pt x="11549" y="6952"/>
                  </a:cubicBezTo>
                  <a:lnTo>
                    <a:pt x="11879" y="6952"/>
                  </a:lnTo>
                  <a:cubicBezTo>
                    <a:pt x="12076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9" name="Google Shape;1659;p39"/>
            <p:cNvSpPr/>
            <p:nvPr/>
          </p:nvSpPr>
          <p:spPr>
            <a:xfrm>
              <a:off x="2899825" y="1559625"/>
              <a:ext cx="409750" cy="509600"/>
            </a:xfrm>
            <a:custGeom>
              <a:avLst/>
              <a:gdLst/>
              <a:ahLst/>
              <a:cxnLst/>
              <a:rect l="l" t="t" r="r" b="b"/>
              <a:pathLst>
                <a:path w="16390" h="20384" extrusionOk="0">
                  <a:moveTo>
                    <a:pt x="8276" y="6935"/>
                  </a:moveTo>
                  <a:cubicBezTo>
                    <a:pt x="8274" y="6935"/>
                    <a:pt x="8215" y="6979"/>
                    <a:pt x="8140" y="7039"/>
                  </a:cubicBezTo>
                  <a:lnTo>
                    <a:pt x="8140" y="7039"/>
                  </a:lnTo>
                  <a:cubicBezTo>
                    <a:pt x="8239" y="6965"/>
                    <a:pt x="8277" y="6935"/>
                    <a:pt x="8276" y="6935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4"/>
                    <a:pt x="7040" y="8469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69"/>
                  </a:moveTo>
                  <a:cubicBezTo>
                    <a:pt x="7003" y="8581"/>
                    <a:pt x="6978" y="8655"/>
                    <a:pt x="6963" y="8700"/>
                  </a:cubicBezTo>
                  <a:lnTo>
                    <a:pt x="6963" y="8700"/>
                  </a:lnTo>
                  <a:cubicBezTo>
                    <a:pt x="6983" y="8615"/>
                    <a:pt x="7006" y="853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2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700" y="0"/>
                  </a:moveTo>
                  <a:cubicBezTo>
                    <a:pt x="7113" y="0"/>
                    <a:pt x="6527" y="147"/>
                    <a:pt x="5940" y="440"/>
                  </a:cubicBezTo>
                  <a:lnTo>
                    <a:pt x="6050" y="440"/>
                  </a:lnTo>
                  <a:cubicBezTo>
                    <a:pt x="2311" y="2090"/>
                    <a:pt x="1" y="5829"/>
                    <a:pt x="1" y="9899"/>
                  </a:cubicBezTo>
                  <a:cubicBezTo>
                    <a:pt x="1" y="13859"/>
                    <a:pt x="2201" y="17488"/>
                    <a:pt x="5720" y="19248"/>
                  </a:cubicBezTo>
                  <a:cubicBezTo>
                    <a:pt x="7253" y="20014"/>
                    <a:pt x="8918" y="20383"/>
                    <a:pt x="10604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90" y="13315"/>
                    <a:pt x="12544" y="13315"/>
                  </a:cubicBezTo>
                  <a:cubicBezTo>
                    <a:pt x="12253" y="13315"/>
                    <a:pt x="11956" y="13349"/>
                    <a:pt x="11660" y="13419"/>
                  </a:cubicBezTo>
                  <a:cubicBezTo>
                    <a:pt x="11550" y="13419"/>
                    <a:pt x="11330" y="13529"/>
                    <a:pt x="11110" y="13529"/>
                  </a:cubicBezTo>
                  <a:lnTo>
                    <a:pt x="10230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8" y="13529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90" y="13419"/>
                  </a:cubicBezTo>
                  <a:cubicBezTo>
                    <a:pt x="9563" y="13419"/>
                    <a:pt x="9336" y="13367"/>
                    <a:pt x="9110" y="13298"/>
                  </a:cubicBezTo>
                  <a:lnTo>
                    <a:pt x="9110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1" y="9137"/>
                    <a:pt x="6916" y="8925"/>
                    <a:pt x="6954" y="8743"/>
                  </a:cubicBezTo>
                  <a:lnTo>
                    <a:pt x="6954" y="8743"/>
                  </a:lnTo>
                  <a:cubicBezTo>
                    <a:pt x="6984" y="8676"/>
                    <a:pt x="7086" y="8424"/>
                    <a:pt x="7150" y="8359"/>
                  </a:cubicBezTo>
                  <a:cubicBezTo>
                    <a:pt x="7150" y="8184"/>
                    <a:pt x="7500" y="7798"/>
                    <a:pt x="7642" y="7537"/>
                  </a:cubicBezTo>
                  <a:lnTo>
                    <a:pt x="7642" y="7537"/>
                  </a:lnTo>
                  <a:cubicBezTo>
                    <a:pt x="7737" y="7442"/>
                    <a:pt x="7844" y="7335"/>
                    <a:pt x="8030" y="7149"/>
                  </a:cubicBezTo>
                  <a:lnTo>
                    <a:pt x="8140" y="7039"/>
                  </a:lnTo>
                  <a:lnTo>
                    <a:pt x="8140" y="7039"/>
                  </a:lnTo>
                  <a:cubicBezTo>
                    <a:pt x="8041" y="7119"/>
                    <a:pt x="7913" y="7226"/>
                    <a:pt x="7850" y="7301"/>
                  </a:cubicBezTo>
                  <a:lnTo>
                    <a:pt x="7850" y="7301"/>
                  </a:lnTo>
                  <a:cubicBezTo>
                    <a:pt x="7967" y="7125"/>
                    <a:pt x="8152" y="7027"/>
                    <a:pt x="8250" y="6929"/>
                  </a:cubicBezTo>
                  <a:cubicBezTo>
                    <a:pt x="8690" y="6709"/>
                    <a:pt x="9020" y="6489"/>
                    <a:pt x="9460" y="6379"/>
                  </a:cubicBezTo>
                  <a:cubicBezTo>
                    <a:pt x="10230" y="5939"/>
                    <a:pt x="10780" y="5169"/>
                    <a:pt x="11000" y="4290"/>
                  </a:cubicBezTo>
                  <a:cubicBezTo>
                    <a:pt x="11550" y="2530"/>
                    <a:pt x="10450" y="550"/>
                    <a:pt x="8580" y="110"/>
                  </a:cubicBezTo>
                  <a:cubicBezTo>
                    <a:pt x="8287" y="37"/>
                    <a:pt x="7993" y="0"/>
                    <a:pt x="7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0" name="Google Shape;1660;p39"/>
            <p:cNvSpPr/>
            <p:nvPr/>
          </p:nvSpPr>
          <p:spPr>
            <a:xfrm>
              <a:off x="3548775" y="1559050"/>
              <a:ext cx="452800" cy="511950"/>
            </a:xfrm>
            <a:custGeom>
              <a:avLst/>
              <a:gdLst/>
              <a:ahLst/>
              <a:cxnLst/>
              <a:rect l="l" t="t" r="r" b="b"/>
              <a:pathLst>
                <a:path w="18112" h="20478" extrusionOk="0">
                  <a:moveTo>
                    <a:pt x="11439" y="6842"/>
                  </a:moveTo>
                  <a:cubicBezTo>
                    <a:pt x="11542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3" y="6842"/>
                    <a:pt x="11439" y="6842"/>
                  </a:cubicBezTo>
                  <a:close/>
                  <a:moveTo>
                    <a:pt x="8319" y="12900"/>
                  </a:moveTo>
                  <a:lnTo>
                    <a:pt x="8319" y="12900"/>
                  </a:lnTo>
                  <a:cubicBezTo>
                    <a:pt x="8371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59" y="13002"/>
                  </a:cubicBezTo>
                  <a:lnTo>
                    <a:pt x="8319" y="12900"/>
                  </a:ln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510" y="19051"/>
                    <a:pt x="6599" y="19931"/>
                  </a:cubicBezTo>
                  <a:cubicBezTo>
                    <a:pt x="7201" y="20307"/>
                    <a:pt x="7802" y="20477"/>
                    <a:pt x="8438" y="20477"/>
                  </a:cubicBezTo>
                  <a:cubicBezTo>
                    <a:pt x="8733" y="20477"/>
                    <a:pt x="9036" y="20440"/>
                    <a:pt x="9349" y="20371"/>
                  </a:cubicBezTo>
                  <a:cubicBezTo>
                    <a:pt x="10119" y="20151"/>
                    <a:pt x="10889" y="19491"/>
                    <a:pt x="11329" y="18721"/>
                  </a:cubicBezTo>
                  <a:cubicBezTo>
                    <a:pt x="12209" y="17291"/>
                    <a:pt x="11879" y="14871"/>
                    <a:pt x="10119" y="14102"/>
                  </a:cubicBezTo>
                  <a:lnTo>
                    <a:pt x="10229" y="13992"/>
                  </a:lnTo>
                  <a:cubicBezTo>
                    <a:pt x="9789" y="13882"/>
                    <a:pt x="9459" y="13772"/>
                    <a:pt x="9129" y="13552"/>
                  </a:cubicBezTo>
                  <a:lnTo>
                    <a:pt x="8799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49" y="12672"/>
                  </a:cubicBezTo>
                  <a:lnTo>
                    <a:pt x="8213" y="12635"/>
                  </a:lnTo>
                  <a:lnTo>
                    <a:pt x="8139" y="12452"/>
                  </a:lnTo>
                  <a:cubicBezTo>
                    <a:pt x="7986" y="12299"/>
                    <a:pt x="7886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699" y="11649"/>
                    <a:pt x="7699" y="11462"/>
                  </a:cubicBezTo>
                  <a:cubicBezTo>
                    <a:pt x="7679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1" y="11448"/>
                    <a:pt x="7663" y="11476"/>
                    <a:pt x="7659" y="11476"/>
                  </a:cubicBezTo>
                  <a:cubicBezTo>
                    <a:pt x="7651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6" y="11284"/>
                    <a:pt x="7630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3" y="11131"/>
                  </a:cubicBezTo>
                  <a:lnTo>
                    <a:pt x="7593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4" y="11141"/>
                    <a:pt x="7568" y="11045"/>
                    <a:pt x="7546" y="10943"/>
                  </a:cubicBezTo>
                  <a:lnTo>
                    <a:pt x="7546" y="10943"/>
                  </a:lnTo>
                  <a:cubicBezTo>
                    <a:pt x="7564" y="11014"/>
                    <a:pt x="7580" y="11076"/>
                    <a:pt x="7593" y="11131"/>
                  </a:cubicBezTo>
                  <a:lnTo>
                    <a:pt x="7593" y="11131"/>
                  </a:lnTo>
                  <a:cubicBezTo>
                    <a:pt x="7591" y="11095"/>
                    <a:pt x="7589" y="11059"/>
                    <a:pt x="7589" y="11022"/>
                  </a:cubicBezTo>
                  <a:cubicBezTo>
                    <a:pt x="7479" y="10692"/>
                    <a:pt x="7589" y="10692"/>
                    <a:pt x="7589" y="10582"/>
                  </a:cubicBezTo>
                  <a:lnTo>
                    <a:pt x="7589" y="9702"/>
                  </a:lnTo>
                  <a:cubicBezTo>
                    <a:pt x="7583" y="9773"/>
                    <a:pt x="7578" y="9836"/>
                    <a:pt x="7573" y="9894"/>
                  </a:cubicBezTo>
                  <a:lnTo>
                    <a:pt x="7573" y="9894"/>
                  </a:lnTo>
                  <a:cubicBezTo>
                    <a:pt x="7582" y="9748"/>
                    <a:pt x="7589" y="9594"/>
                    <a:pt x="7589" y="9482"/>
                  </a:cubicBezTo>
                  <a:cubicBezTo>
                    <a:pt x="7644" y="9372"/>
                    <a:pt x="7699" y="9235"/>
                    <a:pt x="7754" y="9097"/>
                  </a:cubicBezTo>
                  <a:lnTo>
                    <a:pt x="7754" y="9097"/>
                  </a:lnTo>
                  <a:cubicBezTo>
                    <a:pt x="7782" y="9070"/>
                    <a:pt x="7809" y="9042"/>
                    <a:pt x="7809" y="9042"/>
                  </a:cubicBezTo>
                  <a:lnTo>
                    <a:pt x="8029" y="8602"/>
                  </a:lnTo>
                  <a:cubicBezTo>
                    <a:pt x="8174" y="8384"/>
                    <a:pt x="8511" y="7975"/>
                    <a:pt x="8471" y="7975"/>
                  </a:cubicBezTo>
                  <a:cubicBezTo>
                    <a:pt x="8449" y="7975"/>
                    <a:pt x="8328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cubicBezTo>
                    <a:pt x="9019" y="7392"/>
                    <a:pt x="9349" y="7282"/>
                    <a:pt x="9569" y="7172"/>
                  </a:cubicBezTo>
                  <a:cubicBezTo>
                    <a:pt x="9593" y="7156"/>
                    <a:pt x="9614" y="7142"/>
                    <a:pt x="9632" y="7129"/>
                  </a:cubicBezTo>
                  <a:lnTo>
                    <a:pt x="9632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7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2" y="6871"/>
                    <a:pt x="10908" y="6870"/>
                    <a:pt x="10944" y="6870"/>
                  </a:cubicBezTo>
                  <a:cubicBezTo>
                    <a:pt x="11136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3" y="6937"/>
                  </a:cubicBezTo>
                  <a:lnTo>
                    <a:pt x="12103" y="6937"/>
                  </a:lnTo>
                  <a:cubicBezTo>
                    <a:pt x="12171" y="6946"/>
                    <a:pt x="12242" y="6952"/>
                    <a:pt x="12319" y="6952"/>
                  </a:cubicBezTo>
                  <a:cubicBezTo>
                    <a:pt x="12685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1" name="Google Shape;1661;p39"/>
            <p:cNvSpPr/>
            <p:nvPr/>
          </p:nvSpPr>
          <p:spPr>
            <a:xfrm>
              <a:off x="4230700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094" y="7019"/>
                  </a:moveTo>
                  <a:lnTo>
                    <a:pt x="8094" y="7019"/>
                  </a:lnTo>
                  <a:cubicBezTo>
                    <a:pt x="7963" y="7105"/>
                    <a:pt x="7861" y="7207"/>
                    <a:pt x="7699" y="7369"/>
                  </a:cubicBezTo>
                  <a:cubicBezTo>
                    <a:pt x="7758" y="7311"/>
                    <a:pt x="7972" y="7127"/>
                    <a:pt x="8094" y="7019"/>
                  </a:cubicBezTo>
                  <a:close/>
                  <a:moveTo>
                    <a:pt x="7040" y="8469"/>
                  </a:moveTo>
                  <a:lnTo>
                    <a:pt x="7040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40" y="8469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7"/>
                    <a:pt x="8954" y="13250"/>
                  </a:cubicBezTo>
                  <a:lnTo>
                    <a:pt x="8954" y="13250"/>
                  </a:lnTo>
                  <a:cubicBezTo>
                    <a:pt x="8903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20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9" y="20383"/>
                    <a:pt x="12561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579" y="12979"/>
                    <a:pt x="8469" y="12869"/>
                    <a:pt x="8359" y="12869"/>
                  </a:cubicBezTo>
                  <a:lnTo>
                    <a:pt x="8359" y="12869"/>
                  </a:lnTo>
                  <a:lnTo>
                    <a:pt x="8359" y="12869"/>
                  </a:lnTo>
                  <a:cubicBezTo>
                    <a:pt x="8028" y="12538"/>
                    <a:pt x="8009" y="125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174" y="11378"/>
                    <a:pt x="7155" y="11273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2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40" y="8433"/>
                    <a:pt x="7040" y="8359"/>
                  </a:cubicBezTo>
                  <a:cubicBezTo>
                    <a:pt x="7040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8" y="7879"/>
                    <a:pt x="7557" y="7638"/>
                    <a:pt x="7596" y="7473"/>
                  </a:cubicBezTo>
                  <a:lnTo>
                    <a:pt x="7596" y="7473"/>
                  </a:lnTo>
                  <a:lnTo>
                    <a:pt x="7919" y="7149"/>
                  </a:lnTo>
                  <a:lnTo>
                    <a:pt x="8029" y="7039"/>
                  </a:lnTo>
                  <a:cubicBezTo>
                    <a:pt x="8129" y="6965"/>
                    <a:pt x="8172" y="6935"/>
                    <a:pt x="8178" y="6935"/>
                  </a:cubicBezTo>
                  <a:lnTo>
                    <a:pt x="8178" y="6935"/>
                  </a:ln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1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2" name="Google Shape;1662;p39"/>
            <p:cNvSpPr/>
            <p:nvPr/>
          </p:nvSpPr>
          <p:spPr>
            <a:xfrm>
              <a:off x="4879625" y="155905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11439" y="6842"/>
                  </a:moveTo>
                  <a:cubicBezTo>
                    <a:pt x="11543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4" y="6842"/>
                    <a:pt x="11439" y="6842"/>
                  </a:cubicBezTo>
                  <a:close/>
                  <a:moveTo>
                    <a:pt x="8319" y="12900"/>
                  </a:moveTo>
                  <a:cubicBezTo>
                    <a:pt x="8372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60" y="13002"/>
                  </a:cubicBezTo>
                  <a:lnTo>
                    <a:pt x="8319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1" y="12012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229" y="13992"/>
                  </a:lnTo>
                  <a:cubicBezTo>
                    <a:pt x="9789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9"/>
                    <a:pt x="7887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700" y="11649"/>
                    <a:pt x="7700" y="11462"/>
                  </a:cubicBezTo>
                  <a:cubicBezTo>
                    <a:pt x="7680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2" y="11448"/>
                    <a:pt x="7664" y="11476"/>
                    <a:pt x="7660" y="11476"/>
                  </a:cubicBezTo>
                  <a:cubicBezTo>
                    <a:pt x="7652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7" y="11284"/>
                    <a:pt x="7631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4" y="11131"/>
                  </a:cubicBezTo>
                  <a:lnTo>
                    <a:pt x="7594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5" y="11141"/>
                    <a:pt x="7568" y="11045"/>
                    <a:pt x="7547" y="10943"/>
                  </a:cubicBezTo>
                  <a:lnTo>
                    <a:pt x="7547" y="10943"/>
                  </a:lnTo>
                  <a:cubicBezTo>
                    <a:pt x="7565" y="11014"/>
                    <a:pt x="7581" y="11076"/>
                    <a:pt x="7594" y="11131"/>
                  </a:cubicBezTo>
                  <a:lnTo>
                    <a:pt x="7594" y="11131"/>
                  </a:lnTo>
                  <a:cubicBezTo>
                    <a:pt x="7591" y="11095"/>
                    <a:pt x="7590" y="1105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2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020" y="7392"/>
                    <a:pt x="9350" y="7282"/>
                    <a:pt x="9570" y="7172"/>
                  </a:cubicBezTo>
                  <a:cubicBezTo>
                    <a:pt x="9593" y="7156"/>
                    <a:pt x="9614" y="7142"/>
                    <a:pt x="9633" y="7129"/>
                  </a:cubicBezTo>
                  <a:lnTo>
                    <a:pt x="9633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8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3" y="6871"/>
                    <a:pt x="10909" y="6870"/>
                    <a:pt x="10944" y="6870"/>
                  </a:cubicBezTo>
                  <a:cubicBezTo>
                    <a:pt x="11137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4" y="6937"/>
                  </a:cubicBezTo>
                  <a:lnTo>
                    <a:pt x="12104" y="6937"/>
                  </a:lnTo>
                  <a:cubicBezTo>
                    <a:pt x="12172" y="6946"/>
                    <a:pt x="12242" y="6952"/>
                    <a:pt x="12319" y="6952"/>
                  </a:cubicBezTo>
                  <a:cubicBezTo>
                    <a:pt x="12686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3" name="Google Shape;1663;p39"/>
            <p:cNvSpPr/>
            <p:nvPr/>
          </p:nvSpPr>
          <p:spPr>
            <a:xfrm>
              <a:off x="5561550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7040" y="8469"/>
                  </a:moveTo>
                  <a:cubicBezTo>
                    <a:pt x="7007" y="8536"/>
                    <a:pt x="6984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1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1" y="5829"/>
                    <a:pt x="1" y="9899"/>
                  </a:cubicBezTo>
                  <a:cubicBezTo>
                    <a:pt x="1" y="13859"/>
                    <a:pt x="2200" y="17488"/>
                    <a:pt x="5720" y="19248"/>
                  </a:cubicBezTo>
                  <a:cubicBezTo>
                    <a:pt x="7253" y="20014"/>
                    <a:pt x="8918" y="20383"/>
                    <a:pt x="10603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3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40" y="13529"/>
                  </a:lnTo>
                  <a:cubicBezTo>
                    <a:pt x="10202" y="13516"/>
                    <a:pt x="10087" y="13506"/>
                    <a:pt x="9992" y="13499"/>
                  </a:cubicBezTo>
                  <a:lnTo>
                    <a:pt x="9992" y="13499"/>
                  </a:lnTo>
                  <a:cubicBezTo>
                    <a:pt x="10102" y="13529"/>
                    <a:pt x="10198" y="13529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ubicBezTo>
                    <a:pt x="9699" y="13480"/>
                    <a:pt x="9809" y="13485"/>
                    <a:pt x="9992" y="13499"/>
                  </a:cubicBezTo>
                  <a:lnTo>
                    <a:pt x="9992" y="13499"/>
                  </a:lnTo>
                  <a:cubicBezTo>
                    <a:pt x="9932" y="13483"/>
                    <a:pt x="9868" y="13458"/>
                    <a:pt x="9790" y="13419"/>
                  </a:cubicBezTo>
                  <a:cubicBezTo>
                    <a:pt x="9563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7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3" y="8758"/>
                    <a:pt x="6942" y="8758"/>
                  </a:cubicBezTo>
                  <a:cubicBezTo>
                    <a:pt x="6940" y="8758"/>
                    <a:pt x="7040" y="8433"/>
                    <a:pt x="7040" y="8359"/>
                  </a:cubicBezTo>
                  <a:cubicBezTo>
                    <a:pt x="7040" y="8306"/>
                    <a:pt x="7079" y="8233"/>
                    <a:pt x="7136" y="8150"/>
                  </a:cubicBezTo>
                  <a:lnTo>
                    <a:pt x="7136" y="8150"/>
                  </a:lnTo>
                  <a:cubicBezTo>
                    <a:pt x="7094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9" y="8104"/>
                    <a:pt x="7152" y="8128"/>
                    <a:pt x="7136" y="8150"/>
                  </a:cubicBezTo>
                  <a:lnTo>
                    <a:pt x="7136" y="8150"/>
                  </a:lnTo>
                  <a:cubicBezTo>
                    <a:pt x="7158" y="8104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5"/>
                    <a:pt x="7186" y="8081"/>
                  </a:cubicBezTo>
                  <a:lnTo>
                    <a:pt x="7186" y="8081"/>
                  </a:lnTo>
                  <a:cubicBezTo>
                    <a:pt x="7331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89" y="7421"/>
                    <a:pt x="7811" y="7331"/>
                    <a:pt x="7892" y="7198"/>
                  </a:cubicBezTo>
                  <a:lnTo>
                    <a:pt x="7892" y="7198"/>
                  </a:lnTo>
                  <a:cubicBezTo>
                    <a:pt x="7807" y="7271"/>
                    <a:pt x="7731" y="7338"/>
                    <a:pt x="7700" y="7369"/>
                  </a:cubicBezTo>
                  <a:cubicBezTo>
                    <a:pt x="7783" y="7286"/>
                    <a:pt x="7850" y="7219"/>
                    <a:pt x="7914" y="7161"/>
                  </a:cubicBezTo>
                  <a:lnTo>
                    <a:pt x="7914" y="7161"/>
                  </a:lnTo>
                  <a:cubicBezTo>
                    <a:pt x="7916" y="7157"/>
                    <a:pt x="7918" y="7153"/>
                    <a:pt x="7920" y="7149"/>
                  </a:cubicBezTo>
                  <a:lnTo>
                    <a:pt x="7936" y="7141"/>
                  </a:lnTo>
                  <a:lnTo>
                    <a:pt x="7936" y="7141"/>
                  </a:lnTo>
                  <a:cubicBezTo>
                    <a:pt x="7929" y="7148"/>
                    <a:pt x="7921" y="7154"/>
                    <a:pt x="7914" y="7161"/>
                  </a:cubicBezTo>
                  <a:lnTo>
                    <a:pt x="7914" y="7161"/>
                  </a:lnTo>
                  <a:cubicBezTo>
                    <a:pt x="7907" y="7174"/>
                    <a:pt x="7900" y="7186"/>
                    <a:pt x="7892" y="7198"/>
                  </a:cubicBezTo>
                  <a:lnTo>
                    <a:pt x="7892" y="7198"/>
                  </a:lnTo>
                  <a:cubicBezTo>
                    <a:pt x="7927" y="7169"/>
                    <a:pt x="7962" y="7139"/>
                    <a:pt x="7997" y="7111"/>
                  </a:cubicBezTo>
                  <a:lnTo>
                    <a:pt x="7997" y="7111"/>
                  </a:lnTo>
                  <a:lnTo>
                    <a:pt x="7936" y="7141"/>
                  </a:lnTo>
                  <a:lnTo>
                    <a:pt x="7936" y="7141"/>
                  </a:lnTo>
                  <a:cubicBezTo>
                    <a:pt x="8013" y="7073"/>
                    <a:pt x="8086" y="7019"/>
                    <a:pt x="8177" y="6968"/>
                  </a:cubicBezTo>
                  <a:lnTo>
                    <a:pt x="8177" y="6968"/>
                  </a:lnTo>
                  <a:cubicBezTo>
                    <a:pt x="8133" y="7000"/>
                    <a:pt x="8067" y="7053"/>
                    <a:pt x="7997" y="7111"/>
                  </a:cubicBezTo>
                  <a:lnTo>
                    <a:pt x="7997" y="7111"/>
                  </a:lnTo>
                  <a:lnTo>
                    <a:pt x="8140" y="7039"/>
                  </a:lnTo>
                  <a:cubicBezTo>
                    <a:pt x="8199" y="6980"/>
                    <a:pt x="8226" y="6949"/>
                    <a:pt x="8231" y="6939"/>
                  </a:cubicBezTo>
                  <a:lnTo>
                    <a:pt x="8231" y="6939"/>
                  </a:lnTo>
                  <a:cubicBezTo>
                    <a:pt x="8237" y="6936"/>
                    <a:pt x="8243" y="6932"/>
                    <a:pt x="8250" y="6929"/>
                  </a:cubicBezTo>
                  <a:cubicBezTo>
                    <a:pt x="8580" y="6709"/>
                    <a:pt x="9020" y="6489"/>
                    <a:pt x="9350" y="6379"/>
                  </a:cubicBezTo>
                  <a:cubicBezTo>
                    <a:pt x="10120" y="5939"/>
                    <a:pt x="10780" y="5169"/>
                    <a:pt x="10999" y="4290"/>
                  </a:cubicBezTo>
                  <a:cubicBezTo>
                    <a:pt x="11439" y="2530"/>
                    <a:pt x="10450" y="550"/>
                    <a:pt x="8580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4" name="Google Shape;1664;p39"/>
            <p:cNvSpPr/>
            <p:nvPr/>
          </p:nvSpPr>
          <p:spPr>
            <a:xfrm>
              <a:off x="6210475" y="155905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11440" y="6842"/>
                  </a:moveTo>
                  <a:cubicBezTo>
                    <a:pt x="11562" y="6842"/>
                    <a:pt x="11668" y="6857"/>
                    <a:pt x="11766" y="6876"/>
                  </a:cubicBezTo>
                  <a:lnTo>
                    <a:pt x="11766" y="6876"/>
                  </a:lnTo>
                  <a:cubicBezTo>
                    <a:pt x="11626" y="6857"/>
                    <a:pt x="11480" y="6842"/>
                    <a:pt x="11440" y="6842"/>
                  </a:cubicBezTo>
                  <a:close/>
                  <a:moveTo>
                    <a:pt x="8320" y="12900"/>
                  </a:moveTo>
                  <a:cubicBezTo>
                    <a:pt x="8372" y="12977"/>
                    <a:pt x="8408" y="13034"/>
                    <a:pt x="8399" y="13034"/>
                  </a:cubicBezTo>
                  <a:cubicBezTo>
                    <a:pt x="8395" y="13034"/>
                    <a:pt x="8382" y="13024"/>
                    <a:pt x="8360" y="13002"/>
                  </a:cubicBezTo>
                  <a:lnTo>
                    <a:pt x="8320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1" y="2773"/>
                    <a:pt x="2421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4" y="20224"/>
                    <a:pt x="7725" y="20371"/>
                    <a:pt x="8336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2"/>
                  </a:cubicBezTo>
                  <a:cubicBezTo>
                    <a:pt x="9790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3" y="13143"/>
                    <a:pt x="8621" y="13107"/>
                    <a:pt x="8597" y="13098"/>
                  </a:cubicBezTo>
                  <a:lnTo>
                    <a:pt x="8597" y="13098"/>
                  </a:lnTo>
                  <a:cubicBezTo>
                    <a:pt x="8474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8"/>
                    <a:pt x="7886" y="12144"/>
                    <a:pt x="7803" y="11953"/>
                  </a:cubicBezTo>
                  <a:lnTo>
                    <a:pt x="7803" y="11953"/>
                  </a:lnTo>
                  <a:cubicBezTo>
                    <a:pt x="7788" y="11886"/>
                    <a:pt x="7751" y="11797"/>
                    <a:pt x="7706" y="11698"/>
                  </a:cubicBezTo>
                  <a:lnTo>
                    <a:pt x="7706" y="11698"/>
                  </a:lnTo>
                  <a:cubicBezTo>
                    <a:pt x="7704" y="11693"/>
                    <a:pt x="7702" y="11687"/>
                    <a:pt x="7700" y="11682"/>
                  </a:cubicBezTo>
                  <a:cubicBezTo>
                    <a:pt x="7694" y="11669"/>
                    <a:pt x="7689" y="11661"/>
                    <a:pt x="7687" y="11658"/>
                  </a:cubicBezTo>
                  <a:lnTo>
                    <a:pt x="7687" y="11658"/>
                  </a:lnTo>
                  <a:cubicBezTo>
                    <a:pt x="7656" y="11594"/>
                    <a:pt x="7623" y="11528"/>
                    <a:pt x="7590" y="11462"/>
                  </a:cubicBezTo>
                  <a:cubicBezTo>
                    <a:pt x="7590" y="11426"/>
                    <a:pt x="7590" y="11368"/>
                    <a:pt x="7586" y="11294"/>
                  </a:cubicBezTo>
                  <a:lnTo>
                    <a:pt x="7586" y="11294"/>
                  </a:lnTo>
                  <a:cubicBezTo>
                    <a:pt x="7608" y="11424"/>
                    <a:pt x="7617" y="11476"/>
                    <a:pt x="7618" y="11476"/>
                  </a:cubicBezTo>
                  <a:cubicBezTo>
                    <a:pt x="7619" y="11476"/>
                    <a:pt x="7590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3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360" y="7942"/>
                    <a:pt x="8580" y="7722"/>
                  </a:cubicBezTo>
                  <a:lnTo>
                    <a:pt x="8630" y="7685"/>
                  </a:lnTo>
                  <a:lnTo>
                    <a:pt x="8630" y="7685"/>
                  </a:lnTo>
                  <a:cubicBezTo>
                    <a:pt x="8660" y="7678"/>
                    <a:pt x="8714" y="7655"/>
                    <a:pt x="8800" y="7612"/>
                  </a:cubicBezTo>
                  <a:cubicBezTo>
                    <a:pt x="9020" y="7392"/>
                    <a:pt x="9350" y="7282"/>
                    <a:pt x="9570" y="7172"/>
                  </a:cubicBezTo>
                  <a:cubicBezTo>
                    <a:pt x="9605" y="7149"/>
                    <a:pt x="9635" y="7128"/>
                    <a:pt x="9659" y="7110"/>
                  </a:cubicBezTo>
                  <a:lnTo>
                    <a:pt x="9659" y="7110"/>
                  </a:lnTo>
                  <a:lnTo>
                    <a:pt x="9900" y="7062"/>
                  </a:lnTo>
                  <a:lnTo>
                    <a:pt x="10450" y="6952"/>
                  </a:lnTo>
                  <a:lnTo>
                    <a:pt x="10670" y="6952"/>
                  </a:lnTo>
                  <a:cubicBezTo>
                    <a:pt x="10763" y="6915"/>
                    <a:pt x="10799" y="6890"/>
                    <a:pt x="10798" y="6875"/>
                  </a:cubicBezTo>
                  <a:lnTo>
                    <a:pt x="10798" y="6875"/>
                  </a:lnTo>
                  <a:cubicBezTo>
                    <a:pt x="10847" y="6872"/>
                    <a:pt x="10896" y="6870"/>
                    <a:pt x="10945" y="6870"/>
                  </a:cubicBezTo>
                  <a:cubicBezTo>
                    <a:pt x="11137" y="6870"/>
                    <a:pt x="11330" y="6897"/>
                    <a:pt x="11550" y="6952"/>
                  </a:cubicBezTo>
                  <a:lnTo>
                    <a:pt x="11880" y="6952"/>
                  </a:lnTo>
                  <a:cubicBezTo>
                    <a:pt x="12004" y="6952"/>
                    <a:pt x="12055" y="6947"/>
                    <a:pt x="12059" y="6938"/>
                  </a:cubicBezTo>
                  <a:lnTo>
                    <a:pt x="12059" y="6938"/>
                  </a:lnTo>
                  <a:cubicBezTo>
                    <a:pt x="12110" y="6947"/>
                    <a:pt x="12160" y="6952"/>
                    <a:pt x="12210" y="6952"/>
                  </a:cubicBezTo>
                  <a:cubicBezTo>
                    <a:pt x="12585" y="7053"/>
                    <a:pt x="12942" y="7100"/>
                    <a:pt x="13278" y="7100"/>
                  </a:cubicBezTo>
                  <a:cubicBezTo>
                    <a:pt x="16970" y="7100"/>
                    <a:pt x="18112" y="1462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5" name="Google Shape;1665;p39"/>
            <p:cNvSpPr/>
            <p:nvPr/>
          </p:nvSpPr>
          <p:spPr>
            <a:xfrm>
              <a:off x="6892425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6924" y="9061"/>
                  </a:moveTo>
                  <a:cubicBezTo>
                    <a:pt x="6914" y="9142"/>
                    <a:pt x="6890" y="9323"/>
                    <a:pt x="6868" y="9474"/>
                  </a:cubicBezTo>
                  <a:lnTo>
                    <a:pt x="6868" y="9474"/>
                  </a:lnTo>
                  <a:cubicBezTo>
                    <a:pt x="6869" y="9397"/>
                    <a:pt x="6819" y="9423"/>
                    <a:pt x="6819" y="9349"/>
                  </a:cubicBezTo>
                  <a:cubicBezTo>
                    <a:pt x="6854" y="9244"/>
                    <a:pt x="6889" y="9151"/>
                    <a:pt x="6924" y="9061"/>
                  </a:cubicBezTo>
                  <a:close/>
                  <a:moveTo>
                    <a:pt x="6856" y="9553"/>
                  </a:moveTo>
                  <a:cubicBezTo>
                    <a:pt x="6842" y="9646"/>
                    <a:pt x="6829" y="9714"/>
                    <a:pt x="6823" y="9714"/>
                  </a:cubicBezTo>
                  <a:cubicBezTo>
                    <a:pt x="6821" y="9714"/>
                    <a:pt x="6819" y="9703"/>
                    <a:pt x="6819" y="9679"/>
                  </a:cubicBezTo>
                  <a:cubicBezTo>
                    <a:pt x="6837" y="9627"/>
                    <a:pt x="6849" y="9585"/>
                    <a:pt x="6856" y="9553"/>
                  </a:cubicBezTo>
                  <a:close/>
                  <a:moveTo>
                    <a:pt x="7747" y="12336"/>
                  </a:moveTo>
                  <a:lnTo>
                    <a:pt x="7747" y="12336"/>
                  </a:lnTo>
                  <a:cubicBezTo>
                    <a:pt x="7838" y="12444"/>
                    <a:pt x="7919" y="12539"/>
                    <a:pt x="7919" y="12539"/>
                  </a:cubicBezTo>
                  <a:cubicBezTo>
                    <a:pt x="7888" y="12508"/>
                    <a:pt x="7853" y="12473"/>
                    <a:pt x="7809" y="12429"/>
                  </a:cubicBezTo>
                  <a:lnTo>
                    <a:pt x="7747" y="12336"/>
                  </a:lnTo>
                  <a:close/>
                  <a:moveTo>
                    <a:pt x="7699" y="0"/>
                  </a:moveTo>
                  <a:cubicBezTo>
                    <a:pt x="7113" y="0"/>
                    <a:pt x="6526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439" y="13419"/>
                    <a:pt x="11219" y="13529"/>
                    <a:pt x="10999" y="13529"/>
                  </a:cubicBezTo>
                  <a:cubicBezTo>
                    <a:pt x="10883" y="13552"/>
                    <a:pt x="10860" y="13560"/>
                    <a:pt x="10889" y="13560"/>
                  </a:cubicBezTo>
                  <a:cubicBezTo>
                    <a:pt x="10968" y="13560"/>
                    <a:pt x="11433" y="13497"/>
                    <a:pt x="11439" y="13497"/>
                  </a:cubicBezTo>
                  <a:lnTo>
                    <a:pt x="11439" y="13497"/>
                  </a:lnTo>
                  <a:cubicBezTo>
                    <a:pt x="11441" y="13497"/>
                    <a:pt x="11382" y="13505"/>
                    <a:pt x="11219" y="13529"/>
                  </a:cubicBezTo>
                  <a:cubicBezTo>
                    <a:pt x="10999" y="13584"/>
                    <a:pt x="10806" y="13611"/>
                    <a:pt x="10614" y="13611"/>
                  </a:cubicBezTo>
                  <a:cubicBezTo>
                    <a:pt x="10421" y="13611"/>
                    <a:pt x="10229" y="13584"/>
                    <a:pt x="10009" y="13529"/>
                  </a:cubicBezTo>
                  <a:lnTo>
                    <a:pt x="9789" y="13529"/>
                  </a:lnTo>
                  <a:cubicBezTo>
                    <a:pt x="9775" y="13524"/>
                    <a:pt x="9760" y="13519"/>
                    <a:pt x="9746" y="13514"/>
                  </a:cubicBezTo>
                  <a:lnTo>
                    <a:pt x="9746" y="13514"/>
                  </a:lnTo>
                  <a:cubicBezTo>
                    <a:pt x="9833" y="13522"/>
                    <a:pt x="9930" y="13529"/>
                    <a:pt x="10009" y="13529"/>
                  </a:cubicBezTo>
                  <a:lnTo>
                    <a:pt x="10229" y="13529"/>
                  </a:lnTo>
                  <a:cubicBezTo>
                    <a:pt x="9940" y="13502"/>
                    <a:pt x="9758" y="13489"/>
                    <a:pt x="9652" y="13483"/>
                  </a:cubicBezTo>
                  <a:lnTo>
                    <a:pt x="9652" y="13483"/>
                  </a:lnTo>
                  <a:cubicBezTo>
                    <a:pt x="9683" y="13493"/>
                    <a:pt x="9715" y="13504"/>
                    <a:pt x="9746" y="13514"/>
                  </a:cubicBezTo>
                  <a:lnTo>
                    <a:pt x="9746" y="13514"/>
                  </a:lnTo>
                  <a:cubicBezTo>
                    <a:pt x="9591" y="13500"/>
                    <a:pt x="9472" y="13480"/>
                    <a:pt x="9561" y="13480"/>
                  </a:cubicBezTo>
                  <a:cubicBezTo>
                    <a:pt x="9581" y="13480"/>
                    <a:pt x="9610" y="13481"/>
                    <a:pt x="9652" y="13483"/>
                  </a:cubicBezTo>
                  <a:lnTo>
                    <a:pt x="9652" y="13483"/>
                  </a:lnTo>
                  <a:cubicBezTo>
                    <a:pt x="9404" y="13400"/>
                    <a:pt x="9157" y="13318"/>
                    <a:pt x="8909" y="13235"/>
                  </a:cubicBezTo>
                  <a:lnTo>
                    <a:pt x="8909" y="13235"/>
                  </a:lnTo>
                  <a:lnTo>
                    <a:pt x="8689" y="13089"/>
                  </a:lnTo>
                  <a:cubicBezTo>
                    <a:pt x="8508" y="12998"/>
                    <a:pt x="8402" y="12982"/>
                    <a:pt x="8309" y="12918"/>
                  </a:cubicBezTo>
                  <a:lnTo>
                    <a:pt x="8309" y="12918"/>
                  </a:lnTo>
                  <a:cubicBezTo>
                    <a:pt x="8397" y="12992"/>
                    <a:pt x="8470" y="13054"/>
                    <a:pt x="8465" y="13054"/>
                  </a:cubicBezTo>
                  <a:cubicBezTo>
                    <a:pt x="8462" y="13054"/>
                    <a:pt x="8431" y="13032"/>
                    <a:pt x="8359" y="12979"/>
                  </a:cubicBezTo>
                  <a:cubicBezTo>
                    <a:pt x="8318" y="12937"/>
                    <a:pt x="8281" y="12901"/>
                    <a:pt x="8249" y="12869"/>
                  </a:cubicBezTo>
                  <a:lnTo>
                    <a:pt x="8249" y="12869"/>
                  </a:lnTo>
                  <a:cubicBezTo>
                    <a:pt x="8269" y="12888"/>
                    <a:pt x="8289" y="12904"/>
                    <a:pt x="8309" y="12918"/>
                  </a:cubicBezTo>
                  <a:lnTo>
                    <a:pt x="8309" y="12918"/>
                  </a:lnTo>
                  <a:cubicBezTo>
                    <a:pt x="8289" y="12902"/>
                    <a:pt x="8269" y="12885"/>
                    <a:pt x="8249" y="12869"/>
                  </a:cubicBezTo>
                  <a:lnTo>
                    <a:pt x="8249" y="12869"/>
                  </a:lnTo>
                  <a:cubicBezTo>
                    <a:pt x="8077" y="12696"/>
                    <a:pt x="8023" y="12642"/>
                    <a:pt x="7919" y="12539"/>
                  </a:cubicBezTo>
                  <a:cubicBezTo>
                    <a:pt x="7919" y="12429"/>
                    <a:pt x="7699" y="12319"/>
                    <a:pt x="7699" y="12209"/>
                  </a:cubicBezTo>
                  <a:cubicBezTo>
                    <a:pt x="7699" y="12209"/>
                    <a:pt x="7369" y="11769"/>
                    <a:pt x="7259" y="11549"/>
                  </a:cubicBezTo>
                  <a:cubicBezTo>
                    <a:pt x="7259" y="11361"/>
                    <a:pt x="7179" y="11253"/>
                    <a:pt x="7087" y="11157"/>
                  </a:cubicBezTo>
                  <a:lnTo>
                    <a:pt x="7087" y="11157"/>
                  </a:lnTo>
                  <a:cubicBezTo>
                    <a:pt x="7033" y="10954"/>
                    <a:pt x="7014" y="10702"/>
                    <a:pt x="6929" y="10449"/>
                  </a:cubicBezTo>
                  <a:lnTo>
                    <a:pt x="6929" y="9459"/>
                  </a:lnTo>
                  <a:lnTo>
                    <a:pt x="6929" y="9048"/>
                  </a:lnTo>
                  <a:lnTo>
                    <a:pt x="6929" y="9048"/>
                  </a:lnTo>
                  <a:cubicBezTo>
                    <a:pt x="7003" y="8860"/>
                    <a:pt x="7076" y="8689"/>
                    <a:pt x="7149" y="8469"/>
                  </a:cubicBezTo>
                  <a:lnTo>
                    <a:pt x="7149" y="8469"/>
                  </a:lnTo>
                  <a:cubicBezTo>
                    <a:pt x="7042" y="8683"/>
                    <a:pt x="7005" y="8758"/>
                    <a:pt x="7003" y="8758"/>
                  </a:cubicBezTo>
                  <a:cubicBezTo>
                    <a:pt x="6999" y="8758"/>
                    <a:pt x="7149" y="8433"/>
                    <a:pt x="7149" y="8359"/>
                  </a:cubicBezTo>
                  <a:cubicBezTo>
                    <a:pt x="7149" y="8343"/>
                    <a:pt x="7161" y="8314"/>
                    <a:pt x="7182" y="8277"/>
                  </a:cubicBezTo>
                  <a:lnTo>
                    <a:pt x="7182" y="8277"/>
                  </a:lnTo>
                  <a:cubicBezTo>
                    <a:pt x="7164" y="8341"/>
                    <a:pt x="7149" y="8412"/>
                    <a:pt x="7149" y="8469"/>
                  </a:cubicBezTo>
                  <a:cubicBezTo>
                    <a:pt x="7195" y="8333"/>
                    <a:pt x="7222" y="8243"/>
                    <a:pt x="7235" y="8189"/>
                  </a:cubicBezTo>
                  <a:lnTo>
                    <a:pt x="7235" y="8189"/>
                  </a:lnTo>
                  <a:cubicBezTo>
                    <a:pt x="7214" y="8222"/>
                    <a:pt x="7196" y="8252"/>
                    <a:pt x="7182" y="8277"/>
                  </a:cubicBezTo>
                  <a:lnTo>
                    <a:pt x="7182" y="8277"/>
                  </a:lnTo>
                  <a:cubicBezTo>
                    <a:pt x="7206" y="8191"/>
                    <a:pt x="7237" y="8121"/>
                    <a:pt x="7245" y="8121"/>
                  </a:cubicBezTo>
                  <a:lnTo>
                    <a:pt x="7245" y="8121"/>
                  </a:lnTo>
                  <a:cubicBezTo>
                    <a:pt x="7249" y="8121"/>
                    <a:pt x="7247" y="8141"/>
                    <a:pt x="7235" y="8189"/>
                  </a:cubicBezTo>
                  <a:lnTo>
                    <a:pt x="7235" y="8189"/>
                  </a:lnTo>
                  <a:cubicBezTo>
                    <a:pt x="7352" y="8006"/>
                    <a:pt x="7558" y="7725"/>
                    <a:pt x="7651" y="7527"/>
                  </a:cubicBezTo>
                  <a:lnTo>
                    <a:pt x="7651" y="7527"/>
                  </a:lnTo>
                  <a:lnTo>
                    <a:pt x="7919" y="7259"/>
                  </a:lnTo>
                  <a:lnTo>
                    <a:pt x="8139" y="7149"/>
                  </a:lnTo>
                  <a:cubicBezTo>
                    <a:pt x="8174" y="7103"/>
                    <a:pt x="8198" y="7067"/>
                    <a:pt x="8212" y="7041"/>
                  </a:cubicBezTo>
                  <a:lnTo>
                    <a:pt x="8212" y="7041"/>
                  </a:lnTo>
                  <a:cubicBezTo>
                    <a:pt x="8224" y="7040"/>
                    <a:pt x="8237" y="7039"/>
                    <a:pt x="8249" y="7039"/>
                  </a:cubicBezTo>
                  <a:cubicBezTo>
                    <a:pt x="8579" y="6819"/>
                    <a:pt x="9019" y="6599"/>
                    <a:pt x="9459" y="6379"/>
                  </a:cubicBezTo>
                  <a:cubicBezTo>
                    <a:pt x="10229" y="5939"/>
                    <a:pt x="10779" y="5169"/>
                    <a:pt x="10999" y="4400"/>
                  </a:cubicBezTo>
                  <a:cubicBezTo>
                    <a:pt x="11549" y="2530"/>
                    <a:pt x="10449" y="660"/>
                    <a:pt x="8579" y="110"/>
                  </a:cubicBezTo>
                  <a:cubicBezTo>
                    <a:pt x="8286" y="37"/>
                    <a:pt x="7993" y="0"/>
                    <a:pt x="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6" name="Google Shape;1666;p39"/>
            <p:cNvSpPr/>
            <p:nvPr/>
          </p:nvSpPr>
          <p:spPr>
            <a:xfrm>
              <a:off x="6551450" y="2043350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8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5" y="11222"/>
                    <a:pt x="9610" y="11316"/>
                    <a:pt x="9575" y="11406"/>
                  </a:cubicBezTo>
                  <a:lnTo>
                    <a:pt x="9575" y="11406"/>
                  </a:lnTo>
                  <a:cubicBezTo>
                    <a:pt x="9594" y="11255"/>
                    <a:pt x="9659" y="10753"/>
                    <a:pt x="9676" y="10753"/>
                  </a:cubicBezTo>
                  <a:close/>
                  <a:moveTo>
                    <a:pt x="8690" y="13098"/>
                  </a:moveTo>
                  <a:cubicBezTo>
                    <a:pt x="8647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4"/>
                    <a:pt x="8668" y="13098"/>
                    <a:pt x="869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2" y="7145"/>
                    <a:pt x="3830" y="7145"/>
                  </a:cubicBezTo>
                  <a:cubicBezTo>
                    <a:pt x="4092" y="7145"/>
                    <a:pt x="4357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1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6" y="6850"/>
                    <a:pt x="5524" y="6828"/>
                    <a:pt x="5280" y="6828"/>
                  </a:cubicBez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2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8030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9" y="7827"/>
                    <a:pt x="8404" y="7863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690" y="8258"/>
                    <a:pt x="9020" y="8698"/>
                    <a:pt x="9130" y="8918"/>
                  </a:cubicBezTo>
                  <a:cubicBezTo>
                    <a:pt x="9216" y="9005"/>
                    <a:pt x="9235" y="9160"/>
                    <a:pt x="9292" y="9275"/>
                  </a:cubicBezTo>
                  <a:lnTo>
                    <a:pt x="9292" y="9275"/>
                  </a:lnTo>
                  <a:cubicBezTo>
                    <a:pt x="9354" y="9480"/>
                    <a:pt x="9371" y="9730"/>
                    <a:pt x="9460" y="9908"/>
                  </a:cubicBezTo>
                  <a:cubicBezTo>
                    <a:pt x="9460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7" y="9685"/>
                    <a:pt x="9550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3"/>
                    <a:pt x="9569" y="11218"/>
                    <a:pt x="9569" y="11419"/>
                  </a:cubicBezTo>
                  <a:lnTo>
                    <a:pt x="9569" y="11419"/>
                  </a:lnTo>
                  <a:cubicBezTo>
                    <a:pt x="9496" y="11607"/>
                    <a:pt x="9423" y="11778"/>
                    <a:pt x="9350" y="11998"/>
                  </a:cubicBezTo>
                  <a:cubicBezTo>
                    <a:pt x="9457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50" y="12033"/>
                    <a:pt x="9350" y="12108"/>
                  </a:cubicBezTo>
                  <a:cubicBezTo>
                    <a:pt x="9341" y="12116"/>
                    <a:pt x="9331" y="12127"/>
                    <a:pt x="9318" y="12140"/>
                  </a:cubicBezTo>
                  <a:lnTo>
                    <a:pt x="9318" y="12140"/>
                  </a:lnTo>
                  <a:cubicBezTo>
                    <a:pt x="9335" y="12082"/>
                    <a:pt x="9350" y="12026"/>
                    <a:pt x="9350" y="11998"/>
                  </a:cubicBezTo>
                  <a:lnTo>
                    <a:pt x="9350" y="11998"/>
                  </a:lnTo>
                  <a:cubicBezTo>
                    <a:pt x="9327" y="12064"/>
                    <a:pt x="9310" y="12118"/>
                    <a:pt x="9296" y="12162"/>
                  </a:cubicBezTo>
                  <a:lnTo>
                    <a:pt x="9296" y="12162"/>
                  </a:lnTo>
                  <a:cubicBezTo>
                    <a:pt x="9304" y="12154"/>
                    <a:pt x="9311" y="12146"/>
                    <a:pt x="9318" y="12140"/>
                  </a:cubicBezTo>
                  <a:lnTo>
                    <a:pt x="9318" y="12140"/>
                  </a:lnTo>
                  <a:cubicBezTo>
                    <a:pt x="9291" y="12227"/>
                    <a:pt x="9257" y="12317"/>
                    <a:pt x="9252" y="12317"/>
                  </a:cubicBezTo>
                  <a:cubicBezTo>
                    <a:pt x="9249" y="12317"/>
                    <a:pt x="9260" y="12275"/>
                    <a:pt x="9296" y="12162"/>
                  </a:cubicBezTo>
                  <a:lnTo>
                    <a:pt x="9296" y="12162"/>
                  </a:lnTo>
                  <a:cubicBezTo>
                    <a:pt x="9147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69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7" name="Google Shape;1667;p39"/>
            <p:cNvSpPr/>
            <p:nvPr/>
          </p:nvSpPr>
          <p:spPr>
            <a:xfrm>
              <a:off x="5859450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037" y="7897"/>
                  </a:moveTo>
                  <a:lnTo>
                    <a:pt x="10082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2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4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2" y="6820"/>
                    <a:pt x="8982" y="6930"/>
                  </a:cubicBezTo>
                  <a:lnTo>
                    <a:pt x="9312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5" y="7487"/>
                    <a:pt x="9673" y="7526"/>
                    <a:pt x="9862" y="7810"/>
                  </a:cubicBezTo>
                  <a:lnTo>
                    <a:pt x="9972" y="8030"/>
                  </a:lnTo>
                  <a:cubicBezTo>
                    <a:pt x="10126" y="8183"/>
                    <a:pt x="10225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2" y="9045"/>
                  </a:cubicBezTo>
                  <a:lnTo>
                    <a:pt x="10462" y="9045"/>
                  </a:lnTo>
                  <a:cubicBezTo>
                    <a:pt x="10483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2" y="11220"/>
                    <a:pt x="10302" y="11550"/>
                    <a:pt x="10192" y="11770"/>
                  </a:cubicBezTo>
                  <a:cubicBezTo>
                    <a:pt x="10192" y="11770"/>
                    <a:pt x="10329" y="11495"/>
                    <a:pt x="10412" y="11330"/>
                  </a:cubicBezTo>
                  <a:lnTo>
                    <a:pt x="10412" y="11330"/>
                  </a:lnTo>
                  <a:lnTo>
                    <a:pt x="10412" y="11550"/>
                  </a:lnTo>
                  <a:cubicBezTo>
                    <a:pt x="10302" y="11660"/>
                    <a:pt x="10192" y="11770"/>
                    <a:pt x="10082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540"/>
                    <a:pt x="9532" y="12760"/>
                  </a:cubicBezTo>
                  <a:lnTo>
                    <a:pt x="9422" y="12870"/>
                  </a:lnTo>
                  <a:lnTo>
                    <a:pt x="9422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8002" y="12650"/>
                    <a:pt x="18221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8" name="Google Shape;1668;p39"/>
            <p:cNvSpPr/>
            <p:nvPr/>
          </p:nvSpPr>
          <p:spPr>
            <a:xfrm>
              <a:off x="5220600" y="2043350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8864" y="8323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7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7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5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2" y="11229"/>
                    <a:pt x="9605" y="11327"/>
                    <a:pt x="9572" y="11421"/>
                  </a:cubicBezTo>
                  <a:lnTo>
                    <a:pt x="9572" y="11421"/>
                  </a:lnTo>
                  <a:cubicBezTo>
                    <a:pt x="9589" y="11294"/>
                    <a:pt x="9658" y="10753"/>
                    <a:pt x="9675" y="10753"/>
                  </a:cubicBezTo>
                  <a:close/>
                  <a:moveTo>
                    <a:pt x="9459" y="11998"/>
                  </a:moveTo>
                  <a:lnTo>
                    <a:pt x="9459" y="11998"/>
                  </a:lnTo>
                  <a:cubicBezTo>
                    <a:pt x="9459" y="12068"/>
                    <a:pt x="9325" y="12317"/>
                    <a:pt x="9313" y="12317"/>
                  </a:cubicBezTo>
                  <a:cubicBezTo>
                    <a:pt x="9307" y="12317"/>
                    <a:pt x="9340" y="12237"/>
                    <a:pt x="9459" y="11998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1" y="7145"/>
                    <a:pt x="3897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4" y="6866"/>
                  </a:lnTo>
                  <a:lnTo>
                    <a:pt x="5184" y="6866"/>
                  </a:lnTo>
                  <a:cubicBezTo>
                    <a:pt x="5106" y="6873"/>
                    <a:pt x="5025" y="6877"/>
                    <a:pt x="4978" y="6877"/>
                  </a:cubicBezTo>
                  <a:cubicBezTo>
                    <a:pt x="4901" y="6877"/>
                    <a:pt x="4913" y="6865"/>
                    <a:pt x="5170" y="6828"/>
                  </a:cubicBezTo>
                  <a:lnTo>
                    <a:pt x="5280" y="6828"/>
                  </a:lnTo>
                  <a:lnTo>
                    <a:pt x="5184" y="6866"/>
                  </a:lnTo>
                  <a:lnTo>
                    <a:pt x="5184" y="6866"/>
                  </a:lnTo>
                  <a:cubicBezTo>
                    <a:pt x="5364" y="6852"/>
                    <a:pt x="5534" y="6828"/>
                    <a:pt x="5280" y="6828"/>
                  </a:cubicBezTo>
                  <a:lnTo>
                    <a:pt x="6379" y="6828"/>
                  </a:lnTo>
                  <a:cubicBezTo>
                    <a:pt x="6599" y="6828"/>
                    <a:pt x="6917" y="6926"/>
                    <a:pt x="6779" y="6926"/>
                  </a:cubicBezTo>
                  <a:cubicBezTo>
                    <a:pt x="6709" y="6926"/>
                    <a:pt x="6526" y="6902"/>
                    <a:pt x="6159" y="6828"/>
                  </a:cubicBezTo>
                  <a:lnTo>
                    <a:pt x="6159" y="6828"/>
                  </a:lnTo>
                  <a:lnTo>
                    <a:pt x="6599" y="6938"/>
                  </a:lnTo>
                  <a:cubicBezTo>
                    <a:pt x="6819" y="7012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7919" y="7488"/>
                  </a:lnTo>
                  <a:lnTo>
                    <a:pt x="7919" y="7488"/>
                  </a:lnTo>
                  <a:cubicBezTo>
                    <a:pt x="8359" y="7818"/>
                    <a:pt x="8359" y="7818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799" y="8258"/>
                    <a:pt x="9019" y="8698"/>
                    <a:pt x="9129" y="8918"/>
                  </a:cubicBezTo>
                  <a:cubicBezTo>
                    <a:pt x="9229" y="9018"/>
                    <a:pt x="9238" y="9210"/>
                    <a:pt x="9322" y="9326"/>
                  </a:cubicBezTo>
                  <a:lnTo>
                    <a:pt x="9322" y="9326"/>
                  </a:lnTo>
                  <a:cubicBezTo>
                    <a:pt x="9399" y="9521"/>
                    <a:pt x="9459" y="9745"/>
                    <a:pt x="9459" y="9908"/>
                  </a:cubicBezTo>
                  <a:cubicBezTo>
                    <a:pt x="9459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0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5"/>
                    <a:pt x="9569" y="11222"/>
                    <a:pt x="9569" y="11431"/>
                  </a:cubicBezTo>
                  <a:lnTo>
                    <a:pt x="9569" y="11431"/>
                  </a:lnTo>
                  <a:cubicBezTo>
                    <a:pt x="9514" y="11589"/>
                    <a:pt x="9472" y="11737"/>
                    <a:pt x="9462" y="11914"/>
                  </a:cubicBezTo>
                  <a:lnTo>
                    <a:pt x="9462" y="11914"/>
                  </a:lnTo>
                  <a:cubicBezTo>
                    <a:pt x="9424" y="11994"/>
                    <a:pt x="9382" y="12075"/>
                    <a:pt x="9349" y="12108"/>
                  </a:cubicBezTo>
                  <a:cubicBezTo>
                    <a:pt x="9259" y="12197"/>
                    <a:pt x="8950" y="12581"/>
                    <a:pt x="8839" y="12838"/>
                  </a:cubicBezTo>
                  <a:lnTo>
                    <a:pt x="8839" y="12838"/>
                  </a:lnTo>
                  <a:lnTo>
                    <a:pt x="8469" y="13208"/>
                  </a:lnTo>
                  <a:lnTo>
                    <a:pt x="8414" y="13263"/>
                  </a:lnTo>
                  <a:lnTo>
                    <a:pt x="8414" y="13263"/>
                  </a:lnTo>
                  <a:cubicBezTo>
                    <a:pt x="8332" y="13318"/>
                    <a:pt x="8249" y="13373"/>
                    <a:pt x="8139" y="13428"/>
                  </a:cubicBezTo>
                  <a:cubicBezTo>
                    <a:pt x="7809" y="13648"/>
                    <a:pt x="7369" y="13867"/>
                    <a:pt x="7039" y="14087"/>
                  </a:cubicBezTo>
                  <a:cubicBezTo>
                    <a:pt x="6269" y="14527"/>
                    <a:pt x="5609" y="15187"/>
                    <a:pt x="5390" y="16067"/>
                  </a:cubicBezTo>
                  <a:cubicBezTo>
                    <a:pt x="5170" y="16947"/>
                    <a:pt x="5280" y="17937"/>
                    <a:pt x="5829" y="18707"/>
                  </a:cubicBezTo>
                  <a:cubicBezTo>
                    <a:pt x="6269" y="19477"/>
                    <a:pt x="6929" y="20027"/>
                    <a:pt x="7809" y="20357"/>
                  </a:cubicBezTo>
                  <a:cubicBezTo>
                    <a:pt x="8029" y="20384"/>
                    <a:pt x="8256" y="20398"/>
                    <a:pt x="8485" y="20398"/>
                  </a:cubicBezTo>
                  <a:cubicBezTo>
                    <a:pt x="9170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9"/>
                    <a:pt x="10669" y="1109"/>
                  </a:cubicBezTo>
                  <a:cubicBezTo>
                    <a:pt x="9088" y="390"/>
                    <a:pt x="7366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9" name="Google Shape;1669;p39"/>
            <p:cNvSpPr/>
            <p:nvPr/>
          </p:nvSpPr>
          <p:spPr>
            <a:xfrm>
              <a:off x="4528575" y="2043550"/>
              <a:ext cx="455575" cy="510200"/>
            </a:xfrm>
            <a:custGeom>
              <a:avLst/>
              <a:gdLst/>
              <a:ahLst/>
              <a:cxnLst/>
              <a:rect l="l" t="t" r="r" b="b"/>
              <a:pathLst>
                <a:path w="18223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863" y="7810"/>
                  </a:ln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lnTo>
                    <a:pt x="10463" y="9045"/>
                  </a:ln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5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4" y="13420"/>
                    <a:pt x="8213" y="13420"/>
                  </a:cubicBezTo>
                  <a:cubicBezTo>
                    <a:pt x="7995" y="13529"/>
                    <a:pt x="7885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3" y="132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0" name="Google Shape;1670;p39"/>
            <p:cNvSpPr/>
            <p:nvPr/>
          </p:nvSpPr>
          <p:spPr>
            <a:xfrm>
              <a:off x="3889725" y="204335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3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7"/>
                  </a:moveTo>
                  <a:cubicBezTo>
                    <a:pt x="9568" y="10321"/>
                    <a:pt x="9570" y="10334"/>
                    <a:pt x="9570" y="10348"/>
                  </a:cubicBezTo>
                  <a:cubicBezTo>
                    <a:pt x="9570" y="10348"/>
                    <a:pt x="9568" y="10333"/>
                    <a:pt x="9565" y="10307"/>
                  </a:cubicBezTo>
                  <a:close/>
                  <a:moveTo>
                    <a:pt x="9350" y="11998"/>
                  </a:moveTo>
                  <a:cubicBezTo>
                    <a:pt x="9350" y="12068"/>
                    <a:pt x="9215" y="12317"/>
                    <a:pt x="9204" y="12317"/>
                  </a:cubicBezTo>
                  <a:cubicBezTo>
                    <a:pt x="9197" y="12317"/>
                    <a:pt x="9230" y="12237"/>
                    <a:pt x="9350" y="11998"/>
                  </a:cubicBezTo>
                  <a:close/>
                  <a:moveTo>
                    <a:pt x="8580" y="13098"/>
                  </a:moveTo>
                  <a:cubicBezTo>
                    <a:pt x="8557" y="13120"/>
                    <a:pt x="8530" y="13142"/>
                    <a:pt x="8501" y="13165"/>
                  </a:cubicBezTo>
                  <a:lnTo>
                    <a:pt x="8501" y="13165"/>
                  </a:lnTo>
                  <a:cubicBezTo>
                    <a:pt x="8548" y="13125"/>
                    <a:pt x="8580" y="13098"/>
                    <a:pt x="858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30" y="7145"/>
                  </a:cubicBezTo>
                  <a:cubicBezTo>
                    <a:pt x="4093" y="7145"/>
                    <a:pt x="4358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2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7" y="6850"/>
                    <a:pt x="5524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lnTo>
                    <a:pt x="9460" y="10018"/>
                  </a:lnTo>
                  <a:cubicBezTo>
                    <a:pt x="9460" y="10348"/>
                    <a:pt x="9460" y="10678"/>
                    <a:pt x="9460" y="11008"/>
                  </a:cubicBezTo>
                  <a:cubicBezTo>
                    <a:pt x="9460" y="11118"/>
                    <a:pt x="9460" y="11228"/>
                    <a:pt x="9460" y="11448"/>
                  </a:cubicBezTo>
                  <a:cubicBezTo>
                    <a:pt x="9460" y="11448"/>
                    <a:pt x="9547" y="10753"/>
                    <a:pt x="9566" y="10753"/>
                  </a:cubicBezTo>
                  <a:cubicBezTo>
                    <a:pt x="9568" y="10753"/>
                    <a:pt x="9570" y="10763"/>
                    <a:pt x="9570" y="10788"/>
                  </a:cubicBezTo>
                  <a:cubicBezTo>
                    <a:pt x="9570" y="10898"/>
                    <a:pt x="9570" y="11008"/>
                    <a:pt x="9570" y="11118"/>
                  </a:cubicBezTo>
                  <a:cubicBezTo>
                    <a:pt x="9486" y="11369"/>
                    <a:pt x="9466" y="11557"/>
                    <a:pt x="9413" y="11778"/>
                  </a:cubicBezTo>
                  <a:lnTo>
                    <a:pt x="9413" y="11778"/>
                  </a:lnTo>
                  <a:cubicBezTo>
                    <a:pt x="9370" y="11878"/>
                    <a:pt x="9292" y="12055"/>
                    <a:pt x="9240" y="12108"/>
                  </a:cubicBezTo>
                  <a:cubicBezTo>
                    <a:pt x="9150" y="12197"/>
                    <a:pt x="8840" y="12581"/>
                    <a:pt x="8729" y="12838"/>
                  </a:cubicBezTo>
                  <a:lnTo>
                    <a:pt x="8729" y="12838"/>
                  </a:lnTo>
                  <a:lnTo>
                    <a:pt x="8360" y="13208"/>
                  </a:lnTo>
                  <a:lnTo>
                    <a:pt x="8250" y="13318"/>
                  </a:lnTo>
                  <a:cubicBezTo>
                    <a:pt x="8215" y="13352"/>
                    <a:pt x="8188" y="13380"/>
                    <a:pt x="8168" y="13402"/>
                  </a:cubicBezTo>
                  <a:lnTo>
                    <a:pt x="8168" y="13402"/>
                  </a:lnTo>
                  <a:cubicBezTo>
                    <a:pt x="8158" y="13410"/>
                    <a:pt x="8148" y="13419"/>
                    <a:pt x="8140" y="13428"/>
                  </a:cubicBezTo>
                  <a:cubicBezTo>
                    <a:pt x="7700" y="13648"/>
                    <a:pt x="7370" y="13867"/>
                    <a:pt x="6930" y="14087"/>
                  </a:cubicBezTo>
                  <a:cubicBezTo>
                    <a:pt x="6160" y="14417"/>
                    <a:pt x="5500" y="15187"/>
                    <a:pt x="5280" y="16067"/>
                  </a:cubicBezTo>
                  <a:cubicBezTo>
                    <a:pt x="5060" y="16947"/>
                    <a:pt x="5170" y="17937"/>
                    <a:pt x="5610" y="18707"/>
                  </a:cubicBezTo>
                  <a:cubicBezTo>
                    <a:pt x="6050" y="19477"/>
                    <a:pt x="6820" y="20027"/>
                    <a:pt x="7700" y="20357"/>
                  </a:cubicBezTo>
                  <a:cubicBezTo>
                    <a:pt x="7908" y="20383"/>
                    <a:pt x="8121" y="20396"/>
                    <a:pt x="8337" y="20396"/>
                  </a:cubicBezTo>
                  <a:cubicBezTo>
                    <a:pt x="9035" y="20396"/>
                    <a:pt x="9751" y="20253"/>
                    <a:pt x="10340" y="19917"/>
                  </a:cubicBez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1" name="Google Shape;1671;p39"/>
            <p:cNvSpPr/>
            <p:nvPr/>
          </p:nvSpPr>
          <p:spPr>
            <a:xfrm>
              <a:off x="3197725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2" y="11550"/>
                  </a:moveTo>
                  <a:cubicBezTo>
                    <a:pt x="10302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2" y="11550"/>
                  </a:cubicBezTo>
                  <a:close/>
                  <a:moveTo>
                    <a:pt x="9745" y="12445"/>
                  </a:moveTo>
                  <a:lnTo>
                    <a:pt x="9745" y="12445"/>
                  </a:lnTo>
                  <a:cubicBezTo>
                    <a:pt x="9687" y="12507"/>
                    <a:pt x="9665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3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3" y="9045"/>
                  </a:cubicBezTo>
                  <a:cubicBezTo>
                    <a:pt x="10484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2" name="Google Shape;1672;p39"/>
            <p:cNvSpPr/>
            <p:nvPr/>
          </p:nvSpPr>
          <p:spPr>
            <a:xfrm>
              <a:off x="2558875" y="2043350"/>
              <a:ext cx="412475" cy="509975"/>
            </a:xfrm>
            <a:custGeom>
              <a:avLst/>
              <a:gdLst/>
              <a:ahLst/>
              <a:cxnLst/>
              <a:rect l="l" t="t" r="r" b="b"/>
              <a:pathLst>
                <a:path w="16499" h="20399" extrusionOk="0">
                  <a:moveTo>
                    <a:pt x="8757" y="8138"/>
                  </a:moveTo>
                  <a:cubicBezTo>
                    <a:pt x="8771" y="8144"/>
                    <a:pt x="8785" y="8148"/>
                    <a:pt x="8799" y="8148"/>
                  </a:cubicBezTo>
                  <a:cubicBezTo>
                    <a:pt x="8799" y="8163"/>
                    <a:pt x="8805" y="8183"/>
                    <a:pt x="8815" y="8208"/>
                  </a:cubicBezTo>
                  <a:lnTo>
                    <a:pt x="8815" y="8208"/>
                  </a:lnTo>
                  <a:cubicBezTo>
                    <a:pt x="8796" y="8185"/>
                    <a:pt x="8776" y="8161"/>
                    <a:pt x="8757" y="8138"/>
                  </a:cubicBezTo>
                  <a:close/>
                  <a:moveTo>
                    <a:pt x="9178" y="8695"/>
                  </a:moveTo>
                  <a:cubicBezTo>
                    <a:pt x="9181" y="8695"/>
                    <a:pt x="9199" y="8728"/>
                    <a:pt x="9239" y="8808"/>
                  </a:cubicBezTo>
                  <a:lnTo>
                    <a:pt x="9307" y="9012"/>
                  </a:lnTo>
                  <a:lnTo>
                    <a:pt x="9307" y="9012"/>
                  </a:lnTo>
                  <a:cubicBezTo>
                    <a:pt x="9238" y="8851"/>
                    <a:pt x="9172" y="8695"/>
                    <a:pt x="9178" y="8695"/>
                  </a:cubicBezTo>
                  <a:close/>
                  <a:moveTo>
                    <a:pt x="9459" y="11998"/>
                  </a:moveTo>
                  <a:cubicBezTo>
                    <a:pt x="9459" y="12068"/>
                    <a:pt x="9370" y="12317"/>
                    <a:pt x="9362" y="12317"/>
                  </a:cubicBezTo>
                  <a:cubicBezTo>
                    <a:pt x="9358" y="12317"/>
                    <a:pt x="9380" y="12237"/>
                    <a:pt x="9459" y="11998"/>
                  </a:cubicBezTo>
                  <a:close/>
                  <a:moveTo>
                    <a:pt x="5657" y="0"/>
                  </a:moveTo>
                  <a:cubicBezTo>
                    <a:pt x="4717" y="0"/>
                    <a:pt x="3775" y="110"/>
                    <a:pt x="2860" y="339"/>
                  </a:cubicBezTo>
                  <a:cubicBezTo>
                    <a:pt x="1100" y="889"/>
                    <a:pt x="0" y="2759"/>
                    <a:pt x="550" y="4628"/>
                  </a:cubicBezTo>
                  <a:cubicBezTo>
                    <a:pt x="1018" y="6126"/>
                    <a:pt x="2441" y="7145"/>
                    <a:pt x="3939" y="7145"/>
                  </a:cubicBezTo>
                  <a:cubicBezTo>
                    <a:pt x="4202" y="7145"/>
                    <a:pt x="4467" y="7114"/>
                    <a:pt x="4730" y="7048"/>
                  </a:cubicBezTo>
                  <a:lnTo>
                    <a:pt x="5281" y="6864"/>
                  </a:lnTo>
                  <a:lnTo>
                    <a:pt x="5281" y="6864"/>
                  </a:lnTo>
                  <a:cubicBezTo>
                    <a:pt x="5188" y="6872"/>
                    <a:pt x="5091" y="6877"/>
                    <a:pt x="5039" y="6877"/>
                  </a:cubicBezTo>
                  <a:cubicBezTo>
                    <a:pt x="4962" y="6877"/>
                    <a:pt x="4986" y="6865"/>
                    <a:pt x="5280" y="6828"/>
                  </a:cubicBezTo>
                  <a:lnTo>
                    <a:pt x="5390" y="6828"/>
                  </a:lnTo>
                  <a:lnTo>
                    <a:pt x="5281" y="6864"/>
                  </a:lnTo>
                  <a:lnTo>
                    <a:pt x="5281" y="6864"/>
                  </a:lnTo>
                  <a:cubicBezTo>
                    <a:pt x="5466" y="6850"/>
                    <a:pt x="5634" y="6828"/>
                    <a:pt x="5390" y="6828"/>
                  </a:cubicBezTo>
                  <a:lnTo>
                    <a:pt x="6380" y="6828"/>
                  </a:lnTo>
                  <a:cubicBezTo>
                    <a:pt x="6600" y="6828"/>
                    <a:pt x="6966" y="6926"/>
                    <a:pt x="6828" y="6926"/>
                  </a:cubicBezTo>
                  <a:cubicBezTo>
                    <a:pt x="6758" y="6926"/>
                    <a:pt x="6563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5" y="7087"/>
                    <a:pt x="7377" y="7162"/>
                  </a:cubicBezTo>
                  <a:lnTo>
                    <a:pt x="7377" y="7162"/>
                  </a:lnTo>
                  <a:lnTo>
                    <a:pt x="7809" y="7378"/>
                  </a:lnTo>
                  <a:lnTo>
                    <a:pt x="8139" y="7598"/>
                  </a:lnTo>
                  <a:lnTo>
                    <a:pt x="8149" y="7603"/>
                  </a:lnTo>
                  <a:lnTo>
                    <a:pt x="8149" y="7603"/>
                  </a:lnTo>
                  <a:cubicBezTo>
                    <a:pt x="8389" y="7822"/>
                    <a:pt x="8484" y="7847"/>
                    <a:pt x="8579" y="8038"/>
                  </a:cubicBezTo>
                  <a:lnTo>
                    <a:pt x="8889" y="8348"/>
                  </a:lnTo>
                  <a:lnTo>
                    <a:pt x="8889" y="8348"/>
                  </a:lnTo>
                  <a:cubicBezTo>
                    <a:pt x="8995" y="8527"/>
                    <a:pt x="9166" y="8771"/>
                    <a:pt x="9239" y="8918"/>
                  </a:cubicBezTo>
                  <a:cubicBezTo>
                    <a:pt x="9239" y="8991"/>
                    <a:pt x="9288" y="9114"/>
                    <a:pt x="9354" y="9220"/>
                  </a:cubicBezTo>
                  <a:lnTo>
                    <a:pt x="9354" y="9220"/>
                  </a:lnTo>
                  <a:cubicBezTo>
                    <a:pt x="9375" y="9434"/>
                    <a:pt x="9472" y="9714"/>
                    <a:pt x="9569" y="9908"/>
                  </a:cubicBezTo>
                  <a:cubicBezTo>
                    <a:pt x="9569" y="9943"/>
                    <a:pt x="9569" y="9981"/>
                    <a:pt x="9569" y="10018"/>
                  </a:cubicBezTo>
                  <a:cubicBezTo>
                    <a:pt x="9679" y="10348"/>
                    <a:pt x="9679" y="10678"/>
                    <a:pt x="9569" y="11008"/>
                  </a:cubicBezTo>
                  <a:cubicBezTo>
                    <a:pt x="9569" y="11118"/>
                    <a:pt x="9569" y="11228"/>
                    <a:pt x="9569" y="11448"/>
                  </a:cubicBezTo>
                  <a:cubicBezTo>
                    <a:pt x="9569" y="11448"/>
                    <a:pt x="9638" y="11174"/>
                    <a:pt x="9679" y="10970"/>
                  </a:cubicBezTo>
                  <a:lnTo>
                    <a:pt x="9679" y="10970"/>
                  </a:lnTo>
                  <a:cubicBezTo>
                    <a:pt x="9679" y="11019"/>
                    <a:pt x="9679" y="11068"/>
                    <a:pt x="9679" y="11118"/>
                  </a:cubicBezTo>
                  <a:cubicBezTo>
                    <a:pt x="9679" y="11410"/>
                    <a:pt x="9593" y="11617"/>
                    <a:pt x="9496" y="11890"/>
                  </a:cubicBezTo>
                  <a:lnTo>
                    <a:pt x="9496" y="11890"/>
                  </a:lnTo>
                  <a:cubicBezTo>
                    <a:pt x="9444" y="11978"/>
                    <a:pt x="9385" y="12072"/>
                    <a:pt x="9349" y="12108"/>
                  </a:cubicBezTo>
                  <a:cubicBezTo>
                    <a:pt x="9349" y="12218"/>
                    <a:pt x="8799" y="12768"/>
                    <a:pt x="8799" y="12988"/>
                  </a:cubicBezTo>
                  <a:cubicBezTo>
                    <a:pt x="8758" y="13028"/>
                    <a:pt x="8723" y="13064"/>
                    <a:pt x="8689" y="13098"/>
                  </a:cubicBezTo>
                  <a:lnTo>
                    <a:pt x="8689" y="13098"/>
                  </a:lnTo>
                  <a:cubicBezTo>
                    <a:pt x="8688" y="13099"/>
                    <a:pt x="8661" y="13126"/>
                    <a:pt x="8621" y="13165"/>
                  </a:cubicBezTo>
                  <a:lnTo>
                    <a:pt x="8621" y="13165"/>
                  </a:lnTo>
                  <a:cubicBezTo>
                    <a:pt x="8644" y="13143"/>
                    <a:pt x="8666" y="13121"/>
                    <a:pt x="8688" y="13099"/>
                  </a:cubicBezTo>
                  <a:lnTo>
                    <a:pt x="8688" y="13099"/>
                  </a:lnTo>
                  <a:cubicBezTo>
                    <a:pt x="8649" y="13138"/>
                    <a:pt x="8614" y="13173"/>
                    <a:pt x="8579" y="13208"/>
                  </a:cubicBezTo>
                  <a:lnTo>
                    <a:pt x="8575" y="13210"/>
                  </a:lnTo>
                  <a:lnTo>
                    <a:pt x="8575" y="13210"/>
                  </a:lnTo>
                  <a:cubicBezTo>
                    <a:pt x="8592" y="13194"/>
                    <a:pt x="8607" y="13178"/>
                    <a:pt x="8621" y="13165"/>
                  </a:cubicBezTo>
                  <a:lnTo>
                    <a:pt x="8621" y="13165"/>
                  </a:lnTo>
                  <a:cubicBezTo>
                    <a:pt x="8605" y="13181"/>
                    <a:pt x="8588" y="13196"/>
                    <a:pt x="8570" y="13212"/>
                  </a:cubicBezTo>
                  <a:lnTo>
                    <a:pt x="8570" y="13212"/>
                  </a:lnTo>
                  <a:lnTo>
                    <a:pt x="8359" y="13318"/>
                  </a:lnTo>
                  <a:cubicBezTo>
                    <a:pt x="8333" y="13352"/>
                    <a:pt x="8314" y="13380"/>
                    <a:pt x="8299" y="13402"/>
                  </a:cubicBezTo>
                  <a:lnTo>
                    <a:pt x="8299" y="13402"/>
                  </a:lnTo>
                  <a:cubicBezTo>
                    <a:pt x="8283" y="13410"/>
                    <a:pt x="8267" y="13419"/>
                    <a:pt x="8249" y="13428"/>
                  </a:cubicBezTo>
                  <a:cubicBezTo>
                    <a:pt x="7919" y="13648"/>
                    <a:pt x="7479" y="13867"/>
                    <a:pt x="7040" y="14087"/>
                  </a:cubicBezTo>
                  <a:cubicBezTo>
                    <a:pt x="6270" y="1452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19" y="20357"/>
                  </a:cubicBezTo>
                  <a:cubicBezTo>
                    <a:pt x="8139" y="20384"/>
                    <a:pt x="8359" y="20398"/>
                    <a:pt x="8579" y="20398"/>
                  </a:cubicBezTo>
                  <a:cubicBezTo>
                    <a:pt x="9239" y="20398"/>
                    <a:pt x="9899" y="20274"/>
                    <a:pt x="10559" y="20027"/>
                  </a:cubicBezTo>
                  <a:lnTo>
                    <a:pt x="10449" y="19917"/>
                  </a:ln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9"/>
                    <a:pt x="10779" y="1109"/>
                  </a:cubicBezTo>
                  <a:cubicBezTo>
                    <a:pt x="9198" y="390"/>
                    <a:pt x="7430" y="0"/>
                    <a:pt x="5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3" name="Google Shape;1673;p39"/>
            <p:cNvSpPr/>
            <p:nvPr/>
          </p:nvSpPr>
          <p:spPr>
            <a:xfrm>
              <a:off x="1866850" y="2043550"/>
              <a:ext cx="455575" cy="510200"/>
            </a:xfrm>
            <a:custGeom>
              <a:avLst/>
              <a:gdLst/>
              <a:ahLst/>
              <a:cxnLst/>
              <a:rect l="l" t="t" r="r" b="b"/>
              <a:pathLst>
                <a:path w="18223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5" y="9169"/>
                    <a:pt x="10495" y="9259"/>
                    <a:pt x="10529" y="9394"/>
                  </a:cubicBezTo>
                  <a:lnTo>
                    <a:pt x="10529" y="9394"/>
                  </a:lnTo>
                  <a:cubicBezTo>
                    <a:pt x="10510" y="9289"/>
                    <a:pt x="10491" y="9188"/>
                    <a:pt x="10465" y="9114"/>
                  </a:cubicBezTo>
                  <a:close/>
                  <a:moveTo>
                    <a:pt x="10529" y="9394"/>
                  </a:move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5" y="9498"/>
                    <a:pt x="10529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6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8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4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4" y="10589"/>
                    <a:pt x="10563" y="10839"/>
                    <a:pt x="10523" y="11000"/>
                  </a:cubicBezTo>
                  <a:cubicBezTo>
                    <a:pt x="10415" y="11216"/>
                    <a:pt x="10307" y="11539"/>
                    <a:pt x="10198" y="11759"/>
                  </a:cubicBezTo>
                  <a:lnTo>
                    <a:pt x="10198" y="11759"/>
                  </a:lnTo>
                  <a:cubicBezTo>
                    <a:pt x="10164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10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2" y="13051"/>
                    <a:pt x="8955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5" y="13420"/>
                    <a:pt x="8213" y="13420"/>
                  </a:cubicBezTo>
                  <a:cubicBezTo>
                    <a:pt x="7995" y="13529"/>
                    <a:pt x="7885" y="13530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40"/>
                  </a:cubicBezTo>
                  <a:lnTo>
                    <a:pt x="6673" y="13640"/>
                  </a:lnTo>
                  <a:cubicBezTo>
                    <a:pt x="6673" y="13640"/>
                    <a:pt x="6014" y="13420"/>
                    <a:pt x="5904" y="13420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3" y="2861"/>
                    <a:pt x="13603" y="132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4" name="Google Shape;1674;p39"/>
            <p:cNvSpPr/>
            <p:nvPr/>
          </p:nvSpPr>
          <p:spPr>
            <a:xfrm>
              <a:off x="1228000" y="2043350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6" y="10309"/>
                  </a:moveTo>
                  <a:cubicBezTo>
                    <a:pt x="9568" y="10333"/>
                    <a:pt x="9570" y="10348"/>
                    <a:pt x="9570" y="10348"/>
                  </a:cubicBezTo>
                  <a:cubicBezTo>
                    <a:pt x="9570" y="10335"/>
                    <a:pt x="9568" y="10322"/>
                    <a:pt x="9566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3" y="11229"/>
                    <a:pt x="9606" y="11327"/>
                    <a:pt x="9573" y="11421"/>
                  </a:cubicBezTo>
                  <a:lnTo>
                    <a:pt x="9573" y="11421"/>
                  </a:lnTo>
                  <a:cubicBezTo>
                    <a:pt x="9589" y="11294"/>
                    <a:pt x="9659" y="10753"/>
                    <a:pt x="9676" y="10753"/>
                  </a:cubicBezTo>
                  <a:close/>
                  <a:moveTo>
                    <a:pt x="9460" y="11998"/>
                  </a:move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7"/>
                    <a:pt x="9460" y="119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1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98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5" y="6866"/>
                  </a:lnTo>
                  <a:lnTo>
                    <a:pt x="5185" y="6866"/>
                  </a:lnTo>
                  <a:cubicBezTo>
                    <a:pt x="5106" y="6873"/>
                    <a:pt x="5026" y="6877"/>
                    <a:pt x="4979" y="6877"/>
                  </a:cubicBezTo>
                  <a:cubicBezTo>
                    <a:pt x="4901" y="6877"/>
                    <a:pt x="4914" y="6865"/>
                    <a:pt x="5170" y="6828"/>
                  </a:cubicBezTo>
                  <a:lnTo>
                    <a:pt x="5280" y="6828"/>
                  </a:lnTo>
                  <a:lnTo>
                    <a:pt x="5185" y="6866"/>
                  </a:lnTo>
                  <a:lnTo>
                    <a:pt x="5185" y="6866"/>
                  </a:lnTo>
                  <a:cubicBezTo>
                    <a:pt x="5365" y="6852"/>
                    <a:pt x="5535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cubicBezTo>
                    <a:pt x="9460" y="10102"/>
                    <a:pt x="9545" y="10210"/>
                    <a:pt x="9566" y="10309"/>
                  </a:cubicBezTo>
                  <a:lnTo>
                    <a:pt x="9566" y="10309"/>
                  </a:lnTo>
                  <a:cubicBezTo>
                    <a:pt x="9550" y="10166"/>
                    <a:pt x="9501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15"/>
                    <a:pt x="9570" y="11222"/>
                    <a:pt x="9570" y="11431"/>
                  </a:cubicBezTo>
                  <a:lnTo>
                    <a:pt x="9570" y="11431"/>
                  </a:lnTo>
                  <a:cubicBezTo>
                    <a:pt x="9515" y="11589"/>
                    <a:pt x="9473" y="1173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8"/>
                  </a:cubicBezTo>
                  <a:cubicBezTo>
                    <a:pt x="9260" y="12197"/>
                    <a:pt x="8950" y="12581"/>
                    <a:pt x="8840" y="12838"/>
                  </a:cubicBezTo>
                  <a:lnTo>
                    <a:pt x="8840" y="12838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50" y="2002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5" name="Google Shape;1675;p39"/>
            <p:cNvSpPr/>
            <p:nvPr/>
          </p:nvSpPr>
          <p:spPr>
            <a:xfrm>
              <a:off x="536000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lnTo>
                    <a:pt x="10465" y="9114"/>
                  </a:ln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3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3" y="8833"/>
                    <a:pt x="10413" y="9020"/>
                  </a:cubicBezTo>
                  <a:cubicBezTo>
                    <a:pt x="10434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6" name="Google Shape;1676;p39"/>
            <p:cNvSpPr/>
            <p:nvPr/>
          </p:nvSpPr>
          <p:spPr>
            <a:xfrm>
              <a:off x="238125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70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469" y="12980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58"/>
                    <a:pt x="7504" y="7755"/>
                    <a:pt x="7589" y="7498"/>
                  </a:cubicBezTo>
                  <a:lnTo>
                    <a:pt x="7589" y="7498"/>
                  </a:lnTo>
                  <a:cubicBezTo>
                    <a:pt x="7700" y="7412"/>
                    <a:pt x="7839" y="7310"/>
                    <a:pt x="7919" y="7150"/>
                  </a:cubicBezTo>
                  <a:lnTo>
                    <a:pt x="7960" y="7109"/>
                  </a:lnTo>
                  <a:lnTo>
                    <a:pt x="7960" y="7109"/>
                  </a:lnTo>
                  <a:cubicBezTo>
                    <a:pt x="7853" y="7186"/>
                    <a:pt x="7739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6" y="7074"/>
                    <a:pt x="7990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8" y="6935"/>
                  </a:cubicBezTo>
                  <a:cubicBezTo>
                    <a:pt x="8185" y="6935"/>
                    <a:pt x="8113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7" name="Google Shape;1677;p39"/>
            <p:cNvSpPr/>
            <p:nvPr/>
          </p:nvSpPr>
          <p:spPr>
            <a:xfrm>
              <a:off x="884300" y="2528800"/>
              <a:ext cx="455550" cy="510175"/>
            </a:xfrm>
            <a:custGeom>
              <a:avLst/>
              <a:gdLst/>
              <a:ahLst/>
              <a:cxnLst/>
              <a:rect l="l" t="t" r="r" b="b"/>
              <a:pathLst>
                <a:path w="18222" h="20407" extrusionOk="0">
                  <a:moveTo>
                    <a:pt x="7749" y="9068"/>
                  </a:moveTo>
                  <a:cubicBezTo>
                    <a:pt x="7716" y="9145"/>
                    <a:pt x="7689" y="9201"/>
                    <a:pt x="7680" y="9201"/>
                  </a:cubicBezTo>
                  <a:cubicBezTo>
                    <a:pt x="7673" y="9201"/>
                    <a:pt x="7677" y="9166"/>
                    <a:pt x="7699" y="9078"/>
                  </a:cubicBezTo>
                  <a:cubicBezTo>
                    <a:pt x="7719" y="9078"/>
                    <a:pt x="7736" y="9074"/>
                    <a:pt x="7749" y="9068"/>
                  </a:cubicBezTo>
                  <a:close/>
                  <a:moveTo>
                    <a:pt x="7589" y="10618"/>
                  </a:moveTo>
                  <a:cubicBezTo>
                    <a:pt x="7615" y="10711"/>
                    <a:pt x="7637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89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09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1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69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89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3917"/>
                  </a:lnTo>
                  <a:cubicBezTo>
                    <a:pt x="9899" y="13807"/>
                    <a:pt x="9569" y="13697"/>
                    <a:pt x="9239" y="13477"/>
                  </a:cubicBezTo>
                  <a:lnTo>
                    <a:pt x="8909" y="13148"/>
                  </a:lnTo>
                  <a:cubicBezTo>
                    <a:pt x="8792" y="13069"/>
                    <a:pt x="8730" y="13033"/>
                    <a:pt x="8706" y="13024"/>
                  </a:cubicBezTo>
                  <a:lnTo>
                    <a:pt x="8706" y="13024"/>
                  </a:lnTo>
                  <a:cubicBezTo>
                    <a:pt x="8583" y="12913"/>
                    <a:pt x="8491" y="12795"/>
                    <a:pt x="8359" y="12598"/>
                  </a:cubicBezTo>
                  <a:lnTo>
                    <a:pt x="8323" y="12561"/>
                  </a:lnTo>
                  <a:lnTo>
                    <a:pt x="8323" y="12561"/>
                  </a:lnTo>
                  <a:lnTo>
                    <a:pt x="8249" y="12378"/>
                  </a:lnTo>
                  <a:cubicBezTo>
                    <a:pt x="8096" y="12224"/>
                    <a:pt x="7996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09" y="11575"/>
                    <a:pt x="7809" y="11388"/>
                  </a:cubicBezTo>
                  <a:cubicBezTo>
                    <a:pt x="7787" y="11365"/>
                    <a:pt x="7769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6" y="11402"/>
                    <a:pt x="7757" y="11402"/>
                  </a:cubicBezTo>
                  <a:cubicBezTo>
                    <a:pt x="7732" y="11402"/>
                    <a:pt x="7646" y="11175"/>
                    <a:pt x="7589" y="10948"/>
                  </a:cubicBezTo>
                  <a:cubicBezTo>
                    <a:pt x="7480" y="10618"/>
                    <a:pt x="7589" y="10618"/>
                    <a:pt x="7589" y="10508"/>
                  </a:cubicBezTo>
                  <a:lnTo>
                    <a:pt x="7589" y="10005"/>
                  </a:lnTo>
                  <a:lnTo>
                    <a:pt x="7589" y="10005"/>
                  </a:lnTo>
                  <a:cubicBezTo>
                    <a:pt x="7619" y="9818"/>
                    <a:pt x="7659" y="9569"/>
                    <a:pt x="7699" y="9408"/>
                  </a:cubicBezTo>
                  <a:cubicBezTo>
                    <a:pt x="7789" y="9228"/>
                    <a:pt x="7879" y="8975"/>
                    <a:pt x="7909" y="8769"/>
                  </a:cubicBezTo>
                  <a:lnTo>
                    <a:pt x="7909" y="8769"/>
                  </a:lnTo>
                  <a:lnTo>
                    <a:pt x="8029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lnTo>
                    <a:pt x="8799" y="7538"/>
                  </a:lnTo>
                  <a:cubicBezTo>
                    <a:pt x="9129" y="7318"/>
                    <a:pt x="9349" y="7208"/>
                    <a:pt x="9679" y="7098"/>
                  </a:cubicBezTo>
                  <a:cubicBezTo>
                    <a:pt x="9715" y="7074"/>
                    <a:pt x="9744" y="7054"/>
                    <a:pt x="9768" y="7036"/>
                  </a:cubicBezTo>
                  <a:lnTo>
                    <a:pt x="9768" y="7036"/>
                  </a:lnTo>
                  <a:lnTo>
                    <a:pt x="10009" y="6988"/>
                  </a:lnTo>
                  <a:lnTo>
                    <a:pt x="10449" y="6878"/>
                  </a:lnTo>
                  <a:lnTo>
                    <a:pt x="10779" y="6878"/>
                  </a:lnTo>
                  <a:cubicBezTo>
                    <a:pt x="10880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6" y="6796"/>
                    <a:pt x="10956" y="6796"/>
                    <a:pt x="10985" y="6796"/>
                  </a:cubicBezTo>
                  <a:cubicBezTo>
                    <a:pt x="11192" y="6796"/>
                    <a:pt x="11384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8" name="Google Shape;1678;p39"/>
            <p:cNvSpPr/>
            <p:nvPr/>
          </p:nvSpPr>
          <p:spPr>
            <a:xfrm>
              <a:off x="1566225" y="2529225"/>
              <a:ext cx="412475" cy="507900"/>
            </a:xfrm>
            <a:custGeom>
              <a:avLst/>
              <a:gdLst/>
              <a:ahLst/>
              <a:cxnLst/>
              <a:rect l="l" t="t" r="r" b="b"/>
              <a:pathLst>
                <a:path w="16499" h="20316" extrusionOk="0">
                  <a:moveTo>
                    <a:pt x="7296" y="8082"/>
                  </a:moveTo>
                  <a:cubicBezTo>
                    <a:pt x="7302" y="8082"/>
                    <a:pt x="7269" y="8162"/>
                    <a:pt x="7150" y="8401"/>
                  </a:cubicBezTo>
                  <a:cubicBezTo>
                    <a:pt x="7150" y="8331"/>
                    <a:pt x="7284" y="8082"/>
                    <a:pt x="7296" y="8082"/>
                  </a:cubicBezTo>
                  <a:close/>
                  <a:moveTo>
                    <a:pt x="7538" y="11948"/>
                  </a:moveTo>
                  <a:cubicBezTo>
                    <a:pt x="7541" y="11948"/>
                    <a:pt x="7581" y="12003"/>
                    <a:pt x="7635" y="12076"/>
                  </a:cubicBezTo>
                  <a:lnTo>
                    <a:pt x="7635" y="12076"/>
                  </a:lnTo>
                  <a:lnTo>
                    <a:pt x="7590" y="12031"/>
                  </a:lnTo>
                  <a:cubicBezTo>
                    <a:pt x="7551" y="11972"/>
                    <a:pt x="7536" y="11948"/>
                    <a:pt x="7538" y="11948"/>
                  </a:cubicBezTo>
                  <a:close/>
                  <a:moveTo>
                    <a:pt x="9671" y="13412"/>
                  </a:moveTo>
                  <a:cubicBezTo>
                    <a:pt x="9741" y="13412"/>
                    <a:pt x="9936" y="13424"/>
                    <a:pt x="10339" y="13460"/>
                  </a:cubicBezTo>
                  <a:lnTo>
                    <a:pt x="10119" y="13460"/>
                  </a:lnTo>
                  <a:cubicBezTo>
                    <a:pt x="9899" y="13460"/>
                    <a:pt x="9533" y="13412"/>
                    <a:pt x="9671" y="13412"/>
                  </a:cubicBezTo>
                  <a:close/>
                  <a:moveTo>
                    <a:pt x="11549" y="13429"/>
                  </a:moveTo>
                  <a:cubicBezTo>
                    <a:pt x="11551" y="13429"/>
                    <a:pt x="11492" y="13437"/>
                    <a:pt x="11329" y="13460"/>
                  </a:cubicBezTo>
                  <a:lnTo>
                    <a:pt x="11302" y="13460"/>
                  </a:lnTo>
                  <a:cubicBezTo>
                    <a:pt x="11429" y="13445"/>
                    <a:pt x="11547" y="13429"/>
                    <a:pt x="11549" y="13429"/>
                  </a:cubicBezTo>
                  <a:close/>
                  <a:moveTo>
                    <a:pt x="8030" y="1"/>
                  </a:moveTo>
                  <a:cubicBezTo>
                    <a:pt x="7370" y="1"/>
                    <a:pt x="6710" y="124"/>
                    <a:pt x="6050" y="372"/>
                  </a:cubicBezTo>
                  <a:lnTo>
                    <a:pt x="6160" y="372"/>
                  </a:lnTo>
                  <a:cubicBezTo>
                    <a:pt x="2420" y="2022"/>
                    <a:pt x="0" y="5761"/>
                    <a:pt x="110" y="9831"/>
                  </a:cubicBezTo>
                  <a:cubicBezTo>
                    <a:pt x="110" y="13790"/>
                    <a:pt x="2310" y="17420"/>
                    <a:pt x="5720" y="19180"/>
                  </a:cubicBezTo>
                  <a:cubicBezTo>
                    <a:pt x="7322" y="19946"/>
                    <a:pt x="9013" y="20315"/>
                    <a:pt x="10708" y="20315"/>
                  </a:cubicBezTo>
                  <a:cubicBezTo>
                    <a:pt x="11689" y="20315"/>
                    <a:pt x="12671" y="20192"/>
                    <a:pt x="13639" y="19950"/>
                  </a:cubicBezTo>
                  <a:cubicBezTo>
                    <a:pt x="15399" y="19510"/>
                    <a:pt x="16499" y="17530"/>
                    <a:pt x="16059" y="15770"/>
                  </a:cubicBezTo>
                  <a:cubicBezTo>
                    <a:pt x="15596" y="14197"/>
                    <a:pt x="14199" y="13247"/>
                    <a:pt x="12654" y="13247"/>
                  </a:cubicBezTo>
                  <a:cubicBezTo>
                    <a:pt x="12363" y="13247"/>
                    <a:pt x="12066" y="13281"/>
                    <a:pt x="11769" y="13350"/>
                  </a:cubicBezTo>
                  <a:lnTo>
                    <a:pt x="11109" y="13460"/>
                  </a:lnTo>
                  <a:lnTo>
                    <a:pt x="10339" y="13460"/>
                  </a:lnTo>
                  <a:lnTo>
                    <a:pt x="9899" y="13350"/>
                  </a:lnTo>
                  <a:cubicBezTo>
                    <a:pt x="9606" y="13350"/>
                    <a:pt x="9312" y="13263"/>
                    <a:pt x="9019" y="13167"/>
                  </a:cubicBezTo>
                  <a:lnTo>
                    <a:pt x="9019" y="13167"/>
                  </a:lnTo>
                  <a:lnTo>
                    <a:pt x="8800" y="13021"/>
                  </a:lnTo>
                  <a:lnTo>
                    <a:pt x="8360" y="12801"/>
                  </a:lnTo>
                  <a:lnTo>
                    <a:pt x="8360" y="12801"/>
                  </a:lnTo>
                  <a:cubicBezTo>
                    <a:pt x="8136" y="12577"/>
                    <a:pt x="8112" y="12553"/>
                    <a:pt x="7920" y="12361"/>
                  </a:cubicBezTo>
                  <a:lnTo>
                    <a:pt x="7810" y="12251"/>
                  </a:lnTo>
                  <a:lnTo>
                    <a:pt x="7810" y="12251"/>
                  </a:lnTo>
                  <a:cubicBezTo>
                    <a:pt x="7810" y="12251"/>
                    <a:pt x="7810" y="12251"/>
                    <a:pt x="7810" y="12251"/>
                  </a:cubicBezTo>
                  <a:cubicBezTo>
                    <a:pt x="7700" y="12141"/>
                    <a:pt x="7480" y="11701"/>
                    <a:pt x="7370" y="11481"/>
                  </a:cubicBezTo>
                  <a:cubicBezTo>
                    <a:pt x="7368" y="11479"/>
                    <a:pt x="7367" y="11478"/>
                    <a:pt x="7365" y="11476"/>
                  </a:cubicBezTo>
                  <a:lnTo>
                    <a:pt x="7365" y="11476"/>
                  </a:lnTo>
                  <a:cubicBezTo>
                    <a:pt x="7356" y="11404"/>
                    <a:pt x="7331" y="11332"/>
                    <a:pt x="7260" y="11261"/>
                  </a:cubicBezTo>
                  <a:cubicBezTo>
                    <a:pt x="7150" y="11041"/>
                    <a:pt x="7040" y="10711"/>
                    <a:pt x="7040" y="10491"/>
                  </a:cubicBezTo>
                  <a:cubicBezTo>
                    <a:pt x="7040" y="10463"/>
                    <a:pt x="7040" y="10436"/>
                    <a:pt x="7040" y="10381"/>
                  </a:cubicBezTo>
                  <a:lnTo>
                    <a:pt x="7040" y="9501"/>
                  </a:lnTo>
                  <a:lnTo>
                    <a:pt x="7040" y="8951"/>
                  </a:lnTo>
                  <a:cubicBezTo>
                    <a:pt x="7040" y="8951"/>
                    <a:pt x="6971" y="9225"/>
                    <a:pt x="6930" y="9429"/>
                  </a:cubicBezTo>
                  <a:lnTo>
                    <a:pt x="6930" y="9429"/>
                  </a:lnTo>
                  <a:cubicBezTo>
                    <a:pt x="6930" y="9391"/>
                    <a:pt x="6930" y="9391"/>
                    <a:pt x="6930" y="9391"/>
                  </a:cubicBezTo>
                  <a:cubicBezTo>
                    <a:pt x="6930" y="9095"/>
                    <a:pt x="7018" y="8800"/>
                    <a:pt x="7115" y="8504"/>
                  </a:cubicBezTo>
                  <a:lnTo>
                    <a:pt x="7115" y="8504"/>
                  </a:lnTo>
                  <a:cubicBezTo>
                    <a:pt x="7167" y="8418"/>
                    <a:pt x="7224" y="8326"/>
                    <a:pt x="7260" y="8291"/>
                  </a:cubicBezTo>
                  <a:cubicBezTo>
                    <a:pt x="7260" y="8181"/>
                    <a:pt x="7810" y="7631"/>
                    <a:pt x="7810" y="7411"/>
                  </a:cubicBezTo>
                  <a:lnTo>
                    <a:pt x="7810" y="7411"/>
                  </a:lnTo>
                  <a:lnTo>
                    <a:pt x="8030" y="7191"/>
                  </a:lnTo>
                  <a:lnTo>
                    <a:pt x="8034" y="7189"/>
                  </a:lnTo>
                  <a:lnTo>
                    <a:pt x="8034" y="7189"/>
                  </a:lnTo>
                  <a:cubicBezTo>
                    <a:pt x="7969" y="7252"/>
                    <a:pt x="7920" y="7301"/>
                    <a:pt x="7920" y="7301"/>
                  </a:cubicBezTo>
                  <a:cubicBezTo>
                    <a:pt x="7975" y="7246"/>
                    <a:pt x="8057" y="7191"/>
                    <a:pt x="8140" y="7136"/>
                  </a:cubicBezTo>
                  <a:lnTo>
                    <a:pt x="8140" y="7136"/>
                  </a:lnTo>
                  <a:lnTo>
                    <a:pt x="8250" y="7081"/>
                  </a:lnTo>
                  <a:cubicBezTo>
                    <a:pt x="8262" y="7065"/>
                    <a:pt x="8272" y="7051"/>
                    <a:pt x="8282" y="7037"/>
                  </a:cubicBezTo>
                  <a:lnTo>
                    <a:pt x="8282" y="7037"/>
                  </a:lnTo>
                  <a:cubicBezTo>
                    <a:pt x="8311" y="7015"/>
                    <a:pt x="8337" y="6993"/>
                    <a:pt x="8360" y="6971"/>
                  </a:cubicBezTo>
                  <a:cubicBezTo>
                    <a:pt x="8800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2"/>
                    <a:pt x="10559" y="592"/>
                    <a:pt x="8690" y="42"/>
                  </a:cubicBezTo>
                  <a:cubicBezTo>
                    <a:pt x="8470" y="14"/>
                    <a:pt x="8250" y="1"/>
                    <a:pt x="80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9" name="Google Shape;1679;p39"/>
            <p:cNvSpPr/>
            <p:nvPr/>
          </p:nvSpPr>
          <p:spPr>
            <a:xfrm>
              <a:off x="2215150" y="2528800"/>
              <a:ext cx="455575" cy="510175"/>
            </a:xfrm>
            <a:custGeom>
              <a:avLst/>
              <a:gdLst/>
              <a:ahLst/>
              <a:cxnLst/>
              <a:rect l="l" t="t" r="r" b="b"/>
              <a:pathLst>
                <a:path w="18223" h="20407" extrusionOk="0">
                  <a:moveTo>
                    <a:pt x="7749" y="9068"/>
                  </a:moveTo>
                  <a:lnTo>
                    <a:pt x="7749" y="9068"/>
                  </a:lnTo>
                  <a:cubicBezTo>
                    <a:pt x="7716" y="9145"/>
                    <a:pt x="7689" y="9201"/>
                    <a:pt x="7681" y="9201"/>
                  </a:cubicBezTo>
                  <a:cubicBezTo>
                    <a:pt x="7673" y="9201"/>
                    <a:pt x="7678" y="9166"/>
                    <a:pt x="7700" y="9078"/>
                  </a:cubicBezTo>
                  <a:cubicBezTo>
                    <a:pt x="7720" y="9078"/>
                    <a:pt x="7736" y="9074"/>
                    <a:pt x="7749" y="9068"/>
                  </a:cubicBezTo>
                  <a:close/>
                  <a:moveTo>
                    <a:pt x="7590" y="10618"/>
                  </a:moveTo>
                  <a:cubicBezTo>
                    <a:pt x="7615" y="10711"/>
                    <a:pt x="7638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90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10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2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70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20" y="0"/>
                    <a:pt x="8722" y="192"/>
                    <a:pt x="7590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099" y="17217"/>
                    <a:pt x="11879" y="14797"/>
                    <a:pt x="10120" y="14027"/>
                  </a:cubicBezTo>
                  <a:lnTo>
                    <a:pt x="10340" y="13917"/>
                  </a:lnTo>
                  <a:cubicBezTo>
                    <a:pt x="9900" y="13807"/>
                    <a:pt x="9570" y="13697"/>
                    <a:pt x="9240" y="13477"/>
                  </a:cubicBezTo>
                  <a:lnTo>
                    <a:pt x="8910" y="13148"/>
                  </a:lnTo>
                  <a:cubicBezTo>
                    <a:pt x="8792" y="13069"/>
                    <a:pt x="8731" y="13033"/>
                    <a:pt x="8707" y="13024"/>
                  </a:cubicBezTo>
                  <a:lnTo>
                    <a:pt x="8707" y="13024"/>
                  </a:lnTo>
                  <a:cubicBezTo>
                    <a:pt x="8583" y="12913"/>
                    <a:pt x="8491" y="12795"/>
                    <a:pt x="8360" y="12598"/>
                  </a:cubicBezTo>
                  <a:lnTo>
                    <a:pt x="8323" y="12561"/>
                  </a:lnTo>
                  <a:lnTo>
                    <a:pt x="8250" y="12378"/>
                  </a:lnTo>
                  <a:cubicBezTo>
                    <a:pt x="8097" y="12224"/>
                    <a:pt x="7997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10" y="11575"/>
                    <a:pt x="7810" y="11388"/>
                  </a:cubicBezTo>
                  <a:cubicBezTo>
                    <a:pt x="7787" y="11365"/>
                    <a:pt x="7770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7" y="11402"/>
                    <a:pt x="7757" y="11402"/>
                  </a:cubicBezTo>
                  <a:cubicBezTo>
                    <a:pt x="7733" y="11402"/>
                    <a:pt x="7647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10005"/>
                  </a:lnTo>
                  <a:lnTo>
                    <a:pt x="7590" y="10005"/>
                  </a:lnTo>
                  <a:cubicBezTo>
                    <a:pt x="7619" y="9818"/>
                    <a:pt x="7660" y="9569"/>
                    <a:pt x="7700" y="9408"/>
                  </a:cubicBezTo>
                  <a:cubicBezTo>
                    <a:pt x="7790" y="9228"/>
                    <a:pt x="7880" y="8975"/>
                    <a:pt x="7909" y="8769"/>
                  </a:cubicBezTo>
                  <a:lnTo>
                    <a:pt x="7909" y="8769"/>
                  </a:lnTo>
                  <a:lnTo>
                    <a:pt x="8030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130" y="7318"/>
                    <a:pt x="9350" y="7208"/>
                    <a:pt x="9680" y="7098"/>
                  </a:cubicBezTo>
                  <a:cubicBezTo>
                    <a:pt x="9715" y="7074"/>
                    <a:pt x="9745" y="7054"/>
                    <a:pt x="9769" y="7036"/>
                  </a:cubicBezTo>
                  <a:lnTo>
                    <a:pt x="9769" y="7036"/>
                  </a:lnTo>
                  <a:lnTo>
                    <a:pt x="10010" y="6988"/>
                  </a:lnTo>
                  <a:lnTo>
                    <a:pt x="10450" y="6878"/>
                  </a:lnTo>
                  <a:lnTo>
                    <a:pt x="10780" y="6878"/>
                  </a:lnTo>
                  <a:cubicBezTo>
                    <a:pt x="10881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7" y="6796"/>
                    <a:pt x="10956" y="6796"/>
                    <a:pt x="10986" y="6796"/>
                  </a:cubicBezTo>
                  <a:cubicBezTo>
                    <a:pt x="11192" y="6796"/>
                    <a:pt x="11385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0" name="Google Shape;1680;p39"/>
            <p:cNvSpPr/>
            <p:nvPr/>
          </p:nvSpPr>
          <p:spPr>
            <a:xfrm>
              <a:off x="2899825" y="2527500"/>
              <a:ext cx="409750" cy="509625"/>
            </a:xfrm>
            <a:custGeom>
              <a:avLst/>
              <a:gdLst/>
              <a:ahLst/>
              <a:cxnLst/>
              <a:rect l="l" t="t" r="r" b="b"/>
              <a:pathLst>
                <a:path w="16390" h="20385" extrusionOk="0">
                  <a:moveTo>
                    <a:pt x="7184" y="8074"/>
                  </a:moveTo>
                  <a:cubicBezTo>
                    <a:pt x="7196" y="8074"/>
                    <a:pt x="7167" y="8175"/>
                    <a:pt x="7040" y="8470"/>
                  </a:cubicBezTo>
                  <a:cubicBezTo>
                    <a:pt x="7040" y="8334"/>
                    <a:pt x="7165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3" y="8581"/>
                    <a:pt x="6978" y="8655"/>
                    <a:pt x="6964" y="8700"/>
                  </a:cubicBezTo>
                  <a:lnTo>
                    <a:pt x="6964" y="8700"/>
                  </a:lnTo>
                  <a:cubicBezTo>
                    <a:pt x="6983" y="8615"/>
                    <a:pt x="7006" y="853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11" y="13481"/>
                  </a:moveTo>
                  <a:cubicBezTo>
                    <a:pt x="9680" y="13481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11" y="13481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8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10" y="13299"/>
                  </a:cubicBezTo>
                  <a:lnTo>
                    <a:pt x="9110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9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3" y="9131"/>
                    <a:pt x="6918" y="8912"/>
                    <a:pt x="6958" y="8726"/>
                  </a:cubicBezTo>
                  <a:lnTo>
                    <a:pt x="6958" y="8726"/>
                  </a:lnTo>
                  <a:cubicBezTo>
                    <a:pt x="6992" y="8637"/>
                    <a:pt x="7088" y="8374"/>
                    <a:pt x="7150" y="8250"/>
                  </a:cubicBezTo>
                  <a:cubicBezTo>
                    <a:pt x="7150" y="8162"/>
                    <a:pt x="7498" y="7796"/>
                    <a:pt x="7641" y="7539"/>
                  </a:cubicBezTo>
                  <a:lnTo>
                    <a:pt x="7641" y="7539"/>
                  </a:lnTo>
                  <a:lnTo>
                    <a:pt x="8030" y="7150"/>
                  </a:lnTo>
                  <a:lnTo>
                    <a:pt x="8140" y="7040"/>
                  </a:lnTo>
                  <a:cubicBezTo>
                    <a:pt x="8241" y="6964"/>
                    <a:pt x="8279" y="6935"/>
                    <a:pt x="8276" y="6935"/>
                  </a:cubicBezTo>
                  <a:lnTo>
                    <a:pt x="8276" y="6935"/>
                  </a:lnTo>
                  <a:cubicBezTo>
                    <a:pt x="8266" y="6935"/>
                    <a:pt x="7810" y="7260"/>
                    <a:pt x="7810" y="7260"/>
                  </a:cubicBezTo>
                  <a:cubicBezTo>
                    <a:pt x="7920" y="7150"/>
                    <a:pt x="8140" y="7040"/>
                    <a:pt x="8250" y="6930"/>
                  </a:cubicBezTo>
                  <a:cubicBezTo>
                    <a:pt x="8690" y="6710"/>
                    <a:pt x="9020" y="649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8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1" name="Google Shape;1681;p39"/>
            <p:cNvSpPr/>
            <p:nvPr/>
          </p:nvSpPr>
          <p:spPr>
            <a:xfrm>
              <a:off x="3548775" y="25288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8319" y="12826"/>
                  </a:moveTo>
                  <a:lnTo>
                    <a:pt x="8319" y="12826"/>
                  </a:lnTo>
                  <a:cubicBezTo>
                    <a:pt x="8371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59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9087"/>
                    <a:pt x="6599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59" y="13697"/>
                    <a:pt x="9129" y="13477"/>
                  </a:cubicBezTo>
                  <a:lnTo>
                    <a:pt x="8799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49" y="12598"/>
                  </a:cubicBezTo>
                  <a:lnTo>
                    <a:pt x="8213" y="12561"/>
                  </a:lnTo>
                  <a:lnTo>
                    <a:pt x="8139" y="12378"/>
                  </a:lnTo>
                  <a:cubicBezTo>
                    <a:pt x="7986" y="12224"/>
                    <a:pt x="7886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699" y="11575"/>
                    <a:pt x="7699" y="11388"/>
                  </a:cubicBezTo>
                  <a:cubicBezTo>
                    <a:pt x="7679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1" y="11374"/>
                    <a:pt x="7663" y="11402"/>
                    <a:pt x="7659" y="11402"/>
                  </a:cubicBezTo>
                  <a:cubicBezTo>
                    <a:pt x="7651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6" y="11210"/>
                    <a:pt x="7630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3" y="11057"/>
                  </a:cubicBezTo>
                  <a:lnTo>
                    <a:pt x="7593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4" y="11067"/>
                    <a:pt x="7568" y="10971"/>
                    <a:pt x="7546" y="10869"/>
                  </a:cubicBezTo>
                  <a:lnTo>
                    <a:pt x="7546" y="10869"/>
                  </a:lnTo>
                  <a:cubicBezTo>
                    <a:pt x="7564" y="10939"/>
                    <a:pt x="7580" y="11002"/>
                    <a:pt x="7593" y="11057"/>
                  </a:cubicBezTo>
                  <a:lnTo>
                    <a:pt x="7593" y="11057"/>
                  </a:lnTo>
                  <a:cubicBezTo>
                    <a:pt x="7591" y="11021"/>
                    <a:pt x="7589" y="10985"/>
                    <a:pt x="7589" y="10948"/>
                  </a:cubicBezTo>
                  <a:cubicBezTo>
                    <a:pt x="7479" y="10618"/>
                    <a:pt x="7589" y="10618"/>
                    <a:pt x="7589" y="10508"/>
                  </a:cubicBezTo>
                  <a:lnTo>
                    <a:pt x="7589" y="9628"/>
                  </a:lnTo>
                  <a:cubicBezTo>
                    <a:pt x="7583" y="9699"/>
                    <a:pt x="7578" y="9762"/>
                    <a:pt x="7573" y="9820"/>
                  </a:cubicBezTo>
                  <a:lnTo>
                    <a:pt x="7573" y="9820"/>
                  </a:lnTo>
                  <a:cubicBezTo>
                    <a:pt x="7582" y="9673"/>
                    <a:pt x="7589" y="9519"/>
                    <a:pt x="7589" y="9408"/>
                  </a:cubicBezTo>
                  <a:cubicBezTo>
                    <a:pt x="7644" y="9298"/>
                    <a:pt x="7699" y="9160"/>
                    <a:pt x="7754" y="9023"/>
                  </a:cubicBezTo>
                  <a:lnTo>
                    <a:pt x="7754" y="9023"/>
                  </a:lnTo>
                  <a:cubicBezTo>
                    <a:pt x="7782" y="8995"/>
                    <a:pt x="7809" y="8968"/>
                    <a:pt x="7809" y="8968"/>
                  </a:cubicBezTo>
                  <a:lnTo>
                    <a:pt x="8029" y="8528"/>
                  </a:lnTo>
                  <a:cubicBezTo>
                    <a:pt x="8174" y="8310"/>
                    <a:pt x="8511" y="7901"/>
                    <a:pt x="8471" y="7901"/>
                  </a:cubicBezTo>
                  <a:cubicBezTo>
                    <a:pt x="8449" y="7901"/>
                    <a:pt x="8328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cubicBezTo>
                    <a:pt x="9019" y="7318"/>
                    <a:pt x="9349" y="7208"/>
                    <a:pt x="9569" y="7098"/>
                  </a:cubicBezTo>
                  <a:cubicBezTo>
                    <a:pt x="9593" y="7082"/>
                    <a:pt x="9614" y="7068"/>
                    <a:pt x="9632" y="7055"/>
                  </a:cubicBezTo>
                  <a:lnTo>
                    <a:pt x="9632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7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2" y="6797"/>
                    <a:pt x="10908" y="6796"/>
                    <a:pt x="10944" y="6796"/>
                  </a:cubicBezTo>
                  <a:cubicBezTo>
                    <a:pt x="11113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5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3" y="0"/>
                    <a:pt x="11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2" name="Google Shape;1682;p39"/>
            <p:cNvSpPr/>
            <p:nvPr/>
          </p:nvSpPr>
          <p:spPr>
            <a:xfrm>
              <a:off x="4230700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184" y="8074"/>
                  </a:moveTo>
                  <a:lnTo>
                    <a:pt x="7184" y="8074"/>
                  </a:lnTo>
                  <a:cubicBezTo>
                    <a:pt x="7165" y="8074"/>
                    <a:pt x="7040" y="8334"/>
                    <a:pt x="7040" y="8470"/>
                  </a:cubicBezTo>
                  <a:cubicBezTo>
                    <a:pt x="7166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8"/>
                    <a:pt x="6050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5"/>
                    <a:pt x="7535" y="772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854" y="7186"/>
                    <a:pt x="7740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7" y="7074"/>
                    <a:pt x="7991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9" y="6935"/>
                  </a:cubicBezTo>
                  <a:lnTo>
                    <a:pt x="8179" y="6935"/>
                  </a:lnTo>
                  <a:cubicBezTo>
                    <a:pt x="8185" y="6935"/>
                    <a:pt x="8114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689" y="6710"/>
                    <a:pt x="9129" y="649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421"/>
                    <a:pt x="10559" y="551"/>
                    <a:pt x="8689" y="111"/>
                  </a:cubicBezTo>
                  <a:cubicBezTo>
                    <a:pt x="8396" y="38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3" name="Google Shape;1683;p39"/>
            <p:cNvSpPr/>
            <p:nvPr/>
          </p:nvSpPr>
          <p:spPr>
            <a:xfrm>
              <a:off x="4879625" y="25288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8319" y="12826"/>
                  </a:moveTo>
                  <a:cubicBezTo>
                    <a:pt x="8372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60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1" y="11938"/>
                    <a:pt x="1760" y="15457"/>
                  </a:cubicBezTo>
                  <a:cubicBezTo>
                    <a:pt x="2860" y="17437"/>
                    <a:pt x="4510" y="1908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7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700" y="11575"/>
                    <a:pt x="7700" y="11388"/>
                  </a:cubicBezTo>
                  <a:cubicBezTo>
                    <a:pt x="7680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2" y="11374"/>
                    <a:pt x="7664" y="11402"/>
                    <a:pt x="7660" y="11402"/>
                  </a:cubicBezTo>
                  <a:cubicBezTo>
                    <a:pt x="7652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7" y="11210"/>
                    <a:pt x="7631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4" y="11057"/>
                  </a:cubicBezTo>
                  <a:lnTo>
                    <a:pt x="7594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5" y="11067"/>
                    <a:pt x="7568" y="10971"/>
                    <a:pt x="7547" y="10869"/>
                  </a:cubicBezTo>
                  <a:lnTo>
                    <a:pt x="7547" y="10869"/>
                  </a:lnTo>
                  <a:cubicBezTo>
                    <a:pt x="7565" y="10939"/>
                    <a:pt x="7581" y="11002"/>
                    <a:pt x="7594" y="11057"/>
                  </a:cubicBezTo>
                  <a:lnTo>
                    <a:pt x="7594" y="11057"/>
                  </a:lnTo>
                  <a:cubicBezTo>
                    <a:pt x="7591" y="11021"/>
                    <a:pt x="7590" y="1098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2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020" y="7318"/>
                    <a:pt x="9350" y="7208"/>
                    <a:pt x="9570" y="7098"/>
                  </a:cubicBezTo>
                  <a:cubicBezTo>
                    <a:pt x="9593" y="7082"/>
                    <a:pt x="9614" y="7068"/>
                    <a:pt x="9633" y="7055"/>
                  </a:cubicBezTo>
                  <a:lnTo>
                    <a:pt x="9633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8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3" y="6797"/>
                    <a:pt x="10909" y="6796"/>
                    <a:pt x="10944" y="6796"/>
                  </a:cubicBezTo>
                  <a:cubicBezTo>
                    <a:pt x="11114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4" name="Google Shape;1684;p39"/>
            <p:cNvSpPr/>
            <p:nvPr/>
          </p:nvSpPr>
          <p:spPr>
            <a:xfrm>
              <a:off x="5561550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8122" y="7001"/>
                  </a:moveTo>
                  <a:cubicBezTo>
                    <a:pt x="7985" y="7096"/>
                    <a:pt x="7760" y="7260"/>
                    <a:pt x="7700" y="7260"/>
                  </a:cubicBezTo>
                  <a:cubicBezTo>
                    <a:pt x="7873" y="7174"/>
                    <a:pt x="7978" y="7087"/>
                    <a:pt x="8122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40" y="8334"/>
                    <a:pt x="7040" y="8470"/>
                  </a:cubicBezTo>
                  <a:cubicBezTo>
                    <a:pt x="7167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7" y="8536"/>
                    <a:pt x="6984" y="8612"/>
                    <a:pt x="6965" y="8695"/>
                  </a:cubicBezTo>
                  <a:lnTo>
                    <a:pt x="6965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43" y="13481"/>
                  </a:moveTo>
                  <a:cubicBezTo>
                    <a:pt x="9729" y="13481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43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8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8"/>
                    <a:pt x="6965" y="8695"/>
                  </a:cubicBezTo>
                  <a:lnTo>
                    <a:pt x="6965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8"/>
                    <a:pt x="7505" y="7755"/>
                    <a:pt x="7589" y="7498"/>
                  </a:cubicBezTo>
                  <a:lnTo>
                    <a:pt x="7589" y="7498"/>
                  </a:lnTo>
                  <a:cubicBezTo>
                    <a:pt x="7701" y="7412"/>
                    <a:pt x="7840" y="7310"/>
                    <a:pt x="7920" y="7150"/>
                  </a:cubicBezTo>
                  <a:lnTo>
                    <a:pt x="8140" y="7040"/>
                  </a:lnTo>
                  <a:cubicBezTo>
                    <a:pt x="8198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7" y="6937"/>
                    <a:pt x="8243" y="6933"/>
                    <a:pt x="8250" y="6930"/>
                  </a:cubicBezTo>
                  <a:cubicBezTo>
                    <a:pt x="8580" y="6710"/>
                    <a:pt x="9020" y="649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8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6210475" y="25288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8320" y="12826"/>
                  </a:moveTo>
                  <a:cubicBezTo>
                    <a:pt x="8372" y="12903"/>
                    <a:pt x="8408" y="12960"/>
                    <a:pt x="8399" y="12960"/>
                  </a:cubicBezTo>
                  <a:cubicBezTo>
                    <a:pt x="8395" y="12960"/>
                    <a:pt x="8382" y="12950"/>
                    <a:pt x="8360" y="12928"/>
                  </a:cubicBezTo>
                  <a:lnTo>
                    <a:pt x="8320" y="12826"/>
                  </a:lnTo>
                  <a:close/>
                  <a:moveTo>
                    <a:pt x="11057" y="0"/>
                  </a:moveTo>
                  <a:cubicBezTo>
                    <a:pt x="9865" y="0"/>
                    <a:pt x="8672" y="192"/>
                    <a:pt x="7480" y="609"/>
                  </a:cubicBezTo>
                  <a:cubicBezTo>
                    <a:pt x="5500" y="1379"/>
                    <a:pt x="3631" y="2699"/>
                    <a:pt x="2421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9087"/>
                    <a:pt x="6600" y="19967"/>
                  </a:cubicBezTo>
                  <a:cubicBezTo>
                    <a:pt x="7114" y="20260"/>
                    <a:pt x="7725" y="20407"/>
                    <a:pt x="8336" y="20407"/>
                  </a:cubicBezTo>
                  <a:cubicBezTo>
                    <a:pt x="8641" y="20407"/>
                    <a:pt x="8947" y="20370"/>
                    <a:pt x="9240" y="20297"/>
                  </a:cubicBezTo>
                  <a:cubicBezTo>
                    <a:pt x="10120" y="20077"/>
                    <a:pt x="11000" y="19527"/>
                    <a:pt x="11440" y="18647"/>
                  </a:cubicBezTo>
                  <a:cubicBezTo>
                    <a:pt x="12210" y="17217"/>
                    <a:pt x="11990" y="14687"/>
                    <a:pt x="10230" y="14027"/>
                  </a:cubicBezTo>
                  <a:lnTo>
                    <a:pt x="10120" y="13917"/>
                  </a:lnTo>
                  <a:cubicBezTo>
                    <a:pt x="9790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3" y="13069"/>
                    <a:pt x="8621" y="13033"/>
                    <a:pt x="8597" y="13024"/>
                  </a:cubicBezTo>
                  <a:lnTo>
                    <a:pt x="8597" y="13024"/>
                  </a:lnTo>
                  <a:cubicBezTo>
                    <a:pt x="8474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6" y="12070"/>
                    <a:pt x="7803" y="11879"/>
                  </a:cubicBezTo>
                  <a:lnTo>
                    <a:pt x="7803" y="11879"/>
                  </a:lnTo>
                  <a:cubicBezTo>
                    <a:pt x="7788" y="11811"/>
                    <a:pt x="7751" y="11722"/>
                    <a:pt x="7706" y="11624"/>
                  </a:cubicBezTo>
                  <a:lnTo>
                    <a:pt x="7706" y="11624"/>
                  </a:lnTo>
                  <a:cubicBezTo>
                    <a:pt x="7704" y="11619"/>
                    <a:pt x="7702" y="11613"/>
                    <a:pt x="7700" y="11608"/>
                  </a:cubicBezTo>
                  <a:cubicBezTo>
                    <a:pt x="7694" y="11595"/>
                    <a:pt x="7689" y="11587"/>
                    <a:pt x="7687" y="11583"/>
                  </a:cubicBezTo>
                  <a:lnTo>
                    <a:pt x="7687" y="11583"/>
                  </a:lnTo>
                  <a:cubicBezTo>
                    <a:pt x="7656" y="11520"/>
                    <a:pt x="7623" y="11454"/>
                    <a:pt x="7590" y="11388"/>
                  </a:cubicBezTo>
                  <a:cubicBezTo>
                    <a:pt x="7590" y="11352"/>
                    <a:pt x="7590" y="11294"/>
                    <a:pt x="7586" y="11220"/>
                  </a:cubicBezTo>
                  <a:lnTo>
                    <a:pt x="7586" y="11220"/>
                  </a:lnTo>
                  <a:cubicBezTo>
                    <a:pt x="7608" y="11350"/>
                    <a:pt x="7617" y="11402"/>
                    <a:pt x="7618" y="11402"/>
                  </a:cubicBezTo>
                  <a:cubicBezTo>
                    <a:pt x="7619" y="11402"/>
                    <a:pt x="7590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3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360" y="7868"/>
                    <a:pt x="8580" y="7648"/>
                  </a:cubicBezTo>
                  <a:lnTo>
                    <a:pt x="8630" y="7611"/>
                  </a:lnTo>
                  <a:lnTo>
                    <a:pt x="8630" y="7611"/>
                  </a:lnTo>
                  <a:cubicBezTo>
                    <a:pt x="8660" y="7604"/>
                    <a:pt x="8714" y="7581"/>
                    <a:pt x="8800" y="7538"/>
                  </a:cubicBezTo>
                  <a:cubicBezTo>
                    <a:pt x="9020" y="7318"/>
                    <a:pt x="9350" y="7208"/>
                    <a:pt x="9570" y="7098"/>
                  </a:cubicBezTo>
                  <a:cubicBezTo>
                    <a:pt x="9605" y="7074"/>
                    <a:pt x="9635" y="7054"/>
                    <a:pt x="9659" y="7036"/>
                  </a:cubicBezTo>
                  <a:lnTo>
                    <a:pt x="9659" y="7036"/>
                  </a:lnTo>
                  <a:lnTo>
                    <a:pt x="9900" y="6988"/>
                  </a:lnTo>
                  <a:lnTo>
                    <a:pt x="10450" y="6878"/>
                  </a:lnTo>
                  <a:lnTo>
                    <a:pt x="10670" y="6878"/>
                  </a:lnTo>
                  <a:cubicBezTo>
                    <a:pt x="10763" y="6841"/>
                    <a:pt x="10799" y="6816"/>
                    <a:pt x="10798" y="6801"/>
                  </a:cubicBezTo>
                  <a:lnTo>
                    <a:pt x="10798" y="6801"/>
                  </a:lnTo>
                  <a:cubicBezTo>
                    <a:pt x="10847" y="6797"/>
                    <a:pt x="10896" y="6796"/>
                    <a:pt x="10945" y="6796"/>
                  </a:cubicBezTo>
                  <a:cubicBezTo>
                    <a:pt x="11114" y="6796"/>
                    <a:pt x="11283" y="6817"/>
                    <a:pt x="11471" y="6859"/>
                  </a:cubicBezTo>
                  <a:lnTo>
                    <a:pt x="11471" y="6859"/>
                  </a:lnTo>
                  <a:cubicBezTo>
                    <a:pt x="11457" y="6865"/>
                    <a:pt x="11447" y="6871"/>
                    <a:pt x="11440" y="6878"/>
                  </a:cubicBezTo>
                  <a:cubicBezTo>
                    <a:pt x="11770" y="6878"/>
                    <a:pt x="11990" y="6878"/>
                    <a:pt x="12210" y="6988"/>
                  </a:cubicBezTo>
                  <a:cubicBezTo>
                    <a:pt x="12585" y="7089"/>
                    <a:pt x="12942" y="7136"/>
                    <a:pt x="13278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6892425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8121" y="7001"/>
                  </a:moveTo>
                  <a:lnTo>
                    <a:pt x="8121" y="7001"/>
                  </a:lnTo>
                  <a:cubicBezTo>
                    <a:pt x="7984" y="7096"/>
                    <a:pt x="7759" y="7260"/>
                    <a:pt x="7699" y="7260"/>
                  </a:cubicBezTo>
                  <a:cubicBezTo>
                    <a:pt x="7872" y="7174"/>
                    <a:pt x="7977" y="7087"/>
                    <a:pt x="8121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4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42" y="13481"/>
                  </a:moveTo>
                  <a:cubicBezTo>
                    <a:pt x="9728" y="13481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42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40"/>
                    <a:pt x="7699" y="7590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8139" y="7040"/>
                  </a:lnTo>
                  <a:cubicBezTo>
                    <a:pt x="8197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6" y="6937"/>
                    <a:pt x="8243" y="6933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6551450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6" y="10244"/>
                  </a:cubicBezTo>
                  <a:close/>
                  <a:moveTo>
                    <a:pt x="9675" y="10775"/>
                  </a:moveTo>
                  <a:cubicBezTo>
                    <a:pt x="9678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5" y="10775"/>
                  </a:cubicBezTo>
                  <a:close/>
                  <a:moveTo>
                    <a:pt x="8689" y="13015"/>
                  </a:moveTo>
                  <a:lnTo>
                    <a:pt x="8470" y="13234"/>
                  </a:lnTo>
                  <a:lnTo>
                    <a:pt x="8360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190" y="13449"/>
                    <a:pt x="8604" y="13100"/>
                    <a:pt x="8689" y="130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2" y="7062"/>
                    <a:pt x="3830" y="7062"/>
                  </a:cubicBezTo>
                  <a:cubicBezTo>
                    <a:pt x="4092" y="7062"/>
                    <a:pt x="4357" y="7031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04"/>
                    <a:pt x="6742" y="6904"/>
                  </a:cubicBezTo>
                  <a:cubicBezTo>
                    <a:pt x="6661" y="6904"/>
                    <a:pt x="6453" y="6892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8030" y="7515"/>
                  </a:lnTo>
                  <a:lnTo>
                    <a:pt x="8138" y="7569"/>
                  </a:lnTo>
                  <a:lnTo>
                    <a:pt x="8138" y="7569"/>
                  </a:lnTo>
                  <a:cubicBezTo>
                    <a:pt x="8369" y="7744"/>
                    <a:pt x="8404" y="7779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690" y="8175"/>
                    <a:pt x="9020" y="8615"/>
                    <a:pt x="9130" y="8835"/>
                  </a:cubicBezTo>
                  <a:cubicBezTo>
                    <a:pt x="9208" y="8992"/>
                    <a:pt x="9231" y="9094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7" y="9712"/>
                    <a:pt x="9550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3"/>
                    <a:pt x="9569" y="11249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50" y="11915"/>
                  </a:cubicBezTo>
                  <a:cubicBezTo>
                    <a:pt x="9457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50" y="11950"/>
                    <a:pt x="9350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50" y="11953"/>
                    <a:pt x="9350" y="11915"/>
                  </a:cubicBezTo>
                  <a:lnTo>
                    <a:pt x="9350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10" y="12067"/>
                    <a:pt x="9323" y="12053"/>
                    <a:pt x="9333" y="12041"/>
                  </a:cubicBezTo>
                  <a:lnTo>
                    <a:pt x="9333" y="12041"/>
                  </a:lnTo>
                  <a:cubicBezTo>
                    <a:pt x="9309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5" y="12255"/>
                    <a:pt x="8812" y="12679"/>
                    <a:pt x="8787" y="12917"/>
                  </a:cubicBezTo>
                  <a:lnTo>
                    <a:pt x="8787" y="12917"/>
                  </a:lnTo>
                  <a:lnTo>
                    <a:pt x="8690" y="13014"/>
                  </a:lnTo>
                  <a:lnTo>
                    <a:pt x="8690" y="13014"/>
                  </a:lnTo>
                  <a:cubicBezTo>
                    <a:pt x="8470" y="13124"/>
                    <a:pt x="8360" y="13344"/>
                    <a:pt x="8140" y="13344"/>
                  </a:cubicBezTo>
                  <a:cubicBezTo>
                    <a:pt x="7810" y="1356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5859450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7" y="8248"/>
                    <a:pt x="10302" y="8360"/>
                  </a:cubicBezTo>
                  <a:cubicBezTo>
                    <a:pt x="10302" y="8362"/>
                    <a:pt x="10302" y="8364"/>
                    <a:pt x="10302" y="8366"/>
                  </a:cubicBezTo>
                  <a:lnTo>
                    <a:pt x="10302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69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10412" y="11311"/>
                  </a:moveTo>
                  <a:lnTo>
                    <a:pt x="10412" y="11440"/>
                  </a:lnTo>
                  <a:cubicBezTo>
                    <a:pt x="10373" y="11479"/>
                    <a:pt x="10333" y="11519"/>
                    <a:pt x="10293" y="11564"/>
                  </a:cubicBezTo>
                  <a:lnTo>
                    <a:pt x="10293" y="11564"/>
                  </a:lnTo>
                  <a:cubicBezTo>
                    <a:pt x="10333" y="11481"/>
                    <a:pt x="10378" y="11388"/>
                    <a:pt x="10412" y="11311"/>
                  </a:cubicBezTo>
                  <a:close/>
                  <a:moveTo>
                    <a:pt x="9880" y="12220"/>
                  </a:moveTo>
                  <a:cubicBezTo>
                    <a:pt x="9717" y="12406"/>
                    <a:pt x="9662" y="12477"/>
                    <a:pt x="9666" y="12477"/>
                  </a:cubicBezTo>
                  <a:cubicBezTo>
                    <a:pt x="9671" y="12477"/>
                    <a:pt x="9775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2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2" y="13309"/>
                  </a:cubicBezTo>
                  <a:cubicBezTo>
                    <a:pt x="8751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991"/>
                    <a:pt x="689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2" y="6710"/>
                    <a:pt x="8982" y="6930"/>
                  </a:cubicBezTo>
                  <a:lnTo>
                    <a:pt x="9312" y="7150"/>
                  </a:lnTo>
                  <a:lnTo>
                    <a:pt x="9312" y="7150"/>
                  </a:lnTo>
                  <a:cubicBezTo>
                    <a:pt x="9560" y="7398"/>
                    <a:pt x="9669" y="7506"/>
                    <a:pt x="9862" y="7700"/>
                  </a:cubicBezTo>
                  <a:lnTo>
                    <a:pt x="9972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39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4" y="8978"/>
                  </a:cubicBezTo>
                  <a:lnTo>
                    <a:pt x="10464" y="8978"/>
                  </a:ln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29" y="11168"/>
                    <a:pt x="10336" y="11369"/>
                    <a:pt x="10244" y="11623"/>
                  </a:cubicBezTo>
                  <a:lnTo>
                    <a:pt x="10244" y="11623"/>
                  </a:lnTo>
                  <a:cubicBezTo>
                    <a:pt x="10190" y="11691"/>
                    <a:pt x="10136" y="11772"/>
                    <a:pt x="10082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1" y="12081"/>
                    <a:pt x="10082" y="11990"/>
                  </a:cubicBezTo>
                  <a:lnTo>
                    <a:pt x="10082" y="11990"/>
                  </a:lnTo>
                  <a:cubicBezTo>
                    <a:pt x="9972" y="12210"/>
                    <a:pt x="9752" y="12430"/>
                    <a:pt x="9532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7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7892" y="12650"/>
                    <a:pt x="18111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5220600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39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8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459" y="11915"/>
                  </a:moveTo>
                  <a:cubicBezTo>
                    <a:pt x="9459" y="12048"/>
                    <a:pt x="9337" y="12263"/>
                    <a:pt x="9316" y="12263"/>
                  </a:cubicBezTo>
                  <a:cubicBezTo>
                    <a:pt x="9302" y="12263"/>
                    <a:pt x="9330" y="12174"/>
                    <a:pt x="9459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1" y="7062"/>
                    <a:pt x="3897" y="7062"/>
                  </a:cubicBezTo>
                  <a:cubicBezTo>
                    <a:pt x="4172" y="7062"/>
                    <a:pt x="4451" y="7031"/>
                    <a:pt x="4730" y="6965"/>
                  </a:cubicBezTo>
                  <a:lnTo>
                    <a:pt x="5280" y="6855"/>
                  </a:lnTo>
                  <a:lnTo>
                    <a:pt x="6379" y="6855"/>
                  </a:lnTo>
                  <a:cubicBezTo>
                    <a:pt x="6599" y="6855"/>
                    <a:pt x="6917" y="6904"/>
                    <a:pt x="6779" y="6904"/>
                  </a:cubicBezTo>
                  <a:cubicBezTo>
                    <a:pt x="6709" y="6904"/>
                    <a:pt x="6526" y="6892"/>
                    <a:pt x="6159" y="6855"/>
                  </a:cubicBezTo>
                  <a:lnTo>
                    <a:pt x="6159" y="6855"/>
                  </a:lnTo>
                  <a:lnTo>
                    <a:pt x="6599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7919" y="7405"/>
                  </a:lnTo>
                  <a:lnTo>
                    <a:pt x="7919" y="7405"/>
                  </a:lnTo>
                  <a:cubicBezTo>
                    <a:pt x="8359" y="7735"/>
                    <a:pt x="8359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0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89" y="9200"/>
                  </a:cubicBezTo>
                  <a:lnTo>
                    <a:pt x="9289" y="9200"/>
                  </a:lnTo>
                  <a:cubicBezTo>
                    <a:pt x="9380" y="9455"/>
                    <a:pt x="9459" y="9655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53" y="10775"/>
                    <a:pt x="9674" y="10775"/>
                  </a:cubicBez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583" y="11322"/>
                    <a:pt x="9487" y="11610"/>
                    <a:pt x="9464" y="11825"/>
                  </a:cubicBezTo>
                  <a:lnTo>
                    <a:pt x="9464" y="11825"/>
                  </a:lnTo>
                  <a:cubicBezTo>
                    <a:pt x="9426" y="11907"/>
                    <a:pt x="9382" y="11991"/>
                    <a:pt x="9349" y="12025"/>
                  </a:cubicBezTo>
                  <a:cubicBezTo>
                    <a:pt x="9259" y="12114"/>
                    <a:pt x="8949" y="12572"/>
                    <a:pt x="8838" y="12856"/>
                  </a:cubicBezTo>
                  <a:lnTo>
                    <a:pt x="8838" y="12856"/>
                  </a:lnTo>
                  <a:cubicBezTo>
                    <a:pt x="8756" y="12922"/>
                    <a:pt x="8649" y="12995"/>
                    <a:pt x="8562" y="13096"/>
                  </a:cubicBezTo>
                  <a:lnTo>
                    <a:pt x="8562" y="13096"/>
                  </a:lnTo>
                  <a:cubicBezTo>
                    <a:pt x="8418" y="13208"/>
                    <a:pt x="8313" y="13344"/>
                    <a:pt x="8139" y="13344"/>
                  </a:cubicBezTo>
                  <a:cubicBezTo>
                    <a:pt x="7809" y="13564"/>
                    <a:pt x="7369" y="13784"/>
                    <a:pt x="7039" y="14004"/>
                  </a:cubicBezTo>
                  <a:cubicBezTo>
                    <a:pt x="6269" y="14444"/>
                    <a:pt x="5609" y="15214"/>
                    <a:pt x="5390" y="16094"/>
                  </a:cubicBezTo>
                  <a:cubicBezTo>
                    <a:pt x="5170" y="16974"/>
                    <a:pt x="5280" y="17854"/>
                    <a:pt x="5829" y="18734"/>
                  </a:cubicBezTo>
                  <a:cubicBezTo>
                    <a:pt x="6269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8" y="14554"/>
                    <a:pt x="16388" y="10485"/>
                  </a:cubicBezTo>
                  <a:cubicBezTo>
                    <a:pt x="16388" y="6525"/>
                    <a:pt x="14189" y="2896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4528575" y="3011450"/>
              <a:ext cx="452825" cy="510200"/>
            </a:xfrm>
            <a:custGeom>
              <a:avLst/>
              <a:gdLst/>
              <a:ahLst/>
              <a:cxnLst/>
              <a:rect l="l" t="t" r="r" b="b"/>
              <a:pathLst>
                <a:path w="18113" h="20408" extrusionOk="0">
                  <a:moveTo>
                    <a:pt x="10240" y="8204"/>
                  </a:moveTo>
                  <a:lnTo>
                    <a:pt x="10240" y="8204"/>
                  </a:ln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lnTo>
                    <a:pt x="10524" y="9302"/>
                  </a:ln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8" y="12744"/>
                  </a:cubicBezTo>
                  <a:close/>
                  <a:moveTo>
                    <a:pt x="8892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863" y="7700"/>
                  </a:ln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9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6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5" y="13529"/>
                    <a:pt x="7885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3" y="143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3889725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lnTo>
                    <a:pt x="9553" y="10230"/>
                  </a:lnTo>
                  <a:cubicBezTo>
                    <a:pt x="9563" y="10273"/>
                    <a:pt x="9570" y="10320"/>
                    <a:pt x="9570" y="10375"/>
                  </a:cubicBezTo>
                  <a:cubicBezTo>
                    <a:pt x="9570" y="10375"/>
                    <a:pt x="9563" y="10315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4" y="11847"/>
                    <a:pt x="9350" y="11915"/>
                  </a:cubicBezTo>
                  <a:cubicBezTo>
                    <a:pt x="9387" y="11802"/>
                    <a:pt x="9412" y="11728"/>
                    <a:pt x="9426" y="11683"/>
                  </a:cubicBezTo>
                  <a:close/>
                  <a:moveTo>
                    <a:pt x="9350" y="11915"/>
                  </a:moveTo>
                  <a:cubicBezTo>
                    <a:pt x="9350" y="12048"/>
                    <a:pt x="9228" y="12263"/>
                    <a:pt x="9206" y="12263"/>
                  </a:cubicBezTo>
                  <a:cubicBezTo>
                    <a:pt x="9192" y="12263"/>
                    <a:pt x="9220" y="12174"/>
                    <a:pt x="935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9" y="6043"/>
                    <a:pt x="2332" y="7062"/>
                    <a:pt x="3830" y="7062"/>
                  </a:cubicBezTo>
                  <a:cubicBezTo>
                    <a:pt x="4093" y="7062"/>
                    <a:pt x="4358" y="7031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04"/>
                    <a:pt x="6779" y="6904"/>
                  </a:cubicBezTo>
                  <a:cubicBezTo>
                    <a:pt x="6710" y="6904"/>
                    <a:pt x="6527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73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lnTo>
                    <a:pt x="9460" y="10045"/>
                  </a:lnTo>
                  <a:cubicBezTo>
                    <a:pt x="9460" y="10265"/>
                    <a:pt x="9460" y="10595"/>
                    <a:pt x="9460" y="10925"/>
                  </a:cubicBezTo>
                  <a:cubicBezTo>
                    <a:pt x="9460" y="11035"/>
                    <a:pt x="9460" y="11255"/>
                    <a:pt x="9460" y="11365"/>
                  </a:cubicBezTo>
                  <a:cubicBezTo>
                    <a:pt x="9460" y="11365"/>
                    <a:pt x="9544" y="10775"/>
                    <a:pt x="9565" y="10775"/>
                  </a:cubicBezTo>
                  <a:cubicBezTo>
                    <a:pt x="9568" y="10775"/>
                    <a:pt x="9570" y="10787"/>
                    <a:pt x="9570" y="10815"/>
                  </a:cubicBezTo>
                  <a:cubicBezTo>
                    <a:pt x="9570" y="10815"/>
                    <a:pt x="9570" y="10925"/>
                    <a:pt x="9570" y="11035"/>
                  </a:cubicBezTo>
                  <a:cubicBezTo>
                    <a:pt x="9499" y="11247"/>
                    <a:pt x="9474" y="11458"/>
                    <a:pt x="9436" y="11641"/>
                  </a:cubicBezTo>
                  <a:lnTo>
                    <a:pt x="9436" y="11641"/>
                  </a:lnTo>
                  <a:cubicBezTo>
                    <a:pt x="9406" y="11707"/>
                    <a:pt x="9304" y="11960"/>
                    <a:pt x="9240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cubicBezTo>
                    <a:pt x="8680" y="12914"/>
                    <a:pt x="8634" y="12960"/>
                    <a:pt x="8578" y="13016"/>
                  </a:cubicBezTo>
                  <a:lnTo>
                    <a:pt x="8578" y="13016"/>
                  </a:lnTo>
                  <a:cubicBezTo>
                    <a:pt x="8467" y="13127"/>
                    <a:pt x="8249" y="13344"/>
                    <a:pt x="8140" y="13344"/>
                  </a:cubicBezTo>
                  <a:cubicBezTo>
                    <a:pt x="7700" y="13564"/>
                    <a:pt x="7370" y="13784"/>
                    <a:pt x="6930" y="14004"/>
                  </a:cubicBezTo>
                  <a:cubicBezTo>
                    <a:pt x="616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160" y="19504"/>
                    <a:pt x="6930" y="20054"/>
                    <a:pt x="7810" y="20274"/>
                  </a:cubicBezTo>
                  <a:cubicBezTo>
                    <a:pt x="8103" y="20347"/>
                    <a:pt x="8396" y="20384"/>
                    <a:pt x="8690" y="20384"/>
                  </a:cubicBezTo>
                  <a:cubicBezTo>
                    <a:pt x="9276" y="20384"/>
                    <a:pt x="9863" y="20237"/>
                    <a:pt x="10450" y="19944"/>
                  </a:cubicBezTo>
                  <a:lnTo>
                    <a:pt x="10340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3197725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8" y="8248"/>
                    <a:pt x="10302" y="8360"/>
                  </a:cubicBezTo>
                  <a:cubicBezTo>
                    <a:pt x="10302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1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3" y="13309"/>
                  </a:cubicBezTo>
                  <a:cubicBezTo>
                    <a:pt x="8752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99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40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5" y="8978"/>
                  </a:cubicBez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67" y="11055"/>
                    <a:pt x="10412" y="11192"/>
                    <a:pt x="10357" y="11330"/>
                  </a:cubicBezTo>
                  <a:lnTo>
                    <a:pt x="10357" y="11330"/>
                  </a:lnTo>
                  <a:lnTo>
                    <a:pt x="10302" y="11440"/>
                  </a:lnTo>
                  <a:cubicBezTo>
                    <a:pt x="10302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8" y="11557"/>
                  </a:cubicBezTo>
                  <a:lnTo>
                    <a:pt x="10268" y="11557"/>
                  </a:lnTo>
                  <a:cubicBezTo>
                    <a:pt x="10227" y="11638"/>
                    <a:pt x="10155" y="11735"/>
                    <a:pt x="10083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2558875" y="3013325"/>
              <a:ext cx="412475" cy="507875"/>
            </a:xfrm>
            <a:custGeom>
              <a:avLst/>
              <a:gdLst/>
              <a:ahLst/>
              <a:cxnLst/>
              <a:rect l="l" t="t" r="r" b="b"/>
              <a:pathLst>
                <a:path w="16499" h="20315" extrusionOk="0">
                  <a:moveTo>
                    <a:pt x="9459" y="11915"/>
                  </a:moveTo>
                  <a:cubicBezTo>
                    <a:pt x="9459" y="12048"/>
                    <a:pt x="9378" y="12263"/>
                    <a:pt x="9364" y="12263"/>
                  </a:cubicBezTo>
                  <a:cubicBezTo>
                    <a:pt x="9354" y="12263"/>
                    <a:pt x="9373" y="12174"/>
                    <a:pt x="9459" y="11915"/>
                  </a:cubicBezTo>
                  <a:close/>
                  <a:moveTo>
                    <a:pt x="5819" y="0"/>
                  </a:moveTo>
                  <a:cubicBezTo>
                    <a:pt x="4825" y="0"/>
                    <a:pt x="3828" y="124"/>
                    <a:pt x="2860" y="366"/>
                  </a:cubicBezTo>
                  <a:cubicBezTo>
                    <a:pt x="1100" y="806"/>
                    <a:pt x="0" y="2786"/>
                    <a:pt x="550" y="4545"/>
                  </a:cubicBezTo>
                  <a:cubicBezTo>
                    <a:pt x="1018" y="6043"/>
                    <a:pt x="2441" y="7062"/>
                    <a:pt x="3939" y="7062"/>
                  </a:cubicBezTo>
                  <a:cubicBezTo>
                    <a:pt x="4202" y="7062"/>
                    <a:pt x="4467" y="7031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6" y="6904"/>
                    <a:pt x="6828" y="6904"/>
                  </a:cubicBezTo>
                  <a:cubicBezTo>
                    <a:pt x="6758" y="6904"/>
                    <a:pt x="6563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5" y="6965"/>
                    <a:pt x="7158" y="7018"/>
                    <a:pt x="7394" y="7088"/>
                  </a:cubicBezTo>
                  <a:lnTo>
                    <a:pt x="7394" y="7088"/>
                  </a:lnTo>
                  <a:lnTo>
                    <a:pt x="7809" y="7295"/>
                  </a:lnTo>
                  <a:lnTo>
                    <a:pt x="8139" y="7515"/>
                  </a:lnTo>
                  <a:lnTo>
                    <a:pt x="8149" y="7520"/>
                  </a:lnTo>
                  <a:lnTo>
                    <a:pt x="8149" y="7520"/>
                  </a:lnTo>
                  <a:cubicBezTo>
                    <a:pt x="8389" y="7739"/>
                    <a:pt x="8484" y="7764"/>
                    <a:pt x="8579" y="7955"/>
                  </a:cubicBezTo>
                  <a:lnTo>
                    <a:pt x="8799" y="8175"/>
                  </a:lnTo>
                  <a:lnTo>
                    <a:pt x="8799" y="8175"/>
                  </a:lnTo>
                  <a:cubicBezTo>
                    <a:pt x="8799" y="8175"/>
                    <a:pt x="9129" y="8615"/>
                    <a:pt x="9239" y="8835"/>
                  </a:cubicBezTo>
                  <a:lnTo>
                    <a:pt x="9239" y="8835"/>
                  </a:lnTo>
                  <a:cubicBezTo>
                    <a:pt x="9239" y="8835"/>
                    <a:pt x="9239" y="8835"/>
                    <a:pt x="9239" y="8835"/>
                  </a:cubicBezTo>
                  <a:lnTo>
                    <a:pt x="9239" y="8835"/>
                  </a:lnTo>
                  <a:cubicBezTo>
                    <a:pt x="9239" y="8981"/>
                    <a:pt x="9288" y="9079"/>
                    <a:pt x="9353" y="9161"/>
                  </a:cubicBezTo>
                  <a:lnTo>
                    <a:pt x="9353" y="9161"/>
                  </a:lnTo>
                  <a:cubicBezTo>
                    <a:pt x="9374" y="9435"/>
                    <a:pt x="9471" y="9641"/>
                    <a:pt x="9569" y="9935"/>
                  </a:cubicBezTo>
                  <a:cubicBezTo>
                    <a:pt x="9569" y="9970"/>
                    <a:pt x="9569" y="10008"/>
                    <a:pt x="9569" y="10045"/>
                  </a:cubicBezTo>
                  <a:cubicBezTo>
                    <a:pt x="9679" y="10265"/>
                    <a:pt x="967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38" y="11125"/>
                    <a:pt x="9679" y="10951"/>
                  </a:cubicBezTo>
                  <a:lnTo>
                    <a:pt x="9679" y="10951"/>
                  </a:lnTo>
                  <a:cubicBezTo>
                    <a:pt x="9679" y="10978"/>
                    <a:pt x="9679" y="11006"/>
                    <a:pt x="9679" y="11035"/>
                  </a:cubicBezTo>
                  <a:cubicBezTo>
                    <a:pt x="9679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0" y="11836"/>
                    <a:pt x="9395" y="11978"/>
                    <a:pt x="9349" y="12025"/>
                  </a:cubicBezTo>
                  <a:cubicBezTo>
                    <a:pt x="9349" y="12121"/>
                    <a:pt x="8925" y="12642"/>
                    <a:pt x="8822" y="12917"/>
                  </a:cubicBezTo>
                  <a:lnTo>
                    <a:pt x="8822" y="12917"/>
                  </a:lnTo>
                  <a:cubicBezTo>
                    <a:pt x="8721" y="12996"/>
                    <a:pt x="8650" y="13093"/>
                    <a:pt x="8579" y="13234"/>
                  </a:cubicBezTo>
                  <a:lnTo>
                    <a:pt x="8451" y="13299"/>
                  </a:lnTo>
                  <a:lnTo>
                    <a:pt x="8451" y="13299"/>
                  </a:lnTo>
                  <a:cubicBezTo>
                    <a:pt x="8565" y="13193"/>
                    <a:pt x="8689" y="13062"/>
                    <a:pt x="8689" y="13014"/>
                  </a:cubicBezTo>
                  <a:lnTo>
                    <a:pt x="8689" y="13014"/>
                  </a:lnTo>
                  <a:cubicBezTo>
                    <a:pt x="8579" y="13124"/>
                    <a:pt x="8469" y="13344"/>
                    <a:pt x="8249" y="13344"/>
                  </a:cubicBezTo>
                  <a:cubicBezTo>
                    <a:pt x="7919" y="13564"/>
                    <a:pt x="7479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19" y="20274"/>
                  </a:cubicBezTo>
                  <a:cubicBezTo>
                    <a:pt x="8139" y="20301"/>
                    <a:pt x="8359" y="20315"/>
                    <a:pt x="8578" y="20315"/>
                  </a:cubicBezTo>
                  <a:cubicBezTo>
                    <a:pt x="9232" y="20315"/>
                    <a:pt x="9872" y="20191"/>
                    <a:pt x="10449" y="19944"/>
                  </a:cubicBezTo>
                  <a:cubicBezTo>
                    <a:pt x="14079" y="18184"/>
                    <a:pt x="16499" y="14554"/>
                    <a:pt x="16499" y="10485"/>
                  </a:cubicBezTo>
                  <a:cubicBezTo>
                    <a:pt x="16389" y="6525"/>
                    <a:pt x="14299" y="2896"/>
                    <a:pt x="10779" y="1136"/>
                  </a:cubicBezTo>
                  <a:cubicBezTo>
                    <a:pt x="9246" y="369"/>
                    <a:pt x="7537" y="0"/>
                    <a:pt x="5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1866850" y="3011450"/>
              <a:ext cx="452825" cy="510200"/>
            </a:xfrm>
            <a:custGeom>
              <a:avLst/>
              <a:gdLst/>
              <a:ahLst/>
              <a:cxnLst/>
              <a:rect l="l" t="t" r="r" b="b"/>
              <a:pathLst>
                <a:path w="18113" h="20408" extrusionOk="0">
                  <a:moveTo>
                    <a:pt x="10241" y="8204"/>
                  </a:move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1" y="8204"/>
                  </a:cubicBezTo>
                  <a:close/>
                  <a:moveTo>
                    <a:pt x="10463" y="9037"/>
                  </a:moveTo>
                  <a:cubicBezTo>
                    <a:pt x="10470" y="9087"/>
                    <a:pt x="10489" y="9172"/>
                    <a:pt x="10525" y="9302"/>
                  </a:cubicBezTo>
                  <a:lnTo>
                    <a:pt x="10525" y="9302"/>
                  </a:lnTo>
                  <a:cubicBezTo>
                    <a:pt x="10506" y="9211"/>
                    <a:pt x="10488" y="9120"/>
                    <a:pt x="10463" y="9037"/>
                  </a:cubicBezTo>
                  <a:close/>
                  <a:moveTo>
                    <a:pt x="10525" y="9302"/>
                  </a:moveTo>
                  <a:cubicBezTo>
                    <a:pt x="10552" y="9437"/>
                    <a:pt x="10579" y="9572"/>
                    <a:pt x="10633" y="9680"/>
                  </a:cubicBezTo>
                  <a:cubicBezTo>
                    <a:pt x="10587" y="9525"/>
                    <a:pt x="10551" y="9401"/>
                    <a:pt x="10525" y="9302"/>
                  </a:cubicBezTo>
                  <a:close/>
                  <a:moveTo>
                    <a:pt x="9881" y="12220"/>
                  </a:moveTo>
                  <a:cubicBezTo>
                    <a:pt x="9718" y="12406"/>
                    <a:pt x="9662" y="12477"/>
                    <a:pt x="9667" y="12477"/>
                  </a:cubicBezTo>
                  <a:cubicBezTo>
                    <a:pt x="9672" y="12477"/>
                    <a:pt x="9776" y="12360"/>
                    <a:pt x="9881" y="12220"/>
                  </a:cubicBezTo>
                  <a:close/>
                  <a:moveTo>
                    <a:pt x="9569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6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9" y="12744"/>
                  </a:cubicBezTo>
                  <a:close/>
                  <a:moveTo>
                    <a:pt x="8892" y="13256"/>
                  </a:moveTo>
                  <a:cubicBezTo>
                    <a:pt x="8896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4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70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3" y="8949"/>
                    <a:pt x="10449" y="8992"/>
                    <a:pt x="10463" y="9037"/>
                  </a:cubicBezTo>
                  <a:lnTo>
                    <a:pt x="10463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4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9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6" y="11735"/>
                    <a:pt x="10083" y="11880"/>
                  </a:cubicBezTo>
                  <a:cubicBezTo>
                    <a:pt x="10052" y="11974"/>
                    <a:pt x="9966" y="12105"/>
                    <a:pt x="9881" y="12220"/>
                  </a:cubicBezTo>
                  <a:lnTo>
                    <a:pt x="9881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7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8" y="13419"/>
                    <a:pt x="8213" y="13419"/>
                  </a:cubicBezTo>
                  <a:cubicBezTo>
                    <a:pt x="7995" y="13529"/>
                    <a:pt x="7885" y="13529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39"/>
                  </a:cubicBezTo>
                  <a:lnTo>
                    <a:pt x="6673" y="13639"/>
                  </a:lnTo>
                  <a:cubicBezTo>
                    <a:pt x="6673" y="13529"/>
                    <a:pt x="6014" y="13419"/>
                    <a:pt x="5904" y="13419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3" y="2971"/>
                    <a:pt x="13603" y="143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1225250" y="3013325"/>
              <a:ext cx="412500" cy="507850"/>
            </a:xfrm>
            <a:custGeom>
              <a:avLst/>
              <a:gdLst/>
              <a:ahLst/>
              <a:cxnLst/>
              <a:rect l="l" t="t" r="r" b="b"/>
              <a:pathLst>
                <a:path w="16500" h="20314" extrusionOk="0">
                  <a:moveTo>
                    <a:pt x="8758" y="8055"/>
                  </a:moveTo>
                  <a:lnTo>
                    <a:pt x="8758" y="8055"/>
                  </a:lnTo>
                  <a:cubicBezTo>
                    <a:pt x="8772" y="8061"/>
                    <a:pt x="8786" y="8065"/>
                    <a:pt x="8800" y="8065"/>
                  </a:cubicBezTo>
                  <a:cubicBezTo>
                    <a:pt x="8800" y="8080"/>
                    <a:pt x="8806" y="8100"/>
                    <a:pt x="8816" y="8125"/>
                  </a:cubicBezTo>
                  <a:lnTo>
                    <a:pt x="8816" y="8125"/>
                  </a:lnTo>
                  <a:cubicBezTo>
                    <a:pt x="8797" y="8102"/>
                    <a:pt x="8777" y="8078"/>
                    <a:pt x="8758" y="8055"/>
                  </a:cubicBezTo>
                  <a:close/>
                  <a:moveTo>
                    <a:pt x="9179" y="8612"/>
                  </a:moveTo>
                  <a:cubicBezTo>
                    <a:pt x="9182" y="8612"/>
                    <a:pt x="9200" y="8645"/>
                    <a:pt x="9240" y="8725"/>
                  </a:cubicBezTo>
                  <a:lnTo>
                    <a:pt x="9308" y="8928"/>
                  </a:lnTo>
                  <a:lnTo>
                    <a:pt x="9308" y="8928"/>
                  </a:lnTo>
                  <a:cubicBezTo>
                    <a:pt x="9238" y="8768"/>
                    <a:pt x="9172" y="8612"/>
                    <a:pt x="9179" y="8612"/>
                  </a:cubicBezTo>
                  <a:close/>
                  <a:moveTo>
                    <a:pt x="9460" y="11915"/>
                  </a:moveTo>
                  <a:cubicBezTo>
                    <a:pt x="9460" y="11985"/>
                    <a:pt x="9370" y="12234"/>
                    <a:pt x="9363" y="12234"/>
                  </a:cubicBezTo>
                  <a:cubicBezTo>
                    <a:pt x="9358" y="12234"/>
                    <a:pt x="9380" y="12154"/>
                    <a:pt x="9460" y="11915"/>
                  </a:cubicBezTo>
                  <a:close/>
                  <a:moveTo>
                    <a:pt x="8690" y="13015"/>
                  </a:moveTo>
                  <a:cubicBezTo>
                    <a:pt x="8690" y="13015"/>
                    <a:pt x="8690" y="13015"/>
                    <a:pt x="8690" y="13015"/>
                  </a:cubicBezTo>
                  <a:lnTo>
                    <a:pt x="8690" y="13015"/>
                  </a:lnTo>
                  <a:cubicBezTo>
                    <a:pt x="8690" y="13015"/>
                    <a:pt x="8690" y="13015"/>
                    <a:pt x="8690" y="13015"/>
                  </a:cubicBezTo>
                  <a:close/>
                  <a:moveTo>
                    <a:pt x="5896" y="0"/>
                  </a:moveTo>
                  <a:cubicBezTo>
                    <a:pt x="4921" y="0"/>
                    <a:pt x="3938" y="124"/>
                    <a:pt x="2971" y="366"/>
                  </a:cubicBezTo>
                  <a:cubicBezTo>
                    <a:pt x="1101" y="806"/>
                    <a:pt x="1" y="2676"/>
                    <a:pt x="551" y="4545"/>
                  </a:cubicBezTo>
                  <a:cubicBezTo>
                    <a:pt x="1004" y="5996"/>
                    <a:pt x="2279" y="6998"/>
                    <a:pt x="3760" y="6998"/>
                  </a:cubicBezTo>
                  <a:cubicBezTo>
                    <a:pt x="4076" y="6998"/>
                    <a:pt x="4401" y="6952"/>
                    <a:pt x="4730" y="6855"/>
                  </a:cubicBezTo>
                  <a:lnTo>
                    <a:pt x="5390" y="6745"/>
                  </a:lnTo>
                  <a:lnTo>
                    <a:pt x="6380" y="6745"/>
                  </a:lnTo>
                  <a:cubicBezTo>
                    <a:pt x="6600" y="6745"/>
                    <a:pt x="6967" y="6843"/>
                    <a:pt x="6828" y="6843"/>
                  </a:cubicBezTo>
                  <a:cubicBezTo>
                    <a:pt x="6759" y="6843"/>
                    <a:pt x="6564" y="6818"/>
                    <a:pt x="6160" y="6745"/>
                  </a:cubicBezTo>
                  <a:lnTo>
                    <a:pt x="6160" y="6745"/>
                  </a:lnTo>
                  <a:lnTo>
                    <a:pt x="6600" y="6855"/>
                  </a:lnTo>
                  <a:cubicBezTo>
                    <a:pt x="6840" y="6935"/>
                    <a:pt x="7138" y="7015"/>
                    <a:pt x="7410" y="7095"/>
                  </a:cubicBezTo>
                  <a:lnTo>
                    <a:pt x="7410" y="7095"/>
                  </a:lnTo>
                  <a:lnTo>
                    <a:pt x="7810" y="7295"/>
                  </a:lnTo>
                  <a:lnTo>
                    <a:pt x="8140" y="7515"/>
                  </a:lnTo>
                  <a:lnTo>
                    <a:pt x="8150" y="7520"/>
                  </a:lnTo>
                  <a:lnTo>
                    <a:pt x="8150" y="7520"/>
                  </a:lnTo>
                  <a:cubicBezTo>
                    <a:pt x="8389" y="7739"/>
                    <a:pt x="8485" y="7764"/>
                    <a:pt x="8580" y="7955"/>
                  </a:cubicBezTo>
                  <a:lnTo>
                    <a:pt x="8890" y="8265"/>
                  </a:lnTo>
                  <a:lnTo>
                    <a:pt x="8890" y="8265"/>
                  </a:lnTo>
                  <a:cubicBezTo>
                    <a:pt x="8995" y="8444"/>
                    <a:pt x="9167" y="8688"/>
                    <a:pt x="9240" y="8835"/>
                  </a:cubicBezTo>
                  <a:cubicBezTo>
                    <a:pt x="9240" y="8908"/>
                    <a:pt x="9289" y="9031"/>
                    <a:pt x="9354" y="9137"/>
                  </a:cubicBezTo>
                  <a:lnTo>
                    <a:pt x="9354" y="9137"/>
                  </a:lnTo>
                  <a:cubicBezTo>
                    <a:pt x="9372" y="9316"/>
                    <a:pt x="9443" y="9541"/>
                    <a:pt x="9523" y="9723"/>
                  </a:cubicBezTo>
                  <a:lnTo>
                    <a:pt x="9523" y="9723"/>
                  </a:lnTo>
                  <a:cubicBezTo>
                    <a:pt x="9519" y="9651"/>
                    <a:pt x="9521" y="9602"/>
                    <a:pt x="9530" y="9602"/>
                  </a:cubicBezTo>
                  <a:cubicBezTo>
                    <a:pt x="9537" y="9602"/>
                    <a:pt x="9550" y="9635"/>
                    <a:pt x="9570" y="9715"/>
                  </a:cubicBezTo>
                  <a:lnTo>
                    <a:pt x="9570" y="9825"/>
                  </a:lnTo>
                  <a:cubicBezTo>
                    <a:pt x="9554" y="9793"/>
                    <a:pt x="9538" y="9759"/>
                    <a:pt x="9523" y="9723"/>
                  </a:cubicBezTo>
                  <a:lnTo>
                    <a:pt x="9523" y="9723"/>
                  </a:lnTo>
                  <a:cubicBezTo>
                    <a:pt x="9531" y="9915"/>
                    <a:pt x="9570" y="10265"/>
                    <a:pt x="9570" y="10265"/>
                  </a:cubicBezTo>
                  <a:cubicBezTo>
                    <a:pt x="9570" y="10485"/>
                    <a:pt x="9570" y="10705"/>
                    <a:pt x="9570" y="10925"/>
                  </a:cubicBezTo>
                  <a:cubicBezTo>
                    <a:pt x="9570" y="11035"/>
                    <a:pt x="9570" y="11145"/>
                    <a:pt x="9570" y="11365"/>
                  </a:cubicBezTo>
                  <a:cubicBezTo>
                    <a:pt x="9570" y="11365"/>
                    <a:pt x="9638" y="11090"/>
                    <a:pt x="9680" y="10886"/>
                  </a:cubicBezTo>
                  <a:lnTo>
                    <a:pt x="9680" y="10886"/>
                  </a:lnTo>
                  <a:cubicBezTo>
                    <a:pt x="9680" y="10936"/>
                    <a:pt x="9680" y="10985"/>
                    <a:pt x="9680" y="11035"/>
                  </a:cubicBezTo>
                  <a:cubicBezTo>
                    <a:pt x="9680" y="11327"/>
                    <a:pt x="9593" y="11533"/>
                    <a:pt x="9497" y="11807"/>
                  </a:cubicBezTo>
                  <a:lnTo>
                    <a:pt x="9497" y="11807"/>
                  </a:lnTo>
                  <a:cubicBezTo>
                    <a:pt x="9445" y="11895"/>
                    <a:pt x="9386" y="11989"/>
                    <a:pt x="9350" y="12025"/>
                  </a:cubicBezTo>
                  <a:cubicBezTo>
                    <a:pt x="9350" y="12114"/>
                    <a:pt x="8983" y="12497"/>
                    <a:pt x="8849" y="12755"/>
                  </a:cubicBezTo>
                  <a:lnTo>
                    <a:pt x="8849" y="12755"/>
                  </a:lnTo>
                  <a:cubicBezTo>
                    <a:pt x="8756" y="12872"/>
                    <a:pt x="8650" y="13035"/>
                    <a:pt x="8470" y="13124"/>
                  </a:cubicBezTo>
                  <a:lnTo>
                    <a:pt x="8360" y="13234"/>
                  </a:lnTo>
                  <a:cubicBezTo>
                    <a:pt x="8348" y="13250"/>
                    <a:pt x="8337" y="13265"/>
                    <a:pt x="8328" y="13278"/>
                  </a:cubicBezTo>
                  <a:lnTo>
                    <a:pt x="8328" y="13278"/>
                  </a:lnTo>
                  <a:cubicBezTo>
                    <a:pt x="8299" y="13300"/>
                    <a:pt x="8272" y="13322"/>
                    <a:pt x="8250" y="13344"/>
                  </a:cubicBezTo>
                  <a:cubicBezTo>
                    <a:pt x="7810" y="13564"/>
                    <a:pt x="7480" y="13784"/>
                    <a:pt x="7040" y="13894"/>
                  </a:cubicBezTo>
                  <a:cubicBezTo>
                    <a:pt x="6270" y="14444"/>
                    <a:pt x="5720" y="15104"/>
                    <a:pt x="5500" y="15984"/>
                  </a:cubicBezTo>
                  <a:cubicBezTo>
                    <a:pt x="5280" y="16864"/>
                    <a:pt x="5390" y="17854"/>
                    <a:pt x="5830" y="18624"/>
                  </a:cubicBezTo>
                  <a:cubicBezTo>
                    <a:pt x="6270" y="19394"/>
                    <a:pt x="7040" y="19944"/>
                    <a:pt x="7920" y="20274"/>
                  </a:cubicBezTo>
                  <a:cubicBezTo>
                    <a:pt x="8128" y="20300"/>
                    <a:pt x="8335" y="20313"/>
                    <a:pt x="8543" y="20313"/>
                  </a:cubicBezTo>
                  <a:cubicBezTo>
                    <a:pt x="9215" y="20313"/>
                    <a:pt x="9888" y="20170"/>
                    <a:pt x="10560" y="19834"/>
                  </a:cubicBezTo>
                  <a:lnTo>
                    <a:pt x="10560" y="19834"/>
                  </a:lnTo>
                  <a:lnTo>
                    <a:pt x="10450" y="19944"/>
                  </a:lnTo>
                  <a:cubicBezTo>
                    <a:pt x="14189" y="18184"/>
                    <a:pt x="16499" y="14554"/>
                    <a:pt x="16499" y="10485"/>
                  </a:cubicBezTo>
                  <a:cubicBezTo>
                    <a:pt x="16499" y="6525"/>
                    <a:pt x="14299" y="2896"/>
                    <a:pt x="10780" y="1136"/>
                  </a:cubicBezTo>
                  <a:cubicBezTo>
                    <a:pt x="9247" y="369"/>
                    <a:pt x="7582" y="0"/>
                    <a:pt x="5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536000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lnTo>
                    <a:pt x="9880" y="12220"/>
                  </a:ln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7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7" y="13280"/>
                    <a:pt x="8887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238125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984" y="7116"/>
                  </a:moveTo>
                  <a:lnTo>
                    <a:pt x="7984" y="7116"/>
                  </a:lnTo>
                  <a:cubicBezTo>
                    <a:pt x="7959" y="7132"/>
                    <a:pt x="7933" y="7151"/>
                    <a:pt x="7907" y="7173"/>
                  </a:cubicBezTo>
                  <a:lnTo>
                    <a:pt x="7907" y="7173"/>
                  </a:lnTo>
                  <a:cubicBezTo>
                    <a:pt x="7903" y="7180"/>
                    <a:pt x="7899" y="7187"/>
                    <a:pt x="7895" y="7194"/>
                  </a:cubicBezTo>
                  <a:lnTo>
                    <a:pt x="7895" y="7194"/>
                  </a:lnTo>
                  <a:cubicBezTo>
                    <a:pt x="7924" y="7168"/>
                    <a:pt x="7955" y="7142"/>
                    <a:pt x="7984" y="7116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69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49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469" y="12979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39" y="8381"/>
                    <a:pt x="7039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5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0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90" y="7420"/>
                    <a:pt x="7813" y="7330"/>
                    <a:pt x="7895" y="7194"/>
                  </a:cubicBezTo>
                  <a:lnTo>
                    <a:pt x="7895" y="7194"/>
                  </a:lnTo>
                  <a:cubicBezTo>
                    <a:pt x="7810" y="7269"/>
                    <a:pt x="7731" y="7338"/>
                    <a:pt x="7699" y="7370"/>
                  </a:cubicBezTo>
                  <a:cubicBezTo>
                    <a:pt x="7780" y="7290"/>
                    <a:pt x="7845" y="7224"/>
                    <a:pt x="7907" y="7173"/>
                  </a:cubicBezTo>
                  <a:lnTo>
                    <a:pt x="7907" y="7173"/>
                  </a:lnTo>
                  <a:cubicBezTo>
                    <a:pt x="7911" y="7165"/>
                    <a:pt x="7915" y="7158"/>
                    <a:pt x="7919" y="7150"/>
                  </a:cubicBezTo>
                  <a:lnTo>
                    <a:pt x="8029" y="7040"/>
                  </a:lnTo>
                  <a:cubicBezTo>
                    <a:pt x="8128" y="6966"/>
                    <a:pt x="8172" y="6936"/>
                    <a:pt x="8178" y="6936"/>
                  </a:cubicBezTo>
                  <a:cubicBezTo>
                    <a:pt x="8188" y="6936"/>
                    <a:pt x="8094" y="7020"/>
                    <a:pt x="7984" y="7116"/>
                  </a:cubicBezTo>
                  <a:lnTo>
                    <a:pt x="7984" y="7116"/>
                  </a:lnTo>
                  <a:cubicBezTo>
                    <a:pt x="8063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229" y="5940"/>
                    <a:pt x="10889" y="5280"/>
                    <a:pt x="11109" y="4400"/>
                  </a:cubicBezTo>
                  <a:cubicBezTo>
                    <a:pt x="11659" y="2531"/>
                    <a:pt x="10559" y="661"/>
                    <a:pt x="8689" y="111"/>
                  </a:cubicBezTo>
                  <a:cubicBezTo>
                    <a:pt x="8396" y="37"/>
                    <a:pt x="8102" y="1"/>
                    <a:pt x="7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854050" y="3496700"/>
              <a:ext cx="485800" cy="510175"/>
            </a:xfrm>
            <a:custGeom>
              <a:avLst/>
              <a:gdLst/>
              <a:ahLst/>
              <a:cxnLst/>
              <a:rect l="l" t="t" r="r" b="b"/>
              <a:pathLst>
                <a:path w="19432" h="20407" extrusionOk="0">
                  <a:moveTo>
                    <a:pt x="8959" y="9068"/>
                  </a:moveTo>
                  <a:cubicBezTo>
                    <a:pt x="8926" y="9145"/>
                    <a:pt x="8899" y="9201"/>
                    <a:pt x="8890" y="9201"/>
                  </a:cubicBezTo>
                  <a:cubicBezTo>
                    <a:pt x="8883" y="9201"/>
                    <a:pt x="8887" y="9166"/>
                    <a:pt x="8909" y="9078"/>
                  </a:cubicBezTo>
                  <a:cubicBezTo>
                    <a:pt x="8929" y="9078"/>
                    <a:pt x="8946" y="9074"/>
                    <a:pt x="8959" y="9068"/>
                  </a:cubicBezTo>
                  <a:close/>
                  <a:moveTo>
                    <a:pt x="8799" y="10618"/>
                  </a:moveTo>
                  <a:lnTo>
                    <a:pt x="8799" y="10618"/>
                  </a:lnTo>
                  <a:cubicBezTo>
                    <a:pt x="8825" y="10711"/>
                    <a:pt x="8847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799" y="10618"/>
                  </a:cubicBezTo>
                  <a:close/>
                  <a:moveTo>
                    <a:pt x="8867" y="10870"/>
                  </a:moveTo>
                  <a:lnTo>
                    <a:pt x="8867" y="10870"/>
                  </a:ln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19" y="11075"/>
                    <a:pt x="8867" y="10870"/>
                  </a:cubicBezTo>
                  <a:close/>
                  <a:moveTo>
                    <a:pt x="9639" y="12826"/>
                  </a:moveTo>
                  <a:cubicBezTo>
                    <a:pt x="9691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79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29" y="0"/>
                    <a:pt x="9932" y="191"/>
                    <a:pt x="8799" y="609"/>
                  </a:cubicBezTo>
                  <a:cubicBezTo>
                    <a:pt x="2750" y="2809"/>
                    <a:pt x="0" y="9738"/>
                    <a:pt x="2970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29" y="20370"/>
                    <a:pt x="1055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549" y="13917"/>
                  </a:lnTo>
                  <a:cubicBezTo>
                    <a:pt x="11109" y="13807"/>
                    <a:pt x="10779" y="13587"/>
                    <a:pt x="10449" y="13477"/>
                  </a:cubicBezTo>
                  <a:lnTo>
                    <a:pt x="10119" y="13147"/>
                  </a:lnTo>
                  <a:cubicBezTo>
                    <a:pt x="10002" y="13069"/>
                    <a:pt x="9940" y="13033"/>
                    <a:pt x="9916" y="13024"/>
                  </a:cubicBezTo>
                  <a:lnTo>
                    <a:pt x="9916" y="13024"/>
                  </a:lnTo>
                  <a:cubicBezTo>
                    <a:pt x="9793" y="12913"/>
                    <a:pt x="9701" y="12795"/>
                    <a:pt x="9569" y="12597"/>
                  </a:cubicBezTo>
                  <a:lnTo>
                    <a:pt x="9533" y="12561"/>
                  </a:lnTo>
                  <a:lnTo>
                    <a:pt x="9533" y="12561"/>
                  </a:lnTo>
                  <a:lnTo>
                    <a:pt x="9459" y="12377"/>
                  </a:lnTo>
                  <a:cubicBezTo>
                    <a:pt x="9306" y="12224"/>
                    <a:pt x="9206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19" y="11574"/>
                    <a:pt x="9019" y="11388"/>
                  </a:cubicBezTo>
                  <a:cubicBezTo>
                    <a:pt x="8997" y="11365"/>
                    <a:pt x="8979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6" y="11402"/>
                    <a:pt x="8967" y="11402"/>
                  </a:cubicBezTo>
                  <a:cubicBezTo>
                    <a:pt x="8942" y="11402"/>
                    <a:pt x="8856" y="11175"/>
                    <a:pt x="8799" y="10948"/>
                  </a:cubicBezTo>
                  <a:cubicBezTo>
                    <a:pt x="8690" y="10618"/>
                    <a:pt x="8799" y="10618"/>
                    <a:pt x="8799" y="10508"/>
                  </a:cubicBezTo>
                  <a:lnTo>
                    <a:pt x="8799" y="10005"/>
                  </a:lnTo>
                  <a:lnTo>
                    <a:pt x="8799" y="10005"/>
                  </a:lnTo>
                  <a:cubicBezTo>
                    <a:pt x="8829" y="9818"/>
                    <a:pt x="8869" y="9569"/>
                    <a:pt x="8909" y="9408"/>
                  </a:cubicBezTo>
                  <a:cubicBezTo>
                    <a:pt x="8999" y="9228"/>
                    <a:pt x="9089" y="8975"/>
                    <a:pt x="9119" y="8769"/>
                  </a:cubicBezTo>
                  <a:lnTo>
                    <a:pt x="9119" y="8769"/>
                  </a:lnTo>
                  <a:lnTo>
                    <a:pt x="9239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lnTo>
                    <a:pt x="10009" y="7538"/>
                  </a:lnTo>
                  <a:cubicBezTo>
                    <a:pt x="10339" y="7318"/>
                    <a:pt x="10559" y="7208"/>
                    <a:pt x="10889" y="7098"/>
                  </a:cubicBezTo>
                  <a:cubicBezTo>
                    <a:pt x="10925" y="7074"/>
                    <a:pt x="10954" y="7054"/>
                    <a:pt x="10978" y="7036"/>
                  </a:cubicBezTo>
                  <a:lnTo>
                    <a:pt x="10978" y="7036"/>
                  </a:lnTo>
                  <a:lnTo>
                    <a:pt x="11219" y="6988"/>
                  </a:lnTo>
                  <a:lnTo>
                    <a:pt x="11659" y="6878"/>
                  </a:lnTo>
                  <a:lnTo>
                    <a:pt x="11989" y="6878"/>
                  </a:lnTo>
                  <a:cubicBezTo>
                    <a:pt x="12090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6" y="6796"/>
                    <a:pt x="12166" y="6796"/>
                    <a:pt x="12195" y="6796"/>
                  </a:cubicBezTo>
                  <a:cubicBezTo>
                    <a:pt x="12402" y="6796"/>
                    <a:pt x="12594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1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1566225" y="3495400"/>
              <a:ext cx="412475" cy="509625"/>
            </a:xfrm>
            <a:custGeom>
              <a:avLst/>
              <a:gdLst/>
              <a:ahLst/>
              <a:cxnLst/>
              <a:rect l="l" t="t" r="r" b="b"/>
              <a:pathLst>
                <a:path w="16499" h="20385" extrusionOk="0">
                  <a:moveTo>
                    <a:pt x="6966" y="10381"/>
                  </a:moveTo>
                  <a:lnTo>
                    <a:pt x="6966" y="10381"/>
                  </a:lnTo>
                  <a:cubicBezTo>
                    <a:pt x="6971" y="10442"/>
                    <a:pt x="6975" y="10501"/>
                    <a:pt x="6977" y="10550"/>
                  </a:cubicBezTo>
                  <a:lnTo>
                    <a:pt x="6977" y="10550"/>
                  </a:lnTo>
                  <a:cubicBezTo>
                    <a:pt x="7027" y="10526"/>
                    <a:pt x="7024" y="10457"/>
                    <a:pt x="6966" y="10381"/>
                  </a:cubicBezTo>
                  <a:close/>
                  <a:moveTo>
                    <a:pt x="7150" y="11110"/>
                  </a:moveTo>
                  <a:cubicBezTo>
                    <a:pt x="7150" y="11110"/>
                    <a:pt x="7186" y="11205"/>
                    <a:pt x="7226" y="11318"/>
                  </a:cubicBezTo>
                  <a:lnTo>
                    <a:pt x="7226" y="11318"/>
                  </a:lnTo>
                  <a:cubicBezTo>
                    <a:pt x="7193" y="11248"/>
                    <a:pt x="7150" y="11179"/>
                    <a:pt x="7150" y="11110"/>
                  </a:cubicBezTo>
                  <a:close/>
                  <a:moveTo>
                    <a:pt x="7260" y="11414"/>
                  </a:moveTo>
                  <a:cubicBezTo>
                    <a:pt x="7260" y="11423"/>
                    <a:pt x="7260" y="11431"/>
                    <a:pt x="7260" y="11440"/>
                  </a:cubicBezTo>
                  <a:cubicBezTo>
                    <a:pt x="7266" y="11449"/>
                    <a:pt x="7272" y="11458"/>
                    <a:pt x="7278" y="11467"/>
                  </a:cubicBezTo>
                  <a:lnTo>
                    <a:pt x="7278" y="11467"/>
                  </a:lnTo>
                  <a:cubicBezTo>
                    <a:pt x="7272" y="11450"/>
                    <a:pt x="7266" y="11432"/>
                    <a:pt x="7260" y="11414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7"/>
                    <a:pt x="8992" y="13249"/>
                  </a:cubicBezTo>
                  <a:lnTo>
                    <a:pt x="8992" y="13249"/>
                  </a:lnTo>
                  <a:cubicBezTo>
                    <a:pt x="8930" y="13233"/>
                    <a:pt x="8866" y="13216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3"/>
                  </a:moveTo>
                  <a:cubicBezTo>
                    <a:pt x="9182" y="13326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3"/>
                  </a:lnTo>
                  <a:close/>
                  <a:moveTo>
                    <a:pt x="9671" y="13480"/>
                  </a:moveTo>
                  <a:cubicBezTo>
                    <a:pt x="9741" y="13480"/>
                    <a:pt x="9936" y="13493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8"/>
                    <a:pt x="11549" y="13498"/>
                  </a:cubicBezTo>
                  <a:close/>
                  <a:moveTo>
                    <a:pt x="7810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60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489"/>
                    <a:pt x="5720" y="19249"/>
                  </a:cubicBezTo>
                  <a:cubicBezTo>
                    <a:pt x="7322" y="20015"/>
                    <a:pt x="9013" y="20384"/>
                    <a:pt x="10708" y="20384"/>
                  </a:cubicBezTo>
                  <a:cubicBezTo>
                    <a:pt x="11689" y="20384"/>
                    <a:pt x="12671" y="20261"/>
                    <a:pt x="13639" y="20019"/>
                  </a:cubicBezTo>
                  <a:cubicBezTo>
                    <a:pt x="15399" y="19579"/>
                    <a:pt x="16499" y="17599"/>
                    <a:pt x="16059" y="15839"/>
                  </a:cubicBezTo>
                  <a:cubicBezTo>
                    <a:pt x="15596" y="14266"/>
                    <a:pt x="14199" y="13316"/>
                    <a:pt x="12654" y="13316"/>
                  </a:cubicBezTo>
                  <a:cubicBezTo>
                    <a:pt x="12363" y="13316"/>
                    <a:pt x="12066" y="13350"/>
                    <a:pt x="1176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29" y="13419"/>
                    <a:pt x="9358" y="13345"/>
                    <a:pt x="9027" y="13258"/>
                  </a:cubicBezTo>
                  <a:lnTo>
                    <a:pt x="9027" y="13258"/>
                  </a:lnTo>
                  <a:lnTo>
                    <a:pt x="8690" y="13089"/>
                  </a:lnTo>
                  <a:lnTo>
                    <a:pt x="8414" y="12906"/>
                  </a:lnTo>
                  <a:lnTo>
                    <a:pt x="8414" y="12906"/>
                  </a:lnTo>
                  <a:cubicBezTo>
                    <a:pt x="8139" y="12539"/>
                    <a:pt x="8127" y="12533"/>
                    <a:pt x="7920" y="12429"/>
                  </a:cubicBezTo>
                  <a:cubicBezTo>
                    <a:pt x="7920" y="12429"/>
                    <a:pt x="7810" y="12319"/>
                    <a:pt x="7700" y="12210"/>
                  </a:cubicBezTo>
                  <a:cubicBezTo>
                    <a:pt x="7700" y="12210"/>
                    <a:pt x="7697" y="12204"/>
                    <a:pt x="7691" y="12193"/>
                  </a:cubicBezTo>
                  <a:lnTo>
                    <a:pt x="7691" y="12193"/>
                  </a:lnTo>
                  <a:cubicBezTo>
                    <a:pt x="7802" y="12312"/>
                    <a:pt x="7920" y="12429"/>
                    <a:pt x="7920" y="12429"/>
                  </a:cubicBezTo>
                  <a:lnTo>
                    <a:pt x="7590" y="11990"/>
                  </a:lnTo>
                  <a:cubicBezTo>
                    <a:pt x="7587" y="11988"/>
                    <a:pt x="7584" y="11986"/>
                    <a:pt x="7582" y="11984"/>
                  </a:cubicBezTo>
                  <a:lnTo>
                    <a:pt x="7582" y="11984"/>
                  </a:lnTo>
                  <a:cubicBezTo>
                    <a:pt x="7502" y="11836"/>
                    <a:pt x="7391" y="11639"/>
                    <a:pt x="7278" y="11467"/>
                  </a:cubicBezTo>
                  <a:lnTo>
                    <a:pt x="7278" y="11467"/>
                  </a:lnTo>
                  <a:cubicBezTo>
                    <a:pt x="7316" y="11579"/>
                    <a:pt x="7344" y="11673"/>
                    <a:pt x="7333" y="11673"/>
                  </a:cubicBezTo>
                  <a:cubicBezTo>
                    <a:pt x="7326" y="11673"/>
                    <a:pt x="7304" y="11638"/>
                    <a:pt x="7260" y="11550"/>
                  </a:cubicBezTo>
                  <a:cubicBezTo>
                    <a:pt x="7260" y="11550"/>
                    <a:pt x="7260" y="11503"/>
                    <a:pt x="7260" y="11440"/>
                  </a:cubicBezTo>
                  <a:cubicBezTo>
                    <a:pt x="7260" y="11427"/>
                    <a:pt x="7258" y="11415"/>
                    <a:pt x="7256" y="11403"/>
                  </a:cubicBezTo>
                  <a:lnTo>
                    <a:pt x="7256" y="11403"/>
                  </a:lnTo>
                  <a:cubicBezTo>
                    <a:pt x="7257" y="11407"/>
                    <a:pt x="7258" y="11410"/>
                    <a:pt x="7260" y="11414"/>
                  </a:cubicBezTo>
                  <a:lnTo>
                    <a:pt x="7260" y="11414"/>
                  </a:lnTo>
                  <a:cubicBezTo>
                    <a:pt x="7260" y="11387"/>
                    <a:pt x="7260" y="11358"/>
                    <a:pt x="7260" y="11330"/>
                  </a:cubicBezTo>
                  <a:cubicBezTo>
                    <a:pt x="7166" y="11048"/>
                    <a:pt x="7072" y="10847"/>
                    <a:pt x="6978" y="10589"/>
                  </a:cubicBezTo>
                  <a:lnTo>
                    <a:pt x="6978" y="10589"/>
                  </a:lnTo>
                  <a:cubicBezTo>
                    <a:pt x="6979" y="10640"/>
                    <a:pt x="6977" y="10672"/>
                    <a:pt x="6970" y="10672"/>
                  </a:cubicBezTo>
                  <a:cubicBezTo>
                    <a:pt x="6962" y="10672"/>
                    <a:pt x="6950" y="10640"/>
                    <a:pt x="6930" y="10560"/>
                  </a:cubicBezTo>
                  <a:cubicBezTo>
                    <a:pt x="6944" y="10560"/>
                    <a:pt x="6956" y="10558"/>
                    <a:pt x="6966" y="10555"/>
                  </a:cubicBezTo>
                  <a:lnTo>
                    <a:pt x="6966" y="10555"/>
                  </a:lnTo>
                  <a:cubicBezTo>
                    <a:pt x="6970" y="10566"/>
                    <a:pt x="6974" y="10578"/>
                    <a:pt x="6978" y="10589"/>
                  </a:cubicBezTo>
                  <a:lnTo>
                    <a:pt x="6978" y="10589"/>
                  </a:lnTo>
                  <a:cubicBezTo>
                    <a:pt x="6978" y="10577"/>
                    <a:pt x="6978" y="10564"/>
                    <a:pt x="6977" y="10550"/>
                  </a:cubicBezTo>
                  <a:lnTo>
                    <a:pt x="6977" y="10550"/>
                  </a:lnTo>
                  <a:cubicBezTo>
                    <a:pt x="6974" y="10552"/>
                    <a:pt x="6970" y="10553"/>
                    <a:pt x="6966" y="10555"/>
                  </a:cubicBezTo>
                  <a:lnTo>
                    <a:pt x="6966" y="10555"/>
                  </a:lnTo>
                  <a:cubicBezTo>
                    <a:pt x="6954" y="10521"/>
                    <a:pt x="6942" y="10486"/>
                    <a:pt x="6930" y="10450"/>
                  </a:cubicBezTo>
                  <a:lnTo>
                    <a:pt x="6930" y="10340"/>
                  </a:lnTo>
                  <a:cubicBezTo>
                    <a:pt x="6943" y="10353"/>
                    <a:pt x="6955" y="10367"/>
                    <a:pt x="6966" y="10381"/>
                  </a:cubicBezTo>
                  <a:lnTo>
                    <a:pt x="6966" y="10381"/>
                  </a:lnTo>
                  <a:cubicBezTo>
                    <a:pt x="6951" y="10203"/>
                    <a:pt x="6930" y="10010"/>
                    <a:pt x="6930" y="10010"/>
                  </a:cubicBezTo>
                  <a:lnTo>
                    <a:pt x="6930" y="9570"/>
                  </a:lnTo>
                  <a:cubicBezTo>
                    <a:pt x="6930" y="9350"/>
                    <a:pt x="6930" y="9460"/>
                    <a:pt x="6930" y="9350"/>
                  </a:cubicBezTo>
                  <a:cubicBezTo>
                    <a:pt x="6930" y="9020"/>
                    <a:pt x="7040" y="8690"/>
                    <a:pt x="7150" y="8470"/>
                  </a:cubicBezTo>
                  <a:lnTo>
                    <a:pt x="7150" y="8470"/>
                  </a:lnTo>
                  <a:cubicBezTo>
                    <a:pt x="7043" y="8684"/>
                    <a:pt x="7005" y="8759"/>
                    <a:pt x="7003" y="8759"/>
                  </a:cubicBezTo>
                  <a:cubicBezTo>
                    <a:pt x="6999" y="8759"/>
                    <a:pt x="7150" y="8434"/>
                    <a:pt x="7150" y="8360"/>
                  </a:cubicBezTo>
                  <a:cubicBezTo>
                    <a:pt x="7155" y="8350"/>
                    <a:pt x="7161" y="8339"/>
                    <a:pt x="7167" y="8328"/>
                  </a:cubicBezTo>
                  <a:lnTo>
                    <a:pt x="7167" y="8328"/>
                  </a:lnTo>
                  <a:cubicBezTo>
                    <a:pt x="7157" y="8379"/>
                    <a:pt x="7150" y="8430"/>
                    <a:pt x="7150" y="8470"/>
                  </a:cubicBezTo>
                  <a:cubicBezTo>
                    <a:pt x="7173" y="8389"/>
                    <a:pt x="7191" y="8323"/>
                    <a:pt x="7205" y="8270"/>
                  </a:cubicBezTo>
                  <a:lnTo>
                    <a:pt x="7205" y="8270"/>
                  </a:lnTo>
                  <a:cubicBezTo>
                    <a:pt x="7191" y="8291"/>
                    <a:pt x="7178" y="8310"/>
                    <a:pt x="7167" y="8328"/>
                  </a:cubicBezTo>
                  <a:lnTo>
                    <a:pt x="7167" y="8328"/>
                  </a:lnTo>
                  <a:cubicBezTo>
                    <a:pt x="7193" y="8204"/>
                    <a:pt x="7237" y="8073"/>
                    <a:pt x="7246" y="8073"/>
                  </a:cubicBezTo>
                  <a:cubicBezTo>
                    <a:pt x="7252" y="8073"/>
                    <a:pt x="7243" y="8127"/>
                    <a:pt x="7205" y="8270"/>
                  </a:cubicBezTo>
                  <a:lnTo>
                    <a:pt x="7205" y="8270"/>
                  </a:lnTo>
                  <a:cubicBezTo>
                    <a:pt x="7381" y="8015"/>
                    <a:pt x="7810" y="7564"/>
                    <a:pt x="7810" y="7370"/>
                  </a:cubicBezTo>
                  <a:lnTo>
                    <a:pt x="7810" y="7370"/>
                  </a:lnTo>
                  <a:lnTo>
                    <a:pt x="8030" y="7150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02" y="7178"/>
                    <a:pt x="7920" y="7260"/>
                    <a:pt x="7810" y="7370"/>
                  </a:cubicBezTo>
                  <a:cubicBezTo>
                    <a:pt x="7854" y="7326"/>
                    <a:pt x="7986" y="7212"/>
                    <a:pt x="8107" y="7111"/>
                  </a:cubicBezTo>
                  <a:lnTo>
                    <a:pt x="8107" y="7111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96" y="7115"/>
                    <a:pt x="8108" y="7107"/>
                    <a:pt x="8120" y="7101"/>
                  </a:cubicBezTo>
                  <a:lnTo>
                    <a:pt x="8120" y="7101"/>
                  </a:lnTo>
                  <a:cubicBezTo>
                    <a:pt x="8116" y="7104"/>
                    <a:pt x="8111" y="7108"/>
                    <a:pt x="8107" y="7111"/>
                  </a:cubicBezTo>
                  <a:lnTo>
                    <a:pt x="8107" y="7111"/>
                  </a:lnTo>
                  <a:lnTo>
                    <a:pt x="8202" y="7064"/>
                  </a:lnTo>
                  <a:lnTo>
                    <a:pt x="8202" y="7064"/>
                  </a:lnTo>
                  <a:cubicBezTo>
                    <a:pt x="8250" y="7048"/>
                    <a:pt x="8301" y="7040"/>
                    <a:pt x="8360" y="7040"/>
                  </a:cubicBezTo>
                  <a:cubicBezTo>
                    <a:pt x="8690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1"/>
                    <a:pt x="10559" y="551"/>
                    <a:pt x="8690" y="111"/>
                  </a:cubicBezTo>
                  <a:cubicBezTo>
                    <a:pt x="8396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2184900" y="3496700"/>
              <a:ext cx="485825" cy="510175"/>
            </a:xfrm>
            <a:custGeom>
              <a:avLst/>
              <a:gdLst/>
              <a:ahLst/>
              <a:cxnLst/>
              <a:rect l="l" t="t" r="r" b="b"/>
              <a:pathLst>
                <a:path w="19433" h="20407" extrusionOk="0">
                  <a:moveTo>
                    <a:pt x="8959" y="9068"/>
                  </a:moveTo>
                  <a:cubicBezTo>
                    <a:pt x="8926" y="9145"/>
                    <a:pt x="8899" y="9201"/>
                    <a:pt x="8891" y="9201"/>
                  </a:cubicBezTo>
                  <a:cubicBezTo>
                    <a:pt x="8883" y="9201"/>
                    <a:pt x="8888" y="9166"/>
                    <a:pt x="8910" y="9078"/>
                  </a:cubicBezTo>
                  <a:cubicBezTo>
                    <a:pt x="8930" y="9078"/>
                    <a:pt x="8946" y="9074"/>
                    <a:pt x="8959" y="9068"/>
                  </a:cubicBezTo>
                  <a:close/>
                  <a:moveTo>
                    <a:pt x="8800" y="10618"/>
                  </a:moveTo>
                  <a:cubicBezTo>
                    <a:pt x="8825" y="10711"/>
                    <a:pt x="8848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800" y="10618"/>
                  </a:cubicBezTo>
                  <a:close/>
                  <a:moveTo>
                    <a:pt x="8867" y="10870"/>
                  </a:move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20" y="11075"/>
                    <a:pt x="8867" y="10870"/>
                  </a:cubicBezTo>
                  <a:close/>
                  <a:moveTo>
                    <a:pt x="9639" y="12826"/>
                  </a:moveTo>
                  <a:lnTo>
                    <a:pt x="9639" y="12826"/>
                  </a:lnTo>
                  <a:cubicBezTo>
                    <a:pt x="9692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80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30" y="0"/>
                    <a:pt x="9932" y="191"/>
                    <a:pt x="8800" y="609"/>
                  </a:cubicBezTo>
                  <a:cubicBezTo>
                    <a:pt x="2751" y="2809"/>
                    <a:pt x="1" y="9738"/>
                    <a:pt x="2971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30" y="20370"/>
                    <a:pt x="10560" y="20297"/>
                  </a:cubicBezTo>
                  <a:cubicBezTo>
                    <a:pt x="11330" y="20077"/>
                    <a:pt x="12100" y="19527"/>
                    <a:pt x="12540" y="18757"/>
                  </a:cubicBezTo>
                  <a:cubicBezTo>
                    <a:pt x="13309" y="17217"/>
                    <a:pt x="13089" y="14797"/>
                    <a:pt x="11330" y="14027"/>
                  </a:cubicBezTo>
                  <a:lnTo>
                    <a:pt x="11550" y="13917"/>
                  </a:lnTo>
                  <a:cubicBezTo>
                    <a:pt x="11110" y="13807"/>
                    <a:pt x="10780" y="13587"/>
                    <a:pt x="10450" y="13477"/>
                  </a:cubicBezTo>
                  <a:lnTo>
                    <a:pt x="10120" y="13147"/>
                  </a:lnTo>
                  <a:cubicBezTo>
                    <a:pt x="10002" y="13069"/>
                    <a:pt x="9941" y="13033"/>
                    <a:pt x="9917" y="13024"/>
                  </a:cubicBezTo>
                  <a:lnTo>
                    <a:pt x="9917" y="13024"/>
                  </a:lnTo>
                  <a:cubicBezTo>
                    <a:pt x="9793" y="12913"/>
                    <a:pt x="9701" y="12795"/>
                    <a:pt x="9570" y="12597"/>
                  </a:cubicBezTo>
                  <a:lnTo>
                    <a:pt x="9533" y="12561"/>
                  </a:lnTo>
                  <a:lnTo>
                    <a:pt x="9460" y="12377"/>
                  </a:lnTo>
                  <a:cubicBezTo>
                    <a:pt x="9307" y="12224"/>
                    <a:pt x="9207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20" y="11574"/>
                    <a:pt x="9020" y="11388"/>
                  </a:cubicBezTo>
                  <a:cubicBezTo>
                    <a:pt x="8997" y="11365"/>
                    <a:pt x="8980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7" y="11402"/>
                    <a:pt x="8967" y="11402"/>
                  </a:cubicBezTo>
                  <a:cubicBezTo>
                    <a:pt x="8943" y="11402"/>
                    <a:pt x="8857" y="11175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10005"/>
                  </a:lnTo>
                  <a:lnTo>
                    <a:pt x="8800" y="10005"/>
                  </a:lnTo>
                  <a:cubicBezTo>
                    <a:pt x="8829" y="9818"/>
                    <a:pt x="8870" y="9569"/>
                    <a:pt x="8910" y="9408"/>
                  </a:cubicBezTo>
                  <a:cubicBezTo>
                    <a:pt x="9000" y="9228"/>
                    <a:pt x="9090" y="8975"/>
                    <a:pt x="9119" y="8769"/>
                  </a:cubicBezTo>
                  <a:lnTo>
                    <a:pt x="9119" y="8769"/>
                  </a:lnTo>
                  <a:lnTo>
                    <a:pt x="9240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340" y="7318"/>
                    <a:pt x="10560" y="7208"/>
                    <a:pt x="10890" y="7098"/>
                  </a:cubicBezTo>
                  <a:cubicBezTo>
                    <a:pt x="10925" y="7074"/>
                    <a:pt x="10955" y="7054"/>
                    <a:pt x="10979" y="7036"/>
                  </a:cubicBezTo>
                  <a:lnTo>
                    <a:pt x="10979" y="7036"/>
                  </a:lnTo>
                  <a:lnTo>
                    <a:pt x="11220" y="6988"/>
                  </a:lnTo>
                  <a:lnTo>
                    <a:pt x="11660" y="6878"/>
                  </a:lnTo>
                  <a:lnTo>
                    <a:pt x="11990" y="6878"/>
                  </a:lnTo>
                  <a:cubicBezTo>
                    <a:pt x="12091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7" y="6796"/>
                    <a:pt x="12166" y="6796"/>
                    <a:pt x="12196" y="6796"/>
                  </a:cubicBezTo>
                  <a:cubicBezTo>
                    <a:pt x="12402" y="6796"/>
                    <a:pt x="12595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2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2899825" y="3495400"/>
              <a:ext cx="409750" cy="509625"/>
            </a:xfrm>
            <a:custGeom>
              <a:avLst/>
              <a:gdLst/>
              <a:ahLst/>
              <a:cxnLst/>
              <a:rect l="l" t="t" r="r" b="b"/>
              <a:pathLst>
                <a:path w="16390" h="20385" extrusionOk="0">
                  <a:moveTo>
                    <a:pt x="8066" y="7100"/>
                  </a:moveTo>
                  <a:cubicBezTo>
                    <a:pt x="7985" y="7168"/>
                    <a:pt x="7899" y="7244"/>
                    <a:pt x="7850" y="7301"/>
                  </a:cubicBezTo>
                  <a:lnTo>
                    <a:pt x="7850" y="7301"/>
                  </a:lnTo>
                  <a:cubicBezTo>
                    <a:pt x="7911" y="7211"/>
                    <a:pt x="7991" y="7143"/>
                    <a:pt x="8066" y="7100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5"/>
                    <a:pt x="7040" y="8470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3" y="8582"/>
                    <a:pt x="6978" y="8656"/>
                    <a:pt x="6963" y="8701"/>
                  </a:cubicBezTo>
                  <a:lnTo>
                    <a:pt x="6963" y="8701"/>
                  </a:lnTo>
                  <a:cubicBezTo>
                    <a:pt x="6983" y="8616"/>
                    <a:pt x="7006" y="853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11" y="13480"/>
                  </a:moveTo>
                  <a:cubicBezTo>
                    <a:pt x="9680" y="13480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7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10" y="13299"/>
                  </a:cubicBezTo>
                  <a:lnTo>
                    <a:pt x="9110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9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3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1" y="9138"/>
                    <a:pt x="6916" y="8926"/>
                    <a:pt x="6954" y="8743"/>
                  </a:cubicBezTo>
                  <a:lnTo>
                    <a:pt x="6954" y="8743"/>
                  </a:lnTo>
                  <a:cubicBezTo>
                    <a:pt x="6984" y="8677"/>
                    <a:pt x="7086" y="8424"/>
                    <a:pt x="7150" y="8360"/>
                  </a:cubicBezTo>
                  <a:cubicBezTo>
                    <a:pt x="7150" y="8184"/>
                    <a:pt x="7500" y="7799"/>
                    <a:pt x="7642" y="7538"/>
                  </a:cubicBezTo>
                  <a:lnTo>
                    <a:pt x="7642" y="7538"/>
                  </a:lnTo>
                  <a:lnTo>
                    <a:pt x="8030" y="7150"/>
                  </a:lnTo>
                  <a:lnTo>
                    <a:pt x="8096" y="7084"/>
                  </a:lnTo>
                  <a:lnTo>
                    <a:pt x="8096" y="7084"/>
                  </a:lnTo>
                  <a:cubicBezTo>
                    <a:pt x="8155" y="7055"/>
                    <a:pt x="8210" y="7040"/>
                    <a:pt x="8250" y="7040"/>
                  </a:cubicBezTo>
                  <a:cubicBezTo>
                    <a:pt x="8690" y="6710"/>
                    <a:pt x="9020" y="660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7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3518525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1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20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59" y="12597"/>
                  </a:cubicBezTo>
                  <a:lnTo>
                    <a:pt x="9423" y="12561"/>
                  </a:lnTo>
                  <a:lnTo>
                    <a:pt x="9423" y="12561"/>
                  </a:lnTo>
                  <a:lnTo>
                    <a:pt x="9349" y="12377"/>
                  </a:lnTo>
                  <a:cubicBezTo>
                    <a:pt x="9196" y="12224"/>
                    <a:pt x="9096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09" y="11574"/>
                    <a:pt x="8909" y="11388"/>
                  </a:cubicBezTo>
                  <a:cubicBezTo>
                    <a:pt x="8889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1" y="11374"/>
                    <a:pt x="8873" y="11402"/>
                    <a:pt x="8869" y="11402"/>
                  </a:cubicBezTo>
                  <a:cubicBezTo>
                    <a:pt x="8861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6" y="11210"/>
                    <a:pt x="8840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3" y="11057"/>
                  </a:cubicBezTo>
                  <a:lnTo>
                    <a:pt x="8803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4" y="11066"/>
                    <a:pt x="8778" y="10970"/>
                    <a:pt x="8756" y="10868"/>
                  </a:cubicBezTo>
                  <a:lnTo>
                    <a:pt x="8756" y="10868"/>
                  </a:lnTo>
                  <a:cubicBezTo>
                    <a:pt x="8774" y="10939"/>
                    <a:pt x="8790" y="11002"/>
                    <a:pt x="8803" y="11057"/>
                  </a:cubicBezTo>
                  <a:lnTo>
                    <a:pt x="8803" y="11057"/>
                  </a:lnTo>
                  <a:cubicBezTo>
                    <a:pt x="8801" y="11021"/>
                    <a:pt x="8799" y="10984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1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cubicBezTo>
                    <a:pt x="10229" y="7318"/>
                    <a:pt x="10559" y="7208"/>
                    <a:pt x="10779" y="7098"/>
                  </a:cubicBezTo>
                  <a:cubicBezTo>
                    <a:pt x="10803" y="7082"/>
                    <a:pt x="10824" y="7068"/>
                    <a:pt x="10842" y="7055"/>
                  </a:cubicBezTo>
                  <a:lnTo>
                    <a:pt x="10842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7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2" y="6797"/>
                    <a:pt x="12118" y="6796"/>
                    <a:pt x="12154" y="6796"/>
                  </a:cubicBezTo>
                  <a:cubicBezTo>
                    <a:pt x="12323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5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4230700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985" y="7116"/>
                  </a:moveTo>
                  <a:cubicBezTo>
                    <a:pt x="7899" y="7171"/>
                    <a:pt x="7814" y="7256"/>
                    <a:pt x="7699" y="7370"/>
                  </a:cubicBezTo>
                  <a:cubicBezTo>
                    <a:pt x="7743" y="7327"/>
                    <a:pt x="7871" y="7215"/>
                    <a:pt x="7985" y="7116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40" y="8434"/>
                    <a:pt x="7040" y="8360"/>
                  </a:cubicBezTo>
                  <a:cubicBezTo>
                    <a:pt x="7040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6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8" y="7880"/>
                    <a:pt x="7557" y="763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8029" y="7040"/>
                  </a:lnTo>
                  <a:cubicBezTo>
                    <a:pt x="8129" y="6966"/>
                    <a:pt x="8172" y="6936"/>
                    <a:pt x="8178" y="6936"/>
                  </a:cubicBezTo>
                  <a:cubicBezTo>
                    <a:pt x="8189" y="6936"/>
                    <a:pt x="8094" y="7020"/>
                    <a:pt x="7985" y="7116"/>
                  </a:cubicBezTo>
                  <a:lnTo>
                    <a:pt x="7985" y="7116"/>
                  </a:lnTo>
                  <a:cubicBezTo>
                    <a:pt x="8064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4849375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2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70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90" y="609"/>
                  </a:cubicBezTo>
                  <a:cubicBezTo>
                    <a:pt x="2640" y="2809"/>
                    <a:pt x="1" y="9738"/>
                    <a:pt x="2970" y="15457"/>
                  </a:cubicBezTo>
                  <a:cubicBezTo>
                    <a:pt x="4070" y="17437"/>
                    <a:pt x="5720" y="19087"/>
                    <a:pt x="7810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1" y="20407"/>
                    <a:pt x="10156" y="20370"/>
                    <a:pt x="10450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70" y="13587"/>
                    <a:pt x="10340" y="13477"/>
                  </a:cubicBezTo>
                  <a:lnTo>
                    <a:pt x="10010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60" y="12597"/>
                  </a:cubicBezTo>
                  <a:lnTo>
                    <a:pt x="9423" y="12561"/>
                  </a:lnTo>
                  <a:lnTo>
                    <a:pt x="9350" y="12377"/>
                  </a:lnTo>
                  <a:cubicBezTo>
                    <a:pt x="9196" y="12224"/>
                    <a:pt x="9097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10" y="11574"/>
                    <a:pt x="8910" y="11388"/>
                  </a:cubicBezTo>
                  <a:cubicBezTo>
                    <a:pt x="8890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2" y="11374"/>
                    <a:pt x="8874" y="11402"/>
                    <a:pt x="8870" y="11402"/>
                  </a:cubicBezTo>
                  <a:cubicBezTo>
                    <a:pt x="8862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7" y="11210"/>
                    <a:pt x="8841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4" y="11057"/>
                  </a:cubicBezTo>
                  <a:lnTo>
                    <a:pt x="8804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5" y="11066"/>
                    <a:pt x="8778" y="10970"/>
                    <a:pt x="8757" y="10868"/>
                  </a:cubicBezTo>
                  <a:lnTo>
                    <a:pt x="8757" y="10868"/>
                  </a:lnTo>
                  <a:cubicBezTo>
                    <a:pt x="8775" y="10939"/>
                    <a:pt x="8791" y="11002"/>
                    <a:pt x="8804" y="11057"/>
                  </a:cubicBezTo>
                  <a:lnTo>
                    <a:pt x="8804" y="11057"/>
                  </a:lnTo>
                  <a:cubicBezTo>
                    <a:pt x="8801" y="11021"/>
                    <a:pt x="8800" y="10984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9628"/>
                  </a:lnTo>
                  <a:cubicBezTo>
                    <a:pt x="8794" y="9699"/>
                    <a:pt x="8789" y="9762"/>
                    <a:pt x="8784" y="9820"/>
                  </a:cubicBezTo>
                  <a:lnTo>
                    <a:pt x="8784" y="9820"/>
                  </a:lnTo>
                  <a:cubicBezTo>
                    <a:pt x="8793" y="9673"/>
                    <a:pt x="8800" y="9519"/>
                    <a:pt x="8800" y="9408"/>
                  </a:cubicBezTo>
                  <a:cubicBezTo>
                    <a:pt x="8855" y="9298"/>
                    <a:pt x="8910" y="9160"/>
                    <a:pt x="8965" y="9023"/>
                  </a:cubicBezTo>
                  <a:lnTo>
                    <a:pt x="8965" y="9023"/>
                  </a:lnTo>
                  <a:cubicBezTo>
                    <a:pt x="8992" y="8995"/>
                    <a:pt x="9020" y="8968"/>
                    <a:pt x="9020" y="8968"/>
                  </a:cubicBezTo>
                  <a:lnTo>
                    <a:pt x="9240" y="8528"/>
                  </a:lnTo>
                  <a:cubicBezTo>
                    <a:pt x="9385" y="8310"/>
                    <a:pt x="9722" y="7900"/>
                    <a:pt x="9681" y="7900"/>
                  </a:cubicBezTo>
                  <a:cubicBezTo>
                    <a:pt x="9660" y="7900"/>
                    <a:pt x="9539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230" y="7318"/>
                    <a:pt x="10560" y="7208"/>
                    <a:pt x="10780" y="7098"/>
                  </a:cubicBezTo>
                  <a:cubicBezTo>
                    <a:pt x="10803" y="7082"/>
                    <a:pt x="10824" y="7068"/>
                    <a:pt x="10843" y="7055"/>
                  </a:cubicBezTo>
                  <a:lnTo>
                    <a:pt x="10843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8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3" y="6797"/>
                    <a:pt x="12119" y="6796"/>
                    <a:pt x="12154" y="6796"/>
                  </a:cubicBezTo>
                  <a:cubicBezTo>
                    <a:pt x="12324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6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4" y="0"/>
                    <a:pt x="1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5561550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040" y="8470"/>
                  </a:moveTo>
                  <a:cubicBezTo>
                    <a:pt x="7007" y="8536"/>
                    <a:pt x="6984" y="8613"/>
                    <a:pt x="6964" y="8696"/>
                  </a:cubicBezTo>
                  <a:lnTo>
                    <a:pt x="6964" y="8696"/>
                  </a:lnTo>
                  <a:cubicBezTo>
                    <a:pt x="6980" y="8651"/>
                    <a:pt x="7004" y="857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lnTo>
                    <a:pt x="8672" y="13146"/>
                  </a:ln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43" y="13480"/>
                  </a:moveTo>
                  <a:cubicBezTo>
                    <a:pt x="9729" y="13480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8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3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307"/>
                    <a:pt x="7079" y="8234"/>
                    <a:pt x="7136" y="8151"/>
                  </a:cubicBezTo>
                  <a:lnTo>
                    <a:pt x="7136" y="8151"/>
                  </a:lnTo>
                  <a:cubicBezTo>
                    <a:pt x="7094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9" y="8105"/>
                    <a:pt x="7152" y="8129"/>
                    <a:pt x="7136" y="8151"/>
                  </a:cubicBezTo>
                  <a:lnTo>
                    <a:pt x="7136" y="8151"/>
                  </a:lnTo>
                  <a:cubicBezTo>
                    <a:pt x="7158" y="8105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6"/>
                    <a:pt x="7186" y="8081"/>
                  </a:cubicBezTo>
                  <a:lnTo>
                    <a:pt x="7186" y="8081"/>
                  </a:lnTo>
                  <a:cubicBezTo>
                    <a:pt x="7331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89" y="7421"/>
                    <a:pt x="7811" y="7332"/>
                    <a:pt x="7892" y="7199"/>
                  </a:cubicBezTo>
                  <a:lnTo>
                    <a:pt x="7892" y="7199"/>
                  </a:lnTo>
                  <a:cubicBezTo>
                    <a:pt x="7807" y="7272"/>
                    <a:pt x="7731" y="7339"/>
                    <a:pt x="7700" y="7370"/>
                  </a:cubicBezTo>
                  <a:cubicBezTo>
                    <a:pt x="7780" y="7290"/>
                    <a:pt x="7846" y="7224"/>
                    <a:pt x="7908" y="7173"/>
                  </a:cubicBezTo>
                  <a:lnTo>
                    <a:pt x="7908" y="7173"/>
                  </a:lnTo>
                  <a:cubicBezTo>
                    <a:pt x="7912" y="7165"/>
                    <a:pt x="7916" y="7158"/>
                    <a:pt x="7920" y="7150"/>
                  </a:cubicBezTo>
                  <a:lnTo>
                    <a:pt x="7975" y="7123"/>
                  </a:lnTo>
                  <a:lnTo>
                    <a:pt x="7975" y="7123"/>
                  </a:lnTo>
                  <a:cubicBezTo>
                    <a:pt x="7953" y="7137"/>
                    <a:pt x="7931" y="7154"/>
                    <a:pt x="7908" y="7173"/>
                  </a:cubicBezTo>
                  <a:lnTo>
                    <a:pt x="7908" y="7173"/>
                  </a:lnTo>
                  <a:cubicBezTo>
                    <a:pt x="7903" y="7182"/>
                    <a:pt x="7898" y="7191"/>
                    <a:pt x="7892" y="7199"/>
                  </a:cubicBezTo>
                  <a:lnTo>
                    <a:pt x="7892" y="7199"/>
                  </a:lnTo>
                  <a:cubicBezTo>
                    <a:pt x="7927" y="7170"/>
                    <a:pt x="7962" y="7140"/>
                    <a:pt x="7997" y="7111"/>
                  </a:cubicBezTo>
                  <a:lnTo>
                    <a:pt x="7997" y="7111"/>
                  </a:lnTo>
                  <a:lnTo>
                    <a:pt x="7975" y="7123"/>
                  </a:lnTo>
                  <a:lnTo>
                    <a:pt x="7975" y="7123"/>
                  </a:lnTo>
                  <a:cubicBezTo>
                    <a:pt x="7987" y="7115"/>
                    <a:pt x="7998" y="7107"/>
                    <a:pt x="8010" y="7101"/>
                  </a:cubicBezTo>
                  <a:lnTo>
                    <a:pt x="8010" y="7101"/>
                  </a:lnTo>
                  <a:cubicBezTo>
                    <a:pt x="8006" y="7104"/>
                    <a:pt x="8002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40" y="7048"/>
                    <a:pt x="8191" y="7040"/>
                    <a:pt x="8250" y="7040"/>
                  </a:cubicBezTo>
                  <a:cubicBezTo>
                    <a:pt x="8580" y="6710"/>
                    <a:pt x="9020" y="660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6180250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1" y="12903"/>
                    <a:pt x="9617" y="12960"/>
                    <a:pt x="9608" y="12960"/>
                  </a:cubicBezTo>
                  <a:cubicBezTo>
                    <a:pt x="9604" y="12960"/>
                    <a:pt x="9591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1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19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32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0" y="12795"/>
                    <a:pt x="9459" y="12597"/>
                  </a:cubicBezTo>
                  <a:lnTo>
                    <a:pt x="9422" y="12561"/>
                  </a:lnTo>
                  <a:lnTo>
                    <a:pt x="9349" y="12377"/>
                  </a:lnTo>
                  <a:cubicBezTo>
                    <a:pt x="9195" y="12224"/>
                    <a:pt x="9095" y="12070"/>
                    <a:pt x="9012" y="11879"/>
                  </a:cubicBezTo>
                  <a:lnTo>
                    <a:pt x="9012" y="11879"/>
                  </a:lnTo>
                  <a:cubicBezTo>
                    <a:pt x="8997" y="11811"/>
                    <a:pt x="8960" y="11722"/>
                    <a:pt x="8915" y="11624"/>
                  </a:cubicBezTo>
                  <a:lnTo>
                    <a:pt x="8915" y="11624"/>
                  </a:lnTo>
                  <a:cubicBezTo>
                    <a:pt x="8913" y="11619"/>
                    <a:pt x="8911" y="11613"/>
                    <a:pt x="8909" y="11608"/>
                  </a:cubicBezTo>
                  <a:cubicBezTo>
                    <a:pt x="8903" y="11595"/>
                    <a:pt x="8898" y="11587"/>
                    <a:pt x="8896" y="11583"/>
                  </a:cubicBezTo>
                  <a:lnTo>
                    <a:pt x="8896" y="11583"/>
                  </a:lnTo>
                  <a:cubicBezTo>
                    <a:pt x="8865" y="11520"/>
                    <a:pt x="8832" y="11454"/>
                    <a:pt x="8799" y="11388"/>
                  </a:cubicBezTo>
                  <a:cubicBezTo>
                    <a:pt x="8799" y="11352"/>
                    <a:pt x="8799" y="11294"/>
                    <a:pt x="8795" y="11220"/>
                  </a:cubicBezTo>
                  <a:lnTo>
                    <a:pt x="8795" y="11220"/>
                  </a:lnTo>
                  <a:cubicBezTo>
                    <a:pt x="8817" y="11350"/>
                    <a:pt x="8826" y="11402"/>
                    <a:pt x="8827" y="11402"/>
                  </a:cubicBezTo>
                  <a:cubicBezTo>
                    <a:pt x="8828" y="11402"/>
                    <a:pt x="8799" y="11175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0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569" y="7868"/>
                    <a:pt x="9789" y="7648"/>
                  </a:cubicBezTo>
                  <a:lnTo>
                    <a:pt x="9839" y="7611"/>
                  </a:lnTo>
                  <a:lnTo>
                    <a:pt x="9839" y="7611"/>
                  </a:lnTo>
                  <a:cubicBezTo>
                    <a:pt x="9869" y="7603"/>
                    <a:pt x="9923" y="7581"/>
                    <a:pt x="10009" y="7538"/>
                  </a:cubicBezTo>
                  <a:cubicBezTo>
                    <a:pt x="10229" y="7318"/>
                    <a:pt x="10559" y="7208"/>
                    <a:pt x="10779" y="7098"/>
                  </a:cubicBezTo>
                  <a:cubicBezTo>
                    <a:pt x="10814" y="7074"/>
                    <a:pt x="10844" y="7054"/>
                    <a:pt x="10868" y="7036"/>
                  </a:cubicBezTo>
                  <a:lnTo>
                    <a:pt x="10868" y="7036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72" y="6841"/>
                    <a:pt x="12008" y="6816"/>
                    <a:pt x="12007" y="6801"/>
                  </a:cubicBezTo>
                  <a:lnTo>
                    <a:pt x="12007" y="6801"/>
                  </a:lnTo>
                  <a:cubicBezTo>
                    <a:pt x="12056" y="6797"/>
                    <a:pt x="12105" y="6796"/>
                    <a:pt x="12154" y="6796"/>
                  </a:cubicBezTo>
                  <a:cubicBezTo>
                    <a:pt x="12323" y="6796"/>
                    <a:pt x="12492" y="6817"/>
                    <a:pt x="12680" y="6859"/>
                  </a:cubicBezTo>
                  <a:lnTo>
                    <a:pt x="12680" y="6859"/>
                  </a:lnTo>
                  <a:cubicBezTo>
                    <a:pt x="12666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419" y="6988"/>
                  </a:cubicBezTo>
                  <a:cubicBezTo>
                    <a:pt x="13794" y="7089"/>
                    <a:pt x="14151" y="7135"/>
                    <a:pt x="14487" y="7135"/>
                  </a:cubicBezTo>
                  <a:cubicBezTo>
                    <a:pt x="18179" y="7135"/>
                    <a:pt x="19321" y="1498"/>
                    <a:pt x="15288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6892425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699" y="7370"/>
                  </a:moveTo>
                  <a:lnTo>
                    <a:pt x="7699" y="7370"/>
                  </a:lnTo>
                  <a:cubicBezTo>
                    <a:pt x="7699" y="7370"/>
                    <a:pt x="7699" y="7370"/>
                    <a:pt x="7699" y="7370"/>
                  </a:cubicBezTo>
                  <a:cubicBezTo>
                    <a:pt x="7699" y="7370"/>
                    <a:pt x="7699" y="7370"/>
                    <a:pt x="7699" y="7370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42" y="13480"/>
                  </a:moveTo>
                  <a:cubicBezTo>
                    <a:pt x="9728" y="13480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42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8"/>
                    <a:pt x="7076" y="8238"/>
                    <a:pt x="7132" y="8158"/>
                  </a:cubicBezTo>
                  <a:lnTo>
                    <a:pt x="7132" y="8158"/>
                  </a:lnTo>
                  <a:cubicBezTo>
                    <a:pt x="7090" y="8246"/>
                    <a:pt x="7039" y="8384"/>
                    <a:pt x="7039" y="8470"/>
                  </a:cubicBezTo>
                  <a:cubicBezTo>
                    <a:pt x="7141" y="8234"/>
                    <a:pt x="7180" y="8122"/>
                    <a:pt x="7185" y="8086"/>
                  </a:cubicBezTo>
                  <a:lnTo>
                    <a:pt x="7185" y="8086"/>
                  </a:lnTo>
                  <a:cubicBezTo>
                    <a:pt x="7166" y="8111"/>
                    <a:pt x="7148" y="8135"/>
                    <a:pt x="7132" y="8158"/>
                  </a:cubicBezTo>
                  <a:lnTo>
                    <a:pt x="7132" y="8158"/>
                  </a:lnTo>
                  <a:cubicBezTo>
                    <a:pt x="7156" y="8108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7"/>
                    <a:pt x="7185" y="8086"/>
                  </a:cubicBezTo>
                  <a:lnTo>
                    <a:pt x="7185" y="8086"/>
                  </a:lnTo>
                  <a:cubicBezTo>
                    <a:pt x="7380" y="7836"/>
                    <a:pt x="7699" y="7523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892" y="7178"/>
                    <a:pt x="7809" y="7260"/>
                    <a:pt x="7699" y="7370"/>
                  </a:cubicBezTo>
                  <a:cubicBezTo>
                    <a:pt x="7743" y="7326"/>
                    <a:pt x="7875" y="7212"/>
                    <a:pt x="7997" y="7111"/>
                  </a:cubicBezTo>
                  <a:lnTo>
                    <a:pt x="7997" y="7111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986" y="7115"/>
                    <a:pt x="7998" y="7107"/>
                    <a:pt x="8009" y="7101"/>
                  </a:cubicBezTo>
                  <a:lnTo>
                    <a:pt x="8009" y="7101"/>
                  </a:lnTo>
                  <a:cubicBezTo>
                    <a:pt x="8005" y="7104"/>
                    <a:pt x="8001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39" y="7048"/>
                    <a:pt x="8190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08" name="Google Shape;1708;p39"/>
          <p:cNvGrpSpPr/>
          <p:nvPr/>
        </p:nvGrpSpPr>
        <p:grpSpPr>
          <a:xfrm rot="-5400000">
            <a:off x="6317089" y="155751"/>
            <a:ext cx="348972" cy="365652"/>
            <a:chOff x="8191126" y="4468511"/>
            <a:chExt cx="508299" cy="488173"/>
          </a:xfrm>
        </p:grpSpPr>
        <p:sp>
          <p:nvSpPr>
            <p:cNvPr id="1709" name="Google Shape;1709;p39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39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39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39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13" name="Google Shape;1713;p39"/>
          <p:cNvGrpSpPr/>
          <p:nvPr/>
        </p:nvGrpSpPr>
        <p:grpSpPr>
          <a:xfrm rot="3031286">
            <a:off x="12783" y="4580679"/>
            <a:ext cx="620827" cy="254361"/>
            <a:chOff x="202075" y="1493875"/>
            <a:chExt cx="7071675" cy="2655725"/>
          </a:xfrm>
        </p:grpSpPr>
        <p:sp>
          <p:nvSpPr>
            <p:cNvPr id="1714" name="Google Shape;1714;p39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39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39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8" name="Google Shape;1718;p39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9" name="Google Shape;1719;p39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720" name="Google Shape;1720;p39"/>
          <p:cNvSpPr/>
          <p:nvPr/>
        </p:nvSpPr>
        <p:spPr>
          <a:xfrm>
            <a:off x="1955044" y="1932650"/>
            <a:ext cx="226430" cy="209627"/>
          </a:xfrm>
          <a:custGeom>
            <a:avLst/>
            <a:gdLst/>
            <a:ahLst/>
            <a:cxnLst/>
            <a:rect l="l" t="t" r="r" b="b"/>
            <a:pathLst>
              <a:path w="206349" h="208420" extrusionOk="0">
                <a:moveTo>
                  <a:pt x="74545" y="0"/>
                </a:moveTo>
                <a:cubicBezTo>
                  <a:pt x="66679" y="0"/>
                  <a:pt x="60277" y="6403"/>
                  <a:pt x="60277" y="14315"/>
                </a:cubicBezTo>
                <a:lnTo>
                  <a:pt x="60277" y="132215"/>
                </a:lnTo>
                <a:cubicBezTo>
                  <a:pt x="56034" y="130929"/>
                  <a:pt x="51498" y="130231"/>
                  <a:pt x="46811" y="130231"/>
                </a:cubicBezTo>
                <a:cubicBezTo>
                  <a:pt x="44829" y="130231"/>
                  <a:pt x="42820" y="130356"/>
                  <a:pt x="40794" y="130614"/>
                </a:cubicBezTo>
                <a:cubicBezTo>
                  <a:pt x="17059" y="133633"/>
                  <a:pt x="0" y="153390"/>
                  <a:pt x="2698" y="174747"/>
                </a:cubicBezTo>
                <a:cubicBezTo>
                  <a:pt x="5165" y="194317"/>
                  <a:pt x="23309" y="208419"/>
                  <a:pt x="44542" y="208419"/>
                </a:cubicBezTo>
                <a:cubicBezTo>
                  <a:pt x="46532" y="208419"/>
                  <a:pt x="48548" y="208295"/>
                  <a:pt x="50581" y="208041"/>
                </a:cubicBezTo>
                <a:cubicBezTo>
                  <a:pt x="73448" y="205160"/>
                  <a:pt x="88860" y="186821"/>
                  <a:pt x="88860" y="166195"/>
                </a:cubicBezTo>
                <a:lnTo>
                  <a:pt x="88860" y="28583"/>
                </a:lnTo>
                <a:lnTo>
                  <a:pt x="177765" y="28583"/>
                </a:lnTo>
                <a:lnTo>
                  <a:pt x="177765" y="112504"/>
                </a:lnTo>
                <a:cubicBezTo>
                  <a:pt x="173523" y="111218"/>
                  <a:pt x="168987" y="110520"/>
                  <a:pt x="164300" y="110520"/>
                </a:cubicBezTo>
                <a:cubicBezTo>
                  <a:pt x="162318" y="110520"/>
                  <a:pt x="160309" y="110645"/>
                  <a:pt x="158283" y="110903"/>
                </a:cubicBezTo>
                <a:cubicBezTo>
                  <a:pt x="134547" y="113922"/>
                  <a:pt x="117489" y="133678"/>
                  <a:pt x="120187" y="155036"/>
                </a:cubicBezTo>
                <a:cubicBezTo>
                  <a:pt x="122655" y="174568"/>
                  <a:pt x="140767" y="188707"/>
                  <a:pt x="162001" y="188707"/>
                </a:cubicBezTo>
                <a:cubicBezTo>
                  <a:pt x="163985" y="188707"/>
                  <a:pt x="165996" y="188584"/>
                  <a:pt x="168024" y="188330"/>
                </a:cubicBezTo>
                <a:cubicBezTo>
                  <a:pt x="190525" y="185494"/>
                  <a:pt x="206349" y="167658"/>
                  <a:pt x="206349" y="147536"/>
                </a:cubicBezTo>
                <a:lnTo>
                  <a:pt x="206349" y="14315"/>
                </a:lnTo>
                <a:cubicBezTo>
                  <a:pt x="206349" y="6403"/>
                  <a:pt x="199946" y="0"/>
                  <a:pt x="1920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5" name="Text Box 15">
            <a:extLst>
              <a:ext uri="{FF2B5EF4-FFF2-40B4-BE49-F238E27FC236}">
                <a16:creationId xmlns:a16="http://schemas.microsoft.com/office/drawing/2014/main" xmlns="" id="{AF5222A7-9B0A-43CB-A03B-D23D30DF3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27" y="868736"/>
            <a:ext cx="9144000" cy="3170099"/>
          </a:xfrm>
          <a:prstGeom prst="rect">
            <a:avLst/>
          </a:prstGeom>
          <a:noFill/>
          <a:ln w="9525">
            <a:solidFill>
              <a:srgbClr val="E0E8B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…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thẫn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endParaRPr lang="en-US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980385" y="16680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8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1253729" y="24241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800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739504" y="25860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800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929879" y="274915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800"/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473709" y="1281533"/>
            <a:ext cx="244946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7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3696891" y="1446610"/>
            <a:ext cx="316110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7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89340" y="1739920"/>
            <a:ext cx="183713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Li-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-pun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89340" y="2104522"/>
            <a:ext cx="183713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589339" y="2482163"/>
            <a:ext cx="240761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Giu-li-ét-ta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696891" y="1972205"/>
            <a:ext cx="183713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Li-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-pun</a:t>
            </a:r>
          </a:p>
        </p:txBody>
      </p:sp>
      <p:sp>
        <p:nvSpPr>
          <p:cNvPr id="14355" name="Line 21"/>
          <p:cNvSpPr>
            <a:spLocks noChangeShapeType="1"/>
          </p:cNvSpPr>
          <p:nvPr/>
        </p:nvSpPr>
        <p:spPr bwMode="auto">
          <a:xfrm>
            <a:off x="3238325" y="1311376"/>
            <a:ext cx="34289" cy="316842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vi-VN" sz="1800"/>
          </a:p>
        </p:txBody>
      </p:sp>
      <p:sp>
        <p:nvSpPr>
          <p:cNvPr id="29" name="Text Box 2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705797" y="2409733"/>
            <a:ext cx="183713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lơn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589340" y="148753"/>
            <a:ext cx="5582840" cy="91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4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05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đắm</a:t>
            </a:r>
            <a:r>
              <a:rPr lang="en-US" sz="4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405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4850043" y="999043"/>
            <a:ext cx="21973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A-mi-xi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589339" y="3275134"/>
            <a:ext cx="264898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thõng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589339" y="3693781"/>
            <a:ext cx="233383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589340" y="2871661"/>
            <a:ext cx="183713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738820" y="2861073"/>
            <a:ext cx="183713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>
                <a:solidFill>
                  <a:srgbClr val="002060"/>
                </a:solidFill>
              </a:rPr>
              <a:t>- </a:t>
            </a:r>
            <a:r>
              <a:rPr lang="en-US" sz="27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Vĩnh biệt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  <p:bldP spid="14347" grpId="0"/>
      <p:bldP spid="21" grpId="0"/>
      <p:bldP spid="22" grpId="0"/>
      <p:bldP spid="23" grpId="0"/>
      <p:bldP spid="27" grpId="0"/>
      <p:bldP spid="14355" grpId="0" animBg="1"/>
      <p:bldP spid="29" grpId="0"/>
      <p:bldP spid="31" grpId="0"/>
      <p:bldP spid="28" grpId="0"/>
      <p:bldP spid="32" grpId="0"/>
      <p:bldP spid="33" grpId="0"/>
      <p:bldP spid="26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liverpool_jet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863" y="0"/>
            <a:ext cx="6858000" cy="5143500"/>
          </a:xfrm>
          <a:prstGeom prst="rect">
            <a:avLst/>
          </a:prstGeom>
          <a:noFill/>
        </p:spPr>
      </p:pic>
      <p:sp>
        <p:nvSpPr>
          <p:cNvPr id="4" name="Text Box 1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401108" y="4461960"/>
            <a:ext cx="205222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Li-</a:t>
            </a:r>
            <a:r>
              <a:rPr lang="en-US" sz="21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-pun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56203089"/>
</p:tagLst>
</file>

<file path=ppt/theme/theme1.xml><?xml version="1.0" encoding="utf-8"?>
<a:theme xmlns:a="http://schemas.openxmlformats.org/drawingml/2006/main" name="Psychedelic Tape Scrapbook School Center by Slidesgo">
  <a:themeElements>
    <a:clrScheme name="Simple Light">
      <a:dk1>
        <a:srgbClr val="000000"/>
      </a:dk1>
      <a:lt1>
        <a:srgbClr val="FFFFFF"/>
      </a:lt1>
      <a:dk2>
        <a:srgbClr val="80B4FF"/>
      </a:dk2>
      <a:lt2>
        <a:srgbClr val="5BF495"/>
      </a:lt2>
      <a:accent1>
        <a:srgbClr val="FFDB7C"/>
      </a:accent1>
      <a:accent2>
        <a:srgbClr val="FF7CBB"/>
      </a:accent2>
      <a:accent3>
        <a:srgbClr val="FE5B63"/>
      </a:accent3>
      <a:accent4>
        <a:srgbClr val="4C2252"/>
      </a:accent4>
      <a:accent5>
        <a:srgbClr val="000000"/>
      </a:accent5>
      <a:accent6>
        <a:srgbClr val="0000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734</Words>
  <Application>Microsoft Office PowerPoint</Application>
  <PresentationFormat>Custom</PresentationFormat>
  <Paragraphs>61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Mansalva</vt:lpstr>
      <vt:lpstr>Lato</vt:lpstr>
      <vt:lpstr>Londrina Solid</vt:lpstr>
      <vt:lpstr>Times New Roman</vt:lpstr>
      <vt:lpstr>Lora</vt:lpstr>
      <vt:lpstr>Open Sans</vt:lpstr>
      <vt:lpstr>Psychedelic Tape Scrapbook School Center by Slidesgo</vt:lpstr>
      <vt:lpstr> Tập đọc  Một vụ đắm tàu</vt:lpstr>
      <vt:lpstr>KHỞI ĐỘNG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đọc  Buôn Chư Lênh đón cô giáo</dc:title>
  <dc:creator>IMNHUNGNHINH</dc:creator>
  <cp:lastModifiedBy>TRAN MINH TUAN</cp:lastModifiedBy>
  <cp:revision>21</cp:revision>
  <dcterms:modified xsi:type="dcterms:W3CDTF">2023-03-28T14:18:34Z</dcterms:modified>
</cp:coreProperties>
</file>