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 id="2147483792" r:id="rId2"/>
    <p:sldMasterId id="2147483804" r:id="rId3"/>
    <p:sldMasterId id="2147483816" r:id="rId4"/>
    <p:sldMasterId id="2147483828" r:id="rId5"/>
    <p:sldMasterId id="2147483840" r:id="rId6"/>
    <p:sldMasterId id="2147483852" r:id="rId7"/>
    <p:sldMasterId id="2147483864" r:id="rId8"/>
    <p:sldMasterId id="2147483876" r:id="rId9"/>
    <p:sldMasterId id="2147483888" r:id="rId10"/>
    <p:sldMasterId id="2147483900" r:id="rId11"/>
    <p:sldMasterId id="2147483912" r:id="rId12"/>
    <p:sldMasterId id="2147483925" r:id="rId13"/>
    <p:sldMasterId id="2147483938" r:id="rId14"/>
    <p:sldMasterId id="2147483950" r:id="rId15"/>
    <p:sldMasterId id="2147483962" r:id="rId16"/>
    <p:sldMasterId id="2147483973" r:id="rId17"/>
    <p:sldMasterId id="2147483985" r:id="rId18"/>
  </p:sldMasterIdLst>
  <p:notesMasterIdLst>
    <p:notesMasterId r:id="rId60"/>
  </p:notesMasterIdLst>
  <p:sldIdLst>
    <p:sldId id="312" r:id="rId19"/>
    <p:sldId id="397" r:id="rId20"/>
    <p:sldId id="365" r:id="rId21"/>
    <p:sldId id="366" r:id="rId22"/>
    <p:sldId id="368" r:id="rId23"/>
    <p:sldId id="367" r:id="rId24"/>
    <p:sldId id="369" r:id="rId25"/>
    <p:sldId id="370" r:id="rId26"/>
    <p:sldId id="371" r:id="rId27"/>
    <p:sldId id="373" r:id="rId28"/>
    <p:sldId id="374" r:id="rId29"/>
    <p:sldId id="361" r:id="rId30"/>
    <p:sldId id="375" r:id="rId31"/>
    <p:sldId id="376" r:id="rId32"/>
    <p:sldId id="360" r:id="rId33"/>
    <p:sldId id="377" r:id="rId34"/>
    <p:sldId id="378" r:id="rId35"/>
    <p:sldId id="383" r:id="rId36"/>
    <p:sldId id="379" r:id="rId37"/>
    <p:sldId id="380" r:id="rId38"/>
    <p:sldId id="382" r:id="rId39"/>
    <p:sldId id="311" r:id="rId40"/>
    <p:sldId id="338" r:id="rId41"/>
    <p:sldId id="310" r:id="rId42"/>
    <p:sldId id="305" r:id="rId43"/>
    <p:sldId id="385" r:id="rId44"/>
    <p:sldId id="384" r:id="rId45"/>
    <p:sldId id="325" r:id="rId46"/>
    <p:sldId id="336" r:id="rId47"/>
    <p:sldId id="386" r:id="rId48"/>
    <p:sldId id="362" r:id="rId49"/>
    <p:sldId id="387" r:id="rId50"/>
    <p:sldId id="389" r:id="rId51"/>
    <p:sldId id="390" r:id="rId52"/>
    <p:sldId id="391" r:id="rId53"/>
    <p:sldId id="388" r:id="rId54"/>
    <p:sldId id="392" r:id="rId55"/>
    <p:sldId id="393" r:id="rId56"/>
    <p:sldId id="394" r:id="rId57"/>
    <p:sldId id="395" r:id="rId58"/>
    <p:sldId id="396" r:id="rId5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CC"/>
    <a:srgbClr val="006600"/>
    <a:srgbClr val="FF3300"/>
    <a:srgbClr val="FF0000"/>
    <a:srgbClr val="000066"/>
    <a:srgbClr val="FF99CC"/>
    <a:srgbClr val="F9A5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60" autoAdjust="0"/>
    <p:restoredTop sz="94640"/>
  </p:normalViewPr>
  <p:slideViewPr>
    <p:cSldViewPr>
      <p:cViewPr varScale="1">
        <p:scale>
          <a:sx n="67" d="100"/>
          <a:sy n="67" d="100"/>
        </p:scale>
        <p:origin x="708" y="6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61"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cs typeface="+mn-cs"/>
              </a:defRPr>
            </a:lvl1pPr>
          </a:lstStyle>
          <a:p>
            <a:pPr>
              <a:defRPr/>
            </a:pPr>
            <a:endParaRPr lang="en-US"/>
          </a:p>
        </p:txBody>
      </p:sp>
      <p:sp>
        <p:nvSpPr>
          <p:cNvPr id="358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cs typeface="+mn-cs"/>
              </a:defRPr>
            </a:lvl1pPr>
          </a:lstStyle>
          <a:p>
            <a:pPr>
              <a:defRPr/>
            </a:pPr>
            <a:fld id="{C0CCC8F4-D418-44E4-B165-68A0C111F235}" type="datetimeFigureOut">
              <a:rPr lang="en-US"/>
              <a:pPr>
                <a:defRPr/>
              </a:pPr>
              <a:t>4/4/2022</a:t>
            </a:fld>
            <a:endParaRPr lang="en-US"/>
          </a:p>
        </p:txBody>
      </p:sp>
      <p:sp>
        <p:nvSpPr>
          <p:cNvPr id="2970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8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cs typeface="+mn-cs"/>
              </a:defRPr>
            </a:lvl1pPr>
          </a:lstStyle>
          <a:p>
            <a:pPr>
              <a:defRPr/>
            </a:pPr>
            <a:endParaRPr lang="en-US"/>
          </a:p>
        </p:txBody>
      </p:sp>
      <p:sp>
        <p:nvSpPr>
          <p:cNvPr id="358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131D21-AF36-4423-94EE-1311FAC0FE07}" type="slidenum">
              <a:rPr lang="en-US" altLang="en-US"/>
              <a:pPr/>
              <a:t>‹#›</a:t>
            </a:fld>
            <a:endParaRPr lang="en-US" altLang="en-US"/>
          </a:p>
        </p:txBody>
      </p:sp>
    </p:spTree>
    <p:extLst>
      <p:ext uri="{BB962C8B-B14F-4D97-AF65-F5344CB8AC3E}">
        <p14:creationId xmlns:p14="http://schemas.microsoft.com/office/powerpoint/2010/main" val="7660273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5680EA-8FC9-416B-ABCA-07E85B77DD9C}"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369545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5680EA-8FC9-416B-ABCA-07E85B77DD9C}"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18058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495757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Tự</a:t>
            </a:r>
            <a:r>
              <a:rPr lang="vi-VN" baseline="0" dirty="0" smtClean="0"/>
              <a:t> đặt câu hỏi cho bạn</a:t>
            </a:r>
            <a:endParaRPr lang="en-US" dirty="0"/>
          </a:p>
        </p:txBody>
      </p:sp>
      <p:sp>
        <p:nvSpPr>
          <p:cNvPr id="4" name="Slide Number Placeholder 3"/>
          <p:cNvSpPr>
            <a:spLocks noGrp="1"/>
          </p:cNvSpPr>
          <p:nvPr>
            <p:ph type="sldNum" sz="quarter" idx="10"/>
          </p:nvPr>
        </p:nvSpPr>
        <p:spPr/>
        <p:txBody>
          <a:bodyPr/>
          <a:lstStyle/>
          <a:p>
            <a:fld id="{1A6743F3-5D6F-4829-99CE-73E71A66D99F}"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799246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Người dân</a:t>
            </a:r>
            <a:r>
              <a:rPr lang="vi-VN" baseline="0" dirty="0" smtClean="0"/>
              <a:t> chào đón chiếc thuyền duy nhất sống sót trở về.</a:t>
            </a:r>
            <a:endParaRPr lang="en-US" dirty="0"/>
          </a:p>
        </p:txBody>
      </p:sp>
      <p:sp>
        <p:nvSpPr>
          <p:cNvPr id="4" name="Slide Number Placeholder 3"/>
          <p:cNvSpPr>
            <a:spLocks noGrp="1"/>
          </p:cNvSpPr>
          <p:nvPr>
            <p:ph type="sldNum" sz="quarter" idx="10"/>
          </p:nvPr>
        </p:nvSpPr>
        <p:spPr/>
        <p:txBody>
          <a:bodyPr/>
          <a:lstStyle/>
          <a:p>
            <a:fld id="{1A6743F3-5D6F-4829-99CE-73E71A66D99F}"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688541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EFB52021-01F4-456C-9606-969607607F53}" type="datetimeFigureOut">
              <a:rPr lang="en-US">
                <a:solidFill>
                  <a:srgbClr val="000000"/>
                </a:solidFill>
              </a:rPr>
              <a:pPr>
                <a:defRPr/>
              </a:pPr>
              <a:t>4/4/2022</a:t>
            </a:fld>
            <a:endParaRPr lang="en-US">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24060087-8D30-42C7-B365-870CB76785E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31666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A164C504-1885-44FE-B1DB-A32204087ECF}" type="datetimeFigureOut">
              <a:rPr lang="en-US">
                <a:solidFill>
                  <a:srgbClr val="000000"/>
                </a:solidFill>
              </a:rPr>
              <a:pPr>
                <a:defRPr/>
              </a:pPr>
              <a:t>4/4/2022</a:t>
            </a:fld>
            <a:endParaRPr lang="en-US">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77E0425A-7A52-4051-80BA-48431A51D19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571833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8BF911-BEEA-4777-A94E-9CD071F2241A}" type="datetimeFigureOut">
              <a:rPr lang="en-US" smtClean="0">
                <a:solidFill>
                  <a:prstClr val="black">
                    <a:tint val="75000"/>
                  </a:prstClr>
                </a:solidFill>
              </a:rPr>
              <a:pPr/>
              <a:t>4/4/2022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3B0BA6-940E-4B5F-A5EB-7BA524381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1832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B0BDC02A-6287-4515-B80E-5222DF672F3B}"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3526EDD-95EE-4AAE-8471-08893C8602FD}" type="slidenum">
              <a:rPr lang="en-US" altLang="en-US"/>
              <a:pPr/>
              <a:t>‹#›</a:t>
            </a:fld>
            <a:endParaRPr lang="en-US" altLang="en-US"/>
          </a:p>
        </p:txBody>
      </p:sp>
    </p:spTree>
    <p:extLst>
      <p:ext uri="{BB962C8B-B14F-4D97-AF65-F5344CB8AC3E}">
        <p14:creationId xmlns:p14="http://schemas.microsoft.com/office/powerpoint/2010/main" val="4915160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B2BB456-9F56-49C3-8CF9-DB72A00C42F5}"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BD002D6-9322-4739-BD8B-744C5C55AD1F}" type="slidenum">
              <a:rPr lang="en-US" altLang="en-US"/>
              <a:pPr/>
              <a:t>‹#›</a:t>
            </a:fld>
            <a:endParaRPr lang="en-US" altLang="en-US"/>
          </a:p>
        </p:txBody>
      </p:sp>
    </p:spTree>
    <p:extLst>
      <p:ext uri="{BB962C8B-B14F-4D97-AF65-F5344CB8AC3E}">
        <p14:creationId xmlns:p14="http://schemas.microsoft.com/office/powerpoint/2010/main" val="10312503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08683A4-DE4A-4AF1-B1CE-E208D7615EC4}"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AA7E764-6D0F-4E14-80FE-ED515323FBC5}" type="slidenum">
              <a:rPr lang="en-US" altLang="en-US"/>
              <a:pPr/>
              <a:t>‹#›</a:t>
            </a:fld>
            <a:endParaRPr lang="en-US" altLang="en-US"/>
          </a:p>
        </p:txBody>
      </p:sp>
    </p:spTree>
    <p:extLst>
      <p:ext uri="{BB962C8B-B14F-4D97-AF65-F5344CB8AC3E}">
        <p14:creationId xmlns:p14="http://schemas.microsoft.com/office/powerpoint/2010/main" val="3698918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632516F0-2F39-4A98-9FA7-BCAD0E2A9923}"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141D2C8-8C69-430C-9467-19FF4131DBC2}" type="slidenum">
              <a:rPr lang="en-US" altLang="en-US"/>
              <a:pPr/>
              <a:t>‹#›</a:t>
            </a:fld>
            <a:endParaRPr lang="en-US" altLang="en-US"/>
          </a:p>
        </p:txBody>
      </p:sp>
    </p:spTree>
    <p:extLst>
      <p:ext uri="{BB962C8B-B14F-4D97-AF65-F5344CB8AC3E}">
        <p14:creationId xmlns:p14="http://schemas.microsoft.com/office/powerpoint/2010/main" val="22545531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6B4FDDD3-F606-4677-A926-D6B563D630D9}"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8627E588-AABD-4DA7-B9E7-9E31662485F9}" type="slidenum">
              <a:rPr lang="en-US" altLang="en-US"/>
              <a:pPr/>
              <a:t>‹#›</a:t>
            </a:fld>
            <a:endParaRPr lang="en-US" altLang="en-US"/>
          </a:p>
        </p:txBody>
      </p:sp>
    </p:spTree>
    <p:extLst>
      <p:ext uri="{BB962C8B-B14F-4D97-AF65-F5344CB8AC3E}">
        <p14:creationId xmlns:p14="http://schemas.microsoft.com/office/powerpoint/2010/main" val="34531046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EE6A308C-991C-44B4-BA09-215834AE4E62}"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D6D8E0E5-3FCF-4CDD-BB36-A970E5591A6A}" type="slidenum">
              <a:rPr lang="en-US" altLang="en-US"/>
              <a:pPr/>
              <a:t>‹#›</a:t>
            </a:fld>
            <a:endParaRPr lang="en-US" altLang="en-US"/>
          </a:p>
        </p:txBody>
      </p:sp>
    </p:spTree>
    <p:extLst>
      <p:ext uri="{BB962C8B-B14F-4D97-AF65-F5344CB8AC3E}">
        <p14:creationId xmlns:p14="http://schemas.microsoft.com/office/powerpoint/2010/main" val="9085696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341BD70-8833-4102-AEE3-58DA2834C77F}"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A1A28424-16FE-4ED1-B345-9EFDBDD240A7}" type="slidenum">
              <a:rPr lang="en-US" altLang="en-US"/>
              <a:pPr/>
              <a:t>‹#›</a:t>
            </a:fld>
            <a:endParaRPr lang="en-US" altLang="en-US"/>
          </a:p>
        </p:txBody>
      </p:sp>
    </p:spTree>
    <p:extLst>
      <p:ext uri="{BB962C8B-B14F-4D97-AF65-F5344CB8AC3E}">
        <p14:creationId xmlns:p14="http://schemas.microsoft.com/office/powerpoint/2010/main" val="19710933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6A41AEB-8FDE-4AD8-9762-B1D7FB2C5F35}"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29FDD5A-DB26-4BB7-8E80-698B2E098AC3}" type="slidenum">
              <a:rPr lang="en-US" altLang="en-US"/>
              <a:pPr/>
              <a:t>‹#›</a:t>
            </a:fld>
            <a:endParaRPr lang="en-US" altLang="en-US"/>
          </a:p>
        </p:txBody>
      </p:sp>
    </p:spTree>
    <p:extLst>
      <p:ext uri="{BB962C8B-B14F-4D97-AF65-F5344CB8AC3E}">
        <p14:creationId xmlns:p14="http://schemas.microsoft.com/office/powerpoint/2010/main" val="25561235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B4937AA-3AB7-4E45-95F6-6B1D7D7872F4}"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765ABED-45F3-470D-ABE0-250ACBA16CF2}" type="slidenum">
              <a:rPr lang="en-US" altLang="en-US"/>
              <a:pPr/>
              <a:t>‹#›</a:t>
            </a:fld>
            <a:endParaRPr lang="en-US" altLang="en-US"/>
          </a:p>
        </p:txBody>
      </p:sp>
    </p:spTree>
    <p:extLst>
      <p:ext uri="{BB962C8B-B14F-4D97-AF65-F5344CB8AC3E}">
        <p14:creationId xmlns:p14="http://schemas.microsoft.com/office/powerpoint/2010/main" val="3365513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65DA0558-F1B5-4001-B742-B4588F8114A2}" type="datetimeFigureOut">
              <a:rPr lang="en-US">
                <a:solidFill>
                  <a:srgbClr val="000000"/>
                </a:solidFill>
              </a:rPr>
              <a:pPr>
                <a:defRPr/>
              </a:pPr>
              <a:t>4/4/2022</a:t>
            </a:fld>
            <a:endParaRPr lang="en-US">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9E32A29F-D412-42D4-8539-EBEF9E78CD9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227250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F4FBDE7-6048-4A18-95E8-DF24774346E4}"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C21378B-2035-4AD3-A336-057E2667CB8A}" type="slidenum">
              <a:rPr lang="en-US" altLang="en-US"/>
              <a:pPr/>
              <a:t>‹#›</a:t>
            </a:fld>
            <a:endParaRPr lang="en-US" altLang="en-US"/>
          </a:p>
        </p:txBody>
      </p:sp>
    </p:spTree>
    <p:extLst>
      <p:ext uri="{BB962C8B-B14F-4D97-AF65-F5344CB8AC3E}">
        <p14:creationId xmlns:p14="http://schemas.microsoft.com/office/powerpoint/2010/main" val="30401492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FC3D6FE-2A76-41C4-9E31-4BE0C26C3F27}"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9A1492F-95F3-4083-821B-E9E5C9C9F034}" type="slidenum">
              <a:rPr lang="en-US" altLang="en-US"/>
              <a:pPr/>
              <a:t>‹#›</a:t>
            </a:fld>
            <a:endParaRPr lang="en-US" altLang="en-US"/>
          </a:p>
        </p:txBody>
      </p:sp>
    </p:spTree>
    <p:extLst>
      <p:ext uri="{BB962C8B-B14F-4D97-AF65-F5344CB8AC3E}">
        <p14:creationId xmlns:p14="http://schemas.microsoft.com/office/powerpoint/2010/main" val="41686063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B0BDC02A-6287-4515-B80E-5222DF672F3B}"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3526EDD-95EE-4AAE-8471-08893C8602FD}" type="slidenum">
              <a:rPr lang="en-US" altLang="en-US"/>
              <a:pPr/>
              <a:t>‹#›</a:t>
            </a:fld>
            <a:endParaRPr lang="en-US" altLang="en-US"/>
          </a:p>
        </p:txBody>
      </p:sp>
    </p:spTree>
    <p:extLst>
      <p:ext uri="{BB962C8B-B14F-4D97-AF65-F5344CB8AC3E}">
        <p14:creationId xmlns:p14="http://schemas.microsoft.com/office/powerpoint/2010/main" val="20637690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B2BB456-9F56-49C3-8CF9-DB72A00C42F5}"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BD002D6-9322-4739-BD8B-744C5C55AD1F}" type="slidenum">
              <a:rPr lang="en-US" altLang="en-US"/>
              <a:pPr/>
              <a:t>‹#›</a:t>
            </a:fld>
            <a:endParaRPr lang="en-US" altLang="en-US"/>
          </a:p>
        </p:txBody>
      </p:sp>
    </p:spTree>
    <p:extLst>
      <p:ext uri="{BB962C8B-B14F-4D97-AF65-F5344CB8AC3E}">
        <p14:creationId xmlns:p14="http://schemas.microsoft.com/office/powerpoint/2010/main" val="9321718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08683A4-DE4A-4AF1-B1CE-E208D7615EC4}"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AA7E764-6D0F-4E14-80FE-ED515323FBC5}" type="slidenum">
              <a:rPr lang="en-US" altLang="en-US"/>
              <a:pPr/>
              <a:t>‹#›</a:t>
            </a:fld>
            <a:endParaRPr lang="en-US" altLang="en-US"/>
          </a:p>
        </p:txBody>
      </p:sp>
    </p:spTree>
    <p:extLst>
      <p:ext uri="{BB962C8B-B14F-4D97-AF65-F5344CB8AC3E}">
        <p14:creationId xmlns:p14="http://schemas.microsoft.com/office/powerpoint/2010/main" val="40665298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632516F0-2F39-4A98-9FA7-BCAD0E2A9923}"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141D2C8-8C69-430C-9467-19FF4131DBC2}" type="slidenum">
              <a:rPr lang="en-US" altLang="en-US"/>
              <a:pPr/>
              <a:t>‹#›</a:t>
            </a:fld>
            <a:endParaRPr lang="en-US" altLang="en-US"/>
          </a:p>
        </p:txBody>
      </p:sp>
    </p:spTree>
    <p:extLst>
      <p:ext uri="{BB962C8B-B14F-4D97-AF65-F5344CB8AC3E}">
        <p14:creationId xmlns:p14="http://schemas.microsoft.com/office/powerpoint/2010/main" val="2253159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6B4FDDD3-F606-4677-A926-D6B563D630D9}"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8627E588-AABD-4DA7-B9E7-9E31662485F9}" type="slidenum">
              <a:rPr lang="en-US" altLang="en-US"/>
              <a:pPr/>
              <a:t>‹#›</a:t>
            </a:fld>
            <a:endParaRPr lang="en-US" altLang="en-US"/>
          </a:p>
        </p:txBody>
      </p:sp>
    </p:spTree>
    <p:extLst>
      <p:ext uri="{BB962C8B-B14F-4D97-AF65-F5344CB8AC3E}">
        <p14:creationId xmlns:p14="http://schemas.microsoft.com/office/powerpoint/2010/main" val="34588531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EE6A308C-991C-44B4-BA09-215834AE4E62}"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D6D8E0E5-3FCF-4CDD-BB36-A970E5591A6A}" type="slidenum">
              <a:rPr lang="en-US" altLang="en-US"/>
              <a:pPr/>
              <a:t>‹#›</a:t>
            </a:fld>
            <a:endParaRPr lang="en-US" altLang="en-US"/>
          </a:p>
        </p:txBody>
      </p:sp>
    </p:spTree>
    <p:extLst>
      <p:ext uri="{BB962C8B-B14F-4D97-AF65-F5344CB8AC3E}">
        <p14:creationId xmlns:p14="http://schemas.microsoft.com/office/powerpoint/2010/main" val="34937623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341BD70-8833-4102-AEE3-58DA2834C77F}"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A1A28424-16FE-4ED1-B345-9EFDBDD240A7}" type="slidenum">
              <a:rPr lang="en-US" altLang="en-US"/>
              <a:pPr/>
              <a:t>‹#›</a:t>
            </a:fld>
            <a:endParaRPr lang="en-US" altLang="en-US"/>
          </a:p>
        </p:txBody>
      </p:sp>
    </p:spTree>
    <p:extLst>
      <p:ext uri="{BB962C8B-B14F-4D97-AF65-F5344CB8AC3E}">
        <p14:creationId xmlns:p14="http://schemas.microsoft.com/office/powerpoint/2010/main" val="8891761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6A41AEB-8FDE-4AD8-9762-B1D7FB2C5F35}"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29FDD5A-DB26-4BB7-8E80-698B2E098AC3}" type="slidenum">
              <a:rPr lang="en-US" altLang="en-US"/>
              <a:pPr/>
              <a:t>‹#›</a:t>
            </a:fld>
            <a:endParaRPr lang="en-US" altLang="en-US"/>
          </a:p>
        </p:txBody>
      </p:sp>
    </p:spTree>
    <p:extLst>
      <p:ext uri="{BB962C8B-B14F-4D97-AF65-F5344CB8AC3E}">
        <p14:creationId xmlns:p14="http://schemas.microsoft.com/office/powerpoint/2010/main" val="2985717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4"/>
        <p:cNvGrpSpPr/>
        <p:nvPr/>
      </p:nvGrpSpPr>
      <p:grpSpPr>
        <a:xfrm>
          <a:off x="0" y="0"/>
          <a:ext cx="0" cy="0"/>
          <a:chOff x="0" y="0"/>
          <a:chExt cx="0" cy="0"/>
        </a:xfrm>
      </p:grpSpPr>
      <p:sp>
        <p:nvSpPr>
          <p:cNvPr id="4" name="Shape 28">
            <a:extLst>
              <a:ext uri="{FF2B5EF4-FFF2-40B4-BE49-F238E27FC236}"/>
            </a:extLst>
          </p:cNvPr>
          <p:cNvSpPr/>
          <p:nvPr/>
        </p:nvSpPr>
        <p:spPr>
          <a:xfrm>
            <a:off x="209550" y="168275"/>
            <a:ext cx="11772900" cy="6521450"/>
          </a:xfrm>
          <a:custGeom>
            <a:avLst/>
            <a:gdLst/>
            <a:ahLst/>
            <a:cxnLst/>
            <a:rect l="0" t="0" r="0" b="0"/>
            <a:pathLst>
              <a:path w="92105" h="51033" extrusionOk="0">
                <a:moveTo>
                  <a:pt x="52951" y="93"/>
                </a:moveTo>
                <a:lnTo>
                  <a:pt x="52858" y="130"/>
                </a:lnTo>
                <a:lnTo>
                  <a:pt x="52802" y="168"/>
                </a:lnTo>
                <a:lnTo>
                  <a:pt x="52764" y="205"/>
                </a:lnTo>
                <a:lnTo>
                  <a:pt x="52727" y="242"/>
                </a:lnTo>
                <a:lnTo>
                  <a:pt x="52709" y="298"/>
                </a:lnTo>
                <a:lnTo>
                  <a:pt x="52709" y="354"/>
                </a:lnTo>
                <a:lnTo>
                  <a:pt x="52709" y="410"/>
                </a:lnTo>
                <a:lnTo>
                  <a:pt x="52746" y="521"/>
                </a:lnTo>
                <a:lnTo>
                  <a:pt x="52783" y="559"/>
                </a:lnTo>
                <a:lnTo>
                  <a:pt x="52820" y="596"/>
                </a:lnTo>
                <a:lnTo>
                  <a:pt x="52913" y="633"/>
                </a:lnTo>
                <a:lnTo>
                  <a:pt x="53006" y="652"/>
                </a:lnTo>
                <a:lnTo>
                  <a:pt x="53118" y="614"/>
                </a:lnTo>
                <a:lnTo>
                  <a:pt x="53193" y="559"/>
                </a:lnTo>
                <a:lnTo>
                  <a:pt x="53230" y="521"/>
                </a:lnTo>
                <a:lnTo>
                  <a:pt x="53248" y="465"/>
                </a:lnTo>
                <a:lnTo>
                  <a:pt x="53267" y="410"/>
                </a:lnTo>
                <a:lnTo>
                  <a:pt x="53267" y="354"/>
                </a:lnTo>
                <a:lnTo>
                  <a:pt x="53230" y="242"/>
                </a:lnTo>
                <a:lnTo>
                  <a:pt x="53193" y="186"/>
                </a:lnTo>
                <a:lnTo>
                  <a:pt x="53155" y="149"/>
                </a:lnTo>
                <a:lnTo>
                  <a:pt x="53100" y="130"/>
                </a:lnTo>
                <a:lnTo>
                  <a:pt x="53062" y="112"/>
                </a:lnTo>
                <a:lnTo>
                  <a:pt x="52951" y="93"/>
                </a:lnTo>
                <a:close/>
                <a:moveTo>
                  <a:pt x="49488" y="75"/>
                </a:moveTo>
                <a:lnTo>
                  <a:pt x="49432" y="93"/>
                </a:lnTo>
                <a:lnTo>
                  <a:pt x="49376" y="130"/>
                </a:lnTo>
                <a:lnTo>
                  <a:pt x="49339" y="168"/>
                </a:lnTo>
                <a:lnTo>
                  <a:pt x="49283" y="261"/>
                </a:lnTo>
                <a:lnTo>
                  <a:pt x="49264" y="372"/>
                </a:lnTo>
                <a:lnTo>
                  <a:pt x="49283" y="484"/>
                </a:lnTo>
                <a:lnTo>
                  <a:pt x="49339" y="577"/>
                </a:lnTo>
                <a:lnTo>
                  <a:pt x="49376" y="614"/>
                </a:lnTo>
                <a:lnTo>
                  <a:pt x="49432" y="652"/>
                </a:lnTo>
                <a:lnTo>
                  <a:pt x="49488" y="670"/>
                </a:lnTo>
                <a:lnTo>
                  <a:pt x="49618" y="670"/>
                </a:lnTo>
                <a:lnTo>
                  <a:pt x="49692" y="652"/>
                </a:lnTo>
                <a:lnTo>
                  <a:pt x="49730" y="614"/>
                </a:lnTo>
                <a:lnTo>
                  <a:pt x="49767" y="577"/>
                </a:lnTo>
                <a:lnTo>
                  <a:pt x="49823" y="484"/>
                </a:lnTo>
                <a:lnTo>
                  <a:pt x="49841" y="372"/>
                </a:lnTo>
                <a:lnTo>
                  <a:pt x="49823" y="261"/>
                </a:lnTo>
                <a:lnTo>
                  <a:pt x="49767" y="168"/>
                </a:lnTo>
                <a:lnTo>
                  <a:pt x="49730" y="130"/>
                </a:lnTo>
                <a:lnTo>
                  <a:pt x="49692" y="93"/>
                </a:lnTo>
                <a:lnTo>
                  <a:pt x="49618" y="75"/>
                </a:lnTo>
                <a:close/>
                <a:moveTo>
                  <a:pt x="60286" y="223"/>
                </a:moveTo>
                <a:lnTo>
                  <a:pt x="60193" y="242"/>
                </a:lnTo>
                <a:lnTo>
                  <a:pt x="60100" y="279"/>
                </a:lnTo>
                <a:lnTo>
                  <a:pt x="60063" y="317"/>
                </a:lnTo>
                <a:lnTo>
                  <a:pt x="60044" y="354"/>
                </a:lnTo>
                <a:lnTo>
                  <a:pt x="60025" y="428"/>
                </a:lnTo>
                <a:lnTo>
                  <a:pt x="60025" y="521"/>
                </a:lnTo>
                <a:lnTo>
                  <a:pt x="60063" y="596"/>
                </a:lnTo>
                <a:lnTo>
                  <a:pt x="60119" y="652"/>
                </a:lnTo>
                <a:lnTo>
                  <a:pt x="60212" y="689"/>
                </a:lnTo>
                <a:lnTo>
                  <a:pt x="60305" y="689"/>
                </a:lnTo>
                <a:lnTo>
                  <a:pt x="60379" y="652"/>
                </a:lnTo>
                <a:lnTo>
                  <a:pt x="60454" y="577"/>
                </a:lnTo>
                <a:lnTo>
                  <a:pt x="60491" y="503"/>
                </a:lnTo>
                <a:lnTo>
                  <a:pt x="60491" y="410"/>
                </a:lnTo>
                <a:lnTo>
                  <a:pt x="60454" y="317"/>
                </a:lnTo>
                <a:lnTo>
                  <a:pt x="60416" y="279"/>
                </a:lnTo>
                <a:lnTo>
                  <a:pt x="60379" y="261"/>
                </a:lnTo>
                <a:lnTo>
                  <a:pt x="60286" y="223"/>
                </a:lnTo>
                <a:close/>
                <a:moveTo>
                  <a:pt x="75758" y="56"/>
                </a:moveTo>
                <a:lnTo>
                  <a:pt x="75702" y="75"/>
                </a:lnTo>
                <a:lnTo>
                  <a:pt x="75646" y="112"/>
                </a:lnTo>
                <a:lnTo>
                  <a:pt x="75590" y="149"/>
                </a:lnTo>
                <a:lnTo>
                  <a:pt x="75553" y="205"/>
                </a:lnTo>
                <a:lnTo>
                  <a:pt x="75534" y="261"/>
                </a:lnTo>
                <a:lnTo>
                  <a:pt x="75516" y="317"/>
                </a:lnTo>
                <a:lnTo>
                  <a:pt x="75516" y="391"/>
                </a:lnTo>
                <a:lnTo>
                  <a:pt x="75534" y="503"/>
                </a:lnTo>
                <a:lnTo>
                  <a:pt x="75609" y="596"/>
                </a:lnTo>
                <a:lnTo>
                  <a:pt x="75702" y="670"/>
                </a:lnTo>
                <a:lnTo>
                  <a:pt x="75758" y="689"/>
                </a:lnTo>
                <a:lnTo>
                  <a:pt x="75888" y="689"/>
                </a:lnTo>
                <a:lnTo>
                  <a:pt x="75963" y="652"/>
                </a:lnTo>
                <a:lnTo>
                  <a:pt x="76018" y="633"/>
                </a:lnTo>
                <a:lnTo>
                  <a:pt x="76056" y="577"/>
                </a:lnTo>
                <a:lnTo>
                  <a:pt x="76093" y="521"/>
                </a:lnTo>
                <a:lnTo>
                  <a:pt x="76130" y="465"/>
                </a:lnTo>
                <a:lnTo>
                  <a:pt x="76149" y="410"/>
                </a:lnTo>
                <a:lnTo>
                  <a:pt x="76130" y="335"/>
                </a:lnTo>
                <a:lnTo>
                  <a:pt x="76111" y="223"/>
                </a:lnTo>
                <a:lnTo>
                  <a:pt x="76037" y="130"/>
                </a:lnTo>
                <a:lnTo>
                  <a:pt x="75944" y="75"/>
                </a:lnTo>
                <a:lnTo>
                  <a:pt x="75888" y="56"/>
                </a:lnTo>
                <a:close/>
                <a:moveTo>
                  <a:pt x="43176" y="130"/>
                </a:moveTo>
                <a:lnTo>
                  <a:pt x="43083" y="149"/>
                </a:lnTo>
                <a:lnTo>
                  <a:pt x="42990" y="186"/>
                </a:lnTo>
                <a:lnTo>
                  <a:pt x="42934" y="261"/>
                </a:lnTo>
                <a:lnTo>
                  <a:pt x="42878" y="335"/>
                </a:lnTo>
                <a:lnTo>
                  <a:pt x="42860" y="428"/>
                </a:lnTo>
                <a:lnTo>
                  <a:pt x="42860" y="521"/>
                </a:lnTo>
                <a:lnTo>
                  <a:pt x="42915" y="614"/>
                </a:lnTo>
                <a:lnTo>
                  <a:pt x="42971" y="670"/>
                </a:lnTo>
                <a:lnTo>
                  <a:pt x="43064" y="708"/>
                </a:lnTo>
                <a:lnTo>
                  <a:pt x="43157" y="708"/>
                </a:lnTo>
                <a:lnTo>
                  <a:pt x="43251" y="670"/>
                </a:lnTo>
                <a:lnTo>
                  <a:pt x="43325" y="614"/>
                </a:lnTo>
                <a:lnTo>
                  <a:pt x="43344" y="577"/>
                </a:lnTo>
                <a:lnTo>
                  <a:pt x="43362" y="568"/>
                </a:lnTo>
                <a:lnTo>
                  <a:pt x="43362" y="577"/>
                </a:lnTo>
                <a:lnTo>
                  <a:pt x="43381" y="559"/>
                </a:lnTo>
                <a:lnTo>
                  <a:pt x="43400" y="559"/>
                </a:lnTo>
                <a:lnTo>
                  <a:pt x="43400" y="540"/>
                </a:lnTo>
                <a:lnTo>
                  <a:pt x="43437" y="521"/>
                </a:lnTo>
                <a:lnTo>
                  <a:pt x="43474" y="503"/>
                </a:lnTo>
                <a:lnTo>
                  <a:pt x="43493" y="484"/>
                </a:lnTo>
                <a:lnTo>
                  <a:pt x="43530" y="410"/>
                </a:lnTo>
                <a:lnTo>
                  <a:pt x="43530" y="335"/>
                </a:lnTo>
                <a:lnTo>
                  <a:pt x="43511" y="279"/>
                </a:lnTo>
                <a:lnTo>
                  <a:pt x="43493" y="242"/>
                </a:lnTo>
                <a:lnTo>
                  <a:pt x="43418" y="186"/>
                </a:lnTo>
                <a:lnTo>
                  <a:pt x="43437" y="205"/>
                </a:lnTo>
                <a:lnTo>
                  <a:pt x="43362" y="149"/>
                </a:lnTo>
                <a:lnTo>
                  <a:pt x="43269" y="130"/>
                </a:lnTo>
                <a:close/>
                <a:moveTo>
                  <a:pt x="54570" y="19"/>
                </a:moveTo>
                <a:lnTo>
                  <a:pt x="54496" y="37"/>
                </a:lnTo>
                <a:lnTo>
                  <a:pt x="54421" y="56"/>
                </a:lnTo>
                <a:lnTo>
                  <a:pt x="54366" y="93"/>
                </a:lnTo>
                <a:lnTo>
                  <a:pt x="54328" y="149"/>
                </a:lnTo>
                <a:lnTo>
                  <a:pt x="54291" y="205"/>
                </a:lnTo>
                <a:lnTo>
                  <a:pt x="54254" y="261"/>
                </a:lnTo>
                <a:lnTo>
                  <a:pt x="54235" y="335"/>
                </a:lnTo>
                <a:lnTo>
                  <a:pt x="54235" y="391"/>
                </a:lnTo>
                <a:lnTo>
                  <a:pt x="54254" y="465"/>
                </a:lnTo>
                <a:lnTo>
                  <a:pt x="54272" y="521"/>
                </a:lnTo>
                <a:lnTo>
                  <a:pt x="54310" y="577"/>
                </a:lnTo>
                <a:lnTo>
                  <a:pt x="54347" y="633"/>
                </a:lnTo>
                <a:lnTo>
                  <a:pt x="54403" y="670"/>
                </a:lnTo>
                <a:lnTo>
                  <a:pt x="54459" y="689"/>
                </a:lnTo>
                <a:lnTo>
                  <a:pt x="54533" y="708"/>
                </a:lnTo>
                <a:lnTo>
                  <a:pt x="54663" y="708"/>
                </a:lnTo>
                <a:lnTo>
                  <a:pt x="54719" y="689"/>
                </a:lnTo>
                <a:lnTo>
                  <a:pt x="54775" y="652"/>
                </a:lnTo>
                <a:lnTo>
                  <a:pt x="54831" y="614"/>
                </a:lnTo>
                <a:lnTo>
                  <a:pt x="54887" y="559"/>
                </a:lnTo>
                <a:lnTo>
                  <a:pt x="54924" y="503"/>
                </a:lnTo>
                <a:lnTo>
                  <a:pt x="54943" y="428"/>
                </a:lnTo>
                <a:lnTo>
                  <a:pt x="54943" y="372"/>
                </a:lnTo>
                <a:lnTo>
                  <a:pt x="54943" y="298"/>
                </a:lnTo>
                <a:lnTo>
                  <a:pt x="54905" y="242"/>
                </a:lnTo>
                <a:lnTo>
                  <a:pt x="54868" y="168"/>
                </a:lnTo>
                <a:lnTo>
                  <a:pt x="54831" y="112"/>
                </a:lnTo>
                <a:lnTo>
                  <a:pt x="54775" y="75"/>
                </a:lnTo>
                <a:lnTo>
                  <a:pt x="54701" y="37"/>
                </a:lnTo>
                <a:lnTo>
                  <a:pt x="54645" y="19"/>
                </a:lnTo>
                <a:close/>
                <a:moveTo>
                  <a:pt x="46341" y="186"/>
                </a:moveTo>
                <a:lnTo>
                  <a:pt x="46304" y="205"/>
                </a:lnTo>
                <a:lnTo>
                  <a:pt x="46248" y="242"/>
                </a:lnTo>
                <a:lnTo>
                  <a:pt x="46211" y="279"/>
                </a:lnTo>
                <a:lnTo>
                  <a:pt x="46174" y="354"/>
                </a:lnTo>
                <a:lnTo>
                  <a:pt x="46155" y="465"/>
                </a:lnTo>
                <a:lnTo>
                  <a:pt x="46174" y="559"/>
                </a:lnTo>
                <a:lnTo>
                  <a:pt x="46211" y="652"/>
                </a:lnTo>
                <a:lnTo>
                  <a:pt x="46248" y="670"/>
                </a:lnTo>
                <a:lnTo>
                  <a:pt x="46304" y="708"/>
                </a:lnTo>
                <a:lnTo>
                  <a:pt x="46341" y="726"/>
                </a:lnTo>
                <a:lnTo>
                  <a:pt x="46472" y="726"/>
                </a:lnTo>
                <a:lnTo>
                  <a:pt x="46527" y="708"/>
                </a:lnTo>
                <a:lnTo>
                  <a:pt x="46565" y="670"/>
                </a:lnTo>
                <a:lnTo>
                  <a:pt x="46602" y="652"/>
                </a:lnTo>
                <a:lnTo>
                  <a:pt x="46658" y="559"/>
                </a:lnTo>
                <a:lnTo>
                  <a:pt x="46676" y="465"/>
                </a:lnTo>
                <a:lnTo>
                  <a:pt x="46658" y="354"/>
                </a:lnTo>
                <a:lnTo>
                  <a:pt x="46602" y="279"/>
                </a:lnTo>
                <a:lnTo>
                  <a:pt x="46565" y="242"/>
                </a:lnTo>
                <a:lnTo>
                  <a:pt x="46527" y="205"/>
                </a:lnTo>
                <a:lnTo>
                  <a:pt x="46472" y="186"/>
                </a:lnTo>
                <a:close/>
                <a:moveTo>
                  <a:pt x="61794" y="205"/>
                </a:moveTo>
                <a:lnTo>
                  <a:pt x="61701" y="242"/>
                </a:lnTo>
                <a:lnTo>
                  <a:pt x="61645" y="298"/>
                </a:lnTo>
                <a:lnTo>
                  <a:pt x="61608" y="354"/>
                </a:lnTo>
                <a:lnTo>
                  <a:pt x="61589" y="391"/>
                </a:lnTo>
                <a:lnTo>
                  <a:pt x="61589" y="484"/>
                </a:lnTo>
                <a:lnTo>
                  <a:pt x="61627" y="577"/>
                </a:lnTo>
                <a:lnTo>
                  <a:pt x="61682" y="652"/>
                </a:lnTo>
                <a:lnTo>
                  <a:pt x="61757" y="689"/>
                </a:lnTo>
                <a:lnTo>
                  <a:pt x="61850" y="726"/>
                </a:lnTo>
                <a:lnTo>
                  <a:pt x="61943" y="708"/>
                </a:lnTo>
                <a:lnTo>
                  <a:pt x="61980" y="670"/>
                </a:lnTo>
                <a:lnTo>
                  <a:pt x="62018" y="633"/>
                </a:lnTo>
                <a:lnTo>
                  <a:pt x="62073" y="596"/>
                </a:lnTo>
                <a:lnTo>
                  <a:pt x="62092" y="540"/>
                </a:lnTo>
                <a:lnTo>
                  <a:pt x="62111" y="484"/>
                </a:lnTo>
                <a:lnTo>
                  <a:pt x="62111" y="428"/>
                </a:lnTo>
                <a:lnTo>
                  <a:pt x="62092" y="372"/>
                </a:lnTo>
                <a:lnTo>
                  <a:pt x="62073" y="317"/>
                </a:lnTo>
                <a:lnTo>
                  <a:pt x="62036" y="279"/>
                </a:lnTo>
                <a:lnTo>
                  <a:pt x="61980" y="242"/>
                </a:lnTo>
                <a:lnTo>
                  <a:pt x="61887" y="205"/>
                </a:lnTo>
                <a:close/>
                <a:moveTo>
                  <a:pt x="18023" y="93"/>
                </a:moveTo>
                <a:lnTo>
                  <a:pt x="17967" y="112"/>
                </a:lnTo>
                <a:lnTo>
                  <a:pt x="17911" y="149"/>
                </a:lnTo>
                <a:lnTo>
                  <a:pt x="17856" y="168"/>
                </a:lnTo>
                <a:lnTo>
                  <a:pt x="17818" y="186"/>
                </a:lnTo>
                <a:lnTo>
                  <a:pt x="17744" y="261"/>
                </a:lnTo>
                <a:lnTo>
                  <a:pt x="17707" y="335"/>
                </a:lnTo>
                <a:lnTo>
                  <a:pt x="17688" y="372"/>
                </a:lnTo>
                <a:lnTo>
                  <a:pt x="17707" y="428"/>
                </a:lnTo>
                <a:lnTo>
                  <a:pt x="17725" y="447"/>
                </a:lnTo>
                <a:lnTo>
                  <a:pt x="17762" y="465"/>
                </a:lnTo>
                <a:lnTo>
                  <a:pt x="17762" y="484"/>
                </a:lnTo>
                <a:lnTo>
                  <a:pt x="17781" y="503"/>
                </a:lnTo>
                <a:lnTo>
                  <a:pt x="17818" y="614"/>
                </a:lnTo>
                <a:lnTo>
                  <a:pt x="17911" y="670"/>
                </a:lnTo>
                <a:lnTo>
                  <a:pt x="18004" y="726"/>
                </a:lnTo>
                <a:lnTo>
                  <a:pt x="18116" y="745"/>
                </a:lnTo>
                <a:lnTo>
                  <a:pt x="18228" y="726"/>
                </a:lnTo>
                <a:lnTo>
                  <a:pt x="18321" y="670"/>
                </a:lnTo>
                <a:lnTo>
                  <a:pt x="18358" y="614"/>
                </a:lnTo>
                <a:lnTo>
                  <a:pt x="18377" y="559"/>
                </a:lnTo>
                <a:lnTo>
                  <a:pt x="18414" y="503"/>
                </a:lnTo>
                <a:lnTo>
                  <a:pt x="18414" y="447"/>
                </a:lnTo>
                <a:lnTo>
                  <a:pt x="18395" y="335"/>
                </a:lnTo>
                <a:lnTo>
                  <a:pt x="18340" y="223"/>
                </a:lnTo>
                <a:lnTo>
                  <a:pt x="18265" y="149"/>
                </a:lnTo>
                <a:lnTo>
                  <a:pt x="18209" y="112"/>
                </a:lnTo>
                <a:lnTo>
                  <a:pt x="18153" y="93"/>
                </a:lnTo>
                <a:close/>
                <a:moveTo>
                  <a:pt x="44963" y="168"/>
                </a:moveTo>
                <a:lnTo>
                  <a:pt x="44852" y="205"/>
                </a:lnTo>
                <a:lnTo>
                  <a:pt x="44796" y="223"/>
                </a:lnTo>
                <a:lnTo>
                  <a:pt x="44759" y="261"/>
                </a:lnTo>
                <a:lnTo>
                  <a:pt x="44721" y="317"/>
                </a:lnTo>
                <a:lnTo>
                  <a:pt x="44703" y="372"/>
                </a:lnTo>
                <a:lnTo>
                  <a:pt x="44684" y="465"/>
                </a:lnTo>
                <a:lnTo>
                  <a:pt x="44703" y="577"/>
                </a:lnTo>
                <a:lnTo>
                  <a:pt x="44740" y="633"/>
                </a:lnTo>
                <a:lnTo>
                  <a:pt x="44777" y="670"/>
                </a:lnTo>
                <a:lnTo>
                  <a:pt x="44833" y="708"/>
                </a:lnTo>
                <a:lnTo>
                  <a:pt x="44870" y="726"/>
                </a:lnTo>
                <a:lnTo>
                  <a:pt x="44982" y="745"/>
                </a:lnTo>
                <a:lnTo>
                  <a:pt x="45094" y="708"/>
                </a:lnTo>
                <a:lnTo>
                  <a:pt x="45150" y="689"/>
                </a:lnTo>
                <a:lnTo>
                  <a:pt x="45187" y="652"/>
                </a:lnTo>
                <a:lnTo>
                  <a:pt x="45243" y="540"/>
                </a:lnTo>
                <a:lnTo>
                  <a:pt x="45261" y="447"/>
                </a:lnTo>
                <a:lnTo>
                  <a:pt x="45243" y="354"/>
                </a:lnTo>
                <a:lnTo>
                  <a:pt x="45168" y="261"/>
                </a:lnTo>
                <a:lnTo>
                  <a:pt x="45131" y="205"/>
                </a:lnTo>
                <a:lnTo>
                  <a:pt x="45075" y="186"/>
                </a:lnTo>
                <a:lnTo>
                  <a:pt x="45019" y="168"/>
                </a:lnTo>
                <a:close/>
                <a:moveTo>
                  <a:pt x="86296" y="0"/>
                </a:moveTo>
                <a:lnTo>
                  <a:pt x="86221" y="19"/>
                </a:lnTo>
                <a:lnTo>
                  <a:pt x="86147" y="37"/>
                </a:lnTo>
                <a:lnTo>
                  <a:pt x="86072" y="75"/>
                </a:lnTo>
                <a:lnTo>
                  <a:pt x="86016" y="130"/>
                </a:lnTo>
                <a:lnTo>
                  <a:pt x="85979" y="186"/>
                </a:lnTo>
                <a:lnTo>
                  <a:pt x="85942" y="261"/>
                </a:lnTo>
                <a:lnTo>
                  <a:pt x="85923" y="335"/>
                </a:lnTo>
                <a:lnTo>
                  <a:pt x="85923" y="410"/>
                </a:lnTo>
                <a:lnTo>
                  <a:pt x="85942" y="484"/>
                </a:lnTo>
                <a:lnTo>
                  <a:pt x="85979" y="540"/>
                </a:lnTo>
                <a:lnTo>
                  <a:pt x="86054" y="633"/>
                </a:lnTo>
                <a:lnTo>
                  <a:pt x="86109" y="689"/>
                </a:lnTo>
                <a:lnTo>
                  <a:pt x="86165" y="708"/>
                </a:lnTo>
                <a:lnTo>
                  <a:pt x="86221" y="726"/>
                </a:lnTo>
                <a:lnTo>
                  <a:pt x="86296" y="745"/>
                </a:lnTo>
                <a:lnTo>
                  <a:pt x="86370" y="726"/>
                </a:lnTo>
                <a:lnTo>
                  <a:pt x="86444" y="708"/>
                </a:lnTo>
                <a:lnTo>
                  <a:pt x="86500" y="670"/>
                </a:lnTo>
                <a:lnTo>
                  <a:pt x="86556" y="614"/>
                </a:lnTo>
                <a:lnTo>
                  <a:pt x="86612" y="559"/>
                </a:lnTo>
                <a:lnTo>
                  <a:pt x="86649" y="484"/>
                </a:lnTo>
                <a:lnTo>
                  <a:pt x="86649" y="410"/>
                </a:lnTo>
                <a:lnTo>
                  <a:pt x="86649" y="335"/>
                </a:lnTo>
                <a:lnTo>
                  <a:pt x="86631" y="261"/>
                </a:lnTo>
                <a:lnTo>
                  <a:pt x="86612" y="205"/>
                </a:lnTo>
                <a:lnTo>
                  <a:pt x="86538" y="93"/>
                </a:lnTo>
                <a:lnTo>
                  <a:pt x="86482" y="56"/>
                </a:lnTo>
                <a:lnTo>
                  <a:pt x="86426" y="37"/>
                </a:lnTo>
                <a:lnTo>
                  <a:pt x="86370" y="19"/>
                </a:lnTo>
                <a:lnTo>
                  <a:pt x="86296" y="0"/>
                </a:lnTo>
                <a:close/>
                <a:moveTo>
                  <a:pt x="5344" y="503"/>
                </a:moveTo>
                <a:lnTo>
                  <a:pt x="5307" y="540"/>
                </a:lnTo>
                <a:lnTo>
                  <a:pt x="5288" y="577"/>
                </a:lnTo>
                <a:lnTo>
                  <a:pt x="5270" y="633"/>
                </a:lnTo>
                <a:lnTo>
                  <a:pt x="5288" y="670"/>
                </a:lnTo>
                <a:lnTo>
                  <a:pt x="5307" y="726"/>
                </a:lnTo>
                <a:lnTo>
                  <a:pt x="5344" y="745"/>
                </a:lnTo>
                <a:lnTo>
                  <a:pt x="5400" y="763"/>
                </a:lnTo>
                <a:lnTo>
                  <a:pt x="5456" y="745"/>
                </a:lnTo>
                <a:lnTo>
                  <a:pt x="5493" y="726"/>
                </a:lnTo>
                <a:lnTo>
                  <a:pt x="5530" y="670"/>
                </a:lnTo>
                <a:lnTo>
                  <a:pt x="5530" y="633"/>
                </a:lnTo>
                <a:lnTo>
                  <a:pt x="5530" y="577"/>
                </a:lnTo>
                <a:lnTo>
                  <a:pt x="5493" y="540"/>
                </a:lnTo>
                <a:lnTo>
                  <a:pt x="5456" y="503"/>
                </a:lnTo>
                <a:close/>
                <a:moveTo>
                  <a:pt x="67249" y="75"/>
                </a:moveTo>
                <a:lnTo>
                  <a:pt x="67193" y="93"/>
                </a:lnTo>
                <a:lnTo>
                  <a:pt x="67119" y="112"/>
                </a:lnTo>
                <a:lnTo>
                  <a:pt x="67063" y="149"/>
                </a:lnTo>
                <a:lnTo>
                  <a:pt x="67026" y="186"/>
                </a:lnTo>
                <a:lnTo>
                  <a:pt x="66970" y="242"/>
                </a:lnTo>
                <a:lnTo>
                  <a:pt x="66951" y="298"/>
                </a:lnTo>
                <a:lnTo>
                  <a:pt x="66933" y="372"/>
                </a:lnTo>
                <a:lnTo>
                  <a:pt x="66914" y="428"/>
                </a:lnTo>
                <a:lnTo>
                  <a:pt x="66933" y="484"/>
                </a:lnTo>
                <a:lnTo>
                  <a:pt x="66933" y="559"/>
                </a:lnTo>
                <a:lnTo>
                  <a:pt x="66970" y="614"/>
                </a:lnTo>
                <a:lnTo>
                  <a:pt x="67007" y="652"/>
                </a:lnTo>
                <a:lnTo>
                  <a:pt x="67063" y="708"/>
                </a:lnTo>
                <a:lnTo>
                  <a:pt x="67119" y="726"/>
                </a:lnTo>
                <a:lnTo>
                  <a:pt x="67193" y="763"/>
                </a:lnTo>
                <a:lnTo>
                  <a:pt x="67268" y="763"/>
                </a:lnTo>
                <a:lnTo>
                  <a:pt x="67324" y="745"/>
                </a:lnTo>
                <a:lnTo>
                  <a:pt x="67398" y="726"/>
                </a:lnTo>
                <a:lnTo>
                  <a:pt x="67454" y="689"/>
                </a:lnTo>
                <a:lnTo>
                  <a:pt x="67491" y="633"/>
                </a:lnTo>
                <a:lnTo>
                  <a:pt x="67566" y="521"/>
                </a:lnTo>
                <a:lnTo>
                  <a:pt x="67603" y="372"/>
                </a:lnTo>
                <a:lnTo>
                  <a:pt x="67603" y="317"/>
                </a:lnTo>
                <a:lnTo>
                  <a:pt x="67584" y="242"/>
                </a:lnTo>
                <a:lnTo>
                  <a:pt x="67566" y="186"/>
                </a:lnTo>
                <a:lnTo>
                  <a:pt x="67529" y="149"/>
                </a:lnTo>
                <a:lnTo>
                  <a:pt x="67473" y="112"/>
                </a:lnTo>
                <a:lnTo>
                  <a:pt x="67398" y="75"/>
                </a:lnTo>
                <a:close/>
                <a:moveTo>
                  <a:pt x="81064" y="149"/>
                </a:moveTo>
                <a:lnTo>
                  <a:pt x="81008" y="168"/>
                </a:lnTo>
                <a:lnTo>
                  <a:pt x="80952" y="186"/>
                </a:lnTo>
                <a:lnTo>
                  <a:pt x="80896" y="223"/>
                </a:lnTo>
                <a:lnTo>
                  <a:pt x="80859" y="279"/>
                </a:lnTo>
                <a:lnTo>
                  <a:pt x="80822" y="335"/>
                </a:lnTo>
                <a:lnTo>
                  <a:pt x="80803" y="391"/>
                </a:lnTo>
                <a:lnTo>
                  <a:pt x="80785" y="447"/>
                </a:lnTo>
                <a:lnTo>
                  <a:pt x="80803" y="521"/>
                </a:lnTo>
                <a:lnTo>
                  <a:pt x="80822" y="577"/>
                </a:lnTo>
                <a:lnTo>
                  <a:pt x="80840" y="633"/>
                </a:lnTo>
                <a:lnTo>
                  <a:pt x="80878" y="670"/>
                </a:lnTo>
                <a:lnTo>
                  <a:pt x="80934" y="708"/>
                </a:lnTo>
                <a:lnTo>
                  <a:pt x="80989" y="745"/>
                </a:lnTo>
                <a:lnTo>
                  <a:pt x="81045" y="763"/>
                </a:lnTo>
                <a:lnTo>
                  <a:pt x="81176" y="763"/>
                </a:lnTo>
                <a:lnTo>
                  <a:pt x="81306" y="726"/>
                </a:lnTo>
                <a:lnTo>
                  <a:pt x="81380" y="689"/>
                </a:lnTo>
                <a:lnTo>
                  <a:pt x="81436" y="633"/>
                </a:lnTo>
                <a:lnTo>
                  <a:pt x="81473" y="577"/>
                </a:lnTo>
                <a:lnTo>
                  <a:pt x="81492" y="540"/>
                </a:lnTo>
                <a:lnTo>
                  <a:pt x="81511" y="465"/>
                </a:lnTo>
                <a:lnTo>
                  <a:pt x="81492" y="391"/>
                </a:lnTo>
                <a:lnTo>
                  <a:pt x="81473" y="335"/>
                </a:lnTo>
                <a:lnTo>
                  <a:pt x="81436" y="279"/>
                </a:lnTo>
                <a:lnTo>
                  <a:pt x="81306" y="205"/>
                </a:lnTo>
                <a:lnTo>
                  <a:pt x="81194" y="149"/>
                </a:lnTo>
                <a:close/>
                <a:moveTo>
                  <a:pt x="48445" y="56"/>
                </a:moveTo>
                <a:lnTo>
                  <a:pt x="48371" y="75"/>
                </a:lnTo>
                <a:lnTo>
                  <a:pt x="48296" y="93"/>
                </a:lnTo>
                <a:lnTo>
                  <a:pt x="48222" y="130"/>
                </a:lnTo>
                <a:lnTo>
                  <a:pt x="48166" y="186"/>
                </a:lnTo>
                <a:lnTo>
                  <a:pt x="48129" y="242"/>
                </a:lnTo>
                <a:lnTo>
                  <a:pt x="48091" y="317"/>
                </a:lnTo>
                <a:lnTo>
                  <a:pt x="48091" y="391"/>
                </a:lnTo>
                <a:lnTo>
                  <a:pt x="48091" y="465"/>
                </a:lnTo>
                <a:lnTo>
                  <a:pt x="48110" y="521"/>
                </a:lnTo>
                <a:lnTo>
                  <a:pt x="48129" y="577"/>
                </a:lnTo>
                <a:lnTo>
                  <a:pt x="48203" y="689"/>
                </a:lnTo>
                <a:lnTo>
                  <a:pt x="48259" y="726"/>
                </a:lnTo>
                <a:lnTo>
                  <a:pt x="48315" y="745"/>
                </a:lnTo>
                <a:lnTo>
                  <a:pt x="48371" y="763"/>
                </a:lnTo>
                <a:lnTo>
                  <a:pt x="48445" y="782"/>
                </a:lnTo>
                <a:lnTo>
                  <a:pt x="48520" y="763"/>
                </a:lnTo>
                <a:lnTo>
                  <a:pt x="48594" y="745"/>
                </a:lnTo>
                <a:lnTo>
                  <a:pt x="48650" y="708"/>
                </a:lnTo>
                <a:lnTo>
                  <a:pt x="48706" y="652"/>
                </a:lnTo>
                <a:lnTo>
                  <a:pt x="48743" y="596"/>
                </a:lnTo>
                <a:lnTo>
                  <a:pt x="48780" y="521"/>
                </a:lnTo>
                <a:lnTo>
                  <a:pt x="48799" y="447"/>
                </a:lnTo>
                <a:lnTo>
                  <a:pt x="48799" y="372"/>
                </a:lnTo>
                <a:lnTo>
                  <a:pt x="48780" y="317"/>
                </a:lnTo>
                <a:lnTo>
                  <a:pt x="48743" y="261"/>
                </a:lnTo>
                <a:lnTo>
                  <a:pt x="48668" y="149"/>
                </a:lnTo>
                <a:lnTo>
                  <a:pt x="48631" y="112"/>
                </a:lnTo>
                <a:lnTo>
                  <a:pt x="48575" y="93"/>
                </a:lnTo>
                <a:lnTo>
                  <a:pt x="48501" y="75"/>
                </a:lnTo>
                <a:lnTo>
                  <a:pt x="48445" y="56"/>
                </a:lnTo>
                <a:close/>
                <a:moveTo>
                  <a:pt x="65201" y="37"/>
                </a:moveTo>
                <a:lnTo>
                  <a:pt x="65145" y="56"/>
                </a:lnTo>
                <a:lnTo>
                  <a:pt x="65090" y="93"/>
                </a:lnTo>
                <a:lnTo>
                  <a:pt x="65034" y="130"/>
                </a:lnTo>
                <a:lnTo>
                  <a:pt x="64978" y="186"/>
                </a:lnTo>
                <a:lnTo>
                  <a:pt x="64959" y="242"/>
                </a:lnTo>
                <a:lnTo>
                  <a:pt x="64922" y="354"/>
                </a:lnTo>
                <a:lnTo>
                  <a:pt x="64922" y="484"/>
                </a:lnTo>
                <a:lnTo>
                  <a:pt x="64941" y="540"/>
                </a:lnTo>
                <a:lnTo>
                  <a:pt x="64959" y="596"/>
                </a:lnTo>
                <a:lnTo>
                  <a:pt x="64996" y="652"/>
                </a:lnTo>
                <a:lnTo>
                  <a:pt x="65052" y="708"/>
                </a:lnTo>
                <a:lnTo>
                  <a:pt x="65108" y="726"/>
                </a:lnTo>
                <a:lnTo>
                  <a:pt x="65164" y="763"/>
                </a:lnTo>
                <a:lnTo>
                  <a:pt x="65239" y="782"/>
                </a:lnTo>
                <a:lnTo>
                  <a:pt x="65294" y="782"/>
                </a:lnTo>
                <a:lnTo>
                  <a:pt x="65369" y="763"/>
                </a:lnTo>
                <a:lnTo>
                  <a:pt x="65425" y="745"/>
                </a:lnTo>
                <a:lnTo>
                  <a:pt x="65518" y="689"/>
                </a:lnTo>
                <a:lnTo>
                  <a:pt x="65592" y="596"/>
                </a:lnTo>
                <a:lnTo>
                  <a:pt x="65629" y="521"/>
                </a:lnTo>
                <a:lnTo>
                  <a:pt x="65629" y="465"/>
                </a:lnTo>
                <a:lnTo>
                  <a:pt x="65611" y="335"/>
                </a:lnTo>
                <a:lnTo>
                  <a:pt x="65611" y="279"/>
                </a:lnTo>
                <a:lnTo>
                  <a:pt x="65574" y="242"/>
                </a:lnTo>
                <a:lnTo>
                  <a:pt x="65499" y="149"/>
                </a:lnTo>
                <a:lnTo>
                  <a:pt x="65518" y="149"/>
                </a:lnTo>
                <a:lnTo>
                  <a:pt x="65406" y="75"/>
                </a:lnTo>
                <a:lnTo>
                  <a:pt x="65332" y="56"/>
                </a:lnTo>
                <a:lnTo>
                  <a:pt x="65276" y="37"/>
                </a:lnTo>
                <a:close/>
                <a:moveTo>
                  <a:pt x="88046" y="149"/>
                </a:moveTo>
                <a:lnTo>
                  <a:pt x="87990" y="168"/>
                </a:lnTo>
                <a:lnTo>
                  <a:pt x="87934" y="186"/>
                </a:lnTo>
                <a:lnTo>
                  <a:pt x="87878" y="223"/>
                </a:lnTo>
                <a:lnTo>
                  <a:pt x="87841" y="279"/>
                </a:lnTo>
                <a:lnTo>
                  <a:pt x="87822" y="335"/>
                </a:lnTo>
                <a:lnTo>
                  <a:pt x="87804" y="391"/>
                </a:lnTo>
                <a:lnTo>
                  <a:pt x="87785" y="465"/>
                </a:lnTo>
                <a:lnTo>
                  <a:pt x="87804" y="521"/>
                </a:lnTo>
                <a:lnTo>
                  <a:pt x="87822" y="577"/>
                </a:lnTo>
                <a:lnTo>
                  <a:pt x="87841" y="633"/>
                </a:lnTo>
                <a:lnTo>
                  <a:pt x="87878" y="689"/>
                </a:lnTo>
                <a:lnTo>
                  <a:pt x="87934" y="726"/>
                </a:lnTo>
                <a:lnTo>
                  <a:pt x="87990" y="745"/>
                </a:lnTo>
                <a:lnTo>
                  <a:pt x="88046" y="763"/>
                </a:lnTo>
                <a:lnTo>
                  <a:pt x="88101" y="782"/>
                </a:lnTo>
                <a:lnTo>
                  <a:pt x="88176" y="763"/>
                </a:lnTo>
                <a:lnTo>
                  <a:pt x="88232" y="745"/>
                </a:lnTo>
                <a:lnTo>
                  <a:pt x="88288" y="726"/>
                </a:lnTo>
                <a:lnTo>
                  <a:pt x="88344" y="689"/>
                </a:lnTo>
                <a:lnTo>
                  <a:pt x="88381" y="633"/>
                </a:lnTo>
                <a:lnTo>
                  <a:pt x="88399" y="577"/>
                </a:lnTo>
                <a:lnTo>
                  <a:pt x="88418" y="521"/>
                </a:lnTo>
                <a:lnTo>
                  <a:pt x="88418" y="465"/>
                </a:lnTo>
                <a:lnTo>
                  <a:pt x="88418" y="391"/>
                </a:lnTo>
                <a:lnTo>
                  <a:pt x="88399" y="335"/>
                </a:lnTo>
                <a:lnTo>
                  <a:pt x="88381" y="279"/>
                </a:lnTo>
                <a:lnTo>
                  <a:pt x="88325" y="242"/>
                </a:lnTo>
                <a:lnTo>
                  <a:pt x="88288" y="186"/>
                </a:lnTo>
                <a:lnTo>
                  <a:pt x="88232" y="168"/>
                </a:lnTo>
                <a:lnTo>
                  <a:pt x="88176" y="149"/>
                </a:lnTo>
                <a:close/>
                <a:moveTo>
                  <a:pt x="27053" y="279"/>
                </a:moveTo>
                <a:lnTo>
                  <a:pt x="26960" y="298"/>
                </a:lnTo>
                <a:lnTo>
                  <a:pt x="26885" y="335"/>
                </a:lnTo>
                <a:lnTo>
                  <a:pt x="26811" y="391"/>
                </a:lnTo>
                <a:lnTo>
                  <a:pt x="26774" y="484"/>
                </a:lnTo>
                <a:lnTo>
                  <a:pt x="26774" y="577"/>
                </a:lnTo>
                <a:lnTo>
                  <a:pt x="26811" y="670"/>
                </a:lnTo>
                <a:lnTo>
                  <a:pt x="26867" y="763"/>
                </a:lnTo>
                <a:lnTo>
                  <a:pt x="26904" y="782"/>
                </a:lnTo>
                <a:lnTo>
                  <a:pt x="26960" y="801"/>
                </a:lnTo>
                <a:lnTo>
                  <a:pt x="27071" y="801"/>
                </a:lnTo>
                <a:lnTo>
                  <a:pt x="27183" y="763"/>
                </a:lnTo>
                <a:lnTo>
                  <a:pt x="27258" y="689"/>
                </a:lnTo>
                <a:lnTo>
                  <a:pt x="27276" y="652"/>
                </a:lnTo>
                <a:lnTo>
                  <a:pt x="27295" y="596"/>
                </a:lnTo>
                <a:lnTo>
                  <a:pt x="27295" y="540"/>
                </a:lnTo>
                <a:lnTo>
                  <a:pt x="27295" y="484"/>
                </a:lnTo>
                <a:lnTo>
                  <a:pt x="27239" y="391"/>
                </a:lnTo>
                <a:lnTo>
                  <a:pt x="27165" y="317"/>
                </a:lnTo>
                <a:lnTo>
                  <a:pt x="27109" y="298"/>
                </a:lnTo>
                <a:lnTo>
                  <a:pt x="27053" y="279"/>
                </a:lnTo>
                <a:close/>
                <a:moveTo>
                  <a:pt x="51089" y="112"/>
                </a:moveTo>
                <a:lnTo>
                  <a:pt x="51014" y="130"/>
                </a:lnTo>
                <a:lnTo>
                  <a:pt x="50958" y="149"/>
                </a:lnTo>
                <a:lnTo>
                  <a:pt x="50903" y="168"/>
                </a:lnTo>
                <a:lnTo>
                  <a:pt x="50847" y="223"/>
                </a:lnTo>
                <a:lnTo>
                  <a:pt x="50791" y="261"/>
                </a:lnTo>
                <a:lnTo>
                  <a:pt x="50772" y="335"/>
                </a:lnTo>
                <a:lnTo>
                  <a:pt x="50754" y="391"/>
                </a:lnTo>
                <a:lnTo>
                  <a:pt x="50735" y="465"/>
                </a:lnTo>
                <a:lnTo>
                  <a:pt x="50754" y="521"/>
                </a:lnTo>
                <a:lnTo>
                  <a:pt x="50772" y="596"/>
                </a:lnTo>
                <a:lnTo>
                  <a:pt x="50810" y="652"/>
                </a:lnTo>
                <a:lnTo>
                  <a:pt x="50847" y="689"/>
                </a:lnTo>
                <a:lnTo>
                  <a:pt x="50884" y="745"/>
                </a:lnTo>
                <a:lnTo>
                  <a:pt x="50958" y="763"/>
                </a:lnTo>
                <a:lnTo>
                  <a:pt x="51014" y="801"/>
                </a:lnTo>
                <a:lnTo>
                  <a:pt x="51145" y="801"/>
                </a:lnTo>
                <a:lnTo>
                  <a:pt x="51219" y="763"/>
                </a:lnTo>
                <a:lnTo>
                  <a:pt x="51275" y="745"/>
                </a:lnTo>
                <a:lnTo>
                  <a:pt x="51331" y="689"/>
                </a:lnTo>
                <a:lnTo>
                  <a:pt x="51368" y="652"/>
                </a:lnTo>
                <a:lnTo>
                  <a:pt x="51405" y="596"/>
                </a:lnTo>
                <a:lnTo>
                  <a:pt x="51424" y="521"/>
                </a:lnTo>
                <a:lnTo>
                  <a:pt x="51424" y="465"/>
                </a:lnTo>
                <a:lnTo>
                  <a:pt x="51424" y="391"/>
                </a:lnTo>
                <a:lnTo>
                  <a:pt x="51387" y="335"/>
                </a:lnTo>
                <a:lnTo>
                  <a:pt x="51368" y="261"/>
                </a:lnTo>
                <a:lnTo>
                  <a:pt x="51331" y="223"/>
                </a:lnTo>
                <a:lnTo>
                  <a:pt x="51275" y="168"/>
                </a:lnTo>
                <a:lnTo>
                  <a:pt x="51219" y="149"/>
                </a:lnTo>
                <a:lnTo>
                  <a:pt x="51145" y="130"/>
                </a:lnTo>
                <a:lnTo>
                  <a:pt x="51089" y="112"/>
                </a:lnTo>
                <a:close/>
                <a:moveTo>
                  <a:pt x="72481" y="112"/>
                </a:moveTo>
                <a:lnTo>
                  <a:pt x="72425" y="130"/>
                </a:lnTo>
                <a:lnTo>
                  <a:pt x="72369" y="168"/>
                </a:lnTo>
                <a:lnTo>
                  <a:pt x="72313" y="205"/>
                </a:lnTo>
                <a:lnTo>
                  <a:pt x="72276" y="242"/>
                </a:lnTo>
                <a:lnTo>
                  <a:pt x="72220" y="354"/>
                </a:lnTo>
                <a:lnTo>
                  <a:pt x="72202" y="465"/>
                </a:lnTo>
                <a:lnTo>
                  <a:pt x="72202" y="540"/>
                </a:lnTo>
                <a:lnTo>
                  <a:pt x="72220" y="596"/>
                </a:lnTo>
                <a:lnTo>
                  <a:pt x="72258" y="652"/>
                </a:lnTo>
                <a:lnTo>
                  <a:pt x="72313" y="708"/>
                </a:lnTo>
                <a:lnTo>
                  <a:pt x="72369" y="745"/>
                </a:lnTo>
                <a:lnTo>
                  <a:pt x="72425" y="782"/>
                </a:lnTo>
                <a:lnTo>
                  <a:pt x="72500" y="801"/>
                </a:lnTo>
                <a:lnTo>
                  <a:pt x="72555" y="801"/>
                </a:lnTo>
                <a:lnTo>
                  <a:pt x="72630" y="782"/>
                </a:lnTo>
                <a:lnTo>
                  <a:pt x="72704" y="763"/>
                </a:lnTo>
                <a:lnTo>
                  <a:pt x="72760" y="726"/>
                </a:lnTo>
                <a:lnTo>
                  <a:pt x="72816" y="670"/>
                </a:lnTo>
                <a:lnTo>
                  <a:pt x="72853" y="596"/>
                </a:lnTo>
                <a:lnTo>
                  <a:pt x="72872" y="540"/>
                </a:lnTo>
                <a:lnTo>
                  <a:pt x="72872" y="465"/>
                </a:lnTo>
                <a:lnTo>
                  <a:pt x="72872" y="391"/>
                </a:lnTo>
                <a:lnTo>
                  <a:pt x="72853" y="335"/>
                </a:lnTo>
                <a:lnTo>
                  <a:pt x="72816" y="261"/>
                </a:lnTo>
                <a:lnTo>
                  <a:pt x="72779" y="205"/>
                </a:lnTo>
                <a:lnTo>
                  <a:pt x="72723" y="168"/>
                </a:lnTo>
                <a:lnTo>
                  <a:pt x="72611" y="130"/>
                </a:lnTo>
                <a:lnTo>
                  <a:pt x="72555" y="112"/>
                </a:lnTo>
                <a:close/>
                <a:moveTo>
                  <a:pt x="73915" y="112"/>
                </a:moveTo>
                <a:lnTo>
                  <a:pt x="73840" y="149"/>
                </a:lnTo>
                <a:lnTo>
                  <a:pt x="73784" y="186"/>
                </a:lnTo>
                <a:lnTo>
                  <a:pt x="73728" y="242"/>
                </a:lnTo>
                <a:lnTo>
                  <a:pt x="73691" y="298"/>
                </a:lnTo>
                <a:lnTo>
                  <a:pt x="73654" y="354"/>
                </a:lnTo>
                <a:lnTo>
                  <a:pt x="73635" y="428"/>
                </a:lnTo>
                <a:lnTo>
                  <a:pt x="73635" y="484"/>
                </a:lnTo>
                <a:lnTo>
                  <a:pt x="73654" y="559"/>
                </a:lnTo>
                <a:lnTo>
                  <a:pt x="73691" y="633"/>
                </a:lnTo>
                <a:lnTo>
                  <a:pt x="73728" y="689"/>
                </a:lnTo>
                <a:lnTo>
                  <a:pt x="73784" y="726"/>
                </a:lnTo>
                <a:lnTo>
                  <a:pt x="73840" y="763"/>
                </a:lnTo>
                <a:lnTo>
                  <a:pt x="73915" y="801"/>
                </a:lnTo>
                <a:lnTo>
                  <a:pt x="74119" y="801"/>
                </a:lnTo>
                <a:lnTo>
                  <a:pt x="74175" y="763"/>
                </a:lnTo>
                <a:lnTo>
                  <a:pt x="74324" y="670"/>
                </a:lnTo>
                <a:lnTo>
                  <a:pt x="74380" y="633"/>
                </a:lnTo>
                <a:lnTo>
                  <a:pt x="74417" y="559"/>
                </a:lnTo>
                <a:lnTo>
                  <a:pt x="74436" y="484"/>
                </a:lnTo>
                <a:lnTo>
                  <a:pt x="74436" y="410"/>
                </a:lnTo>
                <a:lnTo>
                  <a:pt x="74399" y="335"/>
                </a:lnTo>
                <a:lnTo>
                  <a:pt x="74361" y="279"/>
                </a:lnTo>
                <a:lnTo>
                  <a:pt x="74250" y="186"/>
                </a:lnTo>
                <a:lnTo>
                  <a:pt x="74119" y="130"/>
                </a:lnTo>
                <a:lnTo>
                  <a:pt x="74045" y="112"/>
                </a:lnTo>
                <a:close/>
                <a:moveTo>
                  <a:pt x="77862" y="447"/>
                </a:moveTo>
                <a:lnTo>
                  <a:pt x="77806" y="484"/>
                </a:lnTo>
                <a:lnTo>
                  <a:pt x="77768" y="540"/>
                </a:lnTo>
                <a:lnTo>
                  <a:pt x="77750" y="596"/>
                </a:lnTo>
                <a:lnTo>
                  <a:pt x="77750" y="670"/>
                </a:lnTo>
                <a:lnTo>
                  <a:pt x="77768" y="726"/>
                </a:lnTo>
                <a:lnTo>
                  <a:pt x="77824" y="782"/>
                </a:lnTo>
                <a:lnTo>
                  <a:pt x="77880" y="801"/>
                </a:lnTo>
                <a:lnTo>
                  <a:pt x="77955" y="782"/>
                </a:lnTo>
                <a:lnTo>
                  <a:pt x="77992" y="763"/>
                </a:lnTo>
                <a:lnTo>
                  <a:pt x="78048" y="708"/>
                </a:lnTo>
                <a:lnTo>
                  <a:pt x="78066" y="652"/>
                </a:lnTo>
                <a:lnTo>
                  <a:pt x="78066" y="596"/>
                </a:lnTo>
                <a:lnTo>
                  <a:pt x="78029" y="540"/>
                </a:lnTo>
                <a:lnTo>
                  <a:pt x="77992" y="484"/>
                </a:lnTo>
                <a:lnTo>
                  <a:pt x="77936" y="447"/>
                </a:lnTo>
                <a:close/>
                <a:moveTo>
                  <a:pt x="13108" y="261"/>
                </a:moveTo>
                <a:lnTo>
                  <a:pt x="13052" y="279"/>
                </a:lnTo>
                <a:lnTo>
                  <a:pt x="12996" y="317"/>
                </a:lnTo>
                <a:lnTo>
                  <a:pt x="12959" y="372"/>
                </a:lnTo>
                <a:lnTo>
                  <a:pt x="12922" y="410"/>
                </a:lnTo>
                <a:lnTo>
                  <a:pt x="12903" y="465"/>
                </a:lnTo>
                <a:lnTo>
                  <a:pt x="12903" y="521"/>
                </a:lnTo>
                <a:lnTo>
                  <a:pt x="12903" y="577"/>
                </a:lnTo>
                <a:lnTo>
                  <a:pt x="12940" y="689"/>
                </a:lnTo>
                <a:lnTo>
                  <a:pt x="12978" y="745"/>
                </a:lnTo>
                <a:lnTo>
                  <a:pt x="13015" y="782"/>
                </a:lnTo>
                <a:lnTo>
                  <a:pt x="13071" y="819"/>
                </a:lnTo>
                <a:lnTo>
                  <a:pt x="13127" y="819"/>
                </a:lnTo>
                <a:lnTo>
                  <a:pt x="13238" y="838"/>
                </a:lnTo>
                <a:lnTo>
                  <a:pt x="13350" y="801"/>
                </a:lnTo>
                <a:lnTo>
                  <a:pt x="13443" y="726"/>
                </a:lnTo>
                <a:lnTo>
                  <a:pt x="13462" y="670"/>
                </a:lnTo>
                <a:lnTo>
                  <a:pt x="13480" y="633"/>
                </a:lnTo>
                <a:lnTo>
                  <a:pt x="13499" y="521"/>
                </a:lnTo>
                <a:lnTo>
                  <a:pt x="13462" y="410"/>
                </a:lnTo>
                <a:lnTo>
                  <a:pt x="13406" y="335"/>
                </a:lnTo>
                <a:lnTo>
                  <a:pt x="13294" y="279"/>
                </a:lnTo>
                <a:lnTo>
                  <a:pt x="13238" y="261"/>
                </a:lnTo>
                <a:close/>
                <a:moveTo>
                  <a:pt x="28729" y="186"/>
                </a:moveTo>
                <a:lnTo>
                  <a:pt x="28673" y="205"/>
                </a:lnTo>
                <a:lnTo>
                  <a:pt x="28598" y="205"/>
                </a:lnTo>
                <a:lnTo>
                  <a:pt x="28542" y="242"/>
                </a:lnTo>
                <a:lnTo>
                  <a:pt x="28486" y="279"/>
                </a:lnTo>
                <a:lnTo>
                  <a:pt x="28449" y="317"/>
                </a:lnTo>
                <a:lnTo>
                  <a:pt x="28412" y="372"/>
                </a:lnTo>
                <a:lnTo>
                  <a:pt x="28393" y="428"/>
                </a:lnTo>
                <a:lnTo>
                  <a:pt x="28393" y="484"/>
                </a:lnTo>
                <a:lnTo>
                  <a:pt x="28375" y="540"/>
                </a:lnTo>
                <a:lnTo>
                  <a:pt x="28393" y="614"/>
                </a:lnTo>
                <a:lnTo>
                  <a:pt x="28412" y="670"/>
                </a:lnTo>
                <a:lnTo>
                  <a:pt x="28468" y="726"/>
                </a:lnTo>
                <a:lnTo>
                  <a:pt x="28505" y="763"/>
                </a:lnTo>
                <a:lnTo>
                  <a:pt x="28561" y="801"/>
                </a:lnTo>
                <a:lnTo>
                  <a:pt x="28635" y="819"/>
                </a:lnTo>
                <a:lnTo>
                  <a:pt x="28691" y="838"/>
                </a:lnTo>
                <a:lnTo>
                  <a:pt x="28766" y="838"/>
                </a:lnTo>
                <a:lnTo>
                  <a:pt x="28822" y="819"/>
                </a:lnTo>
                <a:lnTo>
                  <a:pt x="28877" y="782"/>
                </a:lnTo>
                <a:lnTo>
                  <a:pt x="28933" y="745"/>
                </a:lnTo>
                <a:lnTo>
                  <a:pt x="28989" y="652"/>
                </a:lnTo>
                <a:lnTo>
                  <a:pt x="29026" y="540"/>
                </a:lnTo>
                <a:lnTo>
                  <a:pt x="29008" y="410"/>
                </a:lnTo>
                <a:lnTo>
                  <a:pt x="28989" y="354"/>
                </a:lnTo>
                <a:lnTo>
                  <a:pt x="28952" y="298"/>
                </a:lnTo>
                <a:lnTo>
                  <a:pt x="28896" y="261"/>
                </a:lnTo>
                <a:lnTo>
                  <a:pt x="28859" y="223"/>
                </a:lnTo>
                <a:lnTo>
                  <a:pt x="28784" y="205"/>
                </a:lnTo>
                <a:lnTo>
                  <a:pt x="28729" y="186"/>
                </a:lnTo>
                <a:close/>
                <a:moveTo>
                  <a:pt x="30404" y="242"/>
                </a:moveTo>
                <a:lnTo>
                  <a:pt x="30348" y="261"/>
                </a:lnTo>
                <a:lnTo>
                  <a:pt x="30292" y="279"/>
                </a:lnTo>
                <a:lnTo>
                  <a:pt x="30199" y="335"/>
                </a:lnTo>
                <a:lnTo>
                  <a:pt x="30162" y="391"/>
                </a:lnTo>
                <a:lnTo>
                  <a:pt x="30125" y="447"/>
                </a:lnTo>
                <a:lnTo>
                  <a:pt x="30125" y="503"/>
                </a:lnTo>
                <a:lnTo>
                  <a:pt x="30106" y="559"/>
                </a:lnTo>
                <a:lnTo>
                  <a:pt x="30143" y="670"/>
                </a:lnTo>
                <a:lnTo>
                  <a:pt x="30199" y="745"/>
                </a:lnTo>
                <a:lnTo>
                  <a:pt x="30292" y="819"/>
                </a:lnTo>
                <a:lnTo>
                  <a:pt x="30348" y="838"/>
                </a:lnTo>
                <a:lnTo>
                  <a:pt x="30460" y="838"/>
                </a:lnTo>
                <a:lnTo>
                  <a:pt x="30516" y="819"/>
                </a:lnTo>
                <a:lnTo>
                  <a:pt x="30609" y="745"/>
                </a:lnTo>
                <a:lnTo>
                  <a:pt x="30683" y="652"/>
                </a:lnTo>
                <a:lnTo>
                  <a:pt x="30702" y="596"/>
                </a:lnTo>
                <a:lnTo>
                  <a:pt x="30702" y="540"/>
                </a:lnTo>
                <a:lnTo>
                  <a:pt x="30665" y="428"/>
                </a:lnTo>
                <a:lnTo>
                  <a:pt x="30609" y="335"/>
                </a:lnTo>
                <a:lnTo>
                  <a:pt x="30516" y="279"/>
                </a:lnTo>
                <a:lnTo>
                  <a:pt x="30460" y="261"/>
                </a:lnTo>
                <a:lnTo>
                  <a:pt x="30404" y="242"/>
                </a:lnTo>
                <a:close/>
                <a:moveTo>
                  <a:pt x="34258" y="242"/>
                </a:moveTo>
                <a:lnTo>
                  <a:pt x="34146" y="279"/>
                </a:lnTo>
                <a:lnTo>
                  <a:pt x="34072" y="354"/>
                </a:lnTo>
                <a:lnTo>
                  <a:pt x="34016" y="447"/>
                </a:lnTo>
                <a:lnTo>
                  <a:pt x="33997" y="559"/>
                </a:lnTo>
                <a:lnTo>
                  <a:pt x="34016" y="670"/>
                </a:lnTo>
                <a:lnTo>
                  <a:pt x="34053" y="726"/>
                </a:lnTo>
                <a:lnTo>
                  <a:pt x="34091" y="763"/>
                </a:lnTo>
                <a:lnTo>
                  <a:pt x="34146" y="801"/>
                </a:lnTo>
                <a:lnTo>
                  <a:pt x="34202" y="819"/>
                </a:lnTo>
                <a:lnTo>
                  <a:pt x="34258" y="838"/>
                </a:lnTo>
                <a:lnTo>
                  <a:pt x="34388" y="838"/>
                </a:lnTo>
                <a:lnTo>
                  <a:pt x="34444" y="801"/>
                </a:lnTo>
                <a:lnTo>
                  <a:pt x="34500" y="763"/>
                </a:lnTo>
                <a:lnTo>
                  <a:pt x="34537" y="726"/>
                </a:lnTo>
                <a:lnTo>
                  <a:pt x="34575" y="670"/>
                </a:lnTo>
                <a:lnTo>
                  <a:pt x="34593" y="614"/>
                </a:lnTo>
                <a:lnTo>
                  <a:pt x="34593" y="540"/>
                </a:lnTo>
                <a:lnTo>
                  <a:pt x="34593" y="484"/>
                </a:lnTo>
                <a:lnTo>
                  <a:pt x="34575" y="428"/>
                </a:lnTo>
                <a:lnTo>
                  <a:pt x="34537" y="372"/>
                </a:lnTo>
                <a:lnTo>
                  <a:pt x="34463" y="298"/>
                </a:lnTo>
                <a:lnTo>
                  <a:pt x="34351" y="242"/>
                </a:lnTo>
                <a:close/>
                <a:moveTo>
                  <a:pt x="91509" y="242"/>
                </a:moveTo>
                <a:lnTo>
                  <a:pt x="91453" y="261"/>
                </a:lnTo>
                <a:lnTo>
                  <a:pt x="91360" y="335"/>
                </a:lnTo>
                <a:lnTo>
                  <a:pt x="91322" y="372"/>
                </a:lnTo>
                <a:lnTo>
                  <a:pt x="91285" y="428"/>
                </a:lnTo>
                <a:lnTo>
                  <a:pt x="91267" y="484"/>
                </a:lnTo>
                <a:lnTo>
                  <a:pt x="91267" y="540"/>
                </a:lnTo>
                <a:lnTo>
                  <a:pt x="91285" y="596"/>
                </a:lnTo>
                <a:lnTo>
                  <a:pt x="91304" y="652"/>
                </a:lnTo>
                <a:lnTo>
                  <a:pt x="91360" y="745"/>
                </a:lnTo>
                <a:lnTo>
                  <a:pt x="91453" y="819"/>
                </a:lnTo>
                <a:lnTo>
                  <a:pt x="91509" y="838"/>
                </a:lnTo>
                <a:lnTo>
                  <a:pt x="91639" y="838"/>
                </a:lnTo>
                <a:lnTo>
                  <a:pt x="91695" y="819"/>
                </a:lnTo>
                <a:lnTo>
                  <a:pt x="91732" y="782"/>
                </a:lnTo>
                <a:lnTo>
                  <a:pt x="91788" y="745"/>
                </a:lnTo>
                <a:lnTo>
                  <a:pt x="91825" y="708"/>
                </a:lnTo>
                <a:lnTo>
                  <a:pt x="91844" y="652"/>
                </a:lnTo>
                <a:lnTo>
                  <a:pt x="91862" y="596"/>
                </a:lnTo>
                <a:lnTo>
                  <a:pt x="91862" y="540"/>
                </a:lnTo>
                <a:lnTo>
                  <a:pt x="91844" y="428"/>
                </a:lnTo>
                <a:lnTo>
                  <a:pt x="91769" y="335"/>
                </a:lnTo>
                <a:lnTo>
                  <a:pt x="91676" y="261"/>
                </a:lnTo>
                <a:lnTo>
                  <a:pt x="91620" y="242"/>
                </a:lnTo>
                <a:close/>
                <a:moveTo>
                  <a:pt x="36399" y="186"/>
                </a:moveTo>
                <a:lnTo>
                  <a:pt x="36306" y="205"/>
                </a:lnTo>
                <a:lnTo>
                  <a:pt x="36232" y="223"/>
                </a:lnTo>
                <a:lnTo>
                  <a:pt x="36138" y="298"/>
                </a:lnTo>
                <a:lnTo>
                  <a:pt x="36083" y="372"/>
                </a:lnTo>
                <a:lnTo>
                  <a:pt x="36064" y="447"/>
                </a:lnTo>
                <a:lnTo>
                  <a:pt x="36045" y="503"/>
                </a:lnTo>
                <a:lnTo>
                  <a:pt x="36045" y="521"/>
                </a:lnTo>
                <a:lnTo>
                  <a:pt x="36064" y="614"/>
                </a:lnTo>
                <a:lnTo>
                  <a:pt x="36083" y="689"/>
                </a:lnTo>
                <a:lnTo>
                  <a:pt x="36138" y="763"/>
                </a:lnTo>
                <a:lnTo>
                  <a:pt x="36194" y="801"/>
                </a:lnTo>
                <a:lnTo>
                  <a:pt x="36269" y="838"/>
                </a:lnTo>
                <a:lnTo>
                  <a:pt x="36343" y="856"/>
                </a:lnTo>
                <a:lnTo>
                  <a:pt x="36418" y="856"/>
                </a:lnTo>
                <a:lnTo>
                  <a:pt x="36511" y="838"/>
                </a:lnTo>
                <a:lnTo>
                  <a:pt x="36567" y="782"/>
                </a:lnTo>
                <a:lnTo>
                  <a:pt x="36623" y="726"/>
                </a:lnTo>
                <a:lnTo>
                  <a:pt x="36660" y="633"/>
                </a:lnTo>
                <a:lnTo>
                  <a:pt x="36678" y="577"/>
                </a:lnTo>
                <a:lnTo>
                  <a:pt x="36716" y="503"/>
                </a:lnTo>
                <a:lnTo>
                  <a:pt x="36716" y="428"/>
                </a:lnTo>
                <a:lnTo>
                  <a:pt x="36678" y="354"/>
                </a:lnTo>
                <a:lnTo>
                  <a:pt x="36641" y="298"/>
                </a:lnTo>
                <a:lnTo>
                  <a:pt x="36585" y="242"/>
                </a:lnTo>
                <a:lnTo>
                  <a:pt x="36511" y="205"/>
                </a:lnTo>
                <a:lnTo>
                  <a:pt x="36399" y="186"/>
                </a:lnTo>
                <a:close/>
                <a:moveTo>
                  <a:pt x="56637" y="223"/>
                </a:moveTo>
                <a:lnTo>
                  <a:pt x="56563" y="261"/>
                </a:lnTo>
                <a:lnTo>
                  <a:pt x="56507" y="298"/>
                </a:lnTo>
                <a:lnTo>
                  <a:pt x="56451" y="335"/>
                </a:lnTo>
                <a:lnTo>
                  <a:pt x="56414" y="410"/>
                </a:lnTo>
                <a:lnTo>
                  <a:pt x="56395" y="484"/>
                </a:lnTo>
                <a:lnTo>
                  <a:pt x="56376" y="559"/>
                </a:lnTo>
                <a:lnTo>
                  <a:pt x="56395" y="633"/>
                </a:lnTo>
                <a:lnTo>
                  <a:pt x="56432" y="689"/>
                </a:lnTo>
                <a:lnTo>
                  <a:pt x="56469" y="763"/>
                </a:lnTo>
                <a:lnTo>
                  <a:pt x="56525" y="801"/>
                </a:lnTo>
                <a:lnTo>
                  <a:pt x="56581" y="838"/>
                </a:lnTo>
                <a:lnTo>
                  <a:pt x="56656" y="856"/>
                </a:lnTo>
                <a:lnTo>
                  <a:pt x="56786" y="856"/>
                </a:lnTo>
                <a:lnTo>
                  <a:pt x="56898" y="819"/>
                </a:lnTo>
                <a:lnTo>
                  <a:pt x="56953" y="782"/>
                </a:lnTo>
                <a:lnTo>
                  <a:pt x="56991" y="745"/>
                </a:lnTo>
                <a:lnTo>
                  <a:pt x="57028" y="708"/>
                </a:lnTo>
                <a:lnTo>
                  <a:pt x="57065" y="633"/>
                </a:lnTo>
                <a:lnTo>
                  <a:pt x="57065" y="540"/>
                </a:lnTo>
                <a:lnTo>
                  <a:pt x="57047" y="428"/>
                </a:lnTo>
                <a:lnTo>
                  <a:pt x="57009" y="335"/>
                </a:lnTo>
                <a:lnTo>
                  <a:pt x="56916" y="279"/>
                </a:lnTo>
                <a:lnTo>
                  <a:pt x="56842" y="242"/>
                </a:lnTo>
                <a:lnTo>
                  <a:pt x="56786" y="223"/>
                </a:lnTo>
                <a:close/>
                <a:moveTo>
                  <a:pt x="58517" y="242"/>
                </a:moveTo>
                <a:lnTo>
                  <a:pt x="58406" y="261"/>
                </a:lnTo>
                <a:lnTo>
                  <a:pt x="58350" y="279"/>
                </a:lnTo>
                <a:lnTo>
                  <a:pt x="58294" y="317"/>
                </a:lnTo>
                <a:lnTo>
                  <a:pt x="58257" y="372"/>
                </a:lnTo>
                <a:lnTo>
                  <a:pt x="58238" y="428"/>
                </a:lnTo>
                <a:lnTo>
                  <a:pt x="58220" y="484"/>
                </a:lnTo>
                <a:lnTo>
                  <a:pt x="58220" y="540"/>
                </a:lnTo>
                <a:lnTo>
                  <a:pt x="58220" y="614"/>
                </a:lnTo>
                <a:lnTo>
                  <a:pt x="58238" y="670"/>
                </a:lnTo>
                <a:lnTo>
                  <a:pt x="58275" y="726"/>
                </a:lnTo>
                <a:lnTo>
                  <a:pt x="58313" y="763"/>
                </a:lnTo>
                <a:lnTo>
                  <a:pt x="58350" y="801"/>
                </a:lnTo>
                <a:lnTo>
                  <a:pt x="58406" y="838"/>
                </a:lnTo>
                <a:lnTo>
                  <a:pt x="58480" y="856"/>
                </a:lnTo>
                <a:lnTo>
                  <a:pt x="58592" y="856"/>
                </a:lnTo>
                <a:lnTo>
                  <a:pt x="58648" y="819"/>
                </a:lnTo>
                <a:lnTo>
                  <a:pt x="58704" y="801"/>
                </a:lnTo>
                <a:lnTo>
                  <a:pt x="58759" y="745"/>
                </a:lnTo>
                <a:lnTo>
                  <a:pt x="58797" y="708"/>
                </a:lnTo>
                <a:lnTo>
                  <a:pt x="58815" y="652"/>
                </a:lnTo>
                <a:lnTo>
                  <a:pt x="58834" y="577"/>
                </a:lnTo>
                <a:lnTo>
                  <a:pt x="58834" y="521"/>
                </a:lnTo>
                <a:lnTo>
                  <a:pt x="58797" y="410"/>
                </a:lnTo>
                <a:lnTo>
                  <a:pt x="58778" y="354"/>
                </a:lnTo>
                <a:lnTo>
                  <a:pt x="58741" y="298"/>
                </a:lnTo>
                <a:lnTo>
                  <a:pt x="58704" y="279"/>
                </a:lnTo>
                <a:lnTo>
                  <a:pt x="58648" y="242"/>
                </a:lnTo>
                <a:close/>
                <a:moveTo>
                  <a:pt x="41463" y="149"/>
                </a:moveTo>
                <a:lnTo>
                  <a:pt x="41389" y="168"/>
                </a:lnTo>
                <a:lnTo>
                  <a:pt x="41314" y="168"/>
                </a:lnTo>
                <a:lnTo>
                  <a:pt x="41240" y="205"/>
                </a:lnTo>
                <a:lnTo>
                  <a:pt x="41184" y="261"/>
                </a:lnTo>
                <a:lnTo>
                  <a:pt x="41128" y="317"/>
                </a:lnTo>
                <a:lnTo>
                  <a:pt x="41110" y="391"/>
                </a:lnTo>
                <a:lnTo>
                  <a:pt x="41091" y="447"/>
                </a:lnTo>
                <a:lnTo>
                  <a:pt x="41091" y="521"/>
                </a:lnTo>
                <a:lnTo>
                  <a:pt x="41091" y="577"/>
                </a:lnTo>
                <a:lnTo>
                  <a:pt x="41110" y="652"/>
                </a:lnTo>
                <a:lnTo>
                  <a:pt x="41147" y="708"/>
                </a:lnTo>
                <a:lnTo>
                  <a:pt x="41184" y="763"/>
                </a:lnTo>
                <a:lnTo>
                  <a:pt x="41240" y="801"/>
                </a:lnTo>
                <a:lnTo>
                  <a:pt x="41296" y="838"/>
                </a:lnTo>
                <a:lnTo>
                  <a:pt x="41352" y="856"/>
                </a:lnTo>
                <a:lnTo>
                  <a:pt x="41426" y="875"/>
                </a:lnTo>
                <a:lnTo>
                  <a:pt x="41482" y="856"/>
                </a:lnTo>
                <a:lnTo>
                  <a:pt x="41556" y="856"/>
                </a:lnTo>
                <a:lnTo>
                  <a:pt x="41612" y="819"/>
                </a:lnTo>
                <a:lnTo>
                  <a:pt x="41668" y="782"/>
                </a:lnTo>
                <a:lnTo>
                  <a:pt x="41724" y="745"/>
                </a:lnTo>
                <a:lnTo>
                  <a:pt x="41798" y="614"/>
                </a:lnTo>
                <a:lnTo>
                  <a:pt x="41817" y="540"/>
                </a:lnTo>
                <a:lnTo>
                  <a:pt x="41836" y="465"/>
                </a:lnTo>
                <a:lnTo>
                  <a:pt x="41817" y="391"/>
                </a:lnTo>
                <a:lnTo>
                  <a:pt x="41798" y="317"/>
                </a:lnTo>
                <a:lnTo>
                  <a:pt x="41761" y="261"/>
                </a:lnTo>
                <a:lnTo>
                  <a:pt x="41705" y="223"/>
                </a:lnTo>
                <a:lnTo>
                  <a:pt x="41631" y="186"/>
                </a:lnTo>
                <a:lnTo>
                  <a:pt x="41556" y="168"/>
                </a:lnTo>
                <a:lnTo>
                  <a:pt x="41463" y="149"/>
                </a:lnTo>
                <a:close/>
                <a:moveTo>
                  <a:pt x="70470" y="149"/>
                </a:moveTo>
                <a:lnTo>
                  <a:pt x="70396" y="168"/>
                </a:lnTo>
                <a:lnTo>
                  <a:pt x="70321" y="205"/>
                </a:lnTo>
                <a:lnTo>
                  <a:pt x="70247" y="242"/>
                </a:lnTo>
                <a:lnTo>
                  <a:pt x="70191" y="279"/>
                </a:lnTo>
                <a:lnTo>
                  <a:pt x="70154" y="335"/>
                </a:lnTo>
                <a:lnTo>
                  <a:pt x="70116" y="410"/>
                </a:lnTo>
                <a:lnTo>
                  <a:pt x="70098" y="465"/>
                </a:lnTo>
                <a:lnTo>
                  <a:pt x="70098" y="540"/>
                </a:lnTo>
                <a:lnTo>
                  <a:pt x="70135" y="652"/>
                </a:lnTo>
                <a:lnTo>
                  <a:pt x="70154" y="708"/>
                </a:lnTo>
                <a:lnTo>
                  <a:pt x="70210" y="763"/>
                </a:lnTo>
                <a:lnTo>
                  <a:pt x="70247" y="801"/>
                </a:lnTo>
                <a:lnTo>
                  <a:pt x="70303" y="838"/>
                </a:lnTo>
                <a:lnTo>
                  <a:pt x="70358" y="856"/>
                </a:lnTo>
                <a:lnTo>
                  <a:pt x="70433" y="875"/>
                </a:lnTo>
                <a:lnTo>
                  <a:pt x="70563" y="856"/>
                </a:lnTo>
                <a:lnTo>
                  <a:pt x="70619" y="838"/>
                </a:lnTo>
                <a:lnTo>
                  <a:pt x="70675" y="801"/>
                </a:lnTo>
                <a:lnTo>
                  <a:pt x="70712" y="745"/>
                </a:lnTo>
                <a:lnTo>
                  <a:pt x="70749" y="689"/>
                </a:lnTo>
                <a:lnTo>
                  <a:pt x="70787" y="614"/>
                </a:lnTo>
                <a:lnTo>
                  <a:pt x="70805" y="540"/>
                </a:lnTo>
                <a:lnTo>
                  <a:pt x="70824" y="465"/>
                </a:lnTo>
                <a:lnTo>
                  <a:pt x="70824" y="372"/>
                </a:lnTo>
                <a:lnTo>
                  <a:pt x="70787" y="298"/>
                </a:lnTo>
                <a:lnTo>
                  <a:pt x="70749" y="242"/>
                </a:lnTo>
                <a:lnTo>
                  <a:pt x="70694" y="186"/>
                </a:lnTo>
                <a:lnTo>
                  <a:pt x="70601" y="149"/>
                </a:lnTo>
                <a:close/>
                <a:moveTo>
                  <a:pt x="79314" y="205"/>
                </a:moveTo>
                <a:lnTo>
                  <a:pt x="79239" y="223"/>
                </a:lnTo>
                <a:lnTo>
                  <a:pt x="79183" y="261"/>
                </a:lnTo>
                <a:lnTo>
                  <a:pt x="79128" y="298"/>
                </a:lnTo>
                <a:lnTo>
                  <a:pt x="79090" y="354"/>
                </a:lnTo>
                <a:lnTo>
                  <a:pt x="79053" y="410"/>
                </a:lnTo>
                <a:lnTo>
                  <a:pt x="79035" y="484"/>
                </a:lnTo>
                <a:lnTo>
                  <a:pt x="79035" y="540"/>
                </a:lnTo>
                <a:lnTo>
                  <a:pt x="79035" y="614"/>
                </a:lnTo>
                <a:lnTo>
                  <a:pt x="79053" y="670"/>
                </a:lnTo>
                <a:lnTo>
                  <a:pt x="79090" y="726"/>
                </a:lnTo>
                <a:lnTo>
                  <a:pt x="79128" y="782"/>
                </a:lnTo>
                <a:lnTo>
                  <a:pt x="79183" y="819"/>
                </a:lnTo>
                <a:lnTo>
                  <a:pt x="79239" y="856"/>
                </a:lnTo>
                <a:lnTo>
                  <a:pt x="79295" y="875"/>
                </a:lnTo>
                <a:lnTo>
                  <a:pt x="79444" y="875"/>
                </a:lnTo>
                <a:lnTo>
                  <a:pt x="79500" y="856"/>
                </a:lnTo>
                <a:lnTo>
                  <a:pt x="79556" y="819"/>
                </a:lnTo>
                <a:lnTo>
                  <a:pt x="79612" y="782"/>
                </a:lnTo>
                <a:lnTo>
                  <a:pt x="79649" y="726"/>
                </a:lnTo>
                <a:lnTo>
                  <a:pt x="79686" y="670"/>
                </a:lnTo>
                <a:lnTo>
                  <a:pt x="79705" y="614"/>
                </a:lnTo>
                <a:lnTo>
                  <a:pt x="79705" y="540"/>
                </a:lnTo>
                <a:lnTo>
                  <a:pt x="79705" y="484"/>
                </a:lnTo>
                <a:lnTo>
                  <a:pt x="79686" y="410"/>
                </a:lnTo>
                <a:lnTo>
                  <a:pt x="79649" y="354"/>
                </a:lnTo>
                <a:lnTo>
                  <a:pt x="79612" y="298"/>
                </a:lnTo>
                <a:lnTo>
                  <a:pt x="79556" y="261"/>
                </a:lnTo>
                <a:lnTo>
                  <a:pt x="79500" y="223"/>
                </a:lnTo>
                <a:lnTo>
                  <a:pt x="79444" y="205"/>
                </a:lnTo>
                <a:close/>
                <a:moveTo>
                  <a:pt x="38056" y="112"/>
                </a:moveTo>
                <a:lnTo>
                  <a:pt x="37982" y="130"/>
                </a:lnTo>
                <a:lnTo>
                  <a:pt x="37889" y="149"/>
                </a:lnTo>
                <a:lnTo>
                  <a:pt x="37833" y="186"/>
                </a:lnTo>
                <a:lnTo>
                  <a:pt x="37758" y="223"/>
                </a:lnTo>
                <a:lnTo>
                  <a:pt x="37702" y="279"/>
                </a:lnTo>
                <a:lnTo>
                  <a:pt x="37647" y="335"/>
                </a:lnTo>
                <a:lnTo>
                  <a:pt x="37609" y="410"/>
                </a:lnTo>
                <a:lnTo>
                  <a:pt x="37591" y="465"/>
                </a:lnTo>
                <a:lnTo>
                  <a:pt x="37591" y="540"/>
                </a:lnTo>
                <a:lnTo>
                  <a:pt x="37591" y="596"/>
                </a:lnTo>
                <a:lnTo>
                  <a:pt x="37609" y="670"/>
                </a:lnTo>
                <a:lnTo>
                  <a:pt x="37628" y="726"/>
                </a:lnTo>
                <a:lnTo>
                  <a:pt x="37665" y="782"/>
                </a:lnTo>
                <a:lnTo>
                  <a:pt x="37721" y="819"/>
                </a:lnTo>
                <a:lnTo>
                  <a:pt x="37777" y="856"/>
                </a:lnTo>
                <a:lnTo>
                  <a:pt x="37851" y="875"/>
                </a:lnTo>
                <a:lnTo>
                  <a:pt x="37926" y="894"/>
                </a:lnTo>
                <a:lnTo>
                  <a:pt x="38000" y="894"/>
                </a:lnTo>
                <a:lnTo>
                  <a:pt x="38075" y="856"/>
                </a:lnTo>
                <a:lnTo>
                  <a:pt x="38131" y="838"/>
                </a:lnTo>
                <a:lnTo>
                  <a:pt x="38186" y="782"/>
                </a:lnTo>
                <a:lnTo>
                  <a:pt x="38224" y="726"/>
                </a:lnTo>
                <a:lnTo>
                  <a:pt x="38261" y="652"/>
                </a:lnTo>
                <a:lnTo>
                  <a:pt x="38298" y="521"/>
                </a:lnTo>
                <a:lnTo>
                  <a:pt x="38280" y="372"/>
                </a:lnTo>
                <a:lnTo>
                  <a:pt x="38261" y="298"/>
                </a:lnTo>
                <a:lnTo>
                  <a:pt x="38224" y="223"/>
                </a:lnTo>
                <a:lnTo>
                  <a:pt x="38186" y="168"/>
                </a:lnTo>
                <a:lnTo>
                  <a:pt x="38112" y="130"/>
                </a:lnTo>
                <a:lnTo>
                  <a:pt x="38056" y="112"/>
                </a:lnTo>
                <a:close/>
                <a:moveTo>
                  <a:pt x="68869" y="261"/>
                </a:moveTo>
                <a:lnTo>
                  <a:pt x="68813" y="279"/>
                </a:lnTo>
                <a:lnTo>
                  <a:pt x="68757" y="317"/>
                </a:lnTo>
                <a:lnTo>
                  <a:pt x="68720" y="354"/>
                </a:lnTo>
                <a:lnTo>
                  <a:pt x="68664" y="410"/>
                </a:lnTo>
                <a:lnTo>
                  <a:pt x="68646" y="465"/>
                </a:lnTo>
                <a:lnTo>
                  <a:pt x="68627" y="540"/>
                </a:lnTo>
                <a:lnTo>
                  <a:pt x="68627" y="596"/>
                </a:lnTo>
                <a:lnTo>
                  <a:pt x="68664" y="708"/>
                </a:lnTo>
                <a:lnTo>
                  <a:pt x="68739" y="801"/>
                </a:lnTo>
                <a:lnTo>
                  <a:pt x="68832" y="856"/>
                </a:lnTo>
                <a:lnTo>
                  <a:pt x="68888" y="875"/>
                </a:lnTo>
                <a:lnTo>
                  <a:pt x="68944" y="894"/>
                </a:lnTo>
                <a:lnTo>
                  <a:pt x="68999" y="875"/>
                </a:lnTo>
                <a:lnTo>
                  <a:pt x="69074" y="856"/>
                </a:lnTo>
                <a:lnTo>
                  <a:pt x="69130" y="819"/>
                </a:lnTo>
                <a:lnTo>
                  <a:pt x="69167" y="782"/>
                </a:lnTo>
                <a:lnTo>
                  <a:pt x="69204" y="745"/>
                </a:lnTo>
                <a:lnTo>
                  <a:pt x="69241" y="670"/>
                </a:lnTo>
                <a:lnTo>
                  <a:pt x="69260" y="614"/>
                </a:lnTo>
                <a:lnTo>
                  <a:pt x="69260" y="559"/>
                </a:lnTo>
                <a:lnTo>
                  <a:pt x="69223" y="447"/>
                </a:lnTo>
                <a:lnTo>
                  <a:pt x="69148" y="354"/>
                </a:lnTo>
                <a:lnTo>
                  <a:pt x="69055" y="279"/>
                </a:lnTo>
                <a:lnTo>
                  <a:pt x="68999" y="261"/>
                </a:lnTo>
                <a:close/>
                <a:moveTo>
                  <a:pt x="83000" y="186"/>
                </a:moveTo>
                <a:lnTo>
                  <a:pt x="82926" y="205"/>
                </a:lnTo>
                <a:lnTo>
                  <a:pt x="82870" y="223"/>
                </a:lnTo>
                <a:lnTo>
                  <a:pt x="82795" y="261"/>
                </a:lnTo>
                <a:lnTo>
                  <a:pt x="82739" y="317"/>
                </a:lnTo>
                <a:lnTo>
                  <a:pt x="82702" y="372"/>
                </a:lnTo>
                <a:lnTo>
                  <a:pt x="82665" y="428"/>
                </a:lnTo>
                <a:lnTo>
                  <a:pt x="82665" y="503"/>
                </a:lnTo>
                <a:lnTo>
                  <a:pt x="82665" y="577"/>
                </a:lnTo>
                <a:lnTo>
                  <a:pt x="82702" y="708"/>
                </a:lnTo>
                <a:lnTo>
                  <a:pt x="82777" y="801"/>
                </a:lnTo>
                <a:lnTo>
                  <a:pt x="82833" y="838"/>
                </a:lnTo>
                <a:lnTo>
                  <a:pt x="82888" y="875"/>
                </a:lnTo>
                <a:lnTo>
                  <a:pt x="82944" y="894"/>
                </a:lnTo>
                <a:lnTo>
                  <a:pt x="83075" y="894"/>
                </a:lnTo>
                <a:lnTo>
                  <a:pt x="83149" y="856"/>
                </a:lnTo>
                <a:lnTo>
                  <a:pt x="83205" y="819"/>
                </a:lnTo>
                <a:lnTo>
                  <a:pt x="83261" y="782"/>
                </a:lnTo>
                <a:lnTo>
                  <a:pt x="83317" y="726"/>
                </a:lnTo>
                <a:lnTo>
                  <a:pt x="83335" y="652"/>
                </a:lnTo>
                <a:lnTo>
                  <a:pt x="83354" y="577"/>
                </a:lnTo>
                <a:lnTo>
                  <a:pt x="83354" y="503"/>
                </a:lnTo>
                <a:lnTo>
                  <a:pt x="83317" y="391"/>
                </a:lnTo>
                <a:lnTo>
                  <a:pt x="83242" y="279"/>
                </a:lnTo>
                <a:lnTo>
                  <a:pt x="83186" y="242"/>
                </a:lnTo>
                <a:lnTo>
                  <a:pt x="83130" y="223"/>
                </a:lnTo>
                <a:lnTo>
                  <a:pt x="83075" y="205"/>
                </a:lnTo>
                <a:lnTo>
                  <a:pt x="83000" y="186"/>
                </a:lnTo>
                <a:close/>
                <a:moveTo>
                  <a:pt x="89833" y="186"/>
                </a:moveTo>
                <a:lnTo>
                  <a:pt x="89759" y="205"/>
                </a:lnTo>
                <a:lnTo>
                  <a:pt x="89684" y="223"/>
                </a:lnTo>
                <a:lnTo>
                  <a:pt x="89628" y="261"/>
                </a:lnTo>
                <a:lnTo>
                  <a:pt x="89591" y="298"/>
                </a:lnTo>
                <a:lnTo>
                  <a:pt x="89554" y="354"/>
                </a:lnTo>
                <a:lnTo>
                  <a:pt x="89516" y="410"/>
                </a:lnTo>
                <a:lnTo>
                  <a:pt x="89498" y="540"/>
                </a:lnTo>
                <a:lnTo>
                  <a:pt x="89516" y="670"/>
                </a:lnTo>
                <a:lnTo>
                  <a:pt x="89554" y="726"/>
                </a:lnTo>
                <a:lnTo>
                  <a:pt x="89591" y="782"/>
                </a:lnTo>
                <a:lnTo>
                  <a:pt x="89628" y="838"/>
                </a:lnTo>
                <a:lnTo>
                  <a:pt x="89684" y="875"/>
                </a:lnTo>
                <a:lnTo>
                  <a:pt x="89759" y="894"/>
                </a:lnTo>
                <a:lnTo>
                  <a:pt x="89926" y="894"/>
                </a:lnTo>
                <a:lnTo>
                  <a:pt x="89982" y="875"/>
                </a:lnTo>
                <a:lnTo>
                  <a:pt x="90056" y="838"/>
                </a:lnTo>
                <a:lnTo>
                  <a:pt x="90094" y="782"/>
                </a:lnTo>
                <a:lnTo>
                  <a:pt x="90131" y="726"/>
                </a:lnTo>
                <a:lnTo>
                  <a:pt x="90168" y="670"/>
                </a:lnTo>
                <a:lnTo>
                  <a:pt x="90187" y="540"/>
                </a:lnTo>
                <a:lnTo>
                  <a:pt x="90168" y="410"/>
                </a:lnTo>
                <a:lnTo>
                  <a:pt x="90131" y="354"/>
                </a:lnTo>
                <a:lnTo>
                  <a:pt x="90094" y="298"/>
                </a:lnTo>
                <a:lnTo>
                  <a:pt x="90056" y="261"/>
                </a:lnTo>
                <a:lnTo>
                  <a:pt x="89982" y="223"/>
                </a:lnTo>
                <a:lnTo>
                  <a:pt x="89926" y="205"/>
                </a:lnTo>
                <a:lnTo>
                  <a:pt x="89833" y="186"/>
                </a:lnTo>
                <a:close/>
                <a:moveTo>
                  <a:pt x="23609" y="298"/>
                </a:moveTo>
                <a:lnTo>
                  <a:pt x="23534" y="317"/>
                </a:lnTo>
                <a:lnTo>
                  <a:pt x="23478" y="335"/>
                </a:lnTo>
                <a:lnTo>
                  <a:pt x="23422" y="372"/>
                </a:lnTo>
                <a:lnTo>
                  <a:pt x="23385" y="428"/>
                </a:lnTo>
                <a:lnTo>
                  <a:pt x="23348" y="484"/>
                </a:lnTo>
                <a:lnTo>
                  <a:pt x="23329" y="540"/>
                </a:lnTo>
                <a:lnTo>
                  <a:pt x="23329" y="596"/>
                </a:lnTo>
                <a:lnTo>
                  <a:pt x="23329" y="670"/>
                </a:lnTo>
                <a:lnTo>
                  <a:pt x="23348" y="726"/>
                </a:lnTo>
                <a:lnTo>
                  <a:pt x="23385" y="782"/>
                </a:lnTo>
                <a:lnTo>
                  <a:pt x="23422" y="838"/>
                </a:lnTo>
                <a:lnTo>
                  <a:pt x="23478" y="875"/>
                </a:lnTo>
                <a:lnTo>
                  <a:pt x="23534" y="912"/>
                </a:lnTo>
                <a:lnTo>
                  <a:pt x="23739" y="912"/>
                </a:lnTo>
                <a:lnTo>
                  <a:pt x="23795" y="875"/>
                </a:lnTo>
                <a:lnTo>
                  <a:pt x="23851" y="838"/>
                </a:lnTo>
                <a:lnTo>
                  <a:pt x="23906" y="801"/>
                </a:lnTo>
                <a:lnTo>
                  <a:pt x="23925" y="745"/>
                </a:lnTo>
                <a:lnTo>
                  <a:pt x="23944" y="689"/>
                </a:lnTo>
                <a:lnTo>
                  <a:pt x="23962" y="633"/>
                </a:lnTo>
                <a:lnTo>
                  <a:pt x="23944" y="521"/>
                </a:lnTo>
                <a:lnTo>
                  <a:pt x="23888" y="428"/>
                </a:lnTo>
                <a:lnTo>
                  <a:pt x="23813" y="354"/>
                </a:lnTo>
                <a:lnTo>
                  <a:pt x="23702" y="298"/>
                </a:lnTo>
                <a:close/>
                <a:moveTo>
                  <a:pt x="14635" y="335"/>
                </a:moveTo>
                <a:lnTo>
                  <a:pt x="14579" y="354"/>
                </a:lnTo>
                <a:lnTo>
                  <a:pt x="14523" y="391"/>
                </a:lnTo>
                <a:lnTo>
                  <a:pt x="14467" y="428"/>
                </a:lnTo>
                <a:lnTo>
                  <a:pt x="14430" y="465"/>
                </a:lnTo>
                <a:lnTo>
                  <a:pt x="14411" y="521"/>
                </a:lnTo>
                <a:lnTo>
                  <a:pt x="14393" y="577"/>
                </a:lnTo>
                <a:lnTo>
                  <a:pt x="14393" y="633"/>
                </a:lnTo>
                <a:lnTo>
                  <a:pt x="14411" y="745"/>
                </a:lnTo>
                <a:lnTo>
                  <a:pt x="14486" y="838"/>
                </a:lnTo>
                <a:lnTo>
                  <a:pt x="14579" y="912"/>
                </a:lnTo>
                <a:lnTo>
                  <a:pt x="14635" y="912"/>
                </a:lnTo>
                <a:lnTo>
                  <a:pt x="14690" y="931"/>
                </a:lnTo>
                <a:lnTo>
                  <a:pt x="14746" y="912"/>
                </a:lnTo>
                <a:lnTo>
                  <a:pt x="14802" y="894"/>
                </a:lnTo>
                <a:lnTo>
                  <a:pt x="14895" y="838"/>
                </a:lnTo>
                <a:lnTo>
                  <a:pt x="14933" y="801"/>
                </a:lnTo>
                <a:lnTo>
                  <a:pt x="14970" y="745"/>
                </a:lnTo>
                <a:lnTo>
                  <a:pt x="14988" y="689"/>
                </a:lnTo>
                <a:lnTo>
                  <a:pt x="14988" y="633"/>
                </a:lnTo>
                <a:lnTo>
                  <a:pt x="14970" y="577"/>
                </a:lnTo>
                <a:lnTo>
                  <a:pt x="14951" y="521"/>
                </a:lnTo>
                <a:lnTo>
                  <a:pt x="14895" y="428"/>
                </a:lnTo>
                <a:lnTo>
                  <a:pt x="14802" y="354"/>
                </a:lnTo>
                <a:lnTo>
                  <a:pt x="14746" y="335"/>
                </a:lnTo>
                <a:close/>
                <a:moveTo>
                  <a:pt x="20052" y="298"/>
                </a:moveTo>
                <a:lnTo>
                  <a:pt x="19941" y="317"/>
                </a:lnTo>
                <a:lnTo>
                  <a:pt x="19885" y="354"/>
                </a:lnTo>
                <a:lnTo>
                  <a:pt x="19848" y="391"/>
                </a:lnTo>
                <a:lnTo>
                  <a:pt x="19773" y="503"/>
                </a:lnTo>
                <a:lnTo>
                  <a:pt x="19755" y="614"/>
                </a:lnTo>
                <a:lnTo>
                  <a:pt x="19773" y="726"/>
                </a:lnTo>
                <a:lnTo>
                  <a:pt x="19829" y="819"/>
                </a:lnTo>
                <a:lnTo>
                  <a:pt x="19866" y="856"/>
                </a:lnTo>
                <a:lnTo>
                  <a:pt x="19922" y="894"/>
                </a:lnTo>
                <a:lnTo>
                  <a:pt x="19997" y="931"/>
                </a:lnTo>
                <a:lnTo>
                  <a:pt x="20108" y="931"/>
                </a:lnTo>
                <a:lnTo>
                  <a:pt x="20183" y="912"/>
                </a:lnTo>
                <a:lnTo>
                  <a:pt x="20239" y="894"/>
                </a:lnTo>
                <a:lnTo>
                  <a:pt x="20295" y="838"/>
                </a:lnTo>
                <a:lnTo>
                  <a:pt x="20332" y="801"/>
                </a:lnTo>
                <a:lnTo>
                  <a:pt x="20369" y="726"/>
                </a:lnTo>
                <a:lnTo>
                  <a:pt x="20388" y="670"/>
                </a:lnTo>
                <a:lnTo>
                  <a:pt x="20388" y="596"/>
                </a:lnTo>
                <a:lnTo>
                  <a:pt x="20369" y="540"/>
                </a:lnTo>
                <a:lnTo>
                  <a:pt x="20350" y="465"/>
                </a:lnTo>
                <a:lnTo>
                  <a:pt x="20313" y="410"/>
                </a:lnTo>
                <a:lnTo>
                  <a:pt x="20257" y="372"/>
                </a:lnTo>
                <a:lnTo>
                  <a:pt x="20164" y="317"/>
                </a:lnTo>
                <a:lnTo>
                  <a:pt x="20052" y="298"/>
                </a:lnTo>
                <a:close/>
                <a:moveTo>
                  <a:pt x="63302" y="186"/>
                </a:moveTo>
                <a:lnTo>
                  <a:pt x="63228" y="205"/>
                </a:lnTo>
                <a:lnTo>
                  <a:pt x="63153" y="242"/>
                </a:lnTo>
                <a:lnTo>
                  <a:pt x="63097" y="298"/>
                </a:lnTo>
                <a:lnTo>
                  <a:pt x="63060" y="354"/>
                </a:lnTo>
                <a:lnTo>
                  <a:pt x="63023" y="410"/>
                </a:lnTo>
                <a:lnTo>
                  <a:pt x="63004" y="484"/>
                </a:lnTo>
                <a:lnTo>
                  <a:pt x="63004" y="559"/>
                </a:lnTo>
                <a:lnTo>
                  <a:pt x="63004" y="633"/>
                </a:lnTo>
                <a:lnTo>
                  <a:pt x="63023" y="708"/>
                </a:lnTo>
                <a:lnTo>
                  <a:pt x="63060" y="782"/>
                </a:lnTo>
                <a:lnTo>
                  <a:pt x="63116" y="838"/>
                </a:lnTo>
                <a:lnTo>
                  <a:pt x="63172" y="875"/>
                </a:lnTo>
                <a:lnTo>
                  <a:pt x="63246" y="912"/>
                </a:lnTo>
                <a:lnTo>
                  <a:pt x="63321" y="931"/>
                </a:lnTo>
                <a:lnTo>
                  <a:pt x="63395" y="931"/>
                </a:lnTo>
                <a:lnTo>
                  <a:pt x="63488" y="912"/>
                </a:lnTo>
                <a:lnTo>
                  <a:pt x="63563" y="875"/>
                </a:lnTo>
                <a:lnTo>
                  <a:pt x="63675" y="801"/>
                </a:lnTo>
                <a:lnTo>
                  <a:pt x="63730" y="745"/>
                </a:lnTo>
                <a:lnTo>
                  <a:pt x="63768" y="689"/>
                </a:lnTo>
                <a:lnTo>
                  <a:pt x="63805" y="633"/>
                </a:lnTo>
                <a:lnTo>
                  <a:pt x="63805" y="559"/>
                </a:lnTo>
                <a:lnTo>
                  <a:pt x="63805" y="484"/>
                </a:lnTo>
                <a:lnTo>
                  <a:pt x="63768" y="410"/>
                </a:lnTo>
                <a:lnTo>
                  <a:pt x="63730" y="354"/>
                </a:lnTo>
                <a:lnTo>
                  <a:pt x="63675" y="317"/>
                </a:lnTo>
                <a:lnTo>
                  <a:pt x="63544" y="223"/>
                </a:lnTo>
                <a:lnTo>
                  <a:pt x="63470" y="205"/>
                </a:lnTo>
                <a:lnTo>
                  <a:pt x="63377" y="186"/>
                </a:lnTo>
                <a:close/>
                <a:moveTo>
                  <a:pt x="39564" y="354"/>
                </a:moveTo>
                <a:lnTo>
                  <a:pt x="39434" y="372"/>
                </a:lnTo>
                <a:lnTo>
                  <a:pt x="39341" y="447"/>
                </a:lnTo>
                <a:lnTo>
                  <a:pt x="39304" y="484"/>
                </a:lnTo>
                <a:lnTo>
                  <a:pt x="39266" y="540"/>
                </a:lnTo>
                <a:lnTo>
                  <a:pt x="39248" y="596"/>
                </a:lnTo>
                <a:lnTo>
                  <a:pt x="39229" y="652"/>
                </a:lnTo>
                <a:lnTo>
                  <a:pt x="39229" y="708"/>
                </a:lnTo>
                <a:lnTo>
                  <a:pt x="39248" y="763"/>
                </a:lnTo>
                <a:lnTo>
                  <a:pt x="39266" y="819"/>
                </a:lnTo>
                <a:lnTo>
                  <a:pt x="39304" y="875"/>
                </a:lnTo>
                <a:lnTo>
                  <a:pt x="39359" y="912"/>
                </a:lnTo>
                <a:lnTo>
                  <a:pt x="39397" y="950"/>
                </a:lnTo>
                <a:lnTo>
                  <a:pt x="39453" y="968"/>
                </a:lnTo>
                <a:lnTo>
                  <a:pt x="39639" y="968"/>
                </a:lnTo>
                <a:lnTo>
                  <a:pt x="39732" y="894"/>
                </a:lnTo>
                <a:lnTo>
                  <a:pt x="39806" y="819"/>
                </a:lnTo>
                <a:lnTo>
                  <a:pt x="39843" y="708"/>
                </a:lnTo>
                <a:lnTo>
                  <a:pt x="39843" y="633"/>
                </a:lnTo>
                <a:lnTo>
                  <a:pt x="39843" y="577"/>
                </a:lnTo>
                <a:lnTo>
                  <a:pt x="39806" y="521"/>
                </a:lnTo>
                <a:lnTo>
                  <a:pt x="39788" y="465"/>
                </a:lnTo>
                <a:lnTo>
                  <a:pt x="39732" y="410"/>
                </a:lnTo>
                <a:lnTo>
                  <a:pt x="39676" y="391"/>
                </a:lnTo>
                <a:lnTo>
                  <a:pt x="39620" y="372"/>
                </a:lnTo>
                <a:lnTo>
                  <a:pt x="39564" y="354"/>
                </a:lnTo>
                <a:close/>
                <a:moveTo>
                  <a:pt x="746" y="410"/>
                </a:moveTo>
                <a:lnTo>
                  <a:pt x="690" y="428"/>
                </a:lnTo>
                <a:lnTo>
                  <a:pt x="615" y="428"/>
                </a:lnTo>
                <a:lnTo>
                  <a:pt x="559" y="447"/>
                </a:lnTo>
                <a:lnTo>
                  <a:pt x="466" y="521"/>
                </a:lnTo>
                <a:lnTo>
                  <a:pt x="429" y="559"/>
                </a:lnTo>
                <a:lnTo>
                  <a:pt x="410" y="614"/>
                </a:lnTo>
                <a:lnTo>
                  <a:pt x="392" y="708"/>
                </a:lnTo>
                <a:lnTo>
                  <a:pt x="392" y="801"/>
                </a:lnTo>
                <a:lnTo>
                  <a:pt x="448" y="894"/>
                </a:lnTo>
                <a:lnTo>
                  <a:pt x="485" y="931"/>
                </a:lnTo>
                <a:lnTo>
                  <a:pt x="522" y="950"/>
                </a:lnTo>
                <a:lnTo>
                  <a:pt x="615" y="987"/>
                </a:lnTo>
                <a:lnTo>
                  <a:pt x="801" y="987"/>
                </a:lnTo>
                <a:lnTo>
                  <a:pt x="894" y="950"/>
                </a:lnTo>
                <a:lnTo>
                  <a:pt x="950" y="931"/>
                </a:lnTo>
                <a:lnTo>
                  <a:pt x="988" y="894"/>
                </a:lnTo>
                <a:lnTo>
                  <a:pt x="1006" y="838"/>
                </a:lnTo>
                <a:lnTo>
                  <a:pt x="1025" y="782"/>
                </a:lnTo>
                <a:lnTo>
                  <a:pt x="1025" y="726"/>
                </a:lnTo>
                <a:lnTo>
                  <a:pt x="1025" y="670"/>
                </a:lnTo>
                <a:lnTo>
                  <a:pt x="988" y="559"/>
                </a:lnTo>
                <a:lnTo>
                  <a:pt x="894" y="465"/>
                </a:lnTo>
                <a:lnTo>
                  <a:pt x="857" y="428"/>
                </a:lnTo>
                <a:lnTo>
                  <a:pt x="801" y="410"/>
                </a:lnTo>
                <a:close/>
                <a:moveTo>
                  <a:pt x="3855" y="335"/>
                </a:moveTo>
                <a:lnTo>
                  <a:pt x="3799" y="372"/>
                </a:lnTo>
                <a:lnTo>
                  <a:pt x="3743" y="391"/>
                </a:lnTo>
                <a:lnTo>
                  <a:pt x="3706" y="447"/>
                </a:lnTo>
                <a:lnTo>
                  <a:pt x="3669" y="503"/>
                </a:lnTo>
                <a:lnTo>
                  <a:pt x="3631" y="614"/>
                </a:lnTo>
                <a:lnTo>
                  <a:pt x="3650" y="745"/>
                </a:lnTo>
                <a:lnTo>
                  <a:pt x="3669" y="801"/>
                </a:lnTo>
                <a:lnTo>
                  <a:pt x="3687" y="856"/>
                </a:lnTo>
                <a:lnTo>
                  <a:pt x="3724" y="912"/>
                </a:lnTo>
                <a:lnTo>
                  <a:pt x="3780" y="950"/>
                </a:lnTo>
                <a:lnTo>
                  <a:pt x="3836" y="968"/>
                </a:lnTo>
                <a:lnTo>
                  <a:pt x="3892" y="987"/>
                </a:lnTo>
                <a:lnTo>
                  <a:pt x="3966" y="987"/>
                </a:lnTo>
                <a:lnTo>
                  <a:pt x="4022" y="968"/>
                </a:lnTo>
                <a:lnTo>
                  <a:pt x="4078" y="931"/>
                </a:lnTo>
                <a:lnTo>
                  <a:pt x="4134" y="894"/>
                </a:lnTo>
                <a:lnTo>
                  <a:pt x="4171" y="856"/>
                </a:lnTo>
                <a:lnTo>
                  <a:pt x="4209" y="801"/>
                </a:lnTo>
                <a:lnTo>
                  <a:pt x="4227" y="689"/>
                </a:lnTo>
                <a:lnTo>
                  <a:pt x="4227" y="559"/>
                </a:lnTo>
                <a:lnTo>
                  <a:pt x="4209" y="503"/>
                </a:lnTo>
                <a:lnTo>
                  <a:pt x="4171" y="447"/>
                </a:lnTo>
                <a:lnTo>
                  <a:pt x="4134" y="410"/>
                </a:lnTo>
                <a:lnTo>
                  <a:pt x="4078" y="372"/>
                </a:lnTo>
                <a:lnTo>
                  <a:pt x="4022" y="354"/>
                </a:lnTo>
                <a:lnTo>
                  <a:pt x="3966" y="335"/>
                </a:lnTo>
                <a:close/>
                <a:moveTo>
                  <a:pt x="25899" y="410"/>
                </a:moveTo>
                <a:lnTo>
                  <a:pt x="25843" y="428"/>
                </a:lnTo>
                <a:lnTo>
                  <a:pt x="25787" y="447"/>
                </a:lnTo>
                <a:lnTo>
                  <a:pt x="25750" y="484"/>
                </a:lnTo>
                <a:lnTo>
                  <a:pt x="25694" y="577"/>
                </a:lnTo>
                <a:lnTo>
                  <a:pt x="25657" y="670"/>
                </a:lnTo>
                <a:lnTo>
                  <a:pt x="25638" y="726"/>
                </a:lnTo>
                <a:lnTo>
                  <a:pt x="25657" y="782"/>
                </a:lnTo>
                <a:lnTo>
                  <a:pt x="25675" y="838"/>
                </a:lnTo>
                <a:lnTo>
                  <a:pt x="25694" y="875"/>
                </a:lnTo>
                <a:lnTo>
                  <a:pt x="25787" y="950"/>
                </a:lnTo>
                <a:lnTo>
                  <a:pt x="25880" y="987"/>
                </a:lnTo>
                <a:lnTo>
                  <a:pt x="25973" y="968"/>
                </a:lnTo>
                <a:lnTo>
                  <a:pt x="26066" y="931"/>
                </a:lnTo>
                <a:lnTo>
                  <a:pt x="26103" y="894"/>
                </a:lnTo>
                <a:lnTo>
                  <a:pt x="26141" y="838"/>
                </a:lnTo>
                <a:lnTo>
                  <a:pt x="26159" y="801"/>
                </a:lnTo>
                <a:lnTo>
                  <a:pt x="26178" y="745"/>
                </a:lnTo>
                <a:lnTo>
                  <a:pt x="26159" y="633"/>
                </a:lnTo>
                <a:lnTo>
                  <a:pt x="26103" y="521"/>
                </a:lnTo>
                <a:lnTo>
                  <a:pt x="26029" y="465"/>
                </a:lnTo>
                <a:lnTo>
                  <a:pt x="25992" y="428"/>
                </a:lnTo>
                <a:lnTo>
                  <a:pt x="25936" y="410"/>
                </a:lnTo>
                <a:close/>
                <a:moveTo>
                  <a:pt x="21728" y="317"/>
                </a:moveTo>
                <a:lnTo>
                  <a:pt x="21654" y="354"/>
                </a:lnTo>
                <a:lnTo>
                  <a:pt x="21598" y="391"/>
                </a:lnTo>
                <a:lnTo>
                  <a:pt x="21542" y="428"/>
                </a:lnTo>
                <a:lnTo>
                  <a:pt x="21449" y="540"/>
                </a:lnTo>
                <a:lnTo>
                  <a:pt x="21430" y="596"/>
                </a:lnTo>
                <a:lnTo>
                  <a:pt x="21412" y="670"/>
                </a:lnTo>
                <a:lnTo>
                  <a:pt x="21412" y="726"/>
                </a:lnTo>
                <a:lnTo>
                  <a:pt x="21430" y="801"/>
                </a:lnTo>
                <a:lnTo>
                  <a:pt x="21449" y="856"/>
                </a:lnTo>
                <a:lnTo>
                  <a:pt x="21505" y="912"/>
                </a:lnTo>
                <a:lnTo>
                  <a:pt x="21561" y="950"/>
                </a:lnTo>
                <a:lnTo>
                  <a:pt x="21635" y="987"/>
                </a:lnTo>
                <a:lnTo>
                  <a:pt x="21784" y="1005"/>
                </a:lnTo>
                <a:lnTo>
                  <a:pt x="21858" y="1005"/>
                </a:lnTo>
                <a:lnTo>
                  <a:pt x="21933" y="987"/>
                </a:lnTo>
                <a:lnTo>
                  <a:pt x="21989" y="950"/>
                </a:lnTo>
                <a:lnTo>
                  <a:pt x="22063" y="894"/>
                </a:lnTo>
                <a:lnTo>
                  <a:pt x="22100" y="838"/>
                </a:lnTo>
                <a:lnTo>
                  <a:pt x="22138" y="782"/>
                </a:lnTo>
                <a:lnTo>
                  <a:pt x="22175" y="708"/>
                </a:lnTo>
                <a:lnTo>
                  <a:pt x="22175" y="633"/>
                </a:lnTo>
                <a:lnTo>
                  <a:pt x="22175" y="577"/>
                </a:lnTo>
                <a:lnTo>
                  <a:pt x="22156" y="503"/>
                </a:lnTo>
                <a:lnTo>
                  <a:pt x="22119" y="447"/>
                </a:lnTo>
                <a:lnTo>
                  <a:pt x="22063" y="391"/>
                </a:lnTo>
                <a:lnTo>
                  <a:pt x="21989" y="354"/>
                </a:lnTo>
                <a:lnTo>
                  <a:pt x="21933" y="317"/>
                </a:lnTo>
                <a:close/>
                <a:moveTo>
                  <a:pt x="8491" y="410"/>
                </a:moveTo>
                <a:lnTo>
                  <a:pt x="8416" y="428"/>
                </a:lnTo>
                <a:lnTo>
                  <a:pt x="8360" y="447"/>
                </a:lnTo>
                <a:lnTo>
                  <a:pt x="8304" y="484"/>
                </a:lnTo>
                <a:lnTo>
                  <a:pt x="8267" y="540"/>
                </a:lnTo>
                <a:lnTo>
                  <a:pt x="8230" y="596"/>
                </a:lnTo>
                <a:lnTo>
                  <a:pt x="8211" y="708"/>
                </a:lnTo>
                <a:lnTo>
                  <a:pt x="8230" y="819"/>
                </a:lnTo>
                <a:lnTo>
                  <a:pt x="8286" y="912"/>
                </a:lnTo>
                <a:lnTo>
                  <a:pt x="8323" y="968"/>
                </a:lnTo>
                <a:lnTo>
                  <a:pt x="8379" y="987"/>
                </a:lnTo>
                <a:lnTo>
                  <a:pt x="8435" y="1024"/>
                </a:lnTo>
                <a:lnTo>
                  <a:pt x="8565" y="1024"/>
                </a:lnTo>
                <a:lnTo>
                  <a:pt x="8621" y="1005"/>
                </a:lnTo>
                <a:lnTo>
                  <a:pt x="8733" y="950"/>
                </a:lnTo>
                <a:lnTo>
                  <a:pt x="8807" y="856"/>
                </a:lnTo>
                <a:lnTo>
                  <a:pt x="8826" y="801"/>
                </a:lnTo>
                <a:lnTo>
                  <a:pt x="8844" y="745"/>
                </a:lnTo>
                <a:lnTo>
                  <a:pt x="8844" y="689"/>
                </a:lnTo>
                <a:lnTo>
                  <a:pt x="8826" y="633"/>
                </a:lnTo>
                <a:lnTo>
                  <a:pt x="8770" y="521"/>
                </a:lnTo>
                <a:lnTo>
                  <a:pt x="8677" y="447"/>
                </a:lnTo>
                <a:lnTo>
                  <a:pt x="8621" y="428"/>
                </a:lnTo>
                <a:lnTo>
                  <a:pt x="8547" y="410"/>
                </a:lnTo>
                <a:close/>
                <a:moveTo>
                  <a:pt x="9980" y="410"/>
                </a:moveTo>
                <a:lnTo>
                  <a:pt x="9924" y="428"/>
                </a:lnTo>
                <a:lnTo>
                  <a:pt x="9868" y="447"/>
                </a:lnTo>
                <a:lnTo>
                  <a:pt x="9813" y="484"/>
                </a:lnTo>
                <a:lnTo>
                  <a:pt x="9757" y="521"/>
                </a:lnTo>
                <a:lnTo>
                  <a:pt x="9719" y="559"/>
                </a:lnTo>
                <a:lnTo>
                  <a:pt x="9701" y="614"/>
                </a:lnTo>
                <a:lnTo>
                  <a:pt x="9682" y="726"/>
                </a:lnTo>
                <a:lnTo>
                  <a:pt x="9701" y="838"/>
                </a:lnTo>
                <a:lnTo>
                  <a:pt x="9775" y="931"/>
                </a:lnTo>
                <a:lnTo>
                  <a:pt x="9813" y="968"/>
                </a:lnTo>
                <a:lnTo>
                  <a:pt x="9868" y="987"/>
                </a:lnTo>
                <a:lnTo>
                  <a:pt x="9924" y="1005"/>
                </a:lnTo>
                <a:lnTo>
                  <a:pt x="9980" y="1024"/>
                </a:lnTo>
                <a:lnTo>
                  <a:pt x="10055" y="1005"/>
                </a:lnTo>
                <a:lnTo>
                  <a:pt x="10110" y="1005"/>
                </a:lnTo>
                <a:lnTo>
                  <a:pt x="10166" y="968"/>
                </a:lnTo>
                <a:lnTo>
                  <a:pt x="10204" y="931"/>
                </a:lnTo>
                <a:lnTo>
                  <a:pt x="10278" y="838"/>
                </a:lnTo>
                <a:lnTo>
                  <a:pt x="10297" y="782"/>
                </a:lnTo>
                <a:lnTo>
                  <a:pt x="10315" y="726"/>
                </a:lnTo>
                <a:lnTo>
                  <a:pt x="10297" y="652"/>
                </a:lnTo>
                <a:lnTo>
                  <a:pt x="10278" y="596"/>
                </a:lnTo>
                <a:lnTo>
                  <a:pt x="10204" y="503"/>
                </a:lnTo>
                <a:lnTo>
                  <a:pt x="10166" y="465"/>
                </a:lnTo>
                <a:lnTo>
                  <a:pt x="10110" y="428"/>
                </a:lnTo>
                <a:lnTo>
                  <a:pt x="10036" y="410"/>
                </a:lnTo>
                <a:close/>
                <a:moveTo>
                  <a:pt x="16347" y="335"/>
                </a:moveTo>
                <a:lnTo>
                  <a:pt x="16273" y="354"/>
                </a:lnTo>
                <a:lnTo>
                  <a:pt x="16217" y="372"/>
                </a:lnTo>
                <a:lnTo>
                  <a:pt x="16143" y="410"/>
                </a:lnTo>
                <a:lnTo>
                  <a:pt x="16050" y="503"/>
                </a:lnTo>
                <a:lnTo>
                  <a:pt x="15994" y="614"/>
                </a:lnTo>
                <a:lnTo>
                  <a:pt x="15975" y="670"/>
                </a:lnTo>
                <a:lnTo>
                  <a:pt x="15975" y="745"/>
                </a:lnTo>
                <a:lnTo>
                  <a:pt x="15994" y="801"/>
                </a:lnTo>
                <a:lnTo>
                  <a:pt x="16012" y="856"/>
                </a:lnTo>
                <a:lnTo>
                  <a:pt x="16050" y="912"/>
                </a:lnTo>
                <a:lnTo>
                  <a:pt x="16087" y="968"/>
                </a:lnTo>
                <a:lnTo>
                  <a:pt x="16143" y="1005"/>
                </a:lnTo>
                <a:lnTo>
                  <a:pt x="16217" y="1024"/>
                </a:lnTo>
                <a:lnTo>
                  <a:pt x="16273" y="1043"/>
                </a:lnTo>
                <a:lnTo>
                  <a:pt x="16347" y="1043"/>
                </a:lnTo>
                <a:lnTo>
                  <a:pt x="16403" y="1024"/>
                </a:lnTo>
                <a:lnTo>
                  <a:pt x="16478" y="1005"/>
                </a:lnTo>
                <a:lnTo>
                  <a:pt x="16590" y="912"/>
                </a:lnTo>
                <a:lnTo>
                  <a:pt x="16627" y="856"/>
                </a:lnTo>
                <a:lnTo>
                  <a:pt x="16664" y="801"/>
                </a:lnTo>
                <a:lnTo>
                  <a:pt x="16683" y="726"/>
                </a:lnTo>
                <a:lnTo>
                  <a:pt x="16683" y="670"/>
                </a:lnTo>
                <a:lnTo>
                  <a:pt x="16664" y="596"/>
                </a:lnTo>
                <a:lnTo>
                  <a:pt x="16645" y="521"/>
                </a:lnTo>
                <a:lnTo>
                  <a:pt x="16608" y="465"/>
                </a:lnTo>
                <a:lnTo>
                  <a:pt x="16552" y="410"/>
                </a:lnTo>
                <a:lnTo>
                  <a:pt x="16496" y="372"/>
                </a:lnTo>
                <a:lnTo>
                  <a:pt x="16422" y="354"/>
                </a:lnTo>
                <a:lnTo>
                  <a:pt x="16347" y="335"/>
                </a:lnTo>
                <a:close/>
                <a:moveTo>
                  <a:pt x="84527" y="540"/>
                </a:moveTo>
                <a:lnTo>
                  <a:pt x="84490" y="559"/>
                </a:lnTo>
                <a:lnTo>
                  <a:pt x="84434" y="577"/>
                </a:lnTo>
                <a:lnTo>
                  <a:pt x="84397" y="614"/>
                </a:lnTo>
                <a:lnTo>
                  <a:pt x="84359" y="708"/>
                </a:lnTo>
                <a:lnTo>
                  <a:pt x="84341" y="801"/>
                </a:lnTo>
                <a:lnTo>
                  <a:pt x="84359" y="894"/>
                </a:lnTo>
                <a:lnTo>
                  <a:pt x="84397" y="987"/>
                </a:lnTo>
                <a:lnTo>
                  <a:pt x="84434" y="1024"/>
                </a:lnTo>
                <a:lnTo>
                  <a:pt x="84490" y="1043"/>
                </a:lnTo>
                <a:lnTo>
                  <a:pt x="84527" y="1061"/>
                </a:lnTo>
                <a:lnTo>
                  <a:pt x="84601" y="1080"/>
                </a:lnTo>
                <a:lnTo>
                  <a:pt x="84657" y="1061"/>
                </a:lnTo>
                <a:lnTo>
                  <a:pt x="84713" y="1043"/>
                </a:lnTo>
                <a:lnTo>
                  <a:pt x="84750" y="1024"/>
                </a:lnTo>
                <a:lnTo>
                  <a:pt x="84787" y="987"/>
                </a:lnTo>
                <a:lnTo>
                  <a:pt x="84843" y="894"/>
                </a:lnTo>
                <a:lnTo>
                  <a:pt x="84862" y="801"/>
                </a:lnTo>
                <a:lnTo>
                  <a:pt x="84843" y="708"/>
                </a:lnTo>
                <a:lnTo>
                  <a:pt x="84787" y="614"/>
                </a:lnTo>
                <a:lnTo>
                  <a:pt x="84750" y="577"/>
                </a:lnTo>
                <a:lnTo>
                  <a:pt x="84713" y="559"/>
                </a:lnTo>
                <a:lnTo>
                  <a:pt x="84657" y="540"/>
                </a:lnTo>
                <a:close/>
                <a:moveTo>
                  <a:pt x="6796" y="447"/>
                </a:moveTo>
                <a:lnTo>
                  <a:pt x="6722" y="465"/>
                </a:lnTo>
                <a:lnTo>
                  <a:pt x="6666" y="484"/>
                </a:lnTo>
                <a:lnTo>
                  <a:pt x="6592" y="521"/>
                </a:lnTo>
                <a:lnTo>
                  <a:pt x="6554" y="559"/>
                </a:lnTo>
                <a:lnTo>
                  <a:pt x="6517" y="614"/>
                </a:lnTo>
                <a:lnTo>
                  <a:pt x="6480" y="670"/>
                </a:lnTo>
                <a:lnTo>
                  <a:pt x="6461" y="745"/>
                </a:lnTo>
                <a:lnTo>
                  <a:pt x="6480" y="819"/>
                </a:lnTo>
                <a:lnTo>
                  <a:pt x="6517" y="931"/>
                </a:lnTo>
                <a:lnTo>
                  <a:pt x="6573" y="1024"/>
                </a:lnTo>
                <a:lnTo>
                  <a:pt x="6685" y="1080"/>
                </a:lnTo>
                <a:lnTo>
                  <a:pt x="6741" y="1099"/>
                </a:lnTo>
                <a:lnTo>
                  <a:pt x="6852" y="1099"/>
                </a:lnTo>
                <a:lnTo>
                  <a:pt x="6927" y="1061"/>
                </a:lnTo>
                <a:lnTo>
                  <a:pt x="6983" y="1024"/>
                </a:lnTo>
                <a:lnTo>
                  <a:pt x="7038" y="987"/>
                </a:lnTo>
                <a:lnTo>
                  <a:pt x="7076" y="931"/>
                </a:lnTo>
                <a:lnTo>
                  <a:pt x="7094" y="875"/>
                </a:lnTo>
                <a:lnTo>
                  <a:pt x="7113" y="801"/>
                </a:lnTo>
                <a:lnTo>
                  <a:pt x="7113" y="726"/>
                </a:lnTo>
                <a:lnTo>
                  <a:pt x="7076" y="614"/>
                </a:lnTo>
                <a:lnTo>
                  <a:pt x="7001" y="540"/>
                </a:lnTo>
                <a:lnTo>
                  <a:pt x="6908" y="465"/>
                </a:lnTo>
                <a:lnTo>
                  <a:pt x="6852" y="447"/>
                </a:lnTo>
                <a:close/>
                <a:moveTo>
                  <a:pt x="11507" y="465"/>
                </a:moveTo>
                <a:lnTo>
                  <a:pt x="11432" y="484"/>
                </a:lnTo>
                <a:lnTo>
                  <a:pt x="11358" y="484"/>
                </a:lnTo>
                <a:lnTo>
                  <a:pt x="11283" y="503"/>
                </a:lnTo>
                <a:lnTo>
                  <a:pt x="11228" y="540"/>
                </a:lnTo>
                <a:lnTo>
                  <a:pt x="11172" y="596"/>
                </a:lnTo>
                <a:lnTo>
                  <a:pt x="11134" y="652"/>
                </a:lnTo>
                <a:lnTo>
                  <a:pt x="11116" y="708"/>
                </a:lnTo>
                <a:lnTo>
                  <a:pt x="11097" y="782"/>
                </a:lnTo>
                <a:lnTo>
                  <a:pt x="11097" y="838"/>
                </a:lnTo>
                <a:lnTo>
                  <a:pt x="11116" y="912"/>
                </a:lnTo>
                <a:lnTo>
                  <a:pt x="11153" y="968"/>
                </a:lnTo>
                <a:lnTo>
                  <a:pt x="11190" y="1024"/>
                </a:lnTo>
                <a:lnTo>
                  <a:pt x="11246" y="1061"/>
                </a:lnTo>
                <a:lnTo>
                  <a:pt x="11321" y="1099"/>
                </a:lnTo>
                <a:lnTo>
                  <a:pt x="11376" y="1117"/>
                </a:lnTo>
                <a:lnTo>
                  <a:pt x="11451" y="1117"/>
                </a:lnTo>
                <a:lnTo>
                  <a:pt x="11581" y="1099"/>
                </a:lnTo>
                <a:lnTo>
                  <a:pt x="11637" y="1061"/>
                </a:lnTo>
                <a:lnTo>
                  <a:pt x="11693" y="1024"/>
                </a:lnTo>
                <a:lnTo>
                  <a:pt x="11749" y="987"/>
                </a:lnTo>
                <a:lnTo>
                  <a:pt x="11786" y="931"/>
                </a:lnTo>
                <a:lnTo>
                  <a:pt x="11823" y="875"/>
                </a:lnTo>
                <a:lnTo>
                  <a:pt x="11823" y="801"/>
                </a:lnTo>
                <a:lnTo>
                  <a:pt x="11842" y="745"/>
                </a:lnTo>
                <a:lnTo>
                  <a:pt x="11823" y="670"/>
                </a:lnTo>
                <a:lnTo>
                  <a:pt x="11805" y="614"/>
                </a:lnTo>
                <a:lnTo>
                  <a:pt x="11767" y="559"/>
                </a:lnTo>
                <a:lnTo>
                  <a:pt x="11730" y="503"/>
                </a:lnTo>
                <a:lnTo>
                  <a:pt x="11656" y="484"/>
                </a:lnTo>
                <a:lnTo>
                  <a:pt x="11581" y="465"/>
                </a:lnTo>
                <a:close/>
                <a:moveTo>
                  <a:pt x="2142" y="410"/>
                </a:moveTo>
                <a:lnTo>
                  <a:pt x="1993" y="484"/>
                </a:lnTo>
                <a:lnTo>
                  <a:pt x="1881" y="559"/>
                </a:lnTo>
                <a:lnTo>
                  <a:pt x="1825" y="614"/>
                </a:lnTo>
                <a:lnTo>
                  <a:pt x="1788" y="689"/>
                </a:lnTo>
                <a:lnTo>
                  <a:pt x="1770" y="745"/>
                </a:lnTo>
                <a:lnTo>
                  <a:pt x="1770" y="838"/>
                </a:lnTo>
                <a:lnTo>
                  <a:pt x="1788" y="912"/>
                </a:lnTo>
                <a:lnTo>
                  <a:pt x="1825" y="968"/>
                </a:lnTo>
                <a:lnTo>
                  <a:pt x="1863" y="1043"/>
                </a:lnTo>
                <a:lnTo>
                  <a:pt x="1918" y="1080"/>
                </a:lnTo>
                <a:lnTo>
                  <a:pt x="1993" y="1117"/>
                </a:lnTo>
                <a:lnTo>
                  <a:pt x="2049" y="1154"/>
                </a:lnTo>
                <a:lnTo>
                  <a:pt x="2123" y="1154"/>
                </a:lnTo>
                <a:lnTo>
                  <a:pt x="2216" y="1136"/>
                </a:lnTo>
                <a:lnTo>
                  <a:pt x="2347" y="1080"/>
                </a:lnTo>
                <a:lnTo>
                  <a:pt x="2458" y="987"/>
                </a:lnTo>
                <a:lnTo>
                  <a:pt x="2496" y="931"/>
                </a:lnTo>
                <a:lnTo>
                  <a:pt x="2533" y="875"/>
                </a:lnTo>
                <a:lnTo>
                  <a:pt x="2552" y="801"/>
                </a:lnTo>
                <a:lnTo>
                  <a:pt x="2552" y="726"/>
                </a:lnTo>
                <a:lnTo>
                  <a:pt x="2533" y="652"/>
                </a:lnTo>
                <a:lnTo>
                  <a:pt x="2514" y="577"/>
                </a:lnTo>
                <a:lnTo>
                  <a:pt x="2458" y="521"/>
                </a:lnTo>
                <a:lnTo>
                  <a:pt x="2421" y="465"/>
                </a:lnTo>
                <a:lnTo>
                  <a:pt x="2347" y="428"/>
                </a:lnTo>
                <a:lnTo>
                  <a:pt x="2291" y="410"/>
                </a:lnTo>
                <a:close/>
                <a:moveTo>
                  <a:pt x="32359" y="223"/>
                </a:moveTo>
                <a:lnTo>
                  <a:pt x="32285" y="261"/>
                </a:lnTo>
                <a:lnTo>
                  <a:pt x="32229" y="317"/>
                </a:lnTo>
                <a:lnTo>
                  <a:pt x="32191" y="372"/>
                </a:lnTo>
                <a:lnTo>
                  <a:pt x="32136" y="428"/>
                </a:lnTo>
                <a:lnTo>
                  <a:pt x="32061" y="465"/>
                </a:lnTo>
                <a:lnTo>
                  <a:pt x="32024" y="503"/>
                </a:lnTo>
                <a:lnTo>
                  <a:pt x="31987" y="559"/>
                </a:lnTo>
                <a:lnTo>
                  <a:pt x="31949" y="614"/>
                </a:lnTo>
                <a:lnTo>
                  <a:pt x="31931" y="670"/>
                </a:lnTo>
                <a:lnTo>
                  <a:pt x="31931" y="745"/>
                </a:lnTo>
                <a:lnTo>
                  <a:pt x="31949" y="819"/>
                </a:lnTo>
                <a:lnTo>
                  <a:pt x="31968" y="894"/>
                </a:lnTo>
                <a:lnTo>
                  <a:pt x="32005" y="950"/>
                </a:lnTo>
                <a:lnTo>
                  <a:pt x="32098" y="1061"/>
                </a:lnTo>
                <a:lnTo>
                  <a:pt x="32229" y="1136"/>
                </a:lnTo>
                <a:lnTo>
                  <a:pt x="32285" y="1173"/>
                </a:lnTo>
                <a:lnTo>
                  <a:pt x="32508" y="1173"/>
                </a:lnTo>
                <a:lnTo>
                  <a:pt x="32638" y="1117"/>
                </a:lnTo>
                <a:lnTo>
                  <a:pt x="32750" y="1043"/>
                </a:lnTo>
                <a:lnTo>
                  <a:pt x="32806" y="987"/>
                </a:lnTo>
                <a:lnTo>
                  <a:pt x="32824" y="912"/>
                </a:lnTo>
                <a:lnTo>
                  <a:pt x="32880" y="782"/>
                </a:lnTo>
                <a:lnTo>
                  <a:pt x="32880" y="633"/>
                </a:lnTo>
                <a:lnTo>
                  <a:pt x="32843" y="503"/>
                </a:lnTo>
                <a:lnTo>
                  <a:pt x="32806" y="410"/>
                </a:lnTo>
                <a:lnTo>
                  <a:pt x="32750" y="354"/>
                </a:lnTo>
                <a:lnTo>
                  <a:pt x="32694" y="298"/>
                </a:lnTo>
                <a:lnTo>
                  <a:pt x="32620" y="261"/>
                </a:lnTo>
                <a:lnTo>
                  <a:pt x="32527" y="223"/>
                </a:lnTo>
                <a:close/>
                <a:moveTo>
                  <a:pt x="91509" y="2029"/>
                </a:moveTo>
                <a:lnTo>
                  <a:pt x="91453" y="2048"/>
                </a:lnTo>
                <a:lnTo>
                  <a:pt x="91397" y="2067"/>
                </a:lnTo>
                <a:lnTo>
                  <a:pt x="91360" y="2104"/>
                </a:lnTo>
                <a:lnTo>
                  <a:pt x="91285" y="2216"/>
                </a:lnTo>
                <a:lnTo>
                  <a:pt x="91267" y="2271"/>
                </a:lnTo>
                <a:lnTo>
                  <a:pt x="91267" y="2327"/>
                </a:lnTo>
                <a:lnTo>
                  <a:pt x="91267" y="2383"/>
                </a:lnTo>
                <a:lnTo>
                  <a:pt x="91285" y="2439"/>
                </a:lnTo>
                <a:lnTo>
                  <a:pt x="91322" y="2495"/>
                </a:lnTo>
                <a:lnTo>
                  <a:pt x="91360" y="2532"/>
                </a:lnTo>
                <a:lnTo>
                  <a:pt x="91453" y="2588"/>
                </a:lnTo>
                <a:lnTo>
                  <a:pt x="91564" y="2625"/>
                </a:lnTo>
                <a:lnTo>
                  <a:pt x="91620" y="2625"/>
                </a:lnTo>
                <a:lnTo>
                  <a:pt x="91676" y="2607"/>
                </a:lnTo>
                <a:lnTo>
                  <a:pt x="91732" y="2569"/>
                </a:lnTo>
                <a:lnTo>
                  <a:pt x="91788" y="2532"/>
                </a:lnTo>
                <a:lnTo>
                  <a:pt x="91825" y="2476"/>
                </a:lnTo>
                <a:lnTo>
                  <a:pt x="91844" y="2439"/>
                </a:lnTo>
                <a:lnTo>
                  <a:pt x="91862" y="2365"/>
                </a:lnTo>
                <a:lnTo>
                  <a:pt x="91862" y="2309"/>
                </a:lnTo>
                <a:lnTo>
                  <a:pt x="91862" y="2253"/>
                </a:lnTo>
                <a:lnTo>
                  <a:pt x="91844" y="2197"/>
                </a:lnTo>
                <a:lnTo>
                  <a:pt x="91769" y="2104"/>
                </a:lnTo>
                <a:lnTo>
                  <a:pt x="91676" y="2048"/>
                </a:lnTo>
                <a:lnTo>
                  <a:pt x="91564" y="2029"/>
                </a:lnTo>
                <a:close/>
                <a:moveTo>
                  <a:pt x="727" y="2122"/>
                </a:moveTo>
                <a:lnTo>
                  <a:pt x="634" y="2141"/>
                </a:lnTo>
                <a:lnTo>
                  <a:pt x="541" y="2197"/>
                </a:lnTo>
                <a:lnTo>
                  <a:pt x="504" y="2234"/>
                </a:lnTo>
                <a:lnTo>
                  <a:pt x="485" y="2271"/>
                </a:lnTo>
                <a:lnTo>
                  <a:pt x="466" y="2327"/>
                </a:lnTo>
                <a:lnTo>
                  <a:pt x="448" y="2383"/>
                </a:lnTo>
                <a:lnTo>
                  <a:pt x="466" y="2458"/>
                </a:lnTo>
                <a:lnTo>
                  <a:pt x="485" y="2513"/>
                </a:lnTo>
                <a:lnTo>
                  <a:pt x="504" y="2551"/>
                </a:lnTo>
                <a:lnTo>
                  <a:pt x="541" y="2588"/>
                </a:lnTo>
                <a:lnTo>
                  <a:pt x="634" y="2644"/>
                </a:lnTo>
                <a:lnTo>
                  <a:pt x="820" y="2644"/>
                </a:lnTo>
                <a:lnTo>
                  <a:pt x="913" y="2588"/>
                </a:lnTo>
                <a:lnTo>
                  <a:pt x="950" y="2551"/>
                </a:lnTo>
                <a:lnTo>
                  <a:pt x="969" y="2513"/>
                </a:lnTo>
                <a:lnTo>
                  <a:pt x="988" y="2458"/>
                </a:lnTo>
                <a:lnTo>
                  <a:pt x="988" y="2383"/>
                </a:lnTo>
                <a:lnTo>
                  <a:pt x="988" y="2327"/>
                </a:lnTo>
                <a:lnTo>
                  <a:pt x="969" y="2271"/>
                </a:lnTo>
                <a:lnTo>
                  <a:pt x="950" y="2234"/>
                </a:lnTo>
                <a:lnTo>
                  <a:pt x="913" y="2197"/>
                </a:lnTo>
                <a:lnTo>
                  <a:pt x="820" y="2141"/>
                </a:lnTo>
                <a:lnTo>
                  <a:pt x="727" y="2122"/>
                </a:lnTo>
                <a:close/>
                <a:moveTo>
                  <a:pt x="690" y="3537"/>
                </a:moveTo>
                <a:lnTo>
                  <a:pt x="597" y="3575"/>
                </a:lnTo>
                <a:lnTo>
                  <a:pt x="541" y="3612"/>
                </a:lnTo>
                <a:lnTo>
                  <a:pt x="504" y="3649"/>
                </a:lnTo>
                <a:lnTo>
                  <a:pt x="448" y="3761"/>
                </a:lnTo>
                <a:lnTo>
                  <a:pt x="429" y="3817"/>
                </a:lnTo>
                <a:lnTo>
                  <a:pt x="429" y="3873"/>
                </a:lnTo>
                <a:lnTo>
                  <a:pt x="448" y="3928"/>
                </a:lnTo>
                <a:lnTo>
                  <a:pt x="466" y="3984"/>
                </a:lnTo>
                <a:lnTo>
                  <a:pt x="504" y="4022"/>
                </a:lnTo>
                <a:lnTo>
                  <a:pt x="541" y="4059"/>
                </a:lnTo>
                <a:lnTo>
                  <a:pt x="652" y="4115"/>
                </a:lnTo>
                <a:lnTo>
                  <a:pt x="820" y="4115"/>
                </a:lnTo>
                <a:lnTo>
                  <a:pt x="876" y="4077"/>
                </a:lnTo>
                <a:lnTo>
                  <a:pt x="913" y="4040"/>
                </a:lnTo>
                <a:lnTo>
                  <a:pt x="950" y="4003"/>
                </a:lnTo>
                <a:lnTo>
                  <a:pt x="988" y="3947"/>
                </a:lnTo>
                <a:lnTo>
                  <a:pt x="1006" y="3891"/>
                </a:lnTo>
                <a:lnTo>
                  <a:pt x="1006" y="3835"/>
                </a:lnTo>
                <a:lnTo>
                  <a:pt x="1006" y="3780"/>
                </a:lnTo>
                <a:lnTo>
                  <a:pt x="988" y="3724"/>
                </a:lnTo>
                <a:lnTo>
                  <a:pt x="969" y="3668"/>
                </a:lnTo>
                <a:lnTo>
                  <a:pt x="894" y="3593"/>
                </a:lnTo>
                <a:lnTo>
                  <a:pt x="801" y="3556"/>
                </a:lnTo>
                <a:lnTo>
                  <a:pt x="690" y="3537"/>
                </a:lnTo>
                <a:close/>
                <a:moveTo>
                  <a:pt x="91564" y="3705"/>
                </a:moveTo>
                <a:lnTo>
                  <a:pt x="91434" y="3742"/>
                </a:lnTo>
                <a:lnTo>
                  <a:pt x="91378" y="3761"/>
                </a:lnTo>
                <a:lnTo>
                  <a:pt x="91322" y="3798"/>
                </a:lnTo>
                <a:lnTo>
                  <a:pt x="91285" y="3854"/>
                </a:lnTo>
                <a:lnTo>
                  <a:pt x="91248" y="3910"/>
                </a:lnTo>
                <a:lnTo>
                  <a:pt x="91229" y="3966"/>
                </a:lnTo>
                <a:lnTo>
                  <a:pt x="91211" y="4059"/>
                </a:lnTo>
                <a:lnTo>
                  <a:pt x="91229" y="4133"/>
                </a:lnTo>
                <a:lnTo>
                  <a:pt x="91248" y="4208"/>
                </a:lnTo>
                <a:lnTo>
                  <a:pt x="91285" y="4264"/>
                </a:lnTo>
                <a:lnTo>
                  <a:pt x="91322" y="4301"/>
                </a:lnTo>
                <a:lnTo>
                  <a:pt x="91378" y="4338"/>
                </a:lnTo>
                <a:lnTo>
                  <a:pt x="91434" y="4375"/>
                </a:lnTo>
                <a:lnTo>
                  <a:pt x="91564" y="4394"/>
                </a:lnTo>
                <a:lnTo>
                  <a:pt x="91695" y="4375"/>
                </a:lnTo>
                <a:lnTo>
                  <a:pt x="91751" y="4338"/>
                </a:lnTo>
                <a:lnTo>
                  <a:pt x="91806" y="4301"/>
                </a:lnTo>
                <a:lnTo>
                  <a:pt x="91862" y="4264"/>
                </a:lnTo>
                <a:lnTo>
                  <a:pt x="91881" y="4208"/>
                </a:lnTo>
                <a:lnTo>
                  <a:pt x="91918" y="4133"/>
                </a:lnTo>
                <a:lnTo>
                  <a:pt x="91918" y="4059"/>
                </a:lnTo>
                <a:lnTo>
                  <a:pt x="91918" y="3966"/>
                </a:lnTo>
                <a:lnTo>
                  <a:pt x="91881" y="3910"/>
                </a:lnTo>
                <a:lnTo>
                  <a:pt x="91862" y="3854"/>
                </a:lnTo>
                <a:lnTo>
                  <a:pt x="91806" y="3798"/>
                </a:lnTo>
                <a:lnTo>
                  <a:pt x="91751" y="3761"/>
                </a:lnTo>
                <a:lnTo>
                  <a:pt x="91695" y="3742"/>
                </a:lnTo>
                <a:lnTo>
                  <a:pt x="91564" y="3705"/>
                </a:lnTo>
                <a:close/>
                <a:moveTo>
                  <a:pt x="783" y="5269"/>
                </a:moveTo>
                <a:lnTo>
                  <a:pt x="727" y="5288"/>
                </a:lnTo>
                <a:lnTo>
                  <a:pt x="690" y="5306"/>
                </a:lnTo>
                <a:lnTo>
                  <a:pt x="652" y="5362"/>
                </a:lnTo>
                <a:lnTo>
                  <a:pt x="634" y="5399"/>
                </a:lnTo>
                <a:lnTo>
                  <a:pt x="615" y="5437"/>
                </a:lnTo>
                <a:lnTo>
                  <a:pt x="615" y="5455"/>
                </a:lnTo>
                <a:lnTo>
                  <a:pt x="597" y="5455"/>
                </a:lnTo>
                <a:lnTo>
                  <a:pt x="578" y="5474"/>
                </a:lnTo>
                <a:lnTo>
                  <a:pt x="504" y="5548"/>
                </a:lnTo>
                <a:lnTo>
                  <a:pt x="466" y="5623"/>
                </a:lnTo>
                <a:lnTo>
                  <a:pt x="466" y="5716"/>
                </a:lnTo>
                <a:lnTo>
                  <a:pt x="504" y="5809"/>
                </a:lnTo>
                <a:lnTo>
                  <a:pt x="559" y="5883"/>
                </a:lnTo>
                <a:lnTo>
                  <a:pt x="652" y="5939"/>
                </a:lnTo>
                <a:lnTo>
                  <a:pt x="746" y="5939"/>
                </a:lnTo>
                <a:lnTo>
                  <a:pt x="857" y="5921"/>
                </a:lnTo>
                <a:lnTo>
                  <a:pt x="932" y="5883"/>
                </a:lnTo>
                <a:lnTo>
                  <a:pt x="988" y="5809"/>
                </a:lnTo>
                <a:lnTo>
                  <a:pt x="1025" y="5716"/>
                </a:lnTo>
                <a:lnTo>
                  <a:pt x="1043" y="5623"/>
                </a:lnTo>
                <a:lnTo>
                  <a:pt x="1043" y="5530"/>
                </a:lnTo>
                <a:lnTo>
                  <a:pt x="1025" y="5437"/>
                </a:lnTo>
                <a:lnTo>
                  <a:pt x="969" y="5362"/>
                </a:lnTo>
                <a:lnTo>
                  <a:pt x="913" y="5306"/>
                </a:lnTo>
                <a:lnTo>
                  <a:pt x="857" y="5269"/>
                </a:lnTo>
                <a:close/>
                <a:moveTo>
                  <a:pt x="91583" y="5474"/>
                </a:moveTo>
                <a:lnTo>
                  <a:pt x="91527" y="5492"/>
                </a:lnTo>
                <a:lnTo>
                  <a:pt x="91471" y="5530"/>
                </a:lnTo>
                <a:lnTo>
                  <a:pt x="91416" y="5567"/>
                </a:lnTo>
                <a:lnTo>
                  <a:pt x="91378" y="5623"/>
                </a:lnTo>
                <a:lnTo>
                  <a:pt x="91360" y="5697"/>
                </a:lnTo>
                <a:lnTo>
                  <a:pt x="91341" y="5753"/>
                </a:lnTo>
                <a:lnTo>
                  <a:pt x="91341" y="5827"/>
                </a:lnTo>
                <a:lnTo>
                  <a:pt x="91360" y="5883"/>
                </a:lnTo>
                <a:lnTo>
                  <a:pt x="91378" y="5939"/>
                </a:lnTo>
                <a:lnTo>
                  <a:pt x="91453" y="6014"/>
                </a:lnTo>
                <a:lnTo>
                  <a:pt x="91546" y="6088"/>
                </a:lnTo>
                <a:lnTo>
                  <a:pt x="91658" y="6107"/>
                </a:lnTo>
                <a:lnTo>
                  <a:pt x="91713" y="6088"/>
                </a:lnTo>
                <a:lnTo>
                  <a:pt x="91788" y="6070"/>
                </a:lnTo>
                <a:lnTo>
                  <a:pt x="91844" y="6032"/>
                </a:lnTo>
                <a:lnTo>
                  <a:pt x="91900" y="5995"/>
                </a:lnTo>
                <a:lnTo>
                  <a:pt x="91937" y="5939"/>
                </a:lnTo>
                <a:lnTo>
                  <a:pt x="91955" y="5883"/>
                </a:lnTo>
                <a:lnTo>
                  <a:pt x="91974" y="5809"/>
                </a:lnTo>
                <a:lnTo>
                  <a:pt x="91974" y="5734"/>
                </a:lnTo>
                <a:lnTo>
                  <a:pt x="91955" y="5679"/>
                </a:lnTo>
                <a:lnTo>
                  <a:pt x="91937" y="5641"/>
                </a:lnTo>
                <a:lnTo>
                  <a:pt x="91862" y="5548"/>
                </a:lnTo>
                <a:lnTo>
                  <a:pt x="91769" y="5492"/>
                </a:lnTo>
                <a:lnTo>
                  <a:pt x="91658" y="5474"/>
                </a:lnTo>
                <a:close/>
                <a:moveTo>
                  <a:pt x="708" y="6963"/>
                </a:moveTo>
                <a:lnTo>
                  <a:pt x="652" y="6982"/>
                </a:lnTo>
                <a:lnTo>
                  <a:pt x="578" y="7000"/>
                </a:lnTo>
                <a:lnTo>
                  <a:pt x="504" y="7038"/>
                </a:lnTo>
                <a:lnTo>
                  <a:pt x="448" y="7075"/>
                </a:lnTo>
                <a:lnTo>
                  <a:pt x="392" y="7131"/>
                </a:lnTo>
                <a:lnTo>
                  <a:pt x="355" y="7187"/>
                </a:lnTo>
                <a:lnTo>
                  <a:pt x="336" y="7261"/>
                </a:lnTo>
                <a:lnTo>
                  <a:pt x="317" y="7317"/>
                </a:lnTo>
                <a:lnTo>
                  <a:pt x="317" y="7391"/>
                </a:lnTo>
                <a:lnTo>
                  <a:pt x="317" y="7447"/>
                </a:lnTo>
                <a:lnTo>
                  <a:pt x="355" y="7503"/>
                </a:lnTo>
                <a:lnTo>
                  <a:pt x="373" y="7559"/>
                </a:lnTo>
                <a:lnTo>
                  <a:pt x="429" y="7615"/>
                </a:lnTo>
                <a:lnTo>
                  <a:pt x="466" y="7652"/>
                </a:lnTo>
                <a:lnTo>
                  <a:pt x="541" y="7689"/>
                </a:lnTo>
                <a:lnTo>
                  <a:pt x="597" y="7708"/>
                </a:lnTo>
                <a:lnTo>
                  <a:pt x="671" y="7727"/>
                </a:lnTo>
                <a:lnTo>
                  <a:pt x="746" y="7708"/>
                </a:lnTo>
                <a:lnTo>
                  <a:pt x="801" y="7689"/>
                </a:lnTo>
                <a:lnTo>
                  <a:pt x="876" y="7671"/>
                </a:lnTo>
                <a:lnTo>
                  <a:pt x="932" y="7615"/>
                </a:lnTo>
                <a:lnTo>
                  <a:pt x="969" y="7559"/>
                </a:lnTo>
                <a:lnTo>
                  <a:pt x="1006" y="7503"/>
                </a:lnTo>
                <a:lnTo>
                  <a:pt x="1025" y="7429"/>
                </a:lnTo>
                <a:lnTo>
                  <a:pt x="1025" y="7354"/>
                </a:lnTo>
                <a:lnTo>
                  <a:pt x="1025" y="7261"/>
                </a:lnTo>
                <a:lnTo>
                  <a:pt x="1006" y="7187"/>
                </a:lnTo>
                <a:lnTo>
                  <a:pt x="969" y="7112"/>
                </a:lnTo>
                <a:lnTo>
                  <a:pt x="913" y="7056"/>
                </a:lnTo>
                <a:lnTo>
                  <a:pt x="857" y="7000"/>
                </a:lnTo>
                <a:lnTo>
                  <a:pt x="783" y="6982"/>
                </a:lnTo>
                <a:lnTo>
                  <a:pt x="708" y="6963"/>
                </a:lnTo>
                <a:close/>
                <a:moveTo>
                  <a:pt x="91658" y="7242"/>
                </a:moveTo>
                <a:lnTo>
                  <a:pt x="91602" y="7261"/>
                </a:lnTo>
                <a:lnTo>
                  <a:pt x="91546" y="7298"/>
                </a:lnTo>
                <a:lnTo>
                  <a:pt x="91490" y="7336"/>
                </a:lnTo>
                <a:lnTo>
                  <a:pt x="91434" y="7391"/>
                </a:lnTo>
                <a:lnTo>
                  <a:pt x="91397" y="7466"/>
                </a:lnTo>
                <a:lnTo>
                  <a:pt x="91378" y="7540"/>
                </a:lnTo>
                <a:lnTo>
                  <a:pt x="91378" y="7596"/>
                </a:lnTo>
                <a:lnTo>
                  <a:pt x="91378" y="7671"/>
                </a:lnTo>
                <a:lnTo>
                  <a:pt x="91397" y="7745"/>
                </a:lnTo>
                <a:lnTo>
                  <a:pt x="91434" y="7801"/>
                </a:lnTo>
                <a:lnTo>
                  <a:pt x="91490" y="7857"/>
                </a:lnTo>
                <a:lnTo>
                  <a:pt x="91546" y="7913"/>
                </a:lnTo>
                <a:lnTo>
                  <a:pt x="91602" y="7931"/>
                </a:lnTo>
                <a:lnTo>
                  <a:pt x="91676" y="7950"/>
                </a:lnTo>
                <a:lnTo>
                  <a:pt x="91751" y="7969"/>
                </a:lnTo>
                <a:lnTo>
                  <a:pt x="91806" y="7950"/>
                </a:lnTo>
                <a:lnTo>
                  <a:pt x="91881" y="7931"/>
                </a:lnTo>
                <a:lnTo>
                  <a:pt x="91937" y="7913"/>
                </a:lnTo>
                <a:lnTo>
                  <a:pt x="91993" y="7857"/>
                </a:lnTo>
                <a:lnTo>
                  <a:pt x="92049" y="7801"/>
                </a:lnTo>
                <a:lnTo>
                  <a:pt x="92086" y="7745"/>
                </a:lnTo>
                <a:lnTo>
                  <a:pt x="92104" y="7671"/>
                </a:lnTo>
                <a:lnTo>
                  <a:pt x="92104" y="7596"/>
                </a:lnTo>
                <a:lnTo>
                  <a:pt x="92104" y="7522"/>
                </a:lnTo>
                <a:lnTo>
                  <a:pt x="92067" y="7466"/>
                </a:lnTo>
                <a:lnTo>
                  <a:pt x="92049" y="7391"/>
                </a:lnTo>
                <a:lnTo>
                  <a:pt x="91993" y="7336"/>
                </a:lnTo>
                <a:lnTo>
                  <a:pt x="91937" y="7298"/>
                </a:lnTo>
                <a:lnTo>
                  <a:pt x="91862" y="7261"/>
                </a:lnTo>
                <a:lnTo>
                  <a:pt x="91806" y="7242"/>
                </a:lnTo>
                <a:close/>
                <a:moveTo>
                  <a:pt x="91304" y="9030"/>
                </a:moveTo>
                <a:lnTo>
                  <a:pt x="91211" y="9048"/>
                </a:lnTo>
                <a:lnTo>
                  <a:pt x="91118" y="9104"/>
                </a:lnTo>
                <a:lnTo>
                  <a:pt x="91080" y="9142"/>
                </a:lnTo>
                <a:lnTo>
                  <a:pt x="91062" y="9179"/>
                </a:lnTo>
                <a:lnTo>
                  <a:pt x="91043" y="9235"/>
                </a:lnTo>
                <a:lnTo>
                  <a:pt x="91043" y="9290"/>
                </a:lnTo>
                <a:lnTo>
                  <a:pt x="91043" y="9365"/>
                </a:lnTo>
                <a:lnTo>
                  <a:pt x="91062" y="9421"/>
                </a:lnTo>
                <a:lnTo>
                  <a:pt x="91080" y="9458"/>
                </a:lnTo>
                <a:lnTo>
                  <a:pt x="91118" y="9495"/>
                </a:lnTo>
                <a:lnTo>
                  <a:pt x="91211" y="9551"/>
                </a:lnTo>
                <a:lnTo>
                  <a:pt x="91416" y="9551"/>
                </a:lnTo>
                <a:lnTo>
                  <a:pt x="91490" y="9495"/>
                </a:lnTo>
                <a:lnTo>
                  <a:pt x="91527" y="9458"/>
                </a:lnTo>
                <a:lnTo>
                  <a:pt x="91546" y="9421"/>
                </a:lnTo>
                <a:lnTo>
                  <a:pt x="91564" y="9365"/>
                </a:lnTo>
                <a:lnTo>
                  <a:pt x="91583" y="9290"/>
                </a:lnTo>
                <a:lnTo>
                  <a:pt x="91564" y="9235"/>
                </a:lnTo>
                <a:lnTo>
                  <a:pt x="91546" y="9179"/>
                </a:lnTo>
                <a:lnTo>
                  <a:pt x="91527" y="9142"/>
                </a:lnTo>
                <a:lnTo>
                  <a:pt x="91490" y="9104"/>
                </a:lnTo>
                <a:lnTo>
                  <a:pt x="91416" y="9048"/>
                </a:lnTo>
                <a:lnTo>
                  <a:pt x="91304" y="9030"/>
                </a:lnTo>
                <a:close/>
                <a:moveTo>
                  <a:pt x="429" y="8955"/>
                </a:moveTo>
                <a:lnTo>
                  <a:pt x="373" y="8993"/>
                </a:lnTo>
                <a:lnTo>
                  <a:pt x="317" y="9030"/>
                </a:lnTo>
                <a:lnTo>
                  <a:pt x="243" y="9104"/>
                </a:lnTo>
                <a:lnTo>
                  <a:pt x="206" y="9216"/>
                </a:lnTo>
                <a:lnTo>
                  <a:pt x="206" y="9328"/>
                </a:lnTo>
                <a:lnTo>
                  <a:pt x="261" y="9439"/>
                </a:lnTo>
                <a:lnTo>
                  <a:pt x="299" y="9477"/>
                </a:lnTo>
                <a:lnTo>
                  <a:pt x="336" y="9514"/>
                </a:lnTo>
                <a:lnTo>
                  <a:pt x="392" y="9551"/>
                </a:lnTo>
                <a:lnTo>
                  <a:pt x="448" y="9570"/>
                </a:lnTo>
                <a:lnTo>
                  <a:pt x="578" y="9570"/>
                </a:lnTo>
                <a:lnTo>
                  <a:pt x="634" y="9551"/>
                </a:lnTo>
                <a:lnTo>
                  <a:pt x="690" y="9514"/>
                </a:lnTo>
                <a:lnTo>
                  <a:pt x="727" y="9477"/>
                </a:lnTo>
                <a:lnTo>
                  <a:pt x="764" y="9421"/>
                </a:lnTo>
                <a:lnTo>
                  <a:pt x="801" y="9365"/>
                </a:lnTo>
                <a:lnTo>
                  <a:pt x="820" y="9309"/>
                </a:lnTo>
                <a:lnTo>
                  <a:pt x="820" y="9253"/>
                </a:lnTo>
                <a:lnTo>
                  <a:pt x="820" y="9197"/>
                </a:lnTo>
                <a:lnTo>
                  <a:pt x="801" y="9123"/>
                </a:lnTo>
                <a:lnTo>
                  <a:pt x="764" y="9067"/>
                </a:lnTo>
                <a:lnTo>
                  <a:pt x="727" y="9030"/>
                </a:lnTo>
                <a:lnTo>
                  <a:pt x="671" y="8993"/>
                </a:lnTo>
                <a:lnTo>
                  <a:pt x="615" y="8974"/>
                </a:lnTo>
                <a:lnTo>
                  <a:pt x="559" y="8955"/>
                </a:lnTo>
                <a:close/>
                <a:moveTo>
                  <a:pt x="671" y="10501"/>
                </a:moveTo>
                <a:lnTo>
                  <a:pt x="522" y="10538"/>
                </a:lnTo>
                <a:lnTo>
                  <a:pt x="448" y="10575"/>
                </a:lnTo>
                <a:lnTo>
                  <a:pt x="392" y="10612"/>
                </a:lnTo>
                <a:lnTo>
                  <a:pt x="355" y="10668"/>
                </a:lnTo>
                <a:lnTo>
                  <a:pt x="317" y="10743"/>
                </a:lnTo>
                <a:lnTo>
                  <a:pt x="299" y="10799"/>
                </a:lnTo>
                <a:lnTo>
                  <a:pt x="299" y="10873"/>
                </a:lnTo>
                <a:lnTo>
                  <a:pt x="299" y="10947"/>
                </a:lnTo>
                <a:lnTo>
                  <a:pt x="336" y="11022"/>
                </a:lnTo>
                <a:lnTo>
                  <a:pt x="355" y="11078"/>
                </a:lnTo>
                <a:lnTo>
                  <a:pt x="410" y="11134"/>
                </a:lnTo>
                <a:lnTo>
                  <a:pt x="466" y="11171"/>
                </a:lnTo>
                <a:lnTo>
                  <a:pt x="522" y="11189"/>
                </a:lnTo>
                <a:lnTo>
                  <a:pt x="578" y="11208"/>
                </a:lnTo>
                <a:lnTo>
                  <a:pt x="652" y="11227"/>
                </a:lnTo>
                <a:lnTo>
                  <a:pt x="708" y="11208"/>
                </a:lnTo>
                <a:lnTo>
                  <a:pt x="783" y="11189"/>
                </a:lnTo>
                <a:lnTo>
                  <a:pt x="839" y="11152"/>
                </a:lnTo>
                <a:lnTo>
                  <a:pt x="894" y="11096"/>
                </a:lnTo>
                <a:lnTo>
                  <a:pt x="950" y="11041"/>
                </a:lnTo>
                <a:lnTo>
                  <a:pt x="1006" y="10985"/>
                </a:lnTo>
                <a:lnTo>
                  <a:pt x="1043" y="10910"/>
                </a:lnTo>
                <a:lnTo>
                  <a:pt x="1062" y="10836"/>
                </a:lnTo>
                <a:lnTo>
                  <a:pt x="1062" y="10761"/>
                </a:lnTo>
                <a:lnTo>
                  <a:pt x="1043" y="10687"/>
                </a:lnTo>
                <a:lnTo>
                  <a:pt x="1006" y="10612"/>
                </a:lnTo>
                <a:lnTo>
                  <a:pt x="950" y="10575"/>
                </a:lnTo>
                <a:lnTo>
                  <a:pt x="894" y="10538"/>
                </a:lnTo>
                <a:lnTo>
                  <a:pt x="820" y="10519"/>
                </a:lnTo>
                <a:lnTo>
                  <a:pt x="671" y="10501"/>
                </a:lnTo>
                <a:close/>
                <a:moveTo>
                  <a:pt x="91490" y="10538"/>
                </a:moveTo>
                <a:lnTo>
                  <a:pt x="91416" y="10575"/>
                </a:lnTo>
                <a:lnTo>
                  <a:pt x="91360" y="10612"/>
                </a:lnTo>
                <a:lnTo>
                  <a:pt x="91304" y="10650"/>
                </a:lnTo>
                <a:lnTo>
                  <a:pt x="91267" y="10724"/>
                </a:lnTo>
                <a:lnTo>
                  <a:pt x="91229" y="10780"/>
                </a:lnTo>
                <a:lnTo>
                  <a:pt x="91211" y="10854"/>
                </a:lnTo>
                <a:lnTo>
                  <a:pt x="91211" y="10929"/>
                </a:lnTo>
                <a:lnTo>
                  <a:pt x="91229" y="10985"/>
                </a:lnTo>
                <a:lnTo>
                  <a:pt x="91248" y="11059"/>
                </a:lnTo>
                <a:lnTo>
                  <a:pt x="91341" y="11152"/>
                </a:lnTo>
                <a:lnTo>
                  <a:pt x="91434" y="11208"/>
                </a:lnTo>
                <a:lnTo>
                  <a:pt x="91509" y="11227"/>
                </a:lnTo>
                <a:lnTo>
                  <a:pt x="91564" y="11245"/>
                </a:lnTo>
                <a:lnTo>
                  <a:pt x="91639" y="11227"/>
                </a:lnTo>
                <a:lnTo>
                  <a:pt x="91713" y="11208"/>
                </a:lnTo>
                <a:lnTo>
                  <a:pt x="91769" y="11171"/>
                </a:lnTo>
                <a:lnTo>
                  <a:pt x="91825" y="11115"/>
                </a:lnTo>
                <a:lnTo>
                  <a:pt x="91862" y="11059"/>
                </a:lnTo>
                <a:lnTo>
                  <a:pt x="91900" y="10985"/>
                </a:lnTo>
                <a:lnTo>
                  <a:pt x="91918" y="10929"/>
                </a:lnTo>
                <a:lnTo>
                  <a:pt x="91918" y="10854"/>
                </a:lnTo>
                <a:lnTo>
                  <a:pt x="91900" y="10780"/>
                </a:lnTo>
                <a:lnTo>
                  <a:pt x="91881" y="10724"/>
                </a:lnTo>
                <a:lnTo>
                  <a:pt x="91844" y="10668"/>
                </a:lnTo>
                <a:lnTo>
                  <a:pt x="91806" y="10631"/>
                </a:lnTo>
                <a:lnTo>
                  <a:pt x="91695" y="10556"/>
                </a:lnTo>
                <a:lnTo>
                  <a:pt x="91564" y="10538"/>
                </a:lnTo>
                <a:close/>
                <a:moveTo>
                  <a:pt x="764" y="12083"/>
                </a:moveTo>
                <a:lnTo>
                  <a:pt x="690" y="12102"/>
                </a:lnTo>
                <a:lnTo>
                  <a:pt x="615" y="12120"/>
                </a:lnTo>
                <a:lnTo>
                  <a:pt x="541" y="12139"/>
                </a:lnTo>
                <a:lnTo>
                  <a:pt x="466" y="12176"/>
                </a:lnTo>
                <a:lnTo>
                  <a:pt x="392" y="12232"/>
                </a:lnTo>
                <a:lnTo>
                  <a:pt x="355" y="12307"/>
                </a:lnTo>
                <a:lnTo>
                  <a:pt x="317" y="12381"/>
                </a:lnTo>
                <a:lnTo>
                  <a:pt x="317" y="12456"/>
                </a:lnTo>
                <a:lnTo>
                  <a:pt x="336" y="12530"/>
                </a:lnTo>
                <a:lnTo>
                  <a:pt x="373" y="12604"/>
                </a:lnTo>
                <a:lnTo>
                  <a:pt x="429" y="12679"/>
                </a:lnTo>
                <a:lnTo>
                  <a:pt x="485" y="12716"/>
                </a:lnTo>
                <a:lnTo>
                  <a:pt x="578" y="12735"/>
                </a:lnTo>
                <a:lnTo>
                  <a:pt x="652" y="12753"/>
                </a:lnTo>
                <a:lnTo>
                  <a:pt x="671" y="12753"/>
                </a:lnTo>
                <a:lnTo>
                  <a:pt x="708" y="12735"/>
                </a:lnTo>
                <a:lnTo>
                  <a:pt x="801" y="12716"/>
                </a:lnTo>
                <a:lnTo>
                  <a:pt x="894" y="12660"/>
                </a:lnTo>
                <a:lnTo>
                  <a:pt x="950" y="12567"/>
                </a:lnTo>
                <a:lnTo>
                  <a:pt x="988" y="12493"/>
                </a:lnTo>
                <a:lnTo>
                  <a:pt x="1006" y="12400"/>
                </a:lnTo>
                <a:lnTo>
                  <a:pt x="988" y="12307"/>
                </a:lnTo>
                <a:lnTo>
                  <a:pt x="950" y="12213"/>
                </a:lnTo>
                <a:lnTo>
                  <a:pt x="894" y="12158"/>
                </a:lnTo>
                <a:lnTo>
                  <a:pt x="820" y="12120"/>
                </a:lnTo>
                <a:lnTo>
                  <a:pt x="764" y="12083"/>
                </a:lnTo>
                <a:close/>
                <a:moveTo>
                  <a:pt x="91602" y="12381"/>
                </a:moveTo>
                <a:lnTo>
                  <a:pt x="91546" y="12418"/>
                </a:lnTo>
                <a:lnTo>
                  <a:pt x="91490" y="12456"/>
                </a:lnTo>
                <a:lnTo>
                  <a:pt x="91416" y="12567"/>
                </a:lnTo>
                <a:lnTo>
                  <a:pt x="91360" y="12698"/>
                </a:lnTo>
                <a:lnTo>
                  <a:pt x="91341" y="12809"/>
                </a:lnTo>
                <a:lnTo>
                  <a:pt x="91360" y="12884"/>
                </a:lnTo>
                <a:lnTo>
                  <a:pt x="91378" y="12940"/>
                </a:lnTo>
                <a:lnTo>
                  <a:pt x="91416" y="12995"/>
                </a:lnTo>
                <a:lnTo>
                  <a:pt x="91471" y="13033"/>
                </a:lnTo>
                <a:lnTo>
                  <a:pt x="91527" y="13070"/>
                </a:lnTo>
                <a:lnTo>
                  <a:pt x="91583" y="13089"/>
                </a:lnTo>
                <a:lnTo>
                  <a:pt x="91639" y="13107"/>
                </a:lnTo>
                <a:lnTo>
                  <a:pt x="91695" y="13089"/>
                </a:lnTo>
                <a:lnTo>
                  <a:pt x="91769" y="13089"/>
                </a:lnTo>
                <a:lnTo>
                  <a:pt x="91806" y="13051"/>
                </a:lnTo>
                <a:lnTo>
                  <a:pt x="91862" y="13014"/>
                </a:lnTo>
                <a:lnTo>
                  <a:pt x="91900" y="12977"/>
                </a:lnTo>
                <a:lnTo>
                  <a:pt x="91937" y="12902"/>
                </a:lnTo>
                <a:lnTo>
                  <a:pt x="91955" y="12846"/>
                </a:lnTo>
                <a:lnTo>
                  <a:pt x="91955" y="12772"/>
                </a:lnTo>
                <a:lnTo>
                  <a:pt x="91955" y="12698"/>
                </a:lnTo>
                <a:lnTo>
                  <a:pt x="91900" y="12567"/>
                </a:lnTo>
                <a:lnTo>
                  <a:pt x="91825" y="12456"/>
                </a:lnTo>
                <a:lnTo>
                  <a:pt x="91769" y="12418"/>
                </a:lnTo>
                <a:lnTo>
                  <a:pt x="91713" y="12400"/>
                </a:lnTo>
                <a:lnTo>
                  <a:pt x="91658" y="12381"/>
                </a:lnTo>
                <a:close/>
                <a:moveTo>
                  <a:pt x="578" y="14206"/>
                </a:moveTo>
                <a:lnTo>
                  <a:pt x="522" y="14224"/>
                </a:lnTo>
                <a:lnTo>
                  <a:pt x="466" y="14261"/>
                </a:lnTo>
                <a:lnTo>
                  <a:pt x="410" y="14299"/>
                </a:lnTo>
                <a:lnTo>
                  <a:pt x="373" y="14355"/>
                </a:lnTo>
                <a:lnTo>
                  <a:pt x="355" y="14429"/>
                </a:lnTo>
                <a:lnTo>
                  <a:pt x="336" y="14485"/>
                </a:lnTo>
                <a:lnTo>
                  <a:pt x="336" y="14559"/>
                </a:lnTo>
                <a:lnTo>
                  <a:pt x="355" y="14615"/>
                </a:lnTo>
                <a:lnTo>
                  <a:pt x="392" y="14652"/>
                </a:lnTo>
                <a:lnTo>
                  <a:pt x="410" y="14708"/>
                </a:lnTo>
                <a:lnTo>
                  <a:pt x="466" y="14746"/>
                </a:lnTo>
                <a:lnTo>
                  <a:pt x="522" y="14783"/>
                </a:lnTo>
                <a:lnTo>
                  <a:pt x="578" y="14801"/>
                </a:lnTo>
                <a:lnTo>
                  <a:pt x="634" y="14801"/>
                </a:lnTo>
                <a:lnTo>
                  <a:pt x="746" y="14783"/>
                </a:lnTo>
                <a:lnTo>
                  <a:pt x="839" y="14727"/>
                </a:lnTo>
                <a:lnTo>
                  <a:pt x="894" y="14652"/>
                </a:lnTo>
                <a:lnTo>
                  <a:pt x="932" y="14541"/>
                </a:lnTo>
                <a:lnTo>
                  <a:pt x="932" y="14448"/>
                </a:lnTo>
                <a:lnTo>
                  <a:pt x="894" y="14336"/>
                </a:lnTo>
                <a:lnTo>
                  <a:pt x="820" y="14261"/>
                </a:lnTo>
                <a:lnTo>
                  <a:pt x="727" y="14206"/>
                </a:lnTo>
                <a:close/>
                <a:moveTo>
                  <a:pt x="91509" y="14187"/>
                </a:moveTo>
                <a:lnTo>
                  <a:pt x="91434" y="14206"/>
                </a:lnTo>
                <a:lnTo>
                  <a:pt x="91378" y="14243"/>
                </a:lnTo>
                <a:lnTo>
                  <a:pt x="91322" y="14280"/>
                </a:lnTo>
                <a:lnTo>
                  <a:pt x="91285" y="14336"/>
                </a:lnTo>
                <a:lnTo>
                  <a:pt x="91248" y="14392"/>
                </a:lnTo>
                <a:lnTo>
                  <a:pt x="91229" y="14448"/>
                </a:lnTo>
                <a:lnTo>
                  <a:pt x="91229" y="14522"/>
                </a:lnTo>
                <a:lnTo>
                  <a:pt x="91229" y="14597"/>
                </a:lnTo>
                <a:lnTo>
                  <a:pt x="91248" y="14652"/>
                </a:lnTo>
                <a:lnTo>
                  <a:pt x="91285" y="14708"/>
                </a:lnTo>
                <a:lnTo>
                  <a:pt x="91322" y="14764"/>
                </a:lnTo>
                <a:lnTo>
                  <a:pt x="91378" y="14801"/>
                </a:lnTo>
                <a:lnTo>
                  <a:pt x="91434" y="14839"/>
                </a:lnTo>
                <a:lnTo>
                  <a:pt x="91509" y="14857"/>
                </a:lnTo>
                <a:lnTo>
                  <a:pt x="91639" y="14857"/>
                </a:lnTo>
                <a:lnTo>
                  <a:pt x="91695" y="14839"/>
                </a:lnTo>
                <a:lnTo>
                  <a:pt x="91751" y="14801"/>
                </a:lnTo>
                <a:lnTo>
                  <a:pt x="91806" y="14764"/>
                </a:lnTo>
                <a:lnTo>
                  <a:pt x="91844" y="14708"/>
                </a:lnTo>
                <a:lnTo>
                  <a:pt x="91881" y="14652"/>
                </a:lnTo>
                <a:lnTo>
                  <a:pt x="91900" y="14597"/>
                </a:lnTo>
                <a:lnTo>
                  <a:pt x="91900" y="14522"/>
                </a:lnTo>
                <a:lnTo>
                  <a:pt x="91900" y="14448"/>
                </a:lnTo>
                <a:lnTo>
                  <a:pt x="91881" y="14392"/>
                </a:lnTo>
                <a:lnTo>
                  <a:pt x="91844" y="14336"/>
                </a:lnTo>
                <a:lnTo>
                  <a:pt x="91806" y="14280"/>
                </a:lnTo>
                <a:lnTo>
                  <a:pt x="91751" y="14243"/>
                </a:lnTo>
                <a:lnTo>
                  <a:pt x="91695" y="14206"/>
                </a:lnTo>
                <a:lnTo>
                  <a:pt x="91639" y="14187"/>
                </a:lnTo>
                <a:close/>
                <a:moveTo>
                  <a:pt x="91453" y="15825"/>
                </a:moveTo>
                <a:lnTo>
                  <a:pt x="91397" y="15863"/>
                </a:lnTo>
                <a:lnTo>
                  <a:pt x="91360" y="15900"/>
                </a:lnTo>
                <a:lnTo>
                  <a:pt x="91322" y="15956"/>
                </a:lnTo>
                <a:lnTo>
                  <a:pt x="91322" y="16012"/>
                </a:lnTo>
                <a:lnTo>
                  <a:pt x="91341" y="16067"/>
                </a:lnTo>
                <a:lnTo>
                  <a:pt x="91378" y="16123"/>
                </a:lnTo>
                <a:lnTo>
                  <a:pt x="91434" y="16142"/>
                </a:lnTo>
                <a:lnTo>
                  <a:pt x="91490" y="16161"/>
                </a:lnTo>
                <a:lnTo>
                  <a:pt x="91546" y="16142"/>
                </a:lnTo>
                <a:lnTo>
                  <a:pt x="91602" y="16105"/>
                </a:lnTo>
                <a:lnTo>
                  <a:pt x="91639" y="16049"/>
                </a:lnTo>
                <a:lnTo>
                  <a:pt x="91658" y="15974"/>
                </a:lnTo>
                <a:lnTo>
                  <a:pt x="91639" y="15918"/>
                </a:lnTo>
                <a:lnTo>
                  <a:pt x="91564" y="15844"/>
                </a:lnTo>
                <a:lnTo>
                  <a:pt x="91509" y="15825"/>
                </a:lnTo>
                <a:close/>
                <a:moveTo>
                  <a:pt x="522" y="15918"/>
                </a:moveTo>
                <a:lnTo>
                  <a:pt x="373" y="15937"/>
                </a:lnTo>
                <a:lnTo>
                  <a:pt x="243" y="15974"/>
                </a:lnTo>
                <a:lnTo>
                  <a:pt x="131" y="16067"/>
                </a:lnTo>
                <a:lnTo>
                  <a:pt x="57" y="16179"/>
                </a:lnTo>
                <a:lnTo>
                  <a:pt x="1" y="16309"/>
                </a:lnTo>
                <a:lnTo>
                  <a:pt x="1" y="16384"/>
                </a:lnTo>
                <a:lnTo>
                  <a:pt x="1" y="16458"/>
                </a:lnTo>
                <a:lnTo>
                  <a:pt x="19" y="16533"/>
                </a:lnTo>
                <a:lnTo>
                  <a:pt x="57" y="16607"/>
                </a:lnTo>
                <a:lnTo>
                  <a:pt x="131" y="16719"/>
                </a:lnTo>
                <a:lnTo>
                  <a:pt x="187" y="16775"/>
                </a:lnTo>
                <a:lnTo>
                  <a:pt x="261" y="16812"/>
                </a:lnTo>
                <a:lnTo>
                  <a:pt x="336" y="16849"/>
                </a:lnTo>
                <a:lnTo>
                  <a:pt x="410" y="16868"/>
                </a:lnTo>
                <a:lnTo>
                  <a:pt x="485" y="16868"/>
                </a:lnTo>
                <a:lnTo>
                  <a:pt x="559" y="16849"/>
                </a:lnTo>
                <a:lnTo>
                  <a:pt x="615" y="16812"/>
                </a:lnTo>
                <a:lnTo>
                  <a:pt x="690" y="16775"/>
                </a:lnTo>
                <a:lnTo>
                  <a:pt x="727" y="16719"/>
                </a:lnTo>
                <a:lnTo>
                  <a:pt x="783" y="16645"/>
                </a:lnTo>
                <a:lnTo>
                  <a:pt x="894" y="16551"/>
                </a:lnTo>
                <a:lnTo>
                  <a:pt x="932" y="16496"/>
                </a:lnTo>
                <a:lnTo>
                  <a:pt x="950" y="16421"/>
                </a:lnTo>
                <a:lnTo>
                  <a:pt x="969" y="16328"/>
                </a:lnTo>
                <a:lnTo>
                  <a:pt x="950" y="16254"/>
                </a:lnTo>
                <a:lnTo>
                  <a:pt x="932" y="16198"/>
                </a:lnTo>
                <a:lnTo>
                  <a:pt x="894" y="16123"/>
                </a:lnTo>
                <a:lnTo>
                  <a:pt x="857" y="16067"/>
                </a:lnTo>
                <a:lnTo>
                  <a:pt x="801" y="16012"/>
                </a:lnTo>
                <a:lnTo>
                  <a:pt x="727" y="15974"/>
                </a:lnTo>
                <a:lnTo>
                  <a:pt x="671" y="15956"/>
                </a:lnTo>
                <a:lnTo>
                  <a:pt x="522" y="15918"/>
                </a:lnTo>
                <a:close/>
                <a:moveTo>
                  <a:pt x="91732" y="17743"/>
                </a:moveTo>
                <a:lnTo>
                  <a:pt x="91676" y="17762"/>
                </a:lnTo>
                <a:lnTo>
                  <a:pt x="91602" y="17780"/>
                </a:lnTo>
                <a:lnTo>
                  <a:pt x="91546" y="17818"/>
                </a:lnTo>
                <a:lnTo>
                  <a:pt x="91509" y="17855"/>
                </a:lnTo>
                <a:lnTo>
                  <a:pt x="91471" y="17911"/>
                </a:lnTo>
                <a:lnTo>
                  <a:pt x="91434" y="17966"/>
                </a:lnTo>
                <a:lnTo>
                  <a:pt x="91434" y="18041"/>
                </a:lnTo>
                <a:lnTo>
                  <a:pt x="91434" y="18097"/>
                </a:lnTo>
                <a:lnTo>
                  <a:pt x="91434" y="18153"/>
                </a:lnTo>
                <a:lnTo>
                  <a:pt x="91453" y="18208"/>
                </a:lnTo>
                <a:lnTo>
                  <a:pt x="91527" y="18302"/>
                </a:lnTo>
                <a:lnTo>
                  <a:pt x="91620" y="18357"/>
                </a:lnTo>
                <a:lnTo>
                  <a:pt x="91732" y="18395"/>
                </a:lnTo>
                <a:lnTo>
                  <a:pt x="91806" y="18376"/>
                </a:lnTo>
                <a:lnTo>
                  <a:pt x="91862" y="18357"/>
                </a:lnTo>
                <a:lnTo>
                  <a:pt x="91918" y="18320"/>
                </a:lnTo>
                <a:lnTo>
                  <a:pt x="91974" y="18283"/>
                </a:lnTo>
                <a:lnTo>
                  <a:pt x="92011" y="18227"/>
                </a:lnTo>
                <a:lnTo>
                  <a:pt x="92030" y="18171"/>
                </a:lnTo>
                <a:lnTo>
                  <a:pt x="92049" y="18115"/>
                </a:lnTo>
                <a:lnTo>
                  <a:pt x="92049" y="18041"/>
                </a:lnTo>
                <a:lnTo>
                  <a:pt x="92049" y="17985"/>
                </a:lnTo>
                <a:lnTo>
                  <a:pt x="92030" y="17929"/>
                </a:lnTo>
                <a:lnTo>
                  <a:pt x="91955" y="17836"/>
                </a:lnTo>
                <a:lnTo>
                  <a:pt x="91862" y="17780"/>
                </a:lnTo>
                <a:lnTo>
                  <a:pt x="91732" y="17743"/>
                </a:lnTo>
                <a:close/>
                <a:moveTo>
                  <a:pt x="634" y="18097"/>
                </a:moveTo>
                <a:lnTo>
                  <a:pt x="578" y="18115"/>
                </a:lnTo>
                <a:lnTo>
                  <a:pt x="522" y="18115"/>
                </a:lnTo>
                <a:lnTo>
                  <a:pt x="466" y="18153"/>
                </a:lnTo>
                <a:lnTo>
                  <a:pt x="429" y="18190"/>
                </a:lnTo>
                <a:lnTo>
                  <a:pt x="373" y="18283"/>
                </a:lnTo>
                <a:lnTo>
                  <a:pt x="355" y="18339"/>
                </a:lnTo>
                <a:lnTo>
                  <a:pt x="355" y="18413"/>
                </a:lnTo>
                <a:lnTo>
                  <a:pt x="355" y="18469"/>
                </a:lnTo>
                <a:lnTo>
                  <a:pt x="373" y="18506"/>
                </a:lnTo>
                <a:lnTo>
                  <a:pt x="429" y="18599"/>
                </a:lnTo>
                <a:lnTo>
                  <a:pt x="522" y="18655"/>
                </a:lnTo>
                <a:lnTo>
                  <a:pt x="634" y="18693"/>
                </a:lnTo>
                <a:lnTo>
                  <a:pt x="690" y="18674"/>
                </a:lnTo>
                <a:lnTo>
                  <a:pt x="746" y="18674"/>
                </a:lnTo>
                <a:lnTo>
                  <a:pt x="839" y="18599"/>
                </a:lnTo>
                <a:lnTo>
                  <a:pt x="913" y="18506"/>
                </a:lnTo>
                <a:lnTo>
                  <a:pt x="932" y="18451"/>
                </a:lnTo>
                <a:lnTo>
                  <a:pt x="932" y="18395"/>
                </a:lnTo>
                <a:lnTo>
                  <a:pt x="932" y="18339"/>
                </a:lnTo>
                <a:lnTo>
                  <a:pt x="913" y="18283"/>
                </a:lnTo>
                <a:lnTo>
                  <a:pt x="839" y="18190"/>
                </a:lnTo>
                <a:lnTo>
                  <a:pt x="746" y="18134"/>
                </a:lnTo>
                <a:lnTo>
                  <a:pt x="634" y="18097"/>
                </a:lnTo>
                <a:close/>
                <a:moveTo>
                  <a:pt x="91676" y="19456"/>
                </a:moveTo>
                <a:lnTo>
                  <a:pt x="91602" y="19475"/>
                </a:lnTo>
                <a:lnTo>
                  <a:pt x="91527" y="19493"/>
                </a:lnTo>
                <a:lnTo>
                  <a:pt x="91471" y="19530"/>
                </a:lnTo>
                <a:lnTo>
                  <a:pt x="91378" y="19642"/>
                </a:lnTo>
                <a:lnTo>
                  <a:pt x="91322" y="19772"/>
                </a:lnTo>
                <a:lnTo>
                  <a:pt x="91304" y="19847"/>
                </a:lnTo>
                <a:lnTo>
                  <a:pt x="91304" y="19921"/>
                </a:lnTo>
                <a:lnTo>
                  <a:pt x="91322" y="19996"/>
                </a:lnTo>
                <a:lnTo>
                  <a:pt x="91341" y="20052"/>
                </a:lnTo>
                <a:lnTo>
                  <a:pt x="91378" y="20126"/>
                </a:lnTo>
                <a:lnTo>
                  <a:pt x="91434" y="20163"/>
                </a:lnTo>
                <a:lnTo>
                  <a:pt x="91490" y="20219"/>
                </a:lnTo>
                <a:lnTo>
                  <a:pt x="91546" y="20238"/>
                </a:lnTo>
                <a:lnTo>
                  <a:pt x="91620" y="20256"/>
                </a:lnTo>
                <a:lnTo>
                  <a:pt x="91695" y="20256"/>
                </a:lnTo>
                <a:lnTo>
                  <a:pt x="91751" y="20238"/>
                </a:lnTo>
                <a:lnTo>
                  <a:pt x="91825" y="20201"/>
                </a:lnTo>
                <a:lnTo>
                  <a:pt x="91881" y="20163"/>
                </a:lnTo>
                <a:lnTo>
                  <a:pt x="91937" y="20108"/>
                </a:lnTo>
                <a:lnTo>
                  <a:pt x="91974" y="20052"/>
                </a:lnTo>
                <a:lnTo>
                  <a:pt x="91993" y="19977"/>
                </a:lnTo>
                <a:lnTo>
                  <a:pt x="92011" y="19921"/>
                </a:lnTo>
                <a:lnTo>
                  <a:pt x="92011" y="19847"/>
                </a:lnTo>
                <a:lnTo>
                  <a:pt x="91993" y="19772"/>
                </a:lnTo>
                <a:lnTo>
                  <a:pt x="91955" y="19717"/>
                </a:lnTo>
                <a:lnTo>
                  <a:pt x="91881" y="19586"/>
                </a:lnTo>
                <a:lnTo>
                  <a:pt x="91825" y="19530"/>
                </a:lnTo>
                <a:lnTo>
                  <a:pt x="91751" y="19475"/>
                </a:lnTo>
                <a:lnTo>
                  <a:pt x="91676" y="19456"/>
                </a:lnTo>
                <a:close/>
                <a:moveTo>
                  <a:pt x="634" y="19772"/>
                </a:moveTo>
                <a:lnTo>
                  <a:pt x="522" y="19810"/>
                </a:lnTo>
                <a:lnTo>
                  <a:pt x="429" y="19884"/>
                </a:lnTo>
                <a:lnTo>
                  <a:pt x="392" y="19921"/>
                </a:lnTo>
                <a:lnTo>
                  <a:pt x="373" y="19977"/>
                </a:lnTo>
                <a:lnTo>
                  <a:pt x="355" y="20052"/>
                </a:lnTo>
                <a:lnTo>
                  <a:pt x="355" y="20108"/>
                </a:lnTo>
                <a:lnTo>
                  <a:pt x="355" y="20182"/>
                </a:lnTo>
                <a:lnTo>
                  <a:pt x="373" y="20238"/>
                </a:lnTo>
                <a:lnTo>
                  <a:pt x="410" y="20294"/>
                </a:lnTo>
                <a:lnTo>
                  <a:pt x="466" y="20350"/>
                </a:lnTo>
                <a:lnTo>
                  <a:pt x="522" y="20387"/>
                </a:lnTo>
                <a:lnTo>
                  <a:pt x="578" y="20405"/>
                </a:lnTo>
                <a:lnTo>
                  <a:pt x="634" y="20424"/>
                </a:lnTo>
                <a:lnTo>
                  <a:pt x="708" y="20424"/>
                </a:lnTo>
                <a:lnTo>
                  <a:pt x="764" y="20405"/>
                </a:lnTo>
                <a:lnTo>
                  <a:pt x="820" y="20387"/>
                </a:lnTo>
                <a:lnTo>
                  <a:pt x="876" y="20350"/>
                </a:lnTo>
                <a:lnTo>
                  <a:pt x="913" y="20312"/>
                </a:lnTo>
                <a:lnTo>
                  <a:pt x="950" y="20256"/>
                </a:lnTo>
                <a:lnTo>
                  <a:pt x="969" y="20201"/>
                </a:lnTo>
                <a:lnTo>
                  <a:pt x="988" y="20126"/>
                </a:lnTo>
                <a:lnTo>
                  <a:pt x="988" y="20070"/>
                </a:lnTo>
                <a:lnTo>
                  <a:pt x="969" y="20014"/>
                </a:lnTo>
                <a:lnTo>
                  <a:pt x="950" y="19940"/>
                </a:lnTo>
                <a:lnTo>
                  <a:pt x="913" y="19884"/>
                </a:lnTo>
                <a:lnTo>
                  <a:pt x="876" y="19847"/>
                </a:lnTo>
                <a:lnTo>
                  <a:pt x="820" y="19810"/>
                </a:lnTo>
                <a:lnTo>
                  <a:pt x="764" y="19791"/>
                </a:lnTo>
                <a:lnTo>
                  <a:pt x="634" y="19772"/>
                </a:lnTo>
                <a:close/>
                <a:moveTo>
                  <a:pt x="91602" y="21020"/>
                </a:moveTo>
                <a:lnTo>
                  <a:pt x="91527" y="21038"/>
                </a:lnTo>
                <a:lnTo>
                  <a:pt x="91453" y="21076"/>
                </a:lnTo>
                <a:lnTo>
                  <a:pt x="91397" y="21132"/>
                </a:lnTo>
                <a:lnTo>
                  <a:pt x="91360" y="21187"/>
                </a:lnTo>
                <a:lnTo>
                  <a:pt x="91322" y="21262"/>
                </a:lnTo>
                <a:lnTo>
                  <a:pt x="91304" y="21336"/>
                </a:lnTo>
                <a:lnTo>
                  <a:pt x="91322" y="21411"/>
                </a:lnTo>
                <a:lnTo>
                  <a:pt x="91322" y="21467"/>
                </a:lnTo>
                <a:lnTo>
                  <a:pt x="91360" y="21523"/>
                </a:lnTo>
                <a:lnTo>
                  <a:pt x="91397" y="21578"/>
                </a:lnTo>
                <a:lnTo>
                  <a:pt x="91453" y="21634"/>
                </a:lnTo>
                <a:lnTo>
                  <a:pt x="91509" y="21653"/>
                </a:lnTo>
                <a:lnTo>
                  <a:pt x="91564" y="21690"/>
                </a:lnTo>
                <a:lnTo>
                  <a:pt x="91695" y="21690"/>
                </a:lnTo>
                <a:lnTo>
                  <a:pt x="91751" y="21671"/>
                </a:lnTo>
                <a:lnTo>
                  <a:pt x="91862" y="21616"/>
                </a:lnTo>
                <a:lnTo>
                  <a:pt x="91937" y="21541"/>
                </a:lnTo>
                <a:lnTo>
                  <a:pt x="91974" y="21485"/>
                </a:lnTo>
                <a:lnTo>
                  <a:pt x="91993" y="21411"/>
                </a:lnTo>
                <a:lnTo>
                  <a:pt x="91993" y="21355"/>
                </a:lnTo>
                <a:lnTo>
                  <a:pt x="91993" y="21299"/>
                </a:lnTo>
                <a:lnTo>
                  <a:pt x="91937" y="21169"/>
                </a:lnTo>
                <a:lnTo>
                  <a:pt x="91862" y="21076"/>
                </a:lnTo>
                <a:lnTo>
                  <a:pt x="91806" y="21057"/>
                </a:lnTo>
                <a:lnTo>
                  <a:pt x="91751" y="21020"/>
                </a:lnTo>
                <a:close/>
                <a:moveTo>
                  <a:pt x="597" y="21504"/>
                </a:moveTo>
                <a:lnTo>
                  <a:pt x="559" y="21523"/>
                </a:lnTo>
                <a:lnTo>
                  <a:pt x="504" y="21541"/>
                </a:lnTo>
                <a:lnTo>
                  <a:pt x="410" y="21616"/>
                </a:lnTo>
                <a:lnTo>
                  <a:pt x="392" y="21671"/>
                </a:lnTo>
                <a:lnTo>
                  <a:pt x="373" y="21727"/>
                </a:lnTo>
                <a:lnTo>
                  <a:pt x="373" y="21820"/>
                </a:lnTo>
                <a:lnTo>
                  <a:pt x="429" y="21913"/>
                </a:lnTo>
                <a:lnTo>
                  <a:pt x="504" y="21988"/>
                </a:lnTo>
                <a:lnTo>
                  <a:pt x="597" y="22025"/>
                </a:lnTo>
                <a:lnTo>
                  <a:pt x="708" y="22025"/>
                </a:lnTo>
                <a:lnTo>
                  <a:pt x="783" y="21988"/>
                </a:lnTo>
                <a:lnTo>
                  <a:pt x="857" y="21913"/>
                </a:lnTo>
                <a:lnTo>
                  <a:pt x="894" y="21820"/>
                </a:lnTo>
                <a:lnTo>
                  <a:pt x="894" y="21727"/>
                </a:lnTo>
                <a:lnTo>
                  <a:pt x="876" y="21634"/>
                </a:lnTo>
                <a:lnTo>
                  <a:pt x="820" y="21560"/>
                </a:lnTo>
                <a:lnTo>
                  <a:pt x="764" y="21541"/>
                </a:lnTo>
                <a:lnTo>
                  <a:pt x="708" y="21523"/>
                </a:lnTo>
                <a:lnTo>
                  <a:pt x="652" y="21504"/>
                </a:lnTo>
                <a:close/>
                <a:moveTo>
                  <a:pt x="578" y="22844"/>
                </a:moveTo>
                <a:lnTo>
                  <a:pt x="522" y="22863"/>
                </a:lnTo>
                <a:lnTo>
                  <a:pt x="448" y="22919"/>
                </a:lnTo>
                <a:lnTo>
                  <a:pt x="373" y="23012"/>
                </a:lnTo>
                <a:lnTo>
                  <a:pt x="355" y="23105"/>
                </a:lnTo>
                <a:lnTo>
                  <a:pt x="355" y="23198"/>
                </a:lnTo>
                <a:lnTo>
                  <a:pt x="373" y="23254"/>
                </a:lnTo>
                <a:lnTo>
                  <a:pt x="410" y="23291"/>
                </a:lnTo>
                <a:lnTo>
                  <a:pt x="448" y="23328"/>
                </a:lnTo>
                <a:lnTo>
                  <a:pt x="504" y="23366"/>
                </a:lnTo>
                <a:lnTo>
                  <a:pt x="578" y="23384"/>
                </a:lnTo>
                <a:lnTo>
                  <a:pt x="634" y="23384"/>
                </a:lnTo>
                <a:lnTo>
                  <a:pt x="690" y="23366"/>
                </a:lnTo>
                <a:lnTo>
                  <a:pt x="746" y="23347"/>
                </a:lnTo>
                <a:lnTo>
                  <a:pt x="839" y="23291"/>
                </a:lnTo>
                <a:lnTo>
                  <a:pt x="876" y="23235"/>
                </a:lnTo>
                <a:lnTo>
                  <a:pt x="894" y="23198"/>
                </a:lnTo>
                <a:lnTo>
                  <a:pt x="913" y="23142"/>
                </a:lnTo>
                <a:lnTo>
                  <a:pt x="913" y="23105"/>
                </a:lnTo>
                <a:lnTo>
                  <a:pt x="876" y="23012"/>
                </a:lnTo>
                <a:lnTo>
                  <a:pt x="820" y="22937"/>
                </a:lnTo>
                <a:lnTo>
                  <a:pt x="746" y="22882"/>
                </a:lnTo>
                <a:lnTo>
                  <a:pt x="690" y="22863"/>
                </a:lnTo>
                <a:lnTo>
                  <a:pt x="634" y="22844"/>
                </a:lnTo>
                <a:close/>
                <a:moveTo>
                  <a:pt x="91602" y="23068"/>
                </a:moveTo>
                <a:lnTo>
                  <a:pt x="91527" y="23086"/>
                </a:lnTo>
                <a:lnTo>
                  <a:pt x="91453" y="23124"/>
                </a:lnTo>
                <a:lnTo>
                  <a:pt x="91397" y="23161"/>
                </a:lnTo>
                <a:lnTo>
                  <a:pt x="91341" y="23198"/>
                </a:lnTo>
                <a:lnTo>
                  <a:pt x="91285" y="23254"/>
                </a:lnTo>
                <a:lnTo>
                  <a:pt x="91267" y="23328"/>
                </a:lnTo>
                <a:lnTo>
                  <a:pt x="91248" y="23403"/>
                </a:lnTo>
                <a:lnTo>
                  <a:pt x="91248" y="23459"/>
                </a:lnTo>
                <a:lnTo>
                  <a:pt x="91267" y="23589"/>
                </a:lnTo>
                <a:lnTo>
                  <a:pt x="91304" y="23645"/>
                </a:lnTo>
                <a:lnTo>
                  <a:pt x="91341" y="23682"/>
                </a:lnTo>
                <a:lnTo>
                  <a:pt x="91397" y="23719"/>
                </a:lnTo>
                <a:lnTo>
                  <a:pt x="91453" y="23757"/>
                </a:lnTo>
                <a:lnTo>
                  <a:pt x="91509" y="23775"/>
                </a:lnTo>
                <a:lnTo>
                  <a:pt x="91564" y="23794"/>
                </a:lnTo>
                <a:lnTo>
                  <a:pt x="91695" y="23775"/>
                </a:lnTo>
                <a:lnTo>
                  <a:pt x="91751" y="23757"/>
                </a:lnTo>
                <a:lnTo>
                  <a:pt x="91806" y="23719"/>
                </a:lnTo>
                <a:lnTo>
                  <a:pt x="91862" y="23682"/>
                </a:lnTo>
                <a:lnTo>
                  <a:pt x="91900" y="23626"/>
                </a:lnTo>
                <a:lnTo>
                  <a:pt x="91918" y="23552"/>
                </a:lnTo>
                <a:lnTo>
                  <a:pt x="91937" y="23459"/>
                </a:lnTo>
                <a:lnTo>
                  <a:pt x="91955" y="23384"/>
                </a:lnTo>
                <a:lnTo>
                  <a:pt x="91955" y="23291"/>
                </a:lnTo>
                <a:lnTo>
                  <a:pt x="91937" y="23217"/>
                </a:lnTo>
                <a:lnTo>
                  <a:pt x="91900" y="23161"/>
                </a:lnTo>
                <a:lnTo>
                  <a:pt x="91825" y="23105"/>
                </a:lnTo>
                <a:lnTo>
                  <a:pt x="91751" y="23086"/>
                </a:lnTo>
                <a:lnTo>
                  <a:pt x="91676" y="23068"/>
                </a:lnTo>
                <a:close/>
                <a:moveTo>
                  <a:pt x="91546" y="24632"/>
                </a:moveTo>
                <a:lnTo>
                  <a:pt x="91471" y="24650"/>
                </a:lnTo>
                <a:lnTo>
                  <a:pt x="91416" y="24669"/>
                </a:lnTo>
                <a:lnTo>
                  <a:pt x="91360" y="24688"/>
                </a:lnTo>
                <a:lnTo>
                  <a:pt x="91304" y="24743"/>
                </a:lnTo>
                <a:lnTo>
                  <a:pt x="91267" y="24781"/>
                </a:lnTo>
                <a:lnTo>
                  <a:pt x="91248" y="24837"/>
                </a:lnTo>
                <a:lnTo>
                  <a:pt x="91229" y="24911"/>
                </a:lnTo>
                <a:lnTo>
                  <a:pt x="91229" y="24967"/>
                </a:lnTo>
                <a:lnTo>
                  <a:pt x="91229" y="25023"/>
                </a:lnTo>
                <a:lnTo>
                  <a:pt x="91248" y="25079"/>
                </a:lnTo>
                <a:lnTo>
                  <a:pt x="91322" y="25172"/>
                </a:lnTo>
                <a:lnTo>
                  <a:pt x="91416" y="25246"/>
                </a:lnTo>
                <a:lnTo>
                  <a:pt x="91546" y="25265"/>
                </a:lnTo>
                <a:lnTo>
                  <a:pt x="91602" y="25265"/>
                </a:lnTo>
                <a:lnTo>
                  <a:pt x="91676" y="25246"/>
                </a:lnTo>
                <a:lnTo>
                  <a:pt x="91713" y="25209"/>
                </a:lnTo>
                <a:lnTo>
                  <a:pt x="91769" y="25153"/>
                </a:lnTo>
                <a:lnTo>
                  <a:pt x="91806" y="25116"/>
                </a:lnTo>
                <a:lnTo>
                  <a:pt x="91844" y="25041"/>
                </a:lnTo>
                <a:lnTo>
                  <a:pt x="91844" y="24985"/>
                </a:lnTo>
                <a:lnTo>
                  <a:pt x="91844" y="24911"/>
                </a:lnTo>
                <a:lnTo>
                  <a:pt x="91844" y="24855"/>
                </a:lnTo>
                <a:lnTo>
                  <a:pt x="91825" y="24818"/>
                </a:lnTo>
                <a:lnTo>
                  <a:pt x="91751" y="24725"/>
                </a:lnTo>
                <a:lnTo>
                  <a:pt x="91658" y="24669"/>
                </a:lnTo>
                <a:lnTo>
                  <a:pt x="91546" y="24632"/>
                </a:lnTo>
                <a:close/>
                <a:moveTo>
                  <a:pt x="727" y="25060"/>
                </a:moveTo>
                <a:lnTo>
                  <a:pt x="652" y="25079"/>
                </a:lnTo>
                <a:lnTo>
                  <a:pt x="597" y="25097"/>
                </a:lnTo>
                <a:lnTo>
                  <a:pt x="541" y="25134"/>
                </a:lnTo>
                <a:lnTo>
                  <a:pt x="485" y="25172"/>
                </a:lnTo>
                <a:lnTo>
                  <a:pt x="448" y="25228"/>
                </a:lnTo>
                <a:lnTo>
                  <a:pt x="429" y="25302"/>
                </a:lnTo>
                <a:lnTo>
                  <a:pt x="410" y="25358"/>
                </a:lnTo>
                <a:lnTo>
                  <a:pt x="410" y="25432"/>
                </a:lnTo>
                <a:lnTo>
                  <a:pt x="429" y="25488"/>
                </a:lnTo>
                <a:lnTo>
                  <a:pt x="466" y="25563"/>
                </a:lnTo>
                <a:lnTo>
                  <a:pt x="504" y="25600"/>
                </a:lnTo>
                <a:lnTo>
                  <a:pt x="559" y="25656"/>
                </a:lnTo>
                <a:lnTo>
                  <a:pt x="615" y="25674"/>
                </a:lnTo>
                <a:lnTo>
                  <a:pt x="671" y="25693"/>
                </a:lnTo>
                <a:lnTo>
                  <a:pt x="801" y="25693"/>
                </a:lnTo>
                <a:lnTo>
                  <a:pt x="913" y="25637"/>
                </a:lnTo>
                <a:lnTo>
                  <a:pt x="988" y="25544"/>
                </a:lnTo>
                <a:lnTo>
                  <a:pt x="1025" y="25451"/>
                </a:lnTo>
                <a:lnTo>
                  <a:pt x="1043" y="25376"/>
                </a:lnTo>
                <a:lnTo>
                  <a:pt x="1025" y="25321"/>
                </a:lnTo>
                <a:lnTo>
                  <a:pt x="988" y="25228"/>
                </a:lnTo>
                <a:lnTo>
                  <a:pt x="913" y="25134"/>
                </a:lnTo>
                <a:lnTo>
                  <a:pt x="820" y="25079"/>
                </a:lnTo>
                <a:lnTo>
                  <a:pt x="727" y="25060"/>
                </a:lnTo>
                <a:close/>
                <a:moveTo>
                  <a:pt x="91658" y="26289"/>
                </a:moveTo>
                <a:lnTo>
                  <a:pt x="91546" y="26345"/>
                </a:lnTo>
                <a:lnTo>
                  <a:pt x="91434" y="26419"/>
                </a:lnTo>
                <a:lnTo>
                  <a:pt x="91397" y="26475"/>
                </a:lnTo>
                <a:lnTo>
                  <a:pt x="91378" y="26531"/>
                </a:lnTo>
                <a:lnTo>
                  <a:pt x="91360" y="26587"/>
                </a:lnTo>
                <a:lnTo>
                  <a:pt x="91341" y="26661"/>
                </a:lnTo>
                <a:lnTo>
                  <a:pt x="91360" y="26717"/>
                </a:lnTo>
                <a:lnTo>
                  <a:pt x="91378" y="26773"/>
                </a:lnTo>
                <a:lnTo>
                  <a:pt x="91416" y="26829"/>
                </a:lnTo>
                <a:lnTo>
                  <a:pt x="91453" y="26885"/>
                </a:lnTo>
                <a:lnTo>
                  <a:pt x="91509" y="26922"/>
                </a:lnTo>
                <a:lnTo>
                  <a:pt x="91564" y="26959"/>
                </a:lnTo>
                <a:lnTo>
                  <a:pt x="91620" y="26978"/>
                </a:lnTo>
                <a:lnTo>
                  <a:pt x="91676" y="26978"/>
                </a:lnTo>
                <a:lnTo>
                  <a:pt x="91751" y="26959"/>
                </a:lnTo>
                <a:lnTo>
                  <a:pt x="91825" y="26940"/>
                </a:lnTo>
                <a:lnTo>
                  <a:pt x="91881" y="26922"/>
                </a:lnTo>
                <a:lnTo>
                  <a:pt x="91918" y="26866"/>
                </a:lnTo>
                <a:lnTo>
                  <a:pt x="91974" y="26829"/>
                </a:lnTo>
                <a:lnTo>
                  <a:pt x="91993" y="26773"/>
                </a:lnTo>
                <a:lnTo>
                  <a:pt x="92030" y="26698"/>
                </a:lnTo>
                <a:lnTo>
                  <a:pt x="92030" y="26642"/>
                </a:lnTo>
                <a:lnTo>
                  <a:pt x="92030" y="26568"/>
                </a:lnTo>
                <a:lnTo>
                  <a:pt x="92011" y="26494"/>
                </a:lnTo>
                <a:lnTo>
                  <a:pt x="91993" y="26419"/>
                </a:lnTo>
                <a:lnTo>
                  <a:pt x="91937" y="26363"/>
                </a:lnTo>
                <a:lnTo>
                  <a:pt x="91881" y="26326"/>
                </a:lnTo>
                <a:lnTo>
                  <a:pt x="91825" y="26289"/>
                </a:lnTo>
                <a:close/>
                <a:moveTo>
                  <a:pt x="708" y="26829"/>
                </a:moveTo>
                <a:lnTo>
                  <a:pt x="634" y="26847"/>
                </a:lnTo>
                <a:lnTo>
                  <a:pt x="559" y="26866"/>
                </a:lnTo>
                <a:lnTo>
                  <a:pt x="504" y="26903"/>
                </a:lnTo>
                <a:lnTo>
                  <a:pt x="429" y="26959"/>
                </a:lnTo>
                <a:lnTo>
                  <a:pt x="392" y="27015"/>
                </a:lnTo>
                <a:lnTo>
                  <a:pt x="355" y="27089"/>
                </a:lnTo>
                <a:lnTo>
                  <a:pt x="317" y="27164"/>
                </a:lnTo>
                <a:lnTo>
                  <a:pt x="317" y="27238"/>
                </a:lnTo>
                <a:lnTo>
                  <a:pt x="336" y="27331"/>
                </a:lnTo>
                <a:lnTo>
                  <a:pt x="355" y="27406"/>
                </a:lnTo>
                <a:lnTo>
                  <a:pt x="373" y="27462"/>
                </a:lnTo>
                <a:lnTo>
                  <a:pt x="410" y="27518"/>
                </a:lnTo>
                <a:lnTo>
                  <a:pt x="466" y="27555"/>
                </a:lnTo>
                <a:lnTo>
                  <a:pt x="541" y="27592"/>
                </a:lnTo>
                <a:lnTo>
                  <a:pt x="597" y="27611"/>
                </a:lnTo>
                <a:lnTo>
                  <a:pt x="671" y="27611"/>
                </a:lnTo>
                <a:lnTo>
                  <a:pt x="746" y="27592"/>
                </a:lnTo>
                <a:lnTo>
                  <a:pt x="801" y="27573"/>
                </a:lnTo>
                <a:lnTo>
                  <a:pt x="857" y="27536"/>
                </a:lnTo>
                <a:lnTo>
                  <a:pt x="950" y="27424"/>
                </a:lnTo>
                <a:lnTo>
                  <a:pt x="1006" y="27294"/>
                </a:lnTo>
                <a:lnTo>
                  <a:pt x="1025" y="27238"/>
                </a:lnTo>
                <a:lnTo>
                  <a:pt x="1025" y="27164"/>
                </a:lnTo>
                <a:lnTo>
                  <a:pt x="1006" y="27108"/>
                </a:lnTo>
                <a:lnTo>
                  <a:pt x="988" y="27033"/>
                </a:lnTo>
                <a:lnTo>
                  <a:pt x="950" y="26978"/>
                </a:lnTo>
                <a:lnTo>
                  <a:pt x="894" y="26922"/>
                </a:lnTo>
                <a:lnTo>
                  <a:pt x="839" y="26866"/>
                </a:lnTo>
                <a:lnTo>
                  <a:pt x="783" y="26847"/>
                </a:lnTo>
                <a:lnTo>
                  <a:pt x="708" y="26829"/>
                </a:lnTo>
                <a:close/>
                <a:moveTo>
                  <a:pt x="91620" y="28262"/>
                </a:moveTo>
                <a:lnTo>
                  <a:pt x="91564" y="28281"/>
                </a:lnTo>
                <a:lnTo>
                  <a:pt x="91490" y="28318"/>
                </a:lnTo>
                <a:lnTo>
                  <a:pt x="91434" y="28355"/>
                </a:lnTo>
                <a:lnTo>
                  <a:pt x="91378" y="28430"/>
                </a:lnTo>
                <a:lnTo>
                  <a:pt x="91360" y="28486"/>
                </a:lnTo>
                <a:lnTo>
                  <a:pt x="91341" y="28560"/>
                </a:lnTo>
                <a:lnTo>
                  <a:pt x="91341" y="28635"/>
                </a:lnTo>
                <a:lnTo>
                  <a:pt x="91360" y="28709"/>
                </a:lnTo>
                <a:lnTo>
                  <a:pt x="91378" y="28784"/>
                </a:lnTo>
                <a:lnTo>
                  <a:pt x="91434" y="28858"/>
                </a:lnTo>
                <a:lnTo>
                  <a:pt x="91490" y="28914"/>
                </a:lnTo>
                <a:lnTo>
                  <a:pt x="91546" y="28951"/>
                </a:lnTo>
                <a:lnTo>
                  <a:pt x="91620" y="28970"/>
                </a:lnTo>
                <a:lnTo>
                  <a:pt x="91695" y="28988"/>
                </a:lnTo>
                <a:lnTo>
                  <a:pt x="91806" y="28970"/>
                </a:lnTo>
                <a:lnTo>
                  <a:pt x="91900" y="28933"/>
                </a:lnTo>
                <a:lnTo>
                  <a:pt x="91974" y="28877"/>
                </a:lnTo>
                <a:lnTo>
                  <a:pt x="92030" y="28802"/>
                </a:lnTo>
                <a:lnTo>
                  <a:pt x="92067" y="28690"/>
                </a:lnTo>
                <a:lnTo>
                  <a:pt x="92067" y="28579"/>
                </a:lnTo>
                <a:lnTo>
                  <a:pt x="92030" y="28486"/>
                </a:lnTo>
                <a:lnTo>
                  <a:pt x="91955" y="28374"/>
                </a:lnTo>
                <a:lnTo>
                  <a:pt x="91955" y="28393"/>
                </a:lnTo>
                <a:lnTo>
                  <a:pt x="91881" y="28318"/>
                </a:lnTo>
                <a:lnTo>
                  <a:pt x="91825" y="28281"/>
                </a:lnTo>
                <a:lnTo>
                  <a:pt x="91769" y="28281"/>
                </a:lnTo>
                <a:lnTo>
                  <a:pt x="91695" y="28262"/>
                </a:lnTo>
                <a:close/>
                <a:moveTo>
                  <a:pt x="671" y="28635"/>
                </a:moveTo>
                <a:lnTo>
                  <a:pt x="597" y="28653"/>
                </a:lnTo>
                <a:lnTo>
                  <a:pt x="541" y="28690"/>
                </a:lnTo>
                <a:lnTo>
                  <a:pt x="485" y="28728"/>
                </a:lnTo>
                <a:lnTo>
                  <a:pt x="448" y="28784"/>
                </a:lnTo>
                <a:lnTo>
                  <a:pt x="410" y="28839"/>
                </a:lnTo>
                <a:lnTo>
                  <a:pt x="392" y="28914"/>
                </a:lnTo>
                <a:lnTo>
                  <a:pt x="392" y="28970"/>
                </a:lnTo>
                <a:lnTo>
                  <a:pt x="410" y="29044"/>
                </a:lnTo>
                <a:lnTo>
                  <a:pt x="429" y="29100"/>
                </a:lnTo>
                <a:lnTo>
                  <a:pt x="466" y="29156"/>
                </a:lnTo>
                <a:lnTo>
                  <a:pt x="522" y="29193"/>
                </a:lnTo>
                <a:lnTo>
                  <a:pt x="578" y="29230"/>
                </a:lnTo>
                <a:lnTo>
                  <a:pt x="634" y="29268"/>
                </a:lnTo>
                <a:lnTo>
                  <a:pt x="746" y="29268"/>
                </a:lnTo>
                <a:lnTo>
                  <a:pt x="839" y="29249"/>
                </a:lnTo>
                <a:lnTo>
                  <a:pt x="932" y="29175"/>
                </a:lnTo>
                <a:lnTo>
                  <a:pt x="969" y="29137"/>
                </a:lnTo>
                <a:lnTo>
                  <a:pt x="1006" y="29100"/>
                </a:lnTo>
                <a:lnTo>
                  <a:pt x="1025" y="29044"/>
                </a:lnTo>
                <a:lnTo>
                  <a:pt x="1043" y="28970"/>
                </a:lnTo>
                <a:lnTo>
                  <a:pt x="1043" y="28914"/>
                </a:lnTo>
                <a:lnTo>
                  <a:pt x="1025" y="28858"/>
                </a:lnTo>
                <a:lnTo>
                  <a:pt x="950" y="28746"/>
                </a:lnTo>
                <a:lnTo>
                  <a:pt x="913" y="28709"/>
                </a:lnTo>
                <a:lnTo>
                  <a:pt x="857" y="28672"/>
                </a:lnTo>
                <a:lnTo>
                  <a:pt x="801" y="28653"/>
                </a:lnTo>
                <a:lnTo>
                  <a:pt x="727" y="28635"/>
                </a:lnTo>
                <a:close/>
                <a:moveTo>
                  <a:pt x="91490" y="30087"/>
                </a:moveTo>
                <a:lnTo>
                  <a:pt x="91416" y="30124"/>
                </a:lnTo>
                <a:lnTo>
                  <a:pt x="91360" y="30161"/>
                </a:lnTo>
                <a:lnTo>
                  <a:pt x="91322" y="30217"/>
                </a:lnTo>
                <a:lnTo>
                  <a:pt x="91229" y="30347"/>
                </a:lnTo>
                <a:lnTo>
                  <a:pt x="91192" y="30422"/>
                </a:lnTo>
                <a:lnTo>
                  <a:pt x="91192" y="30496"/>
                </a:lnTo>
                <a:lnTo>
                  <a:pt x="91192" y="30590"/>
                </a:lnTo>
                <a:lnTo>
                  <a:pt x="91211" y="30645"/>
                </a:lnTo>
                <a:lnTo>
                  <a:pt x="91248" y="30720"/>
                </a:lnTo>
                <a:lnTo>
                  <a:pt x="91285" y="30776"/>
                </a:lnTo>
                <a:lnTo>
                  <a:pt x="91341" y="30832"/>
                </a:lnTo>
                <a:lnTo>
                  <a:pt x="91397" y="30869"/>
                </a:lnTo>
                <a:lnTo>
                  <a:pt x="91471" y="30887"/>
                </a:lnTo>
                <a:lnTo>
                  <a:pt x="91546" y="30906"/>
                </a:lnTo>
                <a:lnTo>
                  <a:pt x="91639" y="30887"/>
                </a:lnTo>
                <a:lnTo>
                  <a:pt x="91713" y="30869"/>
                </a:lnTo>
                <a:lnTo>
                  <a:pt x="91769" y="30832"/>
                </a:lnTo>
                <a:lnTo>
                  <a:pt x="91825" y="30776"/>
                </a:lnTo>
                <a:lnTo>
                  <a:pt x="91862" y="30720"/>
                </a:lnTo>
                <a:lnTo>
                  <a:pt x="91900" y="30645"/>
                </a:lnTo>
                <a:lnTo>
                  <a:pt x="91918" y="30590"/>
                </a:lnTo>
                <a:lnTo>
                  <a:pt x="91918" y="30496"/>
                </a:lnTo>
                <a:lnTo>
                  <a:pt x="91918" y="30422"/>
                </a:lnTo>
                <a:lnTo>
                  <a:pt x="91881" y="30347"/>
                </a:lnTo>
                <a:lnTo>
                  <a:pt x="91806" y="30217"/>
                </a:lnTo>
                <a:lnTo>
                  <a:pt x="91751" y="30161"/>
                </a:lnTo>
                <a:lnTo>
                  <a:pt x="91695" y="30124"/>
                </a:lnTo>
                <a:lnTo>
                  <a:pt x="91620" y="30087"/>
                </a:lnTo>
                <a:close/>
                <a:moveTo>
                  <a:pt x="876" y="30608"/>
                </a:moveTo>
                <a:lnTo>
                  <a:pt x="801" y="30627"/>
                </a:lnTo>
                <a:lnTo>
                  <a:pt x="746" y="30645"/>
                </a:lnTo>
                <a:lnTo>
                  <a:pt x="690" y="30683"/>
                </a:lnTo>
                <a:lnTo>
                  <a:pt x="634" y="30738"/>
                </a:lnTo>
                <a:lnTo>
                  <a:pt x="597" y="30813"/>
                </a:lnTo>
                <a:lnTo>
                  <a:pt x="578" y="30887"/>
                </a:lnTo>
                <a:lnTo>
                  <a:pt x="597" y="30962"/>
                </a:lnTo>
                <a:lnTo>
                  <a:pt x="615" y="31036"/>
                </a:lnTo>
                <a:lnTo>
                  <a:pt x="652" y="31111"/>
                </a:lnTo>
                <a:lnTo>
                  <a:pt x="690" y="31167"/>
                </a:lnTo>
                <a:lnTo>
                  <a:pt x="746" y="31223"/>
                </a:lnTo>
                <a:lnTo>
                  <a:pt x="839" y="31260"/>
                </a:lnTo>
                <a:lnTo>
                  <a:pt x="857" y="31260"/>
                </a:lnTo>
                <a:lnTo>
                  <a:pt x="894" y="31316"/>
                </a:lnTo>
                <a:lnTo>
                  <a:pt x="932" y="31334"/>
                </a:lnTo>
                <a:lnTo>
                  <a:pt x="969" y="31316"/>
                </a:lnTo>
                <a:lnTo>
                  <a:pt x="1006" y="31297"/>
                </a:lnTo>
                <a:lnTo>
                  <a:pt x="1099" y="31241"/>
                </a:lnTo>
                <a:lnTo>
                  <a:pt x="1137" y="31204"/>
                </a:lnTo>
                <a:lnTo>
                  <a:pt x="1174" y="31148"/>
                </a:lnTo>
                <a:lnTo>
                  <a:pt x="1230" y="31036"/>
                </a:lnTo>
                <a:lnTo>
                  <a:pt x="1230" y="30962"/>
                </a:lnTo>
                <a:lnTo>
                  <a:pt x="1230" y="30906"/>
                </a:lnTo>
                <a:lnTo>
                  <a:pt x="1211" y="30832"/>
                </a:lnTo>
                <a:lnTo>
                  <a:pt x="1174" y="30757"/>
                </a:lnTo>
                <a:lnTo>
                  <a:pt x="1137" y="30720"/>
                </a:lnTo>
                <a:lnTo>
                  <a:pt x="1081" y="30664"/>
                </a:lnTo>
                <a:lnTo>
                  <a:pt x="1025" y="30627"/>
                </a:lnTo>
                <a:lnTo>
                  <a:pt x="950" y="30608"/>
                </a:lnTo>
                <a:close/>
                <a:moveTo>
                  <a:pt x="91620" y="31781"/>
                </a:moveTo>
                <a:lnTo>
                  <a:pt x="91564" y="31800"/>
                </a:lnTo>
                <a:lnTo>
                  <a:pt x="91527" y="31818"/>
                </a:lnTo>
                <a:lnTo>
                  <a:pt x="91471" y="31856"/>
                </a:lnTo>
                <a:lnTo>
                  <a:pt x="91434" y="31911"/>
                </a:lnTo>
                <a:lnTo>
                  <a:pt x="91397" y="32004"/>
                </a:lnTo>
                <a:lnTo>
                  <a:pt x="91397" y="32098"/>
                </a:lnTo>
                <a:lnTo>
                  <a:pt x="91434" y="32191"/>
                </a:lnTo>
                <a:lnTo>
                  <a:pt x="91509" y="32247"/>
                </a:lnTo>
                <a:lnTo>
                  <a:pt x="91546" y="32284"/>
                </a:lnTo>
                <a:lnTo>
                  <a:pt x="91602" y="32302"/>
                </a:lnTo>
                <a:lnTo>
                  <a:pt x="91695" y="32302"/>
                </a:lnTo>
                <a:lnTo>
                  <a:pt x="91769" y="32265"/>
                </a:lnTo>
                <a:lnTo>
                  <a:pt x="91844" y="32209"/>
                </a:lnTo>
                <a:lnTo>
                  <a:pt x="91900" y="32135"/>
                </a:lnTo>
                <a:lnTo>
                  <a:pt x="91918" y="32042"/>
                </a:lnTo>
                <a:lnTo>
                  <a:pt x="91900" y="31949"/>
                </a:lnTo>
                <a:lnTo>
                  <a:pt x="91881" y="31911"/>
                </a:lnTo>
                <a:lnTo>
                  <a:pt x="91844" y="31874"/>
                </a:lnTo>
                <a:lnTo>
                  <a:pt x="91788" y="31837"/>
                </a:lnTo>
                <a:lnTo>
                  <a:pt x="91732" y="31800"/>
                </a:lnTo>
                <a:lnTo>
                  <a:pt x="91676" y="31781"/>
                </a:lnTo>
                <a:close/>
                <a:moveTo>
                  <a:pt x="652" y="32340"/>
                </a:moveTo>
                <a:lnTo>
                  <a:pt x="578" y="32358"/>
                </a:lnTo>
                <a:lnTo>
                  <a:pt x="522" y="32377"/>
                </a:lnTo>
                <a:lnTo>
                  <a:pt x="466" y="32414"/>
                </a:lnTo>
                <a:lnTo>
                  <a:pt x="410" y="32451"/>
                </a:lnTo>
                <a:lnTo>
                  <a:pt x="355" y="32507"/>
                </a:lnTo>
                <a:lnTo>
                  <a:pt x="317" y="32563"/>
                </a:lnTo>
                <a:lnTo>
                  <a:pt x="299" y="32637"/>
                </a:lnTo>
                <a:lnTo>
                  <a:pt x="280" y="32693"/>
                </a:lnTo>
                <a:lnTo>
                  <a:pt x="299" y="32768"/>
                </a:lnTo>
                <a:lnTo>
                  <a:pt x="299" y="32824"/>
                </a:lnTo>
                <a:lnTo>
                  <a:pt x="336" y="32880"/>
                </a:lnTo>
                <a:lnTo>
                  <a:pt x="373" y="32935"/>
                </a:lnTo>
                <a:lnTo>
                  <a:pt x="410" y="32973"/>
                </a:lnTo>
                <a:lnTo>
                  <a:pt x="466" y="33010"/>
                </a:lnTo>
                <a:lnTo>
                  <a:pt x="541" y="33028"/>
                </a:lnTo>
                <a:lnTo>
                  <a:pt x="597" y="33047"/>
                </a:lnTo>
                <a:lnTo>
                  <a:pt x="671" y="33047"/>
                </a:lnTo>
                <a:lnTo>
                  <a:pt x="727" y="33028"/>
                </a:lnTo>
                <a:lnTo>
                  <a:pt x="801" y="32991"/>
                </a:lnTo>
                <a:lnTo>
                  <a:pt x="857" y="32954"/>
                </a:lnTo>
                <a:lnTo>
                  <a:pt x="894" y="32917"/>
                </a:lnTo>
                <a:lnTo>
                  <a:pt x="932" y="32861"/>
                </a:lnTo>
                <a:lnTo>
                  <a:pt x="969" y="32805"/>
                </a:lnTo>
                <a:lnTo>
                  <a:pt x="988" y="32731"/>
                </a:lnTo>
                <a:lnTo>
                  <a:pt x="988" y="32656"/>
                </a:lnTo>
                <a:lnTo>
                  <a:pt x="969" y="32582"/>
                </a:lnTo>
                <a:lnTo>
                  <a:pt x="950" y="32526"/>
                </a:lnTo>
                <a:lnTo>
                  <a:pt x="913" y="32470"/>
                </a:lnTo>
                <a:lnTo>
                  <a:pt x="857" y="32414"/>
                </a:lnTo>
                <a:lnTo>
                  <a:pt x="801" y="32377"/>
                </a:lnTo>
                <a:lnTo>
                  <a:pt x="727" y="32358"/>
                </a:lnTo>
                <a:lnTo>
                  <a:pt x="652" y="32340"/>
                </a:lnTo>
                <a:close/>
                <a:moveTo>
                  <a:pt x="91602" y="33401"/>
                </a:moveTo>
                <a:lnTo>
                  <a:pt x="91509" y="33457"/>
                </a:lnTo>
                <a:lnTo>
                  <a:pt x="91453" y="33531"/>
                </a:lnTo>
                <a:lnTo>
                  <a:pt x="91416" y="33606"/>
                </a:lnTo>
                <a:lnTo>
                  <a:pt x="91434" y="33699"/>
                </a:lnTo>
                <a:lnTo>
                  <a:pt x="91471" y="33792"/>
                </a:lnTo>
                <a:lnTo>
                  <a:pt x="91527" y="33848"/>
                </a:lnTo>
                <a:lnTo>
                  <a:pt x="91620" y="33866"/>
                </a:lnTo>
                <a:lnTo>
                  <a:pt x="91732" y="33866"/>
                </a:lnTo>
                <a:lnTo>
                  <a:pt x="91806" y="33829"/>
                </a:lnTo>
                <a:lnTo>
                  <a:pt x="91844" y="33755"/>
                </a:lnTo>
                <a:lnTo>
                  <a:pt x="91881" y="33680"/>
                </a:lnTo>
                <a:lnTo>
                  <a:pt x="91881" y="33587"/>
                </a:lnTo>
                <a:lnTo>
                  <a:pt x="91844" y="33513"/>
                </a:lnTo>
                <a:lnTo>
                  <a:pt x="91788" y="33438"/>
                </a:lnTo>
                <a:lnTo>
                  <a:pt x="91695" y="33401"/>
                </a:lnTo>
                <a:close/>
                <a:moveTo>
                  <a:pt x="708" y="34034"/>
                </a:moveTo>
                <a:lnTo>
                  <a:pt x="652" y="34052"/>
                </a:lnTo>
                <a:lnTo>
                  <a:pt x="597" y="34052"/>
                </a:lnTo>
                <a:lnTo>
                  <a:pt x="541" y="34090"/>
                </a:lnTo>
                <a:lnTo>
                  <a:pt x="504" y="34127"/>
                </a:lnTo>
                <a:lnTo>
                  <a:pt x="466" y="34164"/>
                </a:lnTo>
                <a:lnTo>
                  <a:pt x="429" y="34220"/>
                </a:lnTo>
                <a:lnTo>
                  <a:pt x="410" y="34276"/>
                </a:lnTo>
                <a:lnTo>
                  <a:pt x="410" y="34332"/>
                </a:lnTo>
                <a:lnTo>
                  <a:pt x="410" y="34388"/>
                </a:lnTo>
                <a:lnTo>
                  <a:pt x="429" y="34443"/>
                </a:lnTo>
                <a:lnTo>
                  <a:pt x="485" y="34537"/>
                </a:lnTo>
                <a:lnTo>
                  <a:pt x="578" y="34592"/>
                </a:lnTo>
                <a:lnTo>
                  <a:pt x="671" y="34630"/>
                </a:lnTo>
                <a:lnTo>
                  <a:pt x="746" y="34630"/>
                </a:lnTo>
                <a:lnTo>
                  <a:pt x="801" y="34611"/>
                </a:lnTo>
                <a:lnTo>
                  <a:pt x="857" y="34592"/>
                </a:lnTo>
                <a:lnTo>
                  <a:pt x="894" y="34555"/>
                </a:lnTo>
                <a:lnTo>
                  <a:pt x="932" y="34499"/>
                </a:lnTo>
                <a:lnTo>
                  <a:pt x="969" y="34462"/>
                </a:lnTo>
                <a:lnTo>
                  <a:pt x="988" y="34406"/>
                </a:lnTo>
                <a:lnTo>
                  <a:pt x="988" y="34332"/>
                </a:lnTo>
                <a:lnTo>
                  <a:pt x="988" y="34276"/>
                </a:lnTo>
                <a:lnTo>
                  <a:pt x="969" y="34220"/>
                </a:lnTo>
                <a:lnTo>
                  <a:pt x="913" y="34127"/>
                </a:lnTo>
                <a:lnTo>
                  <a:pt x="820" y="34071"/>
                </a:lnTo>
                <a:lnTo>
                  <a:pt x="708" y="34034"/>
                </a:lnTo>
                <a:close/>
                <a:moveTo>
                  <a:pt x="91620" y="35058"/>
                </a:moveTo>
                <a:lnTo>
                  <a:pt x="91490" y="35076"/>
                </a:lnTo>
                <a:lnTo>
                  <a:pt x="91434" y="35095"/>
                </a:lnTo>
                <a:lnTo>
                  <a:pt x="91378" y="35114"/>
                </a:lnTo>
                <a:lnTo>
                  <a:pt x="91341" y="35170"/>
                </a:lnTo>
                <a:lnTo>
                  <a:pt x="91304" y="35207"/>
                </a:lnTo>
                <a:lnTo>
                  <a:pt x="91267" y="35263"/>
                </a:lnTo>
                <a:lnTo>
                  <a:pt x="91248" y="35337"/>
                </a:lnTo>
                <a:lnTo>
                  <a:pt x="91248" y="35393"/>
                </a:lnTo>
                <a:lnTo>
                  <a:pt x="91267" y="35449"/>
                </a:lnTo>
                <a:lnTo>
                  <a:pt x="91285" y="35505"/>
                </a:lnTo>
                <a:lnTo>
                  <a:pt x="91322" y="35561"/>
                </a:lnTo>
                <a:lnTo>
                  <a:pt x="91360" y="35598"/>
                </a:lnTo>
                <a:lnTo>
                  <a:pt x="91416" y="35635"/>
                </a:lnTo>
                <a:lnTo>
                  <a:pt x="91471" y="35672"/>
                </a:lnTo>
                <a:lnTo>
                  <a:pt x="91658" y="35672"/>
                </a:lnTo>
                <a:lnTo>
                  <a:pt x="91713" y="35654"/>
                </a:lnTo>
                <a:lnTo>
                  <a:pt x="91769" y="35616"/>
                </a:lnTo>
                <a:lnTo>
                  <a:pt x="91806" y="35579"/>
                </a:lnTo>
                <a:lnTo>
                  <a:pt x="91844" y="35523"/>
                </a:lnTo>
                <a:lnTo>
                  <a:pt x="91881" y="35412"/>
                </a:lnTo>
                <a:lnTo>
                  <a:pt x="91862" y="35281"/>
                </a:lnTo>
                <a:lnTo>
                  <a:pt x="91844" y="35225"/>
                </a:lnTo>
                <a:lnTo>
                  <a:pt x="91825" y="35170"/>
                </a:lnTo>
                <a:lnTo>
                  <a:pt x="91788" y="35132"/>
                </a:lnTo>
                <a:lnTo>
                  <a:pt x="91732" y="35095"/>
                </a:lnTo>
                <a:lnTo>
                  <a:pt x="91620" y="35058"/>
                </a:lnTo>
                <a:close/>
                <a:moveTo>
                  <a:pt x="801" y="35821"/>
                </a:moveTo>
                <a:lnTo>
                  <a:pt x="708" y="35840"/>
                </a:lnTo>
                <a:lnTo>
                  <a:pt x="652" y="35858"/>
                </a:lnTo>
                <a:lnTo>
                  <a:pt x="615" y="35877"/>
                </a:lnTo>
                <a:lnTo>
                  <a:pt x="541" y="35970"/>
                </a:lnTo>
                <a:lnTo>
                  <a:pt x="504" y="36082"/>
                </a:lnTo>
                <a:lnTo>
                  <a:pt x="504" y="36138"/>
                </a:lnTo>
                <a:lnTo>
                  <a:pt x="504" y="36194"/>
                </a:lnTo>
                <a:lnTo>
                  <a:pt x="522" y="36249"/>
                </a:lnTo>
                <a:lnTo>
                  <a:pt x="559" y="36305"/>
                </a:lnTo>
                <a:lnTo>
                  <a:pt x="597" y="36342"/>
                </a:lnTo>
                <a:lnTo>
                  <a:pt x="634" y="36380"/>
                </a:lnTo>
                <a:lnTo>
                  <a:pt x="746" y="36417"/>
                </a:lnTo>
                <a:lnTo>
                  <a:pt x="857" y="36417"/>
                </a:lnTo>
                <a:lnTo>
                  <a:pt x="913" y="36398"/>
                </a:lnTo>
                <a:lnTo>
                  <a:pt x="969" y="36361"/>
                </a:lnTo>
                <a:lnTo>
                  <a:pt x="1006" y="36324"/>
                </a:lnTo>
                <a:lnTo>
                  <a:pt x="1043" y="36268"/>
                </a:lnTo>
                <a:lnTo>
                  <a:pt x="1062" y="36212"/>
                </a:lnTo>
                <a:lnTo>
                  <a:pt x="1081" y="36156"/>
                </a:lnTo>
                <a:lnTo>
                  <a:pt x="1081" y="36082"/>
                </a:lnTo>
                <a:lnTo>
                  <a:pt x="1062" y="36026"/>
                </a:lnTo>
                <a:lnTo>
                  <a:pt x="988" y="35914"/>
                </a:lnTo>
                <a:lnTo>
                  <a:pt x="913" y="35858"/>
                </a:lnTo>
                <a:lnTo>
                  <a:pt x="801" y="35821"/>
                </a:lnTo>
                <a:close/>
                <a:moveTo>
                  <a:pt x="91490" y="36827"/>
                </a:moveTo>
                <a:lnTo>
                  <a:pt x="91397" y="36864"/>
                </a:lnTo>
                <a:lnTo>
                  <a:pt x="91341" y="36920"/>
                </a:lnTo>
                <a:lnTo>
                  <a:pt x="91304" y="36957"/>
                </a:lnTo>
                <a:lnTo>
                  <a:pt x="91267" y="37031"/>
                </a:lnTo>
                <a:lnTo>
                  <a:pt x="91248" y="37087"/>
                </a:lnTo>
                <a:lnTo>
                  <a:pt x="91248" y="37162"/>
                </a:lnTo>
                <a:lnTo>
                  <a:pt x="91248" y="37218"/>
                </a:lnTo>
                <a:lnTo>
                  <a:pt x="91267" y="37292"/>
                </a:lnTo>
                <a:lnTo>
                  <a:pt x="91285" y="37348"/>
                </a:lnTo>
                <a:lnTo>
                  <a:pt x="91341" y="37404"/>
                </a:lnTo>
                <a:lnTo>
                  <a:pt x="91397" y="37460"/>
                </a:lnTo>
                <a:lnTo>
                  <a:pt x="91453" y="37497"/>
                </a:lnTo>
                <a:lnTo>
                  <a:pt x="91527" y="37515"/>
                </a:lnTo>
                <a:lnTo>
                  <a:pt x="91602" y="37515"/>
                </a:lnTo>
                <a:lnTo>
                  <a:pt x="91676" y="37497"/>
                </a:lnTo>
                <a:lnTo>
                  <a:pt x="91732" y="37460"/>
                </a:lnTo>
                <a:lnTo>
                  <a:pt x="91788" y="37422"/>
                </a:lnTo>
                <a:lnTo>
                  <a:pt x="91844" y="37366"/>
                </a:lnTo>
                <a:lnTo>
                  <a:pt x="91862" y="37292"/>
                </a:lnTo>
                <a:lnTo>
                  <a:pt x="91881" y="37236"/>
                </a:lnTo>
                <a:lnTo>
                  <a:pt x="91881" y="37162"/>
                </a:lnTo>
                <a:lnTo>
                  <a:pt x="91881" y="37087"/>
                </a:lnTo>
                <a:lnTo>
                  <a:pt x="91862" y="37031"/>
                </a:lnTo>
                <a:lnTo>
                  <a:pt x="91825" y="36957"/>
                </a:lnTo>
                <a:lnTo>
                  <a:pt x="91788" y="36901"/>
                </a:lnTo>
                <a:lnTo>
                  <a:pt x="91695" y="36845"/>
                </a:lnTo>
                <a:lnTo>
                  <a:pt x="91602" y="36827"/>
                </a:lnTo>
                <a:close/>
                <a:moveTo>
                  <a:pt x="597" y="37478"/>
                </a:moveTo>
                <a:lnTo>
                  <a:pt x="522" y="37497"/>
                </a:lnTo>
                <a:lnTo>
                  <a:pt x="466" y="37497"/>
                </a:lnTo>
                <a:lnTo>
                  <a:pt x="392" y="37534"/>
                </a:lnTo>
                <a:lnTo>
                  <a:pt x="336" y="37571"/>
                </a:lnTo>
                <a:lnTo>
                  <a:pt x="299" y="37627"/>
                </a:lnTo>
                <a:lnTo>
                  <a:pt x="261" y="37683"/>
                </a:lnTo>
                <a:lnTo>
                  <a:pt x="243" y="37739"/>
                </a:lnTo>
                <a:lnTo>
                  <a:pt x="224" y="37869"/>
                </a:lnTo>
                <a:lnTo>
                  <a:pt x="224" y="37944"/>
                </a:lnTo>
                <a:lnTo>
                  <a:pt x="243" y="37999"/>
                </a:lnTo>
                <a:lnTo>
                  <a:pt x="280" y="38074"/>
                </a:lnTo>
                <a:lnTo>
                  <a:pt x="317" y="38130"/>
                </a:lnTo>
                <a:lnTo>
                  <a:pt x="373" y="38167"/>
                </a:lnTo>
                <a:lnTo>
                  <a:pt x="429" y="38204"/>
                </a:lnTo>
                <a:lnTo>
                  <a:pt x="485" y="38223"/>
                </a:lnTo>
                <a:lnTo>
                  <a:pt x="615" y="38223"/>
                </a:lnTo>
                <a:lnTo>
                  <a:pt x="690" y="38186"/>
                </a:lnTo>
                <a:lnTo>
                  <a:pt x="746" y="38148"/>
                </a:lnTo>
                <a:lnTo>
                  <a:pt x="783" y="38093"/>
                </a:lnTo>
                <a:lnTo>
                  <a:pt x="820" y="38037"/>
                </a:lnTo>
                <a:lnTo>
                  <a:pt x="839" y="37962"/>
                </a:lnTo>
                <a:lnTo>
                  <a:pt x="839" y="37888"/>
                </a:lnTo>
                <a:lnTo>
                  <a:pt x="857" y="37832"/>
                </a:lnTo>
                <a:lnTo>
                  <a:pt x="876" y="37739"/>
                </a:lnTo>
                <a:lnTo>
                  <a:pt x="857" y="37664"/>
                </a:lnTo>
                <a:lnTo>
                  <a:pt x="820" y="37590"/>
                </a:lnTo>
                <a:lnTo>
                  <a:pt x="764" y="37553"/>
                </a:lnTo>
                <a:lnTo>
                  <a:pt x="708" y="37515"/>
                </a:lnTo>
                <a:lnTo>
                  <a:pt x="652" y="37497"/>
                </a:lnTo>
                <a:lnTo>
                  <a:pt x="597" y="37478"/>
                </a:lnTo>
                <a:close/>
                <a:moveTo>
                  <a:pt x="615" y="39005"/>
                </a:moveTo>
                <a:lnTo>
                  <a:pt x="559" y="39023"/>
                </a:lnTo>
                <a:lnTo>
                  <a:pt x="504" y="39042"/>
                </a:lnTo>
                <a:lnTo>
                  <a:pt x="410" y="39117"/>
                </a:lnTo>
                <a:lnTo>
                  <a:pt x="373" y="39154"/>
                </a:lnTo>
                <a:lnTo>
                  <a:pt x="336" y="39210"/>
                </a:lnTo>
                <a:lnTo>
                  <a:pt x="317" y="39266"/>
                </a:lnTo>
                <a:lnTo>
                  <a:pt x="317" y="39321"/>
                </a:lnTo>
                <a:lnTo>
                  <a:pt x="317" y="39396"/>
                </a:lnTo>
                <a:lnTo>
                  <a:pt x="336" y="39452"/>
                </a:lnTo>
                <a:lnTo>
                  <a:pt x="355" y="39508"/>
                </a:lnTo>
                <a:lnTo>
                  <a:pt x="410" y="39545"/>
                </a:lnTo>
                <a:lnTo>
                  <a:pt x="504" y="39619"/>
                </a:lnTo>
                <a:lnTo>
                  <a:pt x="597" y="39638"/>
                </a:lnTo>
                <a:lnTo>
                  <a:pt x="708" y="39619"/>
                </a:lnTo>
                <a:lnTo>
                  <a:pt x="801" y="39563"/>
                </a:lnTo>
                <a:lnTo>
                  <a:pt x="857" y="39526"/>
                </a:lnTo>
                <a:lnTo>
                  <a:pt x="876" y="39470"/>
                </a:lnTo>
                <a:lnTo>
                  <a:pt x="913" y="39414"/>
                </a:lnTo>
                <a:lnTo>
                  <a:pt x="913" y="39340"/>
                </a:lnTo>
                <a:lnTo>
                  <a:pt x="913" y="39284"/>
                </a:lnTo>
                <a:lnTo>
                  <a:pt x="894" y="39228"/>
                </a:lnTo>
                <a:lnTo>
                  <a:pt x="876" y="39172"/>
                </a:lnTo>
                <a:lnTo>
                  <a:pt x="820" y="39117"/>
                </a:lnTo>
                <a:lnTo>
                  <a:pt x="727" y="39042"/>
                </a:lnTo>
                <a:lnTo>
                  <a:pt x="671" y="39023"/>
                </a:lnTo>
                <a:lnTo>
                  <a:pt x="615" y="39005"/>
                </a:lnTo>
                <a:close/>
                <a:moveTo>
                  <a:pt x="91695" y="38949"/>
                </a:moveTo>
                <a:lnTo>
                  <a:pt x="91620" y="38968"/>
                </a:lnTo>
                <a:lnTo>
                  <a:pt x="91509" y="39042"/>
                </a:lnTo>
                <a:lnTo>
                  <a:pt x="91471" y="39098"/>
                </a:lnTo>
                <a:lnTo>
                  <a:pt x="91434" y="39154"/>
                </a:lnTo>
                <a:lnTo>
                  <a:pt x="91416" y="39210"/>
                </a:lnTo>
                <a:lnTo>
                  <a:pt x="91397" y="39284"/>
                </a:lnTo>
                <a:lnTo>
                  <a:pt x="91397" y="39340"/>
                </a:lnTo>
                <a:lnTo>
                  <a:pt x="91416" y="39396"/>
                </a:lnTo>
                <a:lnTo>
                  <a:pt x="91434" y="39470"/>
                </a:lnTo>
                <a:lnTo>
                  <a:pt x="91471" y="39526"/>
                </a:lnTo>
                <a:lnTo>
                  <a:pt x="91509" y="39563"/>
                </a:lnTo>
                <a:lnTo>
                  <a:pt x="91564" y="39601"/>
                </a:lnTo>
                <a:lnTo>
                  <a:pt x="91620" y="39638"/>
                </a:lnTo>
                <a:lnTo>
                  <a:pt x="91695" y="39657"/>
                </a:lnTo>
                <a:lnTo>
                  <a:pt x="91751" y="39657"/>
                </a:lnTo>
                <a:lnTo>
                  <a:pt x="91825" y="39638"/>
                </a:lnTo>
                <a:lnTo>
                  <a:pt x="91881" y="39619"/>
                </a:lnTo>
                <a:lnTo>
                  <a:pt x="91937" y="39601"/>
                </a:lnTo>
                <a:lnTo>
                  <a:pt x="91993" y="39545"/>
                </a:lnTo>
                <a:lnTo>
                  <a:pt x="92030" y="39489"/>
                </a:lnTo>
                <a:lnTo>
                  <a:pt x="92067" y="39433"/>
                </a:lnTo>
                <a:lnTo>
                  <a:pt x="92086" y="39359"/>
                </a:lnTo>
                <a:lnTo>
                  <a:pt x="92086" y="39303"/>
                </a:lnTo>
                <a:lnTo>
                  <a:pt x="92067" y="39228"/>
                </a:lnTo>
                <a:lnTo>
                  <a:pt x="92049" y="39172"/>
                </a:lnTo>
                <a:lnTo>
                  <a:pt x="92011" y="39098"/>
                </a:lnTo>
                <a:lnTo>
                  <a:pt x="91974" y="39042"/>
                </a:lnTo>
                <a:lnTo>
                  <a:pt x="91918" y="39005"/>
                </a:lnTo>
                <a:lnTo>
                  <a:pt x="91844" y="38968"/>
                </a:lnTo>
                <a:lnTo>
                  <a:pt x="91769" y="38949"/>
                </a:lnTo>
                <a:close/>
                <a:moveTo>
                  <a:pt x="597" y="40476"/>
                </a:moveTo>
                <a:lnTo>
                  <a:pt x="541" y="40494"/>
                </a:lnTo>
                <a:lnTo>
                  <a:pt x="485" y="40513"/>
                </a:lnTo>
                <a:lnTo>
                  <a:pt x="392" y="40587"/>
                </a:lnTo>
                <a:lnTo>
                  <a:pt x="317" y="40699"/>
                </a:lnTo>
                <a:lnTo>
                  <a:pt x="317" y="40755"/>
                </a:lnTo>
                <a:lnTo>
                  <a:pt x="299" y="40811"/>
                </a:lnTo>
                <a:lnTo>
                  <a:pt x="317" y="40885"/>
                </a:lnTo>
                <a:lnTo>
                  <a:pt x="336" y="40941"/>
                </a:lnTo>
                <a:lnTo>
                  <a:pt x="373" y="40997"/>
                </a:lnTo>
                <a:lnTo>
                  <a:pt x="410" y="41034"/>
                </a:lnTo>
                <a:lnTo>
                  <a:pt x="504" y="41090"/>
                </a:lnTo>
                <a:lnTo>
                  <a:pt x="615" y="41109"/>
                </a:lnTo>
                <a:lnTo>
                  <a:pt x="727" y="41090"/>
                </a:lnTo>
                <a:lnTo>
                  <a:pt x="783" y="41053"/>
                </a:lnTo>
                <a:lnTo>
                  <a:pt x="839" y="41016"/>
                </a:lnTo>
                <a:lnTo>
                  <a:pt x="876" y="40960"/>
                </a:lnTo>
                <a:lnTo>
                  <a:pt x="913" y="40904"/>
                </a:lnTo>
                <a:lnTo>
                  <a:pt x="913" y="40848"/>
                </a:lnTo>
                <a:lnTo>
                  <a:pt x="932" y="40774"/>
                </a:lnTo>
                <a:lnTo>
                  <a:pt x="913" y="40699"/>
                </a:lnTo>
                <a:lnTo>
                  <a:pt x="876" y="40643"/>
                </a:lnTo>
                <a:lnTo>
                  <a:pt x="801" y="40550"/>
                </a:lnTo>
                <a:lnTo>
                  <a:pt x="708" y="40494"/>
                </a:lnTo>
                <a:lnTo>
                  <a:pt x="652" y="40476"/>
                </a:lnTo>
                <a:close/>
                <a:moveTo>
                  <a:pt x="91732" y="40625"/>
                </a:moveTo>
                <a:lnTo>
                  <a:pt x="91676" y="40643"/>
                </a:lnTo>
                <a:lnTo>
                  <a:pt x="91620" y="40643"/>
                </a:lnTo>
                <a:lnTo>
                  <a:pt x="91564" y="40680"/>
                </a:lnTo>
                <a:lnTo>
                  <a:pt x="91509" y="40755"/>
                </a:lnTo>
                <a:lnTo>
                  <a:pt x="91471" y="40848"/>
                </a:lnTo>
                <a:lnTo>
                  <a:pt x="91471" y="40941"/>
                </a:lnTo>
                <a:lnTo>
                  <a:pt x="91490" y="41034"/>
                </a:lnTo>
                <a:lnTo>
                  <a:pt x="91527" y="41090"/>
                </a:lnTo>
                <a:lnTo>
                  <a:pt x="91564" y="41127"/>
                </a:lnTo>
                <a:lnTo>
                  <a:pt x="91658" y="41165"/>
                </a:lnTo>
                <a:lnTo>
                  <a:pt x="91769" y="41183"/>
                </a:lnTo>
                <a:lnTo>
                  <a:pt x="91825" y="41165"/>
                </a:lnTo>
                <a:lnTo>
                  <a:pt x="91881" y="41146"/>
                </a:lnTo>
                <a:lnTo>
                  <a:pt x="91918" y="41109"/>
                </a:lnTo>
                <a:lnTo>
                  <a:pt x="91955" y="41071"/>
                </a:lnTo>
                <a:lnTo>
                  <a:pt x="92011" y="40978"/>
                </a:lnTo>
                <a:lnTo>
                  <a:pt x="92011" y="40867"/>
                </a:lnTo>
                <a:lnTo>
                  <a:pt x="91974" y="40774"/>
                </a:lnTo>
                <a:lnTo>
                  <a:pt x="91937" y="40718"/>
                </a:lnTo>
                <a:lnTo>
                  <a:pt x="91900" y="40680"/>
                </a:lnTo>
                <a:lnTo>
                  <a:pt x="91844" y="40662"/>
                </a:lnTo>
                <a:lnTo>
                  <a:pt x="91788" y="40643"/>
                </a:lnTo>
                <a:lnTo>
                  <a:pt x="91732" y="40625"/>
                </a:lnTo>
                <a:close/>
                <a:moveTo>
                  <a:pt x="485" y="42207"/>
                </a:moveTo>
                <a:lnTo>
                  <a:pt x="429" y="42226"/>
                </a:lnTo>
                <a:lnTo>
                  <a:pt x="355" y="42263"/>
                </a:lnTo>
                <a:lnTo>
                  <a:pt x="317" y="42319"/>
                </a:lnTo>
                <a:lnTo>
                  <a:pt x="280" y="42375"/>
                </a:lnTo>
                <a:lnTo>
                  <a:pt x="243" y="42431"/>
                </a:lnTo>
                <a:lnTo>
                  <a:pt x="224" y="42505"/>
                </a:lnTo>
                <a:lnTo>
                  <a:pt x="243" y="42561"/>
                </a:lnTo>
                <a:lnTo>
                  <a:pt x="243" y="42635"/>
                </a:lnTo>
                <a:lnTo>
                  <a:pt x="280" y="42673"/>
                </a:lnTo>
                <a:lnTo>
                  <a:pt x="336" y="42766"/>
                </a:lnTo>
                <a:lnTo>
                  <a:pt x="448" y="42822"/>
                </a:lnTo>
                <a:lnTo>
                  <a:pt x="559" y="42859"/>
                </a:lnTo>
                <a:lnTo>
                  <a:pt x="634" y="42840"/>
                </a:lnTo>
                <a:lnTo>
                  <a:pt x="690" y="42822"/>
                </a:lnTo>
                <a:lnTo>
                  <a:pt x="746" y="42784"/>
                </a:lnTo>
                <a:lnTo>
                  <a:pt x="801" y="42747"/>
                </a:lnTo>
                <a:lnTo>
                  <a:pt x="839" y="42691"/>
                </a:lnTo>
                <a:lnTo>
                  <a:pt x="857" y="42617"/>
                </a:lnTo>
                <a:lnTo>
                  <a:pt x="876" y="42561"/>
                </a:lnTo>
                <a:lnTo>
                  <a:pt x="876" y="42486"/>
                </a:lnTo>
                <a:lnTo>
                  <a:pt x="857" y="42431"/>
                </a:lnTo>
                <a:lnTo>
                  <a:pt x="839" y="42375"/>
                </a:lnTo>
                <a:lnTo>
                  <a:pt x="764" y="42282"/>
                </a:lnTo>
                <a:lnTo>
                  <a:pt x="671" y="42226"/>
                </a:lnTo>
                <a:lnTo>
                  <a:pt x="559" y="42207"/>
                </a:lnTo>
                <a:close/>
                <a:moveTo>
                  <a:pt x="91583" y="42468"/>
                </a:moveTo>
                <a:lnTo>
                  <a:pt x="91527" y="42505"/>
                </a:lnTo>
                <a:lnTo>
                  <a:pt x="91471" y="42524"/>
                </a:lnTo>
                <a:lnTo>
                  <a:pt x="91416" y="42580"/>
                </a:lnTo>
                <a:lnTo>
                  <a:pt x="91378" y="42617"/>
                </a:lnTo>
                <a:lnTo>
                  <a:pt x="91341" y="42673"/>
                </a:lnTo>
                <a:lnTo>
                  <a:pt x="91322" y="42747"/>
                </a:lnTo>
                <a:lnTo>
                  <a:pt x="91304" y="42803"/>
                </a:lnTo>
                <a:lnTo>
                  <a:pt x="91322" y="42877"/>
                </a:lnTo>
                <a:lnTo>
                  <a:pt x="91341" y="42952"/>
                </a:lnTo>
                <a:lnTo>
                  <a:pt x="91378" y="43008"/>
                </a:lnTo>
                <a:lnTo>
                  <a:pt x="91416" y="43045"/>
                </a:lnTo>
                <a:lnTo>
                  <a:pt x="91471" y="43101"/>
                </a:lnTo>
                <a:lnTo>
                  <a:pt x="91527" y="43119"/>
                </a:lnTo>
                <a:lnTo>
                  <a:pt x="91583" y="43138"/>
                </a:lnTo>
                <a:lnTo>
                  <a:pt x="91658" y="43157"/>
                </a:lnTo>
                <a:lnTo>
                  <a:pt x="91713" y="43138"/>
                </a:lnTo>
                <a:lnTo>
                  <a:pt x="91788" y="43119"/>
                </a:lnTo>
                <a:lnTo>
                  <a:pt x="91844" y="43101"/>
                </a:lnTo>
                <a:lnTo>
                  <a:pt x="91900" y="43045"/>
                </a:lnTo>
                <a:lnTo>
                  <a:pt x="91937" y="43008"/>
                </a:lnTo>
                <a:lnTo>
                  <a:pt x="91974" y="42933"/>
                </a:lnTo>
                <a:lnTo>
                  <a:pt x="91993" y="42877"/>
                </a:lnTo>
                <a:lnTo>
                  <a:pt x="91993" y="42803"/>
                </a:lnTo>
                <a:lnTo>
                  <a:pt x="91993" y="42747"/>
                </a:lnTo>
                <a:lnTo>
                  <a:pt x="91974" y="42673"/>
                </a:lnTo>
                <a:lnTo>
                  <a:pt x="91937" y="42617"/>
                </a:lnTo>
                <a:lnTo>
                  <a:pt x="91900" y="42580"/>
                </a:lnTo>
                <a:lnTo>
                  <a:pt x="91844" y="42524"/>
                </a:lnTo>
                <a:lnTo>
                  <a:pt x="91788" y="42505"/>
                </a:lnTo>
                <a:lnTo>
                  <a:pt x="91713" y="42486"/>
                </a:lnTo>
                <a:lnTo>
                  <a:pt x="91658" y="42468"/>
                </a:lnTo>
                <a:close/>
                <a:moveTo>
                  <a:pt x="652" y="43790"/>
                </a:moveTo>
                <a:lnTo>
                  <a:pt x="615" y="43827"/>
                </a:lnTo>
                <a:lnTo>
                  <a:pt x="578" y="43864"/>
                </a:lnTo>
                <a:lnTo>
                  <a:pt x="559" y="43920"/>
                </a:lnTo>
                <a:lnTo>
                  <a:pt x="578" y="43976"/>
                </a:lnTo>
                <a:lnTo>
                  <a:pt x="615" y="44013"/>
                </a:lnTo>
                <a:lnTo>
                  <a:pt x="652" y="44032"/>
                </a:lnTo>
                <a:lnTo>
                  <a:pt x="708" y="44050"/>
                </a:lnTo>
                <a:lnTo>
                  <a:pt x="746" y="44032"/>
                </a:lnTo>
                <a:lnTo>
                  <a:pt x="783" y="44013"/>
                </a:lnTo>
                <a:lnTo>
                  <a:pt x="820" y="43976"/>
                </a:lnTo>
                <a:lnTo>
                  <a:pt x="839" y="43920"/>
                </a:lnTo>
                <a:lnTo>
                  <a:pt x="820" y="43864"/>
                </a:lnTo>
                <a:lnTo>
                  <a:pt x="783" y="43827"/>
                </a:lnTo>
                <a:lnTo>
                  <a:pt x="746" y="43790"/>
                </a:lnTo>
                <a:close/>
                <a:moveTo>
                  <a:pt x="91732" y="44050"/>
                </a:moveTo>
                <a:lnTo>
                  <a:pt x="91639" y="44069"/>
                </a:lnTo>
                <a:lnTo>
                  <a:pt x="91527" y="44125"/>
                </a:lnTo>
                <a:lnTo>
                  <a:pt x="91490" y="44162"/>
                </a:lnTo>
                <a:lnTo>
                  <a:pt x="91471" y="44218"/>
                </a:lnTo>
                <a:lnTo>
                  <a:pt x="91453" y="44274"/>
                </a:lnTo>
                <a:lnTo>
                  <a:pt x="91434" y="44330"/>
                </a:lnTo>
                <a:lnTo>
                  <a:pt x="91453" y="44404"/>
                </a:lnTo>
                <a:lnTo>
                  <a:pt x="91471" y="44460"/>
                </a:lnTo>
                <a:lnTo>
                  <a:pt x="91490" y="44516"/>
                </a:lnTo>
                <a:lnTo>
                  <a:pt x="91527" y="44553"/>
                </a:lnTo>
                <a:lnTo>
                  <a:pt x="91639" y="44609"/>
                </a:lnTo>
                <a:lnTo>
                  <a:pt x="91732" y="44628"/>
                </a:lnTo>
                <a:lnTo>
                  <a:pt x="91844" y="44609"/>
                </a:lnTo>
                <a:lnTo>
                  <a:pt x="91937" y="44553"/>
                </a:lnTo>
                <a:lnTo>
                  <a:pt x="91974" y="44516"/>
                </a:lnTo>
                <a:lnTo>
                  <a:pt x="92011" y="44460"/>
                </a:lnTo>
                <a:lnTo>
                  <a:pt x="92030" y="44404"/>
                </a:lnTo>
                <a:lnTo>
                  <a:pt x="92030" y="44330"/>
                </a:lnTo>
                <a:lnTo>
                  <a:pt x="92030" y="44274"/>
                </a:lnTo>
                <a:lnTo>
                  <a:pt x="92011" y="44218"/>
                </a:lnTo>
                <a:lnTo>
                  <a:pt x="91974" y="44162"/>
                </a:lnTo>
                <a:lnTo>
                  <a:pt x="91937" y="44125"/>
                </a:lnTo>
                <a:lnTo>
                  <a:pt x="91844" y="44069"/>
                </a:lnTo>
                <a:lnTo>
                  <a:pt x="91732" y="44050"/>
                </a:lnTo>
                <a:close/>
                <a:moveTo>
                  <a:pt x="708" y="45093"/>
                </a:moveTo>
                <a:lnTo>
                  <a:pt x="578" y="45112"/>
                </a:lnTo>
                <a:lnTo>
                  <a:pt x="522" y="45112"/>
                </a:lnTo>
                <a:lnTo>
                  <a:pt x="466" y="45149"/>
                </a:lnTo>
                <a:lnTo>
                  <a:pt x="429" y="45186"/>
                </a:lnTo>
                <a:lnTo>
                  <a:pt x="392" y="45242"/>
                </a:lnTo>
                <a:lnTo>
                  <a:pt x="355" y="45298"/>
                </a:lnTo>
                <a:lnTo>
                  <a:pt x="355" y="45372"/>
                </a:lnTo>
                <a:lnTo>
                  <a:pt x="355" y="45428"/>
                </a:lnTo>
                <a:lnTo>
                  <a:pt x="355" y="45484"/>
                </a:lnTo>
                <a:lnTo>
                  <a:pt x="392" y="45540"/>
                </a:lnTo>
                <a:lnTo>
                  <a:pt x="429" y="45577"/>
                </a:lnTo>
                <a:lnTo>
                  <a:pt x="522" y="45652"/>
                </a:lnTo>
                <a:lnTo>
                  <a:pt x="652" y="45689"/>
                </a:lnTo>
                <a:lnTo>
                  <a:pt x="708" y="45689"/>
                </a:lnTo>
                <a:lnTo>
                  <a:pt x="783" y="45670"/>
                </a:lnTo>
                <a:lnTo>
                  <a:pt x="839" y="45652"/>
                </a:lnTo>
                <a:lnTo>
                  <a:pt x="876" y="45614"/>
                </a:lnTo>
                <a:lnTo>
                  <a:pt x="932" y="45577"/>
                </a:lnTo>
                <a:lnTo>
                  <a:pt x="969" y="45540"/>
                </a:lnTo>
                <a:lnTo>
                  <a:pt x="988" y="45465"/>
                </a:lnTo>
                <a:lnTo>
                  <a:pt x="1006" y="45409"/>
                </a:lnTo>
                <a:lnTo>
                  <a:pt x="988" y="45354"/>
                </a:lnTo>
                <a:lnTo>
                  <a:pt x="988" y="45298"/>
                </a:lnTo>
                <a:lnTo>
                  <a:pt x="950" y="45242"/>
                </a:lnTo>
                <a:lnTo>
                  <a:pt x="913" y="45186"/>
                </a:lnTo>
                <a:lnTo>
                  <a:pt x="876" y="45149"/>
                </a:lnTo>
                <a:lnTo>
                  <a:pt x="820" y="45112"/>
                </a:lnTo>
                <a:lnTo>
                  <a:pt x="764" y="45093"/>
                </a:lnTo>
                <a:close/>
                <a:moveTo>
                  <a:pt x="91695" y="45093"/>
                </a:moveTo>
                <a:lnTo>
                  <a:pt x="91620" y="45112"/>
                </a:lnTo>
                <a:lnTo>
                  <a:pt x="91546" y="45130"/>
                </a:lnTo>
                <a:lnTo>
                  <a:pt x="91490" y="45167"/>
                </a:lnTo>
                <a:lnTo>
                  <a:pt x="91434" y="45223"/>
                </a:lnTo>
                <a:lnTo>
                  <a:pt x="91378" y="45279"/>
                </a:lnTo>
                <a:lnTo>
                  <a:pt x="91360" y="45354"/>
                </a:lnTo>
                <a:lnTo>
                  <a:pt x="91341" y="45428"/>
                </a:lnTo>
                <a:lnTo>
                  <a:pt x="91341" y="45503"/>
                </a:lnTo>
                <a:lnTo>
                  <a:pt x="91360" y="45558"/>
                </a:lnTo>
                <a:lnTo>
                  <a:pt x="91378" y="45614"/>
                </a:lnTo>
                <a:lnTo>
                  <a:pt x="91416" y="45670"/>
                </a:lnTo>
                <a:lnTo>
                  <a:pt x="91453" y="45726"/>
                </a:lnTo>
                <a:lnTo>
                  <a:pt x="91564" y="45782"/>
                </a:lnTo>
                <a:lnTo>
                  <a:pt x="91620" y="45800"/>
                </a:lnTo>
                <a:lnTo>
                  <a:pt x="91695" y="45819"/>
                </a:lnTo>
                <a:lnTo>
                  <a:pt x="91769" y="45800"/>
                </a:lnTo>
                <a:lnTo>
                  <a:pt x="91844" y="45782"/>
                </a:lnTo>
                <a:lnTo>
                  <a:pt x="91900" y="45745"/>
                </a:lnTo>
                <a:lnTo>
                  <a:pt x="91955" y="45689"/>
                </a:lnTo>
                <a:lnTo>
                  <a:pt x="91993" y="45633"/>
                </a:lnTo>
                <a:lnTo>
                  <a:pt x="92030" y="45558"/>
                </a:lnTo>
                <a:lnTo>
                  <a:pt x="92049" y="45484"/>
                </a:lnTo>
                <a:lnTo>
                  <a:pt x="92049" y="45409"/>
                </a:lnTo>
                <a:lnTo>
                  <a:pt x="92030" y="45354"/>
                </a:lnTo>
                <a:lnTo>
                  <a:pt x="92011" y="45298"/>
                </a:lnTo>
                <a:lnTo>
                  <a:pt x="91974" y="45242"/>
                </a:lnTo>
                <a:lnTo>
                  <a:pt x="91937" y="45186"/>
                </a:lnTo>
                <a:lnTo>
                  <a:pt x="91825" y="45130"/>
                </a:lnTo>
                <a:lnTo>
                  <a:pt x="91695" y="45093"/>
                </a:lnTo>
                <a:close/>
                <a:moveTo>
                  <a:pt x="504" y="46769"/>
                </a:moveTo>
                <a:lnTo>
                  <a:pt x="448" y="46787"/>
                </a:lnTo>
                <a:lnTo>
                  <a:pt x="392" y="46824"/>
                </a:lnTo>
                <a:lnTo>
                  <a:pt x="336" y="46862"/>
                </a:lnTo>
                <a:lnTo>
                  <a:pt x="280" y="46918"/>
                </a:lnTo>
                <a:lnTo>
                  <a:pt x="206" y="47066"/>
                </a:lnTo>
                <a:lnTo>
                  <a:pt x="187" y="47141"/>
                </a:lnTo>
                <a:lnTo>
                  <a:pt x="187" y="47215"/>
                </a:lnTo>
                <a:lnTo>
                  <a:pt x="187" y="47290"/>
                </a:lnTo>
                <a:lnTo>
                  <a:pt x="224" y="47364"/>
                </a:lnTo>
                <a:lnTo>
                  <a:pt x="261" y="47420"/>
                </a:lnTo>
                <a:lnTo>
                  <a:pt x="317" y="47476"/>
                </a:lnTo>
                <a:lnTo>
                  <a:pt x="392" y="47513"/>
                </a:lnTo>
                <a:lnTo>
                  <a:pt x="448" y="47532"/>
                </a:lnTo>
                <a:lnTo>
                  <a:pt x="522" y="47551"/>
                </a:lnTo>
                <a:lnTo>
                  <a:pt x="597" y="47532"/>
                </a:lnTo>
                <a:lnTo>
                  <a:pt x="652" y="47513"/>
                </a:lnTo>
                <a:lnTo>
                  <a:pt x="727" y="47476"/>
                </a:lnTo>
                <a:lnTo>
                  <a:pt x="783" y="47439"/>
                </a:lnTo>
                <a:lnTo>
                  <a:pt x="820" y="47383"/>
                </a:lnTo>
                <a:lnTo>
                  <a:pt x="894" y="47234"/>
                </a:lnTo>
                <a:lnTo>
                  <a:pt x="913" y="47160"/>
                </a:lnTo>
                <a:lnTo>
                  <a:pt x="913" y="47085"/>
                </a:lnTo>
                <a:lnTo>
                  <a:pt x="913" y="47011"/>
                </a:lnTo>
                <a:lnTo>
                  <a:pt x="876" y="46936"/>
                </a:lnTo>
                <a:lnTo>
                  <a:pt x="839" y="46880"/>
                </a:lnTo>
                <a:lnTo>
                  <a:pt x="764" y="46824"/>
                </a:lnTo>
                <a:lnTo>
                  <a:pt x="708" y="46787"/>
                </a:lnTo>
                <a:lnTo>
                  <a:pt x="634" y="46769"/>
                </a:lnTo>
                <a:close/>
                <a:moveTo>
                  <a:pt x="91658" y="47215"/>
                </a:moveTo>
                <a:lnTo>
                  <a:pt x="91546" y="47234"/>
                </a:lnTo>
                <a:lnTo>
                  <a:pt x="91471" y="47290"/>
                </a:lnTo>
                <a:lnTo>
                  <a:pt x="91434" y="47327"/>
                </a:lnTo>
                <a:lnTo>
                  <a:pt x="91397" y="47364"/>
                </a:lnTo>
                <a:lnTo>
                  <a:pt x="91397" y="47420"/>
                </a:lnTo>
                <a:lnTo>
                  <a:pt x="91378" y="47476"/>
                </a:lnTo>
                <a:lnTo>
                  <a:pt x="91397" y="47551"/>
                </a:lnTo>
                <a:lnTo>
                  <a:pt x="91397" y="47606"/>
                </a:lnTo>
                <a:lnTo>
                  <a:pt x="91434" y="47644"/>
                </a:lnTo>
                <a:lnTo>
                  <a:pt x="91471" y="47681"/>
                </a:lnTo>
                <a:lnTo>
                  <a:pt x="91546" y="47737"/>
                </a:lnTo>
                <a:lnTo>
                  <a:pt x="91751" y="47737"/>
                </a:lnTo>
                <a:lnTo>
                  <a:pt x="91844" y="47681"/>
                </a:lnTo>
                <a:lnTo>
                  <a:pt x="91881" y="47644"/>
                </a:lnTo>
                <a:lnTo>
                  <a:pt x="91900" y="47606"/>
                </a:lnTo>
                <a:lnTo>
                  <a:pt x="91918" y="47551"/>
                </a:lnTo>
                <a:lnTo>
                  <a:pt x="91918" y="47476"/>
                </a:lnTo>
                <a:lnTo>
                  <a:pt x="91918" y="47420"/>
                </a:lnTo>
                <a:lnTo>
                  <a:pt x="91900" y="47364"/>
                </a:lnTo>
                <a:lnTo>
                  <a:pt x="91881" y="47327"/>
                </a:lnTo>
                <a:lnTo>
                  <a:pt x="91844" y="47290"/>
                </a:lnTo>
                <a:lnTo>
                  <a:pt x="91751" y="47234"/>
                </a:lnTo>
                <a:lnTo>
                  <a:pt x="91658" y="47215"/>
                </a:lnTo>
                <a:close/>
                <a:moveTo>
                  <a:pt x="504" y="48295"/>
                </a:moveTo>
                <a:lnTo>
                  <a:pt x="429" y="48333"/>
                </a:lnTo>
                <a:lnTo>
                  <a:pt x="373" y="48407"/>
                </a:lnTo>
                <a:lnTo>
                  <a:pt x="355" y="48481"/>
                </a:lnTo>
                <a:lnTo>
                  <a:pt x="336" y="48556"/>
                </a:lnTo>
                <a:lnTo>
                  <a:pt x="336" y="48630"/>
                </a:lnTo>
                <a:lnTo>
                  <a:pt x="355" y="48705"/>
                </a:lnTo>
                <a:lnTo>
                  <a:pt x="373" y="48779"/>
                </a:lnTo>
                <a:lnTo>
                  <a:pt x="410" y="48835"/>
                </a:lnTo>
                <a:lnTo>
                  <a:pt x="466" y="48891"/>
                </a:lnTo>
                <a:lnTo>
                  <a:pt x="522" y="48928"/>
                </a:lnTo>
                <a:lnTo>
                  <a:pt x="597" y="48947"/>
                </a:lnTo>
                <a:lnTo>
                  <a:pt x="671" y="48928"/>
                </a:lnTo>
                <a:lnTo>
                  <a:pt x="746" y="48891"/>
                </a:lnTo>
                <a:lnTo>
                  <a:pt x="820" y="48835"/>
                </a:lnTo>
                <a:lnTo>
                  <a:pt x="857" y="48779"/>
                </a:lnTo>
                <a:lnTo>
                  <a:pt x="894" y="48705"/>
                </a:lnTo>
                <a:lnTo>
                  <a:pt x="913" y="48612"/>
                </a:lnTo>
                <a:lnTo>
                  <a:pt x="913" y="48519"/>
                </a:lnTo>
                <a:lnTo>
                  <a:pt x="876" y="48444"/>
                </a:lnTo>
                <a:lnTo>
                  <a:pt x="820" y="48370"/>
                </a:lnTo>
                <a:lnTo>
                  <a:pt x="746" y="48333"/>
                </a:lnTo>
                <a:lnTo>
                  <a:pt x="671" y="48295"/>
                </a:lnTo>
                <a:close/>
                <a:moveTo>
                  <a:pt x="91658" y="48630"/>
                </a:moveTo>
                <a:lnTo>
                  <a:pt x="91564" y="48649"/>
                </a:lnTo>
                <a:lnTo>
                  <a:pt x="91471" y="48705"/>
                </a:lnTo>
                <a:lnTo>
                  <a:pt x="91434" y="48742"/>
                </a:lnTo>
                <a:lnTo>
                  <a:pt x="91397" y="48798"/>
                </a:lnTo>
                <a:lnTo>
                  <a:pt x="91360" y="48891"/>
                </a:lnTo>
                <a:lnTo>
                  <a:pt x="91378" y="49003"/>
                </a:lnTo>
                <a:lnTo>
                  <a:pt x="91397" y="49059"/>
                </a:lnTo>
                <a:lnTo>
                  <a:pt x="91434" y="49114"/>
                </a:lnTo>
                <a:lnTo>
                  <a:pt x="91471" y="49152"/>
                </a:lnTo>
                <a:lnTo>
                  <a:pt x="91509" y="49170"/>
                </a:lnTo>
                <a:lnTo>
                  <a:pt x="91620" y="49208"/>
                </a:lnTo>
                <a:lnTo>
                  <a:pt x="91732" y="49208"/>
                </a:lnTo>
                <a:lnTo>
                  <a:pt x="91788" y="49189"/>
                </a:lnTo>
                <a:lnTo>
                  <a:pt x="91825" y="49152"/>
                </a:lnTo>
                <a:lnTo>
                  <a:pt x="91881" y="49114"/>
                </a:lnTo>
                <a:lnTo>
                  <a:pt x="91900" y="49059"/>
                </a:lnTo>
                <a:lnTo>
                  <a:pt x="91937" y="49003"/>
                </a:lnTo>
                <a:lnTo>
                  <a:pt x="91937" y="48947"/>
                </a:lnTo>
                <a:lnTo>
                  <a:pt x="91937" y="48872"/>
                </a:lnTo>
                <a:lnTo>
                  <a:pt x="91937" y="48817"/>
                </a:lnTo>
                <a:lnTo>
                  <a:pt x="91900" y="48761"/>
                </a:lnTo>
                <a:lnTo>
                  <a:pt x="91862" y="48723"/>
                </a:lnTo>
                <a:lnTo>
                  <a:pt x="91769" y="48668"/>
                </a:lnTo>
                <a:lnTo>
                  <a:pt x="91658" y="48630"/>
                </a:lnTo>
                <a:close/>
                <a:moveTo>
                  <a:pt x="26755" y="49990"/>
                </a:moveTo>
                <a:lnTo>
                  <a:pt x="26736" y="50008"/>
                </a:lnTo>
                <a:lnTo>
                  <a:pt x="26744" y="50004"/>
                </a:lnTo>
                <a:lnTo>
                  <a:pt x="26755" y="49990"/>
                </a:lnTo>
                <a:close/>
                <a:moveTo>
                  <a:pt x="48836" y="50027"/>
                </a:moveTo>
                <a:lnTo>
                  <a:pt x="48817" y="50045"/>
                </a:lnTo>
                <a:lnTo>
                  <a:pt x="48825" y="50040"/>
                </a:lnTo>
                <a:lnTo>
                  <a:pt x="48825" y="50040"/>
                </a:lnTo>
                <a:lnTo>
                  <a:pt x="48836" y="50027"/>
                </a:lnTo>
                <a:close/>
                <a:moveTo>
                  <a:pt x="39192" y="49952"/>
                </a:moveTo>
                <a:lnTo>
                  <a:pt x="39155" y="49971"/>
                </a:lnTo>
                <a:lnTo>
                  <a:pt x="39099" y="50008"/>
                </a:lnTo>
                <a:lnTo>
                  <a:pt x="39062" y="50045"/>
                </a:lnTo>
                <a:lnTo>
                  <a:pt x="39024" y="50083"/>
                </a:lnTo>
                <a:lnTo>
                  <a:pt x="38987" y="50194"/>
                </a:lnTo>
                <a:lnTo>
                  <a:pt x="38987" y="50250"/>
                </a:lnTo>
                <a:lnTo>
                  <a:pt x="39006" y="50306"/>
                </a:lnTo>
                <a:lnTo>
                  <a:pt x="39024" y="50362"/>
                </a:lnTo>
                <a:lnTo>
                  <a:pt x="39062" y="50418"/>
                </a:lnTo>
                <a:lnTo>
                  <a:pt x="39136" y="50474"/>
                </a:lnTo>
                <a:lnTo>
                  <a:pt x="39248" y="50492"/>
                </a:lnTo>
                <a:lnTo>
                  <a:pt x="39341" y="50492"/>
                </a:lnTo>
                <a:lnTo>
                  <a:pt x="39434" y="50455"/>
                </a:lnTo>
                <a:lnTo>
                  <a:pt x="39471" y="50399"/>
                </a:lnTo>
                <a:lnTo>
                  <a:pt x="39508" y="50362"/>
                </a:lnTo>
                <a:lnTo>
                  <a:pt x="39546" y="50250"/>
                </a:lnTo>
                <a:lnTo>
                  <a:pt x="39546" y="50194"/>
                </a:lnTo>
                <a:lnTo>
                  <a:pt x="39546" y="50157"/>
                </a:lnTo>
                <a:lnTo>
                  <a:pt x="39527" y="50101"/>
                </a:lnTo>
                <a:lnTo>
                  <a:pt x="39490" y="50045"/>
                </a:lnTo>
                <a:lnTo>
                  <a:pt x="39453" y="50008"/>
                </a:lnTo>
                <a:lnTo>
                  <a:pt x="39397" y="49971"/>
                </a:lnTo>
                <a:lnTo>
                  <a:pt x="39304" y="49952"/>
                </a:lnTo>
                <a:close/>
                <a:moveTo>
                  <a:pt x="42692" y="49915"/>
                </a:moveTo>
                <a:lnTo>
                  <a:pt x="42636" y="49934"/>
                </a:lnTo>
                <a:lnTo>
                  <a:pt x="42562" y="49952"/>
                </a:lnTo>
                <a:lnTo>
                  <a:pt x="42524" y="49971"/>
                </a:lnTo>
                <a:lnTo>
                  <a:pt x="42487" y="50008"/>
                </a:lnTo>
                <a:lnTo>
                  <a:pt x="42431" y="50101"/>
                </a:lnTo>
                <a:lnTo>
                  <a:pt x="42413" y="50213"/>
                </a:lnTo>
                <a:lnTo>
                  <a:pt x="42431" y="50325"/>
                </a:lnTo>
                <a:lnTo>
                  <a:pt x="42487" y="50418"/>
                </a:lnTo>
                <a:lnTo>
                  <a:pt x="42524" y="50455"/>
                </a:lnTo>
                <a:lnTo>
                  <a:pt x="42562" y="50492"/>
                </a:lnTo>
                <a:lnTo>
                  <a:pt x="42636" y="50511"/>
                </a:lnTo>
                <a:lnTo>
                  <a:pt x="42767" y="50511"/>
                </a:lnTo>
                <a:lnTo>
                  <a:pt x="42822" y="50492"/>
                </a:lnTo>
                <a:lnTo>
                  <a:pt x="42878" y="50455"/>
                </a:lnTo>
                <a:lnTo>
                  <a:pt x="42915" y="50418"/>
                </a:lnTo>
                <a:lnTo>
                  <a:pt x="42971" y="50325"/>
                </a:lnTo>
                <a:lnTo>
                  <a:pt x="42990" y="50213"/>
                </a:lnTo>
                <a:lnTo>
                  <a:pt x="42971" y="50101"/>
                </a:lnTo>
                <a:lnTo>
                  <a:pt x="42915" y="50008"/>
                </a:lnTo>
                <a:lnTo>
                  <a:pt x="42878" y="49971"/>
                </a:lnTo>
                <a:lnTo>
                  <a:pt x="42822" y="49952"/>
                </a:lnTo>
                <a:lnTo>
                  <a:pt x="42767" y="49934"/>
                </a:lnTo>
                <a:lnTo>
                  <a:pt x="42692" y="49915"/>
                </a:lnTo>
                <a:close/>
                <a:moveTo>
                  <a:pt x="16422" y="49896"/>
                </a:moveTo>
                <a:lnTo>
                  <a:pt x="16366" y="49915"/>
                </a:lnTo>
                <a:lnTo>
                  <a:pt x="16310" y="49915"/>
                </a:lnTo>
                <a:lnTo>
                  <a:pt x="16217" y="49990"/>
                </a:lnTo>
                <a:lnTo>
                  <a:pt x="16143" y="50083"/>
                </a:lnTo>
                <a:lnTo>
                  <a:pt x="16124" y="50194"/>
                </a:lnTo>
                <a:lnTo>
                  <a:pt x="16105" y="50250"/>
                </a:lnTo>
                <a:lnTo>
                  <a:pt x="16124" y="50325"/>
                </a:lnTo>
                <a:lnTo>
                  <a:pt x="16161" y="50381"/>
                </a:lnTo>
                <a:lnTo>
                  <a:pt x="16199" y="50436"/>
                </a:lnTo>
                <a:lnTo>
                  <a:pt x="16236" y="50474"/>
                </a:lnTo>
                <a:lnTo>
                  <a:pt x="16292" y="50511"/>
                </a:lnTo>
                <a:lnTo>
                  <a:pt x="16366" y="50529"/>
                </a:lnTo>
                <a:lnTo>
                  <a:pt x="16478" y="50529"/>
                </a:lnTo>
                <a:lnTo>
                  <a:pt x="16534" y="50511"/>
                </a:lnTo>
                <a:lnTo>
                  <a:pt x="16627" y="50455"/>
                </a:lnTo>
                <a:lnTo>
                  <a:pt x="16701" y="50362"/>
                </a:lnTo>
                <a:lnTo>
                  <a:pt x="16738" y="50250"/>
                </a:lnTo>
                <a:lnTo>
                  <a:pt x="16738" y="50194"/>
                </a:lnTo>
                <a:lnTo>
                  <a:pt x="16738" y="50120"/>
                </a:lnTo>
                <a:lnTo>
                  <a:pt x="16701" y="50064"/>
                </a:lnTo>
                <a:lnTo>
                  <a:pt x="16664" y="50008"/>
                </a:lnTo>
                <a:lnTo>
                  <a:pt x="16608" y="49971"/>
                </a:lnTo>
                <a:lnTo>
                  <a:pt x="16552" y="49934"/>
                </a:lnTo>
                <a:lnTo>
                  <a:pt x="16496" y="49915"/>
                </a:lnTo>
                <a:lnTo>
                  <a:pt x="16422" y="49896"/>
                </a:lnTo>
                <a:close/>
                <a:moveTo>
                  <a:pt x="32024" y="50064"/>
                </a:moveTo>
                <a:lnTo>
                  <a:pt x="31931" y="50083"/>
                </a:lnTo>
                <a:lnTo>
                  <a:pt x="31856" y="50120"/>
                </a:lnTo>
                <a:lnTo>
                  <a:pt x="31782" y="50213"/>
                </a:lnTo>
                <a:lnTo>
                  <a:pt x="31763" y="50250"/>
                </a:lnTo>
                <a:lnTo>
                  <a:pt x="31763" y="50306"/>
                </a:lnTo>
                <a:lnTo>
                  <a:pt x="31782" y="50381"/>
                </a:lnTo>
                <a:lnTo>
                  <a:pt x="31838" y="50474"/>
                </a:lnTo>
                <a:lnTo>
                  <a:pt x="31912" y="50529"/>
                </a:lnTo>
                <a:lnTo>
                  <a:pt x="32005" y="50548"/>
                </a:lnTo>
                <a:lnTo>
                  <a:pt x="32098" y="50511"/>
                </a:lnTo>
                <a:lnTo>
                  <a:pt x="32154" y="50474"/>
                </a:lnTo>
                <a:lnTo>
                  <a:pt x="32210" y="50399"/>
                </a:lnTo>
                <a:lnTo>
                  <a:pt x="32229" y="50325"/>
                </a:lnTo>
                <a:lnTo>
                  <a:pt x="32229" y="50232"/>
                </a:lnTo>
                <a:lnTo>
                  <a:pt x="32191" y="50157"/>
                </a:lnTo>
                <a:lnTo>
                  <a:pt x="32117" y="50101"/>
                </a:lnTo>
                <a:lnTo>
                  <a:pt x="32024" y="50064"/>
                </a:lnTo>
                <a:close/>
                <a:moveTo>
                  <a:pt x="30404" y="50045"/>
                </a:moveTo>
                <a:lnTo>
                  <a:pt x="30311" y="50064"/>
                </a:lnTo>
                <a:lnTo>
                  <a:pt x="30274" y="50083"/>
                </a:lnTo>
                <a:lnTo>
                  <a:pt x="30237" y="50120"/>
                </a:lnTo>
                <a:lnTo>
                  <a:pt x="30181" y="50176"/>
                </a:lnTo>
                <a:lnTo>
                  <a:pt x="30162" y="50232"/>
                </a:lnTo>
                <a:lnTo>
                  <a:pt x="30143" y="50287"/>
                </a:lnTo>
                <a:lnTo>
                  <a:pt x="30143" y="50343"/>
                </a:lnTo>
                <a:lnTo>
                  <a:pt x="30162" y="50381"/>
                </a:lnTo>
                <a:lnTo>
                  <a:pt x="30181" y="50436"/>
                </a:lnTo>
                <a:lnTo>
                  <a:pt x="30218" y="50492"/>
                </a:lnTo>
                <a:lnTo>
                  <a:pt x="30274" y="50529"/>
                </a:lnTo>
                <a:lnTo>
                  <a:pt x="30367" y="50567"/>
                </a:lnTo>
                <a:lnTo>
                  <a:pt x="30460" y="50548"/>
                </a:lnTo>
                <a:lnTo>
                  <a:pt x="30553" y="50529"/>
                </a:lnTo>
                <a:lnTo>
                  <a:pt x="30609" y="50455"/>
                </a:lnTo>
                <a:lnTo>
                  <a:pt x="30646" y="50418"/>
                </a:lnTo>
                <a:lnTo>
                  <a:pt x="30665" y="50362"/>
                </a:lnTo>
                <a:lnTo>
                  <a:pt x="30665" y="50269"/>
                </a:lnTo>
                <a:lnTo>
                  <a:pt x="30628" y="50194"/>
                </a:lnTo>
                <a:lnTo>
                  <a:pt x="30572" y="50120"/>
                </a:lnTo>
                <a:lnTo>
                  <a:pt x="30497" y="50064"/>
                </a:lnTo>
                <a:lnTo>
                  <a:pt x="30404" y="50045"/>
                </a:lnTo>
                <a:close/>
                <a:moveTo>
                  <a:pt x="37628" y="49878"/>
                </a:moveTo>
                <a:lnTo>
                  <a:pt x="37553" y="49896"/>
                </a:lnTo>
                <a:lnTo>
                  <a:pt x="37498" y="49915"/>
                </a:lnTo>
                <a:lnTo>
                  <a:pt x="37442" y="49971"/>
                </a:lnTo>
                <a:lnTo>
                  <a:pt x="37386" y="50008"/>
                </a:lnTo>
                <a:lnTo>
                  <a:pt x="37349" y="50064"/>
                </a:lnTo>
                <a:lnTo>
                  <a:pt x="37311" y="50138"/>
                </a:lnTo>
                <a:lnTo>
                  <a:pt x="37311" y="50213"/>
                </a:lnTo>
                <a:lnTo>
                  <a:pt x="37311" y="50269"/>
                </a:lnTo>
                <a:lnTo>
                  <a:pt x="37330" y="50343"/>
                </a:lnTo>
                <a:lnTo>
                  <a:pt x="37367" y="50399"/>
                </a:lnTo>
                <a:lnTo>
                  <a:pt x="37423" y="50455"/>
                </a:lnTo>
                <a:lnTo>
                  <a:pt x="37479" y="50511"/>
                </a:lnTo>
                <a:lnTo>
                  <a:pt x="37535" y="50529"/>
                </a:lnTo>
                <a:lnTo>
                  <a:pt x="37591" y="50548"/>
                </a:lnTo>
                <a:lnTo>
                  <a:pt x="37665" y="50567"/>
                </a:lnTo>
                <a:lnTo>
                  <a:pt x="37721" y="50567"/>
                </a:lnTo>
                <a:lnTo>
                  <a:pt x="37795" y="50548"/>
                </a:lnTo>
                <a:lnTo>
                  <a:pt x="37851" y="50511"/>
                </a:lnTo>
                <a:lnTo>
                  <a:pt x="37889" y="50474"/>
                </a:lnTo>
                <a:lnTo>
                  <a:pt x="37944" y="50436"/>
                </a:lnTo>
                <a:lnTo>
                  <a:pt x="37982" y="50381"/>
                </a:lnTo>
                <a:lnTo>
                  <a:pt x="38000" y="50325"/>
                </a:lnTo>
                <a:lnTo>
                  <a:pt x="38019" y="50250"/>
                </a:lnTo>
                <a:lnTo>
                  <a:pt x="38019" y="50176"/>
                </a:lnTo>
                <a:lnTo>
                  <a:pt x="38000" y="50120"/>
                </a:lnTo>
                <a:lnTo>
                  <a:pt x="37963" y="50045"/>
                </a:lnTo>
                <a:lnTo>
                  <a:pt x="37926" y="49990"/>
                </a:lnTo>
                <a:lnTo>
                  <a:pt x="37889" y="49952"/>
                </a:lnTo>
                <a:lnTo>
                  <a:pt x="37833" y="49915"/>
                </a:lnTo>
                <a:lnTo>
                  <a:pt x="37758" y="49878"/>
                </a:lnTo>
                <a:close/>
                <a:moveTo>
                  <a:pt x="48985" y="49971"/>
                </a:moveTo>
                <a:lnTo>
                  <a:pt x="48929" y="49990"/>
                </a:lnTo>
                <a:lnTo>
                  <a:pt x="48873" y="50008"/>
                </a:lnTo>
                <a:lnTo>
                  <a:pt x="48825" y="50040"/>
                </a:lnTo>
                <a:lnTo>
                  <a:pt x="48825" y="50040"/>
                </a:lnTo>
                <a:lnTo>
                  <a:pt x="48762" y="50120"/>
                </a:lnTo>
                <a:lnTo>
                  <a:pt x="48724" y="50176"/>
                </a:lnTo>
                <a:lnTo>
                  <a:pt x="48724" y="50232"/>
                </a:lnTo>
                <a:lnTo>
                  <a:pt x="48743" y="50287"/>
                </a:lnTo>
                <a:lnTo>
                  <a:pt x="48762" y="50343"/>
                </a:lnTo>
                <a:lnTo>
                  <a:pt x="48817" y="50362"/>
                </a:lnTo>
                <a:lnTo>
                  <a:pt x="48855" y="50381"/>
                </a:lnTo>
                <a:lnTo>
                  <a:pt x="48855" y="50399"/>
                </a:lnTo>
                <a:lnTo>
                  <a:pt x="48873" y="50399"/>
                </a:lnTo>
                <a:lnTo>
                  <a:pt x="48910" y="50418"/>
                </a:lnTo>
                <a:lnTo>
                  <a:pt x="48892" y="50418"/>
                </a:lnTo>
                <a:lnTo>
                  <a:pt x="48910" y="50436"/>
                </a:lnTo>
                <a:lnTo>
                  <a:pt x="48966" y="50492"/>
                </a:lnTo>
                <a:lnTo>
                  <a:pt x="49041" y="50548"/>
                </a:lnTo>
                <a:lnTo>
                  <a:pt x="49115" y="50567"/>
                </a:lnTo>
                <a:lnTo>
                  <a:pt x="49190" y="50548"/>
                </a:lnTo>
                <a:lnTo>
                  <a:pt x="49264" y="50529"/>
                </a:lnTo>
                <a:lnTo>
                  <a:pt x="49320" y="50492"/>
                </a:lnTo>
                <a:lnTo>
                  <a:pt x="49376" y="50418"/>
                </a:lnTo>
                <a:lnTo>
                  <a:pt x="49395" y="50343"/>
                </a:lnTo>
                <a:lnTo>
                  <a:pt x="49395" y="50269"/>
                </a:lnTo>
                <a:lnTo>
                  <a:pt x="49376" y="50194"/>
                </a:lnTo>
                <a:lnTo>
                  <a:pt x="49339" y="50120"/>
                </a:lnTo>
                <a:lnTo>
                  <a:pt x="49283" y="50064"/>
                </a:lnTo>
                <a:lnTo>
                  <a:pt x="49208" y="50027"/>
                </a:lnTo>
                <a:lnTo>
                  <a:pt x="49134" y="49990"/>
                </a:lnTo>
                <a:lnTo>
                  <a:pt x="49059" y="49971"/>
                </a:lnTo>
                <a:close/>
                <a:moveTo>
                  <a:pt x="5884" y="49859"/>
                </a:moveTo>
                <a:lnTo>
                  <a:pt x="5828" y="49878"/>
                </a:lnTo>
                <a:lnTo>
                  <a:pt x="5772" y="49915"/>
                </a:lnTo>
                <a:lnTo>
                  <a:pt x="5717" y="49952"/>
                </a:lnTo>
                <a:lnTo>
                  <a:pt x="5642" y="50045"/>
                </a:lnTo>
                <a:lnTo>
                  <a:pt x="5623" y="50120"/>
                </a:lnTo>
                <a:lnTo>
                  <a:pt x="5605" y="50176"/>
                </a:lnTo>
                <a:lnTo>
                  <a:pt x="5605" y="50250"/>
                </a:lnTo>
                <a:lnTo>
                  <a:pt x="5605" y="50325"/>
                </a:lnTo>
                <a:lnTo>
                  <a:pt x="5642" y="50399"/>
                </a:lnTo>
                <a:lnTo>
                  <a:pt x="5698" y="50455"/>
                </a:lnTo>
                <a:lnTo>
                  <a:pt x="5754" y="50511"/>
                </a:lnTo>
                <a:lnTo>
                  <a:pt x="5810" y="50548"/>
                </a:lnTo>
                <a:lnTo>
                  <a:pt x="5884" y="50567"/>
                </a:lnTo>
                <a:lnTo>
                  <a:pt x="5959" y="50585"/>
                </a:lnTo>
                <a:lnTo>
                  <a:pt x="6033" y="50585"/>
                </a:lnTo>
                <a:lnTo>
                  <a:pt x="6089" y="50567"/>
                </a:lnTo>
                <a:lnTo>
                  <a:pt x="6145" y="50529"/>
                </a:lnTo>
                <a:lnTo>
                  <a:pt x="6201" y="50492"/>
                </a:lnTo>
                <a:lnTo>
                  <a:pt x="6275" y="50381"/>
                </a:lnTo>
                <a:lnTo>
                  <a:pt x="6312" y="50325"/>
                </a:lnTo>
                <a:lnTo>
                  <a:pt x="6331" y="50250"/>
                </a:lnTo>
                <a:lnTo>
                  <a:pt x="6331" y="50176"/>
                </a:lnTo>
                <a:lnTo>
                  <a:pt x="6312" y="50101"/>
                </a:lnTo>
                <a:lnTo>
                  <a:pt x="6275" y="50045"/>
                </a:lnTo>
                <a:lnTo>
                  <a:pt x="6238" y="49971"/>
                </a:lnTo>
                <a:lnTo>
                  <a:pt x="6182" y="49934"/>
                </a:lnTo>
                <a:lnTo>
                  <a:pt x="6108" y="49878"/>
                </a:lnTo>
                <a:lnTo>
                  <a:pt x="6033" y="49859"/>
                </a:lnTo>
                <a:close/>
                <a:moveTo>
                  <a:pt x="45839" y="50027"/>
                </a:moveTo>
                <a:lnTo>
                  <a:pt x="45783" y="50045"/>
                </a:lnTo>
                <a:lnTo>
                  <a:pt x="45727" y="50064"/>
                </a:lnTo>
                <a:lnTo>
                  <a:pt x="45690" y="50083"/>
                </a:lnTo>
                <a:lnTo>
                  <a:pt x="45652" y="50120"/>
                </a:lnTo>
                <a:lnTo>
                  <a:pt x="45596" y="50213"/>
                </a:lnTo>
                <a:lnTo>
                  <a:pt x="45578" y="50306"/>
                </a:lnTo>
                <a:lnTo>
                  <a:pt x="45596" y="50399"/>
                </a:lnTo>
                <a:lnTo>
                  <a:pt x="45652" y="50492"/>
                </a:lnTo>
                <a:lnTo>
                  <a:pt x="45690" y="50529"/>
                </a:lnTo>
                <a:lnTo>
                  <a:pt x="45727" y="50548"/>
                </a:lnTo>
                <a:lnTo>
                  <a:pt x="45783" y="50567"/>
                </a:lnTo>
                <a:lnTo>
                  <a:pt x="45839" y="50585"/>
                </a:lnTo>
                <a:lnTo>
                  <a:pt x="45913" y="50567"/>
                </a:lnTo>
                <a:lnTo>
                  <a:pt x="45950" y="50548"/>
                </a:lnTo>
                <a:lnTo>
                  <a:pt x="46006" y="50529"/>
                </a:lnTo>
                <a:lnTo>
                  <a:pt x="46043" y="50492"/>
                </a:lnTo>
                <a:lnTo>
                  <a:pt x="46081" y="50399"/>
                </a:lnTo>
                <a:lnTo>
                  <a:pt x="46099" y="50306"/>
                </a:lnTo>
                <a:lnTo>
                  <a:pt x="46081" y="50213"/>
                </a:lnTo>
                <a:lnTo>
                  <a:pt x="46043" y="50120"/>
                </a:lnTo>
                <a:lnTo>
                  <a:pt x="46006" y="50083"/>
                </a:lnTo>
                <a:lnTo>
                  <a:pt x="45950" y="50064"/>
                </a:lnTo>
                <a:lnTo>
                  <a:pt x="45913" y="50045"/>
                </a:lnTo>
                <a:lnTo>
                  <a:pt x="45839" y="50027"/>
                </a:lnTo>
                <a:close/>
                <a:moveTo>
                  <a:pt x="47272" y="50008"/>
                </a:moveTo>
                <a:lnTo>
                  <a:pt x="47216" y="50027"/>
                </a:lnTo>
                <a:lnTo>
                  <a:pt x="47179" y="50045"/>
                </a:lnTo>
                <a:lnTo>
                  <a:pt x="47086" y="50101"/>
                </a:lnTo>
                <a:lnTo>
                  <a:pt x="47030" y="50194"/>
                </a:lnTo>
                <a:lnTo>
                  <a:pt x="46993" y="50287"/>
                </a:lnTo>
                <a:lnTo>
                  <a:pt x="47011" y="50399"/>
                </a:lnTo>
                <a:lnTo>
                  <a:pt x="47030" y="50455"/>
                </a:lnTo>
                <a:lnTo>
                  <a:pt x="47049" y="50492"/>
                </a:lnTo>
                <a:lnTo>
                  <a:pt x="47105" y="50529"/>
                </a:lnTo>
                <a:lnTo>
                  <a:pt x="47160" y="50567"/>
                </a:lnTo>
                <a:lnTo>
                  <a:pt x="47216" y="50585"/>
                </a:lnTo>
                <a:lnTo>
                  <a:pt x="47272" y="50585"/>
                </a:lnTo>
                <a:lnTo>
                  <a:pt x="47384" y="50567"/>
                </a:lnTo>
                <a:lnTo>
                  <a:pt x="47440" y="50548"/>
                </a:lnTo>
                <a:lnTo>
                  <a:pt x="47477" y="50511"/>
                </a:lnTo>
                <a:lnTo>
                  <a:pt x="47514" y="50474"/>
                </a:lnTo>
                <a:lnTo>
                  <a:pt x="47551" y="50418"/>
                </a:lnTo>
                <a:lnTo>
                  <a:pt x="47570" y="50362"/>
                </a:lnTo>
                <a:lnTo>
                  <a:pt x="47570" y="50306"/>
                </a:lnTo>
                <a:lnTo>
                  <a:pt x="47551" y="50194"/>
                </a:lnTo>
                <a:lnTo>
                  <a:pt x="47496" y="50101"/>
                </a:lnTo>
                <a:lnTo>
                  <a:pt x="47458" y="50064"/>
                </a:lnTo>
                <a:lnTo>
                  <a:pt x="47402" y="50045"/>
                </a:lnTo>
                <a:lnTo>
                  <a:pt x="47328" y="50027"/>
                </a:lnTo>
                <a:lnTo>
                  <a:pt x="47272" y="50008"/>
                </a:lnTo>
                <a:close/>
                <a:moveTo>
                  <a:pt x="74138" y="49934"/>
                </a:moveTo>
                <a:lnTo>
                  <a:pt x="74082" y="49952"/>
                </a:lnTo>
                <a:lnTo>
                  <a:pt x="74026" y="49971"/>
                </a:lnTo>
                <a:lnTo>
                  <a:pt x="73970" y="50008"/>
                </a:lnTo>
                <a:lnTo>
                  <a:pt x="73896" y="50101"/>
                </a:lnTo>
                <a:lnTo>
                  <a:pt x="73840" y="50213"/>
                </a:lnTo>
                <a:lnTo>
                  <a:pt x="73840" y="50269"/>
                </a:lnTo>
                <a:lnTo>
                  <a:pt x="73840" y="50343"/>
                </a:lnTo>
                <a:lnTo>
                  <a:pt x="73877" y="50436"/>
                </a:lnTo>
                <a:lnTo>
                  <a:pt x="73952" y="50511"/>
                </a:lnTo>
                <a:lnTo>
                  <a:pt x="74026" y="50567"/>
                </a:lnTo>
                <a:lnTo>
                  <a:pt x="74138" y="50585"/>
                </a:lnTo>
                <a:lnTo>
                  <a:pt x="74212" y="50585"/>
                </a:lnTo>
                <a:lnTo>
                  <a:pt x="74268" y="50567"/>
                </a:lnTo>
                <a:lnTo>
                  <a:pt x="74343" y="50529"/>
                </a:lnTo>
                <a:lnTo>
                  <a:pt x="74399" y="50492"/>
                </a:lnTo>
                <a:lnTo>
                  <a:pt x="74436" y="50436"/>
                </a:lnTo>
                <a:lnTo>
                  <a:pt x="74473" y="50381"/>
                </a:lnTo>
                <a:lnTo>
                  <a:pt x="74492" y="50343"/>
                </a:lnTo>
                <a:lnTo>
                  <a:pt x="74492" y="50325"/>
                </a:lnTo>
                <a:lnTo>
                  <a:pt x="74510" y="50306"/>
                </a:lnTo>
                <a:lnTo>
                  <a:pt x="74492" y="50306"/>
                </a:lnTo>
                <a:lnTo>
                  <a:pt x="74548" y="50287"/>
                </a:lnTo>
                <a:lnTo>
                  <a:pt x="74566" y="50250"/>
                </a:lnTo>
                <a:lnTo>
                  <a:pt x="74566" y="50213"/>
                </a:lnTo>
                <a:lnTo>
                  <a:pt x="74510" y="50120"/>
                </a:lnTo>
                <a:lnTo>
                  <a:pt x="74473" y="50064"/>
                </a:lnTo>
                <a:lnTo>
                  <a:pt x="74417" y="50027"/>
                </a:lnTo>
                <a:lnTo>
                  <a:pt x="74324" y="49971"/>
                </a:lnTo>
                <a:lnTo>
                  <a:pt x="74268" y="49952"/>
                </a:lnTo>
                <a:lnTo>
                  <a:pt x="74194" y="49934"/>
                </a:lnTo>
                <a:close/>
                <a:moveTo>
                  <a:pt x="24930" y="49915"/>
                </a:moveTo>
                <a:lnTo>
                  <a:pt x="24856" y="49934"/>
                </a:lnTo>
                <a:lnTo>
                  <a:pt x="24800" y="49952"/>
                </a:lnTo>
                <a:lnTo>
                  <a:pt x="24744" y="49990"/>
                </a:lnTo>
                <a:lnTo>
                  <a:pt x="24688" y="50045"/>
                </a:lnTo>
                <a:lnTo>
                  <a:pt x="24651" y="50120"/>
                </a:lnTo>
                <a:lnTo>
                  <a:pt x="24651" y="50194"/>
                </a:lnTo>
                <a:lnTo>
                  <a:pt x="24651" y="50269"/>
                </a:lnTo>
                <a:lnTo>
                  <a:pt x="24707" y="50418"/>
                </a:lnTo>
                <a:lnTo>
                  <a:pt x="24726" y="50474"/>
                </a:lnTo>
                <a:lnTo>
                  <a:pt x="24781" y="50511"/>
                </a:lnTo>
                <a:lnTo>
                  <a:pt x="24837" y="50548"/>
                </a:lnTo>
                <a:lnTo>
                  <a:pt x="24893" y="50585"/>
                </a:lnTo>
                <a:lnTo>
                  <a:pt x="24949" y="50604"/>
                </a:lnTo>
                <a:lnTo>
                  <a:pt x="25079" y="50604"/>
                </a:lnTo>
                <a:lnTo>
                  <a:pt x="25135" y="50585"/>
                </a:lnTo>
                <a:lnTo>
                  <a:pt x="25191" y="50548"/>
                </a:lnTo>
                <a:lnTo>
                  <a:pt x="25247" y="50511"/>
                </a:lnTo>
                <a:lnTo>
                  <a:pt x="25284" y="50455"/>
                </a:lnTo>
                <a:lnTo>
                  <a:pt x="25303" y="50399"/>
                </a:lnTo>
                <a:lnTo>
                  <a:pt x="25321" y="50343"/>
                </a:lnTo>
                <a:lnTo>
                  <a:pt x="25340" y="50287"/>
                </a:lnTo>
                <a:lnTo>
                  <a:pt x="25340" y="50213"/>
                </a:lnTo>
                <a:lnTo>
                  <a:pt x="25321" y="50157"/>
                </a:lnTo>
                <a:lnTo>
                  <a:pt x="25284" y="50101"/>
                </a:lnTo>
                <a:lnTo>
                  <a:pt x="25247" y="50045"/>
                </a:lnTo>
                <a:lnTo>
                  <a:pt x="25191" y="49990"/>
                </a:lnTo>
                <a:lnTo>
                  <a:pt x="25135" y="49952"/>
                </a:lnTo>
                <a:lnTo>
                  <a:pt x="25061" y="49934"/>
                </a:lnTo>
                <a:lnTo>
                  <a:pt x="25005" y="49915"/>
                </a:lnTo>
                <a:close/>
                <a:moveTo>
                  <a:pt x="86854" y="50343"/>
                </a:moveTo>
                <a:lnTo>
                  <a:pt x="86798" y="50362"/>
                </a:lnTo>
                <a:lnTo>
                  <a:pt x="86761" y="50381"/>
                </a:lnTo>
                <a:lnTo>
                  <a:pt x="86724" y="50436"/>
                </a:lnTo>
                <a:lnTo>
                  <a:pt x="86724" y="50474"/>
                </a:lnTo>
                <a:lnTo>
                  <a:pt x="86724" y="50529"/>
                </a:lnTo>
                <a:lnTo>
                  <a:pt x="86761" y="50567"/>
                </a:lnTo>
                <a:lnTo>
                  <a:pt x="86798" y="50604"/>
                </a:lnTo>
                <a:lnTo>
                  <a:pt x="86910" y="50604"/>
                </a:lnTo>
                <a:lnTo>
                  <a:pt x="86947" y="50567"/>
                </a:lnTo>
                <a:lnTo>
                  <a:pt x="86966" y="50529"/>
                </a:lnTo>
                <a:lnTo>
                  <a:pt x="86984" y="50474"/>
                </a:lnTo>
                <a:lnTo>
                  <a:pt x="86966" y="50436"/>
                </a:lnTo>
                <a:lnTo>
                  <a:pt x="86947" y="50381"/>
                </a:lnTo>
                <a:lnTo>
                  <a:pt x="86910" y="50362"/>
                </a:lnTo>
                <a:lnTo>
                  <a:pt x="86854" y="50343"/>
                </a:lnTo>
                <a:close/>
                <a:moveTo>
                  <a:pt x="4078" y="49990"/>
                </a:moveTo>
                <a:lnTo>
                  <a:pt x="4022" y="50008"/>
                </a:lnTo>
                <a:lnTo>
                  <a:pt x="3929" y="50064"/>
                </a:lnTo>
                <a:lnTo>
                  <a:pt x="3873" y="50157"/>
                </a:lnTo>
                <a:lnTo>
                  <a:pt x="3836" y="50269"/>
                </a:lnTo>
                <a:lnTo>
                  <a:pt x="3836" y="50343"/>
                </a:lnTo>
                <a:lnTo>
                  <a:pt x="3836" y="50399"/>
                </a:lnTo>
                <a:lnTo>
                  <a:pt x="3873" y="50455"/>
                </a:lnTo>
                <a:lnTo>
                  <a:pt x="3911" y="50511"/>
                </a:lnTo>
                <a:lnTo>
                  <a:pt x="3948" y="50567"/>
                </a:lnTo>
                <a:lnTo>
                  <a:pt x="4004" y="50585"/>
                </a:lnTo>
                <a:lnTo>
                  <a:pt x="4078" y="50623"/>
                </a:lnTo>
                <a:lnTo>
                  <a:pt x="4209" y="50623"/>
                </a:lnTo>
                <a:lnTo>
                  <a:pt x="4264" y="50604"/>
                </a:lnTo>
                <a:lnTo>
                  <a:pt x="4357" y="50548"/>
                </a:lnTo>
                <a:lnTo>
                  <a:pt x="4413" y="50455"/>
                </a:lnTo>
                <a:lnTo>
                  <a:pt x="4451" y="50343"/>
                </a:lnTo>
                <a:lnTo>
                  <a:pt x="4469" y="50269"/>
                </a:lnTo>
                <a:lnTo>
                  <a:pt x="4451" y="50213"/>
                </a:lnTo>
                <a:lnTo>
                  <a:pt x="4413" y="50157"/>
                </a:lnTo>
                <a:lnTo>
                  <a:pt x="4376" y="50101"/>
                </a:lnTo>
                <a:lnTo>
                  <a:pt x="4339" y="50045"/>
                </a:lnTo>
                <a:lnTo>
                  <a:pt x="4283" y="50008"/>
                </a:lnTo>
                <a:lnTo>
                  <a:pt x="4209" y="49990"/>
                </a:lnTo>
                <a:close/>
                <a:moveTo>
                  <a:pt x="11134" y="49990"/>
                </a:moveTo>
                <a:lnTo>
                  <a:pt x="11060" y="50008"/>
                </a:lnTo>
                <a:lnTo>
                  <a:pt x="10948" y="50064"/>
                </a:lnTo>
                <a:lnTo>
                  <a:pt x="10837" y="50120"/>
                </a:lnTo>
                <a:lnTo>
                  <a:pt x="10781" y="50176"/>
                </a:lnTo>
                <a:lnTo>
                  <a:pt x="10762" y="50232"/>
                </a:lnTo>
                <a:lnTo>
                  <a:pt x="10743" y="50287"/>
                </a:lnTo>
                <a:lnTo>
                  <a:pt x="10762" y="50362"/>
                </a:lnTo>
                <a:lnTo>
                  <a:pt x="10781" y="50418"/>
                </a:lnTo>
                <a:lnTo>
                  <a:pt x="10818" y="50474"/>
                </a:lnTo>
                <a:lnTo>
                  <a:pt x="10874" y="50529"/>
                </a:lnTo>
                <a:lnTo>
                  <a:pt x="10930" y="50567"/>
                </a:lnTo>
                <a:lnTo>
                  <a:pt x="11079" y="50604"/>
                </a:lnTo>
                <a:lnTo>
                  <a:pt x="11153" y="50623"/>
                </a:lnTo>
                <a:lnTo>
                  <a:pt x="11209" y="50623"/>
                </a:lnTo>
                <a:lnTo>
                  <a:pt x="11265" y="50604"/>
                </a:lnTo>
                <a:lnTo>
                  <a:pt x="11321" y="50567"/>
                </a:lnTo>
                <a:lnTo>
                  <a:pt x="11376" y="50529"/>
                </a:lnTo>
                <a:lnTo>
                  <a:pt x="11414" y="50474"/>
                </a:lnTo>
                <a:lnTo>
                  <a:pt x="11432" y="50418"/>
                </a:lnTo>
                <a:lnTo>
                  <a:pt x="11451" y="50362"/>
                </a:lnTo>
                <a:lnTo>
                  <a:pt x="11470" y="50306"/>
                </a:lnTo>
                <a:lnTo>
                  <a:pt x="11451" y="50250"/>
                </a:lnTo>
                <a:lnTo>
                  <a:pt x="11432" y="50176"/>
                </a:lnTo>
                <a:lnTo>
                  <a:pt x="11414" y="50120"/>
                </a:lnTo>
                <a:lnTo>
                  <a:pt x="11358" y="50083"/>
                </a:lnTo>
                <a:lnTo>
                  <a:pt x="11321" y="50045"/>
                </a:lnTo>
                <a:lnTo>
                  <a:pt x="11265" y="50008"/>
                </a:lnTo>
                <a:lnTo>
                  <a:pt x="11190" y="49990"/>
                </a:lnTo>
                <a:close/>
                <a:moveTo>
                  <a:pt x="26904" y="49896"/>
                </a:moveTo>
                <a:lnTo>
                  <a:pt x="26829" y="49952"/>
                </a:lnTo>
                <a:lnTo>
                  <a:pt x="26744" y="50004"/>
                </a:lnTo>
                <a:lnTo>
                  <a:pt x="26681" y="50083"/>
                </a:lnTo>
                <a:lnTo>
                  <a:pt x="26643" y="50138"/>
                </a:lnTo>
                <a:lnTo>
                  <a:pt x="26643" y="50176"/>
                </a:lnTo>
                <a:lnTo>
                  <a:pt x="26625" y="50287"/>
                </a:lnTo>
                <a:lnTo>
                  <a:pt x="26643" y="50381"/>
                </a:lnTo>
                <a:lnTo>
                  <a:pt x="26681" y="50474"/>
                </a:lnTo>
                <a:lnTo>
                  <a:pt x="26755" y="50548"/>
                </a:lnTo>
                <a:lnTo>
                  <a:pt x="26848" y="50604"/>
                </a:lnTo>
                <a:lnTo>
                  <a:pt x="26960" y="50623"/>
                </a:lnTo>
                <a:lnTo>
                  <a:pt x="27071" y="50604"/>
                </a:lnTo>
                <a:lnTo>
                  <a:pt x="27165" y="50567"/>
                </a:lnTo>
                <a:lnTo>
                  <a:pt x="27258" y="50511"/>
                </a:lnTo>
                <a:lnTo>
                  <a:pt x="27314" y="50418"/>
                </a:lnTo>
                <a:lnTo>
                  <a:pt x="27332" y="50306"/>
                </a:lnTo>
                <a:lnTo>
                  <a:pt x="27332" y="50213"/>
                </a:lnTo>
                <a:lnTo>
                  <a:pt x="27314" y="50101"/>
                </a:lnTo>
                <a:lnTo>
                  <a:pt x="27258" y="50027"/>
                </a:lnTo>
                <a:lnTo>
                  <a:pt x="27183" y="49952"/>
                </a:lnTo>
                <a:lnTo>
                  <a:pt x="27090" y="49896"/>
                </a:lnTo>
                <a:close/>
                <a:moveTo>
                  <a:pt x="43753" y="49915"/>
                </a:moveTo>
                <a:lnTo>
                  <a:pt x="43679" y="49934"/>
                </a:lnTo>
                <a:lnTo>
                  <a:pt x="43623" y="49971"/>
                </a:lnTo>
                <a:lnTo>
                  <a:pt x="43586" y="50008"/>
                </a:lnTo>
                <a:lnTo>
                  <a:pt x="43511" y="50101"/>
                </a:lnTo>
                <a:lnTo>
                  <a:pt x="43474" y="50157"/>
                </a:lnTo>
                <a:lnTo>
                  <a:pt x="43455" y="50232"/>
                </a:lnTo>
                <a:lnTo>
                  <a:pt x="43455" y="50306"/>
                </a:lnTo>
                <a:lnTo>
                  <a:pt x="43474" y="50381"/>
                </a:lnTo>
                <a:lnTo>
                  <a:pt x="43511" y="50436"/>
                </a:lnTo>
                <a:lnTo>
                  <a:pt x="43548" y="50511"/>
                </a:lnTo>
                <a:lnTo>
                  <a:pt x="43604" y="50548"/>
                </a:lnTo>
                <a:lnTo>
                  <a:pt x="43660" y="50585"/>
                </a:lnTo>
                <a:lnTo>
                  <a:pt x="43735" y="50623"/>
                </a:lnTo>
                <a:lnTo>
                  <a:pt x="43884" y="50623"/>
                </a:lnTo>
                <a:lnTo>
                  <a:pt x="43939" y="50604"/>
                </a:lnTo>
                <a:lnTo>
                  <a:pt x="43995" y="50567"/>
                </a:lnTo>
                <a:lnTo>
                  <a:pt x="44051" y="50529"/>
                </a:lnTo>
                <a:lnTo>
                  <a:pt x="44126" y="50436"/>
                </a:lnTo>
                <a:lnTo>
                  <a:pt x="44144" y="50362"/>
                </a:lnTo>
                <a:lnTo>
                  <a:pt x="44163" y="50306"/>
                </a:lnTo>
                <a:lnTo>
                  <a:pt x="44163" y="50232"/>
                </a:lnTo>
                <a:lnTo>
                  <a:pt x="44163" y="50157"/>
                </a:lnTo>
                <a:lnTo>
                  <a:pt x="44126" y="50083"/>
                </a:lnTo>
                <a:lnTo>
                  <a:pt x="44088" y="50027"/>
                </a:lnTo>
                <a:lnTo>
                  <a:pt x="44033" y="49990"/>
                </a:lnTo>
                <a:lnTo>
                  <a:pt x="43958" y="49934"/>
                </a:lnTo>
                <a:lnTo>
                  <a:pt x="43884" y="49915"/>
                </a:lnTo>
                <a:close/>
                <a:moveTo>
                  <a:pt x="14318" y="50306"/>
                </a:moveTo>
                <a:lnTo>
                  <a:pt x="14262" y="50325"/>
                </a:lnTo>
                <a:lnTo>
                  <a:pt x="14225" y="50381"/>
                </a:lnTo>
                <a:lnTo>
                  <a:pt x="14188" y="50455"/>
                </a:lnTo>
                <a:lnTo>
                  <a:pt x="14188" y="50511"/>
                </a:lnTo>
                <a:lnTo>
                  <a:pt x="14225" y="50567"/>
                </a:lnTo>
                <a:lnTo>
                  <a:pt x="14281" y="50623"/>
                </a:lnTo>
                <a:lnTo>
                  <a:pt x="14337" y="50641"/>
                </a:lnTo>
                <a:lnTo>
                  <a:pt x="14393" y="50641"/>
                </a:lnTo>
                <a:lnTo>
                  <a:pt x="14448" y="50604"/>
                </a:lnTo>
                <a:lnTo>
                  <a:pt x="14486" y="50567"/>
                </a:lnTo>
                <a:lnTo>
                  <a:pt x="14523" y="50492"/>
                </a:lnTo>
                <a:lnTo>
                  <a:pt x="14504" y="50436"/>
                </a:lnTo>
                <a:lnTo>
                  <a:pt x="14486" y="50381"/>
                </a:lnTo>
                <a:lnTo>
                  <a:pt x="14448" y="50343"/>
                </a:lnTo>
                <a:lnTo>
                  <a:pt x="14374" y="50306"/>
                </a:lnTo>
                <a:close/>
                <a:moveTo>
                  <a:pt x="19643" y="49971"/>
                </a:moveTo>
                <a:lnTo>
                  <a:pt x="19531" y="50027"/>
                </a:lnTo>
                <a:lnTo>
                  <a:pt x="19475" y="50064"/>
                </a:lnTo>
                <a:lnTo>
                  <a:pt x="19438" y="50101"/>
                </a:lnTo>
                <a:lnTo>
                  <a:pt x="19401" y="50176"/>
                </a:lnTo>
                <a:lnTo>
                  <a:pt x="19382" y="50250"/>
                </a:lnTo>
                <a:lnTo>
                  <a:pt x="19382" y="50306"/>
                </a:lnTo>
                <a:lnTo>
                  <a:pt x="19382" y="50381"/>
                </a:lnTo>
                <a:lnTo>
                  <a:pt x="19401" y="50455"/>
                </a:lnTo>
                <a:lnTo>
                  <a:pt x="19438" y="50511"/>
                </a:lnTo>
                <a:lnTo>
                  <a:pt x="19494" y="50567"/>
                </a:lnTo>
                <a:lnTo>
                  <a:pt x="19550" y="50604"/>
                </a:lnTo>
                <a:lnTo>
                  <a:pt x="19624" y="50641"/>
                </a:lnTo>
                <a:lnTo>
                  <a:pt x="19755" y="50641"/>
                </a:lnTo>
                <a:lnTo>
                  <a:pt x="19829" y="50623"/>
                </a:lnTo>
                <a:lnTo>
                  <a:pt x="19885" y="50604"/>
                </a:lnTo>
                <a:lnTo>
                  <a:pt x="19941" y="50548"/>
                </a:lnTo>
                <a:lnTo>
                  <a:pt x="19997" y="50511"/>
                </a:lnTo>
                <a:lnTo>
                  <a:pt x="20034" y="50436"/>
                </a:lnTo>
                <a:lnTo>
                  <a:pt x="20052" y="50381"/>
                </a:lnTo>
                <a:lnTo>
                  <a:pt x="20052" y="50325"/>
                </a:lnTo>
                <a:lnTo>
                  <a:pt x="20034" y="50194"/>
                </a:lnTo>
                <a:lnTo>
                  <a:pt x="19978" y="50083"/>
                </a:lnTo>
                <a:lnTo>
                  <a:pt x="19941" y="50045"/>
                </a:lnTo>
                <a:lnTo>
                  <a:pt x="19885" y="50008"/>
                </a:lnTo>
                <a:lnTo>
                  <a:pt x="19829" y="49990"/>
                </a:lnTo>
                <a:lnTo>
                  <a:pt x="19773" y="49971"/>
                </a:lnTo>
                <a:close/>
                <a:moveTo>
                  <a:pt x="41110" y="49971"/>
                </a:moveTo>
                <a:lnTo>
                  <a:pt x="41035" y="49990"/>
                </a:lnTo>
                <a:lnTo>
                  <a:pt x="40979" y="50027"/>
                </a:lnTo>
                <a:lnTo>
                  <a:pt x="40923" y="50064"/>
                </a:lnTo>
                <a:lnTo>
                  <a:pt x="40886" y="50120"/>
                </a:lnTo>
                <a:lnTo>
                  <a:pt x="40867" y="50176"/>
                </a:lnTo>
                <a:lnTo>
                  <a:pt x="40830" y="50232"/>
                </a:lnTo>
                <a:lnTo>
                  <a:pt x="40830" y="50306"/>
                </a:lnTo>
                <a:lnTo>
                  <a:pt x="40830" y="50381"/>
                </a:lnTo>
                <a:lnTo>
                  <a:pt x="40849" y="50436"/>
                </a:lnTo>
                <a:lnTo>
                  <a:pt x="40886" y="50492"/>
                </a:lnTo>
                <a:lnTo>
                  <a:pt x="40923" y="50548"/>
                </a:lnTo>
                <a:lnTo>
                  <a:pt x="40979" y="50585"/>
                </a:lnTo>
                <a:lnTo>
                  <a:pt x="41035" y="50623"/>
                </a:lnTo>
                <a:lnTo>
                  <a:pt x="41110" y="50641"/>
                </a:lnTo>
                <a:lnTo>
                  <a:pt x="41240" y="50641"/>
                </a:lnTo>
                <a:lnTo>
                  <a:pt x="41296" y="50623"/>
                </a:lnTo>
                <a:lnTo>
                  <a:pt x="41370" y="50585"/>
                </a:lnTo>
                <a:lnTo>
                  <a:pt x="41407" y="50548"/>
                </a:lnTo>
                <a:lnTo>
                  <a:pt x="41445" y="50492"/>
                </a:lnTo>
                <a:lnTo>
                  <a:pt x="41482" y="50436"/>
                </a:lnTo>
                <a:lnTo>
                  <a:pt x="41500" y="50381"/>
                </a:lnTo>
                <a:lnTo>
                  <a:pt x="41519" y="50306"/>
                </a:lnTo>
                <a:lnTo>
                  <a:pt x="41500" y="50232"/>
                </a:lnTo>
                <a:lnTo>
                  <a:pt x="41482" y="50176"/>
                </a:lnTo>
                <a:lnTo>
                  <a:pt x="41463" y="50120"/>
                </a:lnTo>
                <a:lnTo>
                  <a:pt x="41407" y="50064"/>
                </a:lnTo>
                <a:lnTo>
                  <a:pt x="41352" y="50027"/>
                </a:lnTo>
                <a:lnTo>
                  <a:pt x="41296" y="49990"/>
                </a:lnTo>
                <a:lnTo>
                  <a:pt x="41240" y="49971"/>
                </a:lnTo>
                <a:close/>
                <a:moveTo>
                  <a:pt x="18209" y="49952"/>
                </a:moveTo>
                <a:lnTo>
                  <a:pt x="18135" y="49971"/>
                </a:lnTo>
                <a:lnTo>
                  <a:pt x="18079" y="49990"/>
                </a:lnTo>
                <a:lnTo>
                  <a:pt x="17930" y="50083"/>
                </a:lnTo>
                <a:lnTo>
                  <a:pt x="17874" y="50138"/>
                </a:lnTo>
                <a:lnTo>
                  <a:pt x="17837" y="50213"/>
                </a:lnTo>
                <a:lnTo>
                  <a:pt x="17818" y="50287"/>
                </a:lnTo>
                <a:lnTo>
                  <a:pt x="17818" y="50362"/>
                </a:lnTo>
                <a:lnTo>
                  <a:pt x="17856" y="50436"/>
                </a:lnTo>
                <a:lnTo>
                  <a:pt x="17893" y="50492"/>
                </a:lnTo>
                <a:lnTo>
                  <a:pt x="18004" y="50585"/>
                </a:lnTo>
                <a:lnTo>
                  <a:pt x="18135" y="50641"/>
                </a:lnTo>
                <a:lnTo>
                  <a:pt x="18209" y="50660"/>
                </a:lnTo>
                <a:lnTo>
                  <a:pt x="18284" y="50660"/>
                </a:lnTo>
                <a:lnTo>
                  <a:pt x="18358" y="50641"/>
                </a:lnTo>
                <a:lnTo>
                  <a:pt x="18414" y="50623"/>
                </a:lnTo>
                <a:lnTo>
                  <a:pt x="18489" y="50567"/>
                </a:lnTo>
                <a:lnTo>
                  <a:pt x="18526" y="50529"/>
                </a:lnTo>
                <a:lnTo>
                  <a:pt x="18582" y="50474"/>
                </a:lnTo>
                <a:lnTo>
                  <a:pt x="18600" y="50399"/>
                </a:lnTo>
                <a:lnTo>
                  <a:pt x="18619" y="50325"/>
                </a:lnTo>
                <a:lnTo>
                  <a:pt x="18619" y="50269"/>
                </a:lnTo>
                <a:lnTo>
                  <a:pt x="18600" y="50194"/>
                </a:lnTo>
                <a:lnTo>
                  <a:pt x="18563" y="50120"/>
                </a:lnTo>
                <a:lnTo>
                  <a:pt x="18507" y="50064"/>
                </a:lnTo>
                <a:lnTo>
                  <a:pt x="18470" y="50027"/>
                </a:lnTo>
                <a:lnTo>
                  <a:pt x="18395" y="49990"/>
                </a:lnTo>
                <a:lnTo>
                  <a:pt x="18340" y="49971"/>
                </a:lnTo>
                <a:lnTo>
                  <a:pt x="18265" y="49952"/>
                </a:lnTo>
                <a:close/>
                <a:moveTo>
                  <a:pt x="65220" y="50120"/>
                </a:moveTo>
                <a:lnTo>
                  <a:pt x="65164" y="50138"/>
                </a:lnTo>
                <a:lnTo>
                  <a:pt x="65108" y="50157"/>
                </a:lnTo>
                <a:lnTo>
                  <a:pt x="65034" y="50213"/>
                </a:lnTo>
                <a:lnTo>
                  <a:pt x="64978" y="50306"/>
                </a:lnTo>
                <a:lnTo>
                  <a:pt x="64959" y="50362"/>
                </a:lnTo>
                <a:lnTo>
                  <a:pt x="64959" y="50418"/>
                </a:lnTo>
                <a:lnTo>
                  <a:pt x="64959" y="50474"/>
                </a:lnTo>
                <a:lnTo>
                  <a:pt x="64996" y="50511"/>
                </a:lnTo>
                <a:lnTo>
                  <a:pt x="65052" y="50604"/>
                </a:lnTo>
                <a:lnTo>
                  <a:pt x="65164" y="50641"/>
                </a:lnTo>
                <a:lnTo>
                  <a:pt x="65220" y="50660"/>
                </a:lnTo>
                <a:lnTo>
                  <a:pt x="65276" y="50660"/>
                </a:lnTo>
                <a:lnTo>
                  <a:pt x="65369" y="50623"/>
                </a:lnTo>
                <a:lnTo>
                  <a:pt x="65425" y="50548"/>
                </a:lnTo>
                <a:lnTo>
                  <a:pt x="65481" y="50455"/>
                </a:lnTo>
                <a:lnTo>
                  <a:pt x="65481" y="50362"/>
                </a:lnTo>
                <a:lnTo>
                  <a:pt x="65462" y="50269"/>
                </a:lnTo>
                <a:lnTo>
                  <a:pt x="65406" y="50194"/>
                </a:lnTo>
                <a:lnTo>
                  <a:pt x="65313" y="50138"/>
                </a:lnTo>
                <a:lnTo>
                  <a:pt x="65220" y="50120"/>
                </a:lnTo>
                <a:close/>
                <a:moveTo>
                  <a:pt x="61794" y="50101"/>
                </a:moveTo>
                <a:lnTo>
                  <a:pt x="61738" y="50120"/>
                </a:lnTo>
                <a:lnTo>
                  <a:pt x="61645" y="50176"/>
                </a:lnTo>
                <a:lnTo>
                  <a:pt x="61589" y="50269"/>
                </a:lnTo>
                <a:lnTo>
                  <a:pt x="61552" y="50381"/>
                </a:lnTo>
                <a:lnTo>
                  <a:pt x="61552" y="50436"/>
                </a:lnTo>
                <a:lnTo>
                  <a:pt x="61571" y="50492"/>
                </a:lnTo>
                <a:lnTo>
                  <a:pt x="61608" y="50548"/>
                </a:lnTo>
                <a:lnTo>
                  <a:pt x="61645" y="50585"/>
                </a:lnTo>
                <a:lnTo>
                  <a:pt x="61738" y="50660"/>
                </a:lnTo>
                <a:lnTo>
                  <a:pt x="61794" y="50678"/>
                </a:lnTo>
                <a:lnTo>
                  <a:pt x="61906" y="50678"/>
                </a:lnTo>
                <a:lnTo>
                  <a:pt x="61962" y="50660"/>
                </a:lnTo>
                <a:lnTo>
                  <a:pt x="62036" y="50604"/>
                </a:lnTo>
                <a:lnTo>
                  <a:pt x="62111" y="50511"/>
                </a:lnTo>
                <a:lnTo>
                  <a:pt x="62148" y="50418"/>
                </a:lnTo>
                <a:lnTo>
                  <a:pt x="62129" y="50343"/>
                </a:lnTo>
                <a:lnTo>
                  <a:pt x="62129" y="50287"/>
                </a:lnTo>
                <a:lnTo>
                  <a:pt x="62092" y="50232"/>
                </a:lnTo>
                <a:lnTo>
                  <a:pt x="62055" y="50194"/>
                </a:lnTo>
                <a:lnTo>
                  <a:pt x="62018" y="50157"/>
                </a:lnTo>
                <a:lnTo>
                  <a:pt x="61962" y="50120"/>
                </a:lnTo>
                <a:lnTo>
                  <a:pt x="61906" y="50101"/>
                </a:lnTo>
                <a:close/>
                <a:moveTo>
                  <a:pt x="63470" y="50045"/>
                </a:moveTo>
                <a:lnTo>
                  <a:pt x="63395" y="50064"/>
                </a:lnTo>
                <a:lnTo>
                  <a:pt x="63358" y="50101"/>
                </a:lnTo>
                <a:lnTo>
                  <a:pt x="63302" y="50138"/>
                </a:lnTo>
                <a:lnTo>
                  <a:pt x="63265" y="50194"/>
                </a:lnTo>
                <a:lnTo>
                  <a:pt x="63228" y="50306"/>
                </a:lnTo>
                <a:lnTo>
                  <a:pt x="63228" y="50362"/>
                </a:lnTo>
                <a:lnTo>
                  <a:pt x="63228" y="50436"/>
                </a:lnTo>
                <a:lnTo>
                  <a:pt x="63246" y="50492"/>
                </a:lnTo>
                <a:lnTo>
                  <a:pt x="63284" y="50548"/>
                </a:lnTo>
                <a:lnTo>
                  <a:pt x="63321" y="50585"/>
                </a:lnTo>
                <a:lnTo>
                  <a:pt x="63377" y="50641"/>
                </a:lnTo>
                <a:lnTo>
                  <a:pt x="63433" y="50660"/>
                </a:lnTo>
                <a:lnTo>
                  <a:pt x="63488" y="50678"/>
                </a:lnTo>
                <a:lnTo>
                  <a:pt x="63619" y="50678"/>
                </a:lnTo>
                <a:lnTo>
                  <a:pt x="63675" y="50660"/>
                </a:lnTo>
                <a:lnTo>
                  <a:pt x="63730" y="50623"/>
                </a:lnTo>
                <a:lnTo>
                  <a:pt x="63786" y="50585"/>
                </a:lnTo>
                <a:lnTo>
                  <a:pt x="63824" y="50529"/>
                </a:lnTo>
                <a:lnTo>
                  <a:pt x="63842" y="50474"/>
                </a:lnTo>
                <a:lnTo>
                  <a:pt x="63861" y="50418"/>
                </a:lnTo>
                <a:lnTo>
                  <a:pt x="63879" y="50362"/>
                </a:lnTo>
                <a:lnTo>
                  <a:pt x="63861" y="50287"/>
                </a:lnTo>
                <a:lnTo>
                  <a:pt x="63842" y="50232"/>
                </a:lnTo>
                <a:lnTo>
                  <a:pt x="63805" y="50176"/>
                </a:lnTo>
                <a:lnTo>
                  <a:pt x="63768" y="50120"/>
                </a:lnTo>
                <a:lnTo>
                  <a:pt x="63712" y="50083"/>
                </a:lnTo>
                <a:lnTo>
                  <a:pt x="63656" y="50064"/>
                </a:lnTo>
                <a:lnTo>
                  <a:pt x="63600" y="50045"/>
                </a:lnTo>
                <a:close/>
                <a:moveTo>
                  <a:pt x="79053" y="50101"/>
                </a:moveTo>
                <a:lnTo>
                  <a:pt x="78941" y="50120"/>
                </a:lnTo>
                <a:lnTo>
                  <a:pt x="78886" y="50157"/>
                </a:lnTo>
                <a:lnTo>
                  <a:pt x="78848" y="50194"/>
                </a:lnTo>
                <a:lnTo>
                  <a:pt x="78811" y="50232"/>
                </a:lnTo>
                <a:lnTo>
                  <a:pt x="78774" y="50287"/>
                </a:lnTo>
                <a:lnTo>
                  <a:pt x="78755" y="50399"/>
                </a:lnTo>
                <a:lnTo>
                  <a:pt x="78774" y="50492"/>
                </a:lnTo>
                <a:lnTo>
                  <a:pt x="78830" y="50585"/>
                </a:lnTo>
                <a:lnTo>
                  <a:pt x="78923" y="50641"/>
                </a:lnTo>
                <a:lnTo>
                  <a:pt x="78979" y="50660"/>
                </a:lnTo>
                <a:lnTo>
                  <a:pt x="79035" y="50678"/>
                </a:lnTo>
                <a:lnTo>
                  <a:pt x="79146" y="50678"/>
                </a:lnTo>
                <a:lnTo>
                  <a:pt x="79202" y="50641"/>
                </a:lnTo>
                <a:lnTo>
                  <a:pt x="79258" y="50623"/>
                </a:lnTo>
                <a:lnTo>
                  <a:pt x="79295" y="50567"/>
                </a:lnTo>
                <a:lnTo>
                  <a:pt x="79332" y="50511"/>
                </a:lnTo>
                <a:lnTo>
                  <a:pt x="79351" y="50455"/>
                </a:lnTo>
                <a:lnTo>
                  <a:pt x="79351" y="50399"/>
                </a:lnTo>
                <a:lnTo>
                  <a:pt x="79351" y="50343"/>
                </a:lnTo>
                <a:lnTo>
                  <a:pt x="79332" y="50287"/>
                </a:lnTo>
                <a:lnTo>
                  <a:pt x="79314" y="50232"/>
                </a:lnTo>
                <a:lnTo>
                  <a:pt x="79277" y="50194"/>
                </a:lnTo>
                <a:lnTo>
                  <a:pt x="79239" y="50157"/>
                </a:lnTo>
                <a:lnTo>
                  <a:pt x="79183" y="50120"/>
                </a:lnTo>
                <a:lnTo>
                  <a:pt x="79128" y="50101"/>
                </a:lnTo>
                <a:close/>
                <a:moveTo>
                  <a:pt x="690" y="50083"/>
                </a:moveTo>
                <a:lnTo>
                  <a:pt x="634" y="50101"/>
                </a:lnTo>
                <a:lnTo>
                  <a:pt x="578" y="50120"/>
                </a:lnTo>
                <a:lnTo>
                  <a:pt x="485" y="50176"/>
                </a:lnTo>
                <a:lnTo>
                  <a:pt x="410" y="50269"/>
                </a:lnTo>
                <a:lnTo>
                  <a:pt x="392" y="50381"/>
                </a:lnTo>
                <a:lnTo>
                  <a:pt x="392" y="50436"/>
                </a:lnTo>
                <a:lnTo>
                  <a:pt x="410" y="50492"/>
                </a:lnTo>
                <a:lnTo>
                  <a:pt x="429" y="50548"/>
                </a:lnTo>
                <a:lnTo>
                  <a:pt x="466" y="50604"/>
                </a:lnTo>
                <a:lnTo>
                  <a:pt x="522" y="50641"/>
                </a:lnTo>
                <a:lnTo>
                  <a:pt x="559" y="50660"/>
                </a:lnTo>
                <a:lnTo>
                  <a:pt x="615" y="50678"/>
                </a:lnTo>
                <a:lnTo>
                  <a:pt x="690" y="50697"/>
                </a:lnTo>
                <a:lnTo>
                  <a:pt x="746" y="50678"/>
                </a:lnTo>
                <a:lnTo>
                  <a:pt x="801" y="50660"/>
                </a:lnTo>
                <a:lnTo>
                  <a:pt x="894" y="50604"/>
                </a:lnTo>
                <a:lnTo>
                  <a:pt x="950" y="50511"/>
                </a:lnTo>
                <a:lnTo>
                  <a:pt x="988" y="50418"/>
                </a:lnTo>
                <a:lnTo>
                  <a:pt x="988" y="50343"/>
                </a:lnTo>
                <a:lnTo>
                  <a:pt x="969" y="50287"/>
                </a:lnTo>
                <a:lnTo>
                  <a:pt x="932" y="50232"/>
                </a:lnTo>
                <a:lnTo>
                  <a:pt x="894" y="50194"/>
                </a:lnTo>
                <a:lnTo>
                  <a:pt x="857" y="50157"/>
                </a:lnTo>
                <a:lnTo>
                  <a:pt x="801" y="50120"/>
                </a:lnTo>
                <a:lnTo>
                  <a:pt x="746" y="50101"/>
                </a:lnTo>
                <a:lnTo>
                  <a:pt x="690" y="50083"/>
                </a:lnTo>
                <a:close/>
                <a:moveTo>
                  <a:pt x="33662" y="50083"/>
                </a:moveTo>
                <a:lnTo>
                  <a:pt x="33606" y="50101"/>
                </a:lnTo>
                <a:lnTo>
                  <a:pt x="33551" y="50120"/>
                </a:lnTo>
                <a:lnTo>
                  <a:pt x="33495" y="50157"/>
                </a:lnTo>
                <a:lnTo>
                  <a:pt x="33457" y="50213"/>
                </a:lnTo>
                <a:lnTo>
                  <a:pt x="33439" y="50269"/>
                </a:lnTo>
                <a:lnTo>
                  <a:pt x="33420" y="50381"/>
                </a:lnTo>
                <a:lnTo>
                  <a:pt x="33439" y="50492"/>
                </a:lnTo>
                <a:lnTo>
                  <a:pt x="33457" y="50548"/>
                </a:lnTo>
                <a:lnTo>
                  <a:pt x="33495" y="50604"/>
                </a:lnTo>
                <a:lnTo>
                  <a:pt x="33551" y="50641"/>
                </a:lnTo>
                <a:lnTo>
                  <a:pt x="33606" y="50678"/>
                </a:lnTo>
                <a:lnTo>
                  <a:pt x="33662" y="50697"/>
                </a:lnTo>
                <a:lnTo>
                  <a:pt x="33793" y="50697"/>
                </a:lnTo>
                <a:lnTo>
                  <a:pt x="33848" y="50678"/>
                </a:lnTo>
                <a:lnTo>
                  <a:pt x="33904" y="50641"/>
                </a:lnTo>
                <a:lnTo>
                  <a:pt x="33942" y="50604"/>
                </a:lnTo>
                <a:lnTo>
                  <a:pt x="33979" y="50567"/>
                </a:lnTo>
                <a:lnTo>
                  <a:pt x="34016" y="50511"/>
                </a:lnTo>
                <a:lnTo>
                  <a:pt x="34035" y="50455"/>
                </a:lnTo>
                <a:lnTo>
                  <a:pt x="34035" y="50399"/>
                </a:lnTo>
                <a:lnTo>
                  <a:pt x="34035" y="50325"/>
                </a:lnTo>
                <a:lnTo>
                  <a:pt x="34016" y="50269"/>
                </a:lnTo>
                <a:lnTo>
                  <a:pt x="33979" y="50213"/>
                </a:lnTo>
                <a:lnTo>
                  <a:pt x="33942" y="50176"/>
                </a:lnTo>
                <a:lnTo>
                  <a:pt x="33904" y="50138"/>
                </a:lnTo>
                <a:lnTo>
                  <a:pt x="33848" y="50101"/>
                </a:lnTo>
                <a:lnTo>
                  <a:pt x="33793" y="50083"/>
                </a:lnTo>
                <a:close/>
                <a:moveTo>
                  <a:pt x="57903" y="50101"/>
                </a:moveTo>
                <a:lnTo>
                  <a:pt x="57791" y="50138"/>
                </a:lnTo>
                <a:lnTo>
                  <a:pt x="57717" y="50213"/>
                </a:lnTo>
                <a:lnTo>
                  <a:pt x="57680" y="50269"/>
                </a:lnTo>
                <a:lnTo>
                  <a:pt x="57661" y="50325"/>
                </a:lnTo>
                <a:lnTo>
                  <a:pt x="57661" y="50399"/>
                </a:lnTo>
                <a:lnTo>
                  <a:pt x="57661" y="50455"/>
                </a:lnTo>
                <a:lnTo>
                  <a:pt x="57680" y="50511"/>
                </a:lnTo>
                <a:lnTo>
                  <a:pt x="57717" y="50567"/>
                </a:lnTo>
                <a:lnTo>
                  <a:pt x="57754" y="50623"/>
                </a:lnTo>
                <a:lnTo>
                  <a:pt x="57810" y="50660"/>
                </a:lnTo>
                <a:lnTo>
                  <a:pt x="57866" y="50678"/>
                </a:lnTo>
                <a:lnTo>
                  <a:pt x="57922" y="50697"/>
                </a:lnTo>
                <a:lnTo>
                  <a:pt x="57996" y="50697"/>
                </a:lnTo>
                <a:lnTo>
                  <a:pt x="58052" y="50678"/>
                </a:lnTo>
                <a:lnTo>
                  <a:pt x="58108" y="50641"/>
                </a:lnTo>
                <a:lnTo>
                  <a:pt x="58164" y="50623"/>
                </a:lnTo>
                <a:lnTo>
                  <a:pt x="58201" y="50567"/>
                </a:lnTo>
                <a:lnTo>
                  <a:pt x="58238" y="50511"/>
                </a:lnTo>
                <a:lnTo>
                  <a:pt x="58257" y="50399"/>
                </a:lnTo>
                <a:lnTo>
                  <a:pt x="58238" y="50306"/>
                </a:lnTo>
                <a:lnTo>
                  <a:pt x="58182" y="50194"/>
                </a:lnTo>
                <a:lnTo>
                  <a:pt x="58108" y="50138"/>
                </a:lnTo>
                <a:lnTo>
                  <a:pt x="57996" y="50101"/>
                </a:lnTo>
                <a:close/>
                <a:moveTo>
                  <a:pt x="21654" y="50008"/>
                </a:moveTo>
                <a:lnTo>
                  <a:pt x="21579" y="50027"/>
                </a:lnTo>
                <a:lnTo>
                  <a:pt x="21523" y="50064"/>
                </a:lnTo>
                <a:lnTo>
                  <a:pt x="21467" y="50120"/>
                </a:lnTo>
                <a:lnTo>
                  <a:pt x="21430" y="50213"/>
                </a:lnTo>
                <a:lnTo>
                  <a:pt x="21430" y="50287"/>
                </a:lnTo>
                <a:lnTo>
                  <a:pt x="21430" y="50362"/>
                </a:lnTo>
                <a:lnTo>
                  <a:pt x="21449" y="50436"/>
                </a:lnTo>
                <a:lnTo>
                  <a:pt x="21486" y="50511"/>
                </a:lnTo>
                <a:lnTo>
                  <a:pt x="21523" y="50567"/>
                </a:lnTo>
                <a:lnTo>
                  <a:pt x="21561" y="50623"/>
                </a:lnTo>
                <a:lnTo>
                  <a:pt x="21616" y="50660"/>
                </a:lnTo>
                <a:lnTo>
                  <a:pt x="21691" y="50697"/>
                </a:lnTo>
                <a:lnTo>
                  <a:pt x="21747" y="50716"/>
                </a:lnTo>
                <a:lnTo>
                  <a:pt x="21821" y="50716"/>
                </a:lnTo>
                <a:lnTo>
                  <a:pt x="21933" y="50697"/>
                </a:lnTo>
                <a:lnTo>
                  <a:pt x="21989" y="50660"/>
                </a:lnTo>
                <a:lnTo>
                  <a:pt x="22045" y="50623"/>
                </a:lnTo>
                <a:lnTo>
                  <a:pt x="22082" y="50567"/>
                </a:lnTo>
                <a:lnTo>
                  <a:pt x="22119" y="50511"/>
                </a:lnTo>
                <a:lnTo>
                  <a:pt x="22138" y="50455"/>
                </a:lnTo>
                <a:lnTo>
                  <a:pt x="22156" y="50381"/>
                </a:lnTo>
                <a:lnTo>
                  <a:pt x="22138" y="50269"/>
                </a:lnTo>
                <a:lnTo>
                  <a:pt x="22119" y="50194"/>
                </a:lnTo>
                <a:lnTo>
                  <a:pt x="22082" y="50157"/>
                </a:lnTo>
                <a:lnTo>
                  <a:pt x="22026" y="50101"/>
                </a:lnTo>
                <a:lnTo>
                  <a:pt x="21989" y="50064"/>
                </a:lnTo>
                <a:lnTo>
                  <a:pt x="21914" y="50027"/>
                </a:lnTo>
                <a:lnTo>
                  <a:pt x="21821" y="50008"/>
                </a:lnTo>
                <a:close/>
                <a:moveTo>
                  <a:pt x="35505" y="50064"/>
                </a:moveTo>
                <a:lnTo>
                  <a:pt x="35375" y="50101"/>
                </a:lnTo>
                <a:lnTo>
                  <a:pt x="35319" y="50120"/>
                </a:lnTo>
                <a:lnTo>
                  <a:pt x="35282" y="50176"/>
                </a:lnTo>
                <a:lnTo>
                  <a:pt x="35245" y="50213"/>
                </a:lnTo>
                <a:lnTo>
                  <a:pt x="35208" y="50269"/>
                </a:lnTo>
                <a:lnTo>
                  <a:pt x="35189" y="50381"/>
                </a:lnTo>
                <a:lnTo>
                  <a:pt x="35189" y="50474"/>
                </a:lnTo>
                <a:lnTo>
                  <a:pt x="35245" y="50567"/>
                </a:lnTo>
                <a:lnTo>
                  <a:pt x="35319" y="50641"/>
                </a:lnTo>
                <a:lnTo>
                  <a:pt x="35375" y="50678"/>
                </a:lnTo>
                <a:lnTo>
                  <a:pt x="35450" y="50697"/>
                </a:lnTo>
                <a:lnTo>
                  <a:pt x="35524" y="50716"/>
                </a:lnTo>
                <a:lnTo>
                  <a:pt x="35599" y="50716"/>
                </a:lnTo>
                <a:lnTo>
                  <a:pt x="35654" y="50697"/>
                </a:lnTo>
                <a:lnTo>
                  <a:pt x="35729" y="50660"/>
                </a:lnTo>
                <a:lnTo>
                  <a:pt x="35785" y="50623"/>
                </a:lnTo>
                <a:lnTo>
                  <a:pt x="35822" y="50548"/>
                </a:lnTo>
                <a:lnTo>
                  <a:pt x="35859" y="50492"/>
                </a:lnTo>
                <a:lnTo>
                  <a:pt x="35878" y="50418"/>
                </a:lnTo>
                <a:lnTo>
                  <a:pt x="35859" y="50343"/>
                </a:lnTo>
                <a:lnTo>
                  <a:pt x="35841" y="50269"/>
                </a:lnTo>
                <a:lnTo>
                  <a:pt x="35803" y="50213"/>
                </a:lnTo>
                <a:lnTo>
                  <a:pt x="35766" y="50157"/>
                </a:lnTo>
                <a:lnTo>
                  <a:pt x="35710" y="50101"/>
                </a:lnTo>
                <a:lnTo>
                  <a:pt x="35636" y="50083"/>
                </a:lnTo>
                <a:lnTo>
                  <a:pt x="35505" y="50064"/>
                </a:lnTo>
                <a:close/>
                <a:moveTo>
                  <a:pt x="50828" y="49990"/>
                </a:moveTo>
                <a:lnTo>
                  <a:pt x="50754" y="50008"/>
                </a:lnTo>
                <a:lnTo>
                  <a:pt x="50679" y="50008"/>
                </a:lnTo>
                <a:lnTo>
                  <a:pt x="50586" y="50045"/>
                </a:lnTo>
                <a:lnTo>
                  <a:pt x="50530" y="50083"/>
                </a:lnTo>
                <a:lnTo>
                  <a:pt x="50474" y="50138"/>
                </a:lnTo>
                <a:lnTo>
                  <a:pt x="50437" y="50213"/>
                </a:lnTo>
                <a:lnTo>
                  <a:pt x="50419" y="50287"/>
                </a:lnTo>
                <a:lnTo>
                  <a:pt x="50419" y="50362"/>
                </a:lnTo>
                <a:lnTo>
                  <a:pt x="50437" y="50436"/>
                </a:lnTo>
                <a:lnTo>
                  <a:pt x="50474" y="50492"/>
                </a:lnTo>
                <a:lnTo>
                  <a:pt x="50512" y="50548"/>
                </a:lnTo>
                <a:lnTo>
                  <a:pt x="50567" y="50604"/>
                </a:lnTo>
                <a:lnTo>
                  <a:pt x="50623" y="50660"/>
                </a:lnTo>
                <a:lnTo>
                  <a:pt x="50679" y="50697"/>
                </a:lnTo>
                <a:lnTo>
                  <a:pt x="50754" y="50716"/>
                </a:lnTo>
                <a:lnTo>
                  <a:pt x="50884" y="50716"/>
                </a:lnTo>
                <a:lnTo>
                  <a:pt x="50940" y="50697"/>
                </a:lnTo>
                <a:lnTo>
                  <a:pt x="50996" y="50660"/>
                </a:lnTo>
                <a:lnTo>
                  <a:pt x="51052" y="50623"/>
                </a:lnTo>
                <a:lnTo>
                  <a:pt x="51107" y="50585"/>
                </a:lnTo>
                <a:lnTo>
                  <a:pt x="51126" y="50529"/>
                </a:lnTo>
                <a:lnTo>
                  <a:pt x="51163" y="50455"/>
                </a:lnTo>
                <a:lnTo>
                  <a:pt x="51163" y="50381"/>
                </a:lnTo>
                <a:lnTo>
                  <a:pt x="51163" y="50306"/>
                </a:lnTo>
                <a:lnTo>
                  <a:pt x="51163" y="50250"/>
                </a:lnTo>
                <a:lnTo>
                  <a:pt x="51126" y="50176"/>
                </a:lnTo>
                <a:lnTo>
                  <a:pt x="51089" y="50120"/>
                </a:lnTo>
                <a:lnTo>
                  <a:pt x="51033" y="50083"/>
                </a:lnTo>
                <a:lnTo>
                  <a:pt x="50977" y="50045"/>
                </a:lnTo>
                <a:lnTo>
                  <a:pt x="50903" y="50008"/>
                </a:lnTo>
                <a:lnTo>
                  <a:pt x="50828" y="49990"/>
                </a:lnTo>
                <a:close/>
                <a:moveTo>
                  <a:pt x="55799" y="50027"/>
                </a:moveTo>
                <a:lnTo>
                  <a:pt x="55706" y="50064"/>
                </a:lnTo>
                <a:lnTo>
                  <a:pt x="55613" y="50120"/>
                </a:lnTo>
                <a:lnTo>
                  <a:pt x="55557" y="50213"/>
                </a:lnTo>
                <a:lnTo>
                  <a:pt x="55539" y="50325"/>
                </a:lnTo>
                <a:lnTo>
                  <a:pt x="55557" y="50362"/>
                </a:lnTo>
                <a:lnTo>
                  <a:pt x="55576" y="50418"/>
                </a:lnTo>
                <a:lnTo>
                  <a:pt x="55613" y="50529"/>
                </a:lnTo>
                <a:lnTo>
                  <a:pt x="55632" y="50567"/>
                </a:lnTo>
                <a:lnTo>
                  <a:pt x="55669" y="50623"/>
                </a:lnTo>
                <a:lnTo>
                  <a:pt x="55762" y="50697"/>
                </a:lnTo>
                <a:lnTo>
                  <a:pt x="55818" y="50716"/>
                </a:lnTo>
                <a:lnTo>
                  <a:pt x="55874" y="50716"/>
                </a:lnTo>
                <a:lnTo>
                  <a:pt x="55967" y="50697"/>
                </a:lnTo>
                <a:lnTo>
                  <a:pt x="56078" y="50641"/>
                </a:lnTo>
                <a:lnTo>
                  <a:pt x="56153" y="50548"/>
                </a:lnTo>
                <a:lnTo>
                  <a:pt x="56172" y="50511"/>
                </a:lnTo>
                <a:lnTo>
                  <a:pt x="56190" y="50455"/>
                </a:lnTo>
                <a:lnTo>
                  <a:pt x="56209" y="50381"/>
                </a:lnTo>
                <a:lnTo>
                  <a:pt x="56209" y="50343"/>
                </a:lnTo>
                <a:lnTo>
                  <a:pt x="56190" y="50269"/>
                </a:lnTo>
                <a:lnTo>
                  <a:pt x="56153" y="50213"/>
                </a:lnTo>
                <a:lnTo>
                  <a:pt x="56116" y="50138"/>
                </a:lnTo>
                <a:lnTo>
                  <a:pt x="56023" y="50083"/>
                </a:lnTo>
                <a:lnTo>
                  <a:pt x="55911" y="50045"/>
                </a:lnTo>
                <a:lnTo>
                  <a:pt x="55799" y="50027"/>
                </a:lnTo>
                <a:close/>
                <a:moveTo>
                  <a:pt x="9180" y="50045"/>
                </a:moveTo>
                <a:lnTo>
                  <a:pt x="9124" y="50064"/>
                </a:lnTo>
                <a:lnTo>
                  <a:pt x="9068" y="50101"/>
                </a:lnTo>
                <a:lnTo>
                  <a:pt x="9012" y="50138"/>
                </a:lnTo>
                <a:lnTo>
                  <a:pt x="8937" y="50232"/>
                </a:lnTo>
                <a:lnTo>
                  <a:pt x="8919" y="50287"/>
                </a:lnTo>
                <a:lnTo>
                  <a:pt x="8900" y="50343"/>
                </a:lnTo>
                <a:lnTo>
                  <a:pt x="8900" y="50418"/>
                </a:lnTo>
                <a:lnTo>
                  <a:pt x="8919" y="50492"/>
                </a:lnTo>
                <a:lnTo>
                  <a:pt x="8937" y="50567"/>
                </a:lnTo>
                <a:lnTo>
                  <a:pt x="8993" y="50623"/>
                </a:lnTo>
                <a:lnTo>
                  <a:pt x="9049" y="50678"/>
                </a:lnTo>
                <a:lnTo>
                  <a:pt x="9105" y="50716"/>
                </a:lnTo>
                <a:lnTo>
                  <a:pt x="9180" y="50734"/>
                </a:lnTo>
                <a:lnTo>
                  <a:pt x="9310" y="50734"/>
                </a:lnTo>
                <a:lnTo>
                  <a:pt x="9366" y="50716"/>
                </a:lnTo>
                <a:lnTo>
                  <a:pt x="9422" y="50697"/>
                </a:lnTo>
                <a:lnTo>
                  <a:pt x="9477" y="50660"/>
                </a:lnTo>
                <a:lnTo>
                  <a:pt x="9552" y="50548"/>
                </a:lnTo>
                <a:lnTo>
                  <a:pt x="9589" y="50436"/>
                </a:lnTo>
                <a:lnTo>
                  <a:pt x="9589" y="50362"/>
                </a:lnTo>
                <a:lnTo>
                  <a:pt x="9589" y="50287"/>
                </a:lnTo>
                <a:lnTo>
                  <a:pt x="9552" y="50213"/>
                </a:lnTo>
                <a:lnTo>
                  <a:pt x="9515" y="50157"/>
                </a:lnTo>
                <a:lnTo>
                  <a:pt x="9459" y="50101"/>
                </a:lnTo>
                <a:lnTo>
                  <a:pt x="9384" y="50064"/>
                </a:lnTo>
                <a:lnTo>
                  <a:pt x="9328" y="50045"/>
                </a:lnTo>
                <a:close/>
                <a:moveTo>
                  <a:pt x="12885" y="50045"/>
                </a:moveTo>
                <a:lnTo>
                  <a:pt x="12810" y="50064"/>
                </a:lnTo>
                <a:lnTo>
                  <a:pt x="12754" y="50083"/>
                </a:lnTo>
                <a:lnTo>
                  <a:pt x="12698" y="50120"/>
                </a:lnTo>
                <a:lnTo>
                  <a:pt x="12642" y="50157"/>
                </a:lnTo>
                <a:lnTo>
                  <a:pt x="12605" y="50194"/>
                </a:lnTo>
                <a:lnTo>
                  <a:pt x="12568" y="50269"/>
                </a:lnTo>
                <a:lnTo>
                  <a:pt x="12549" y="50325"/>
                </a:lnTo>
                <a:lnTo>
                  <a:pt x="12549" y="50399"/>
                </a:lnTo>
                <a:lnTo>
                  <a:pt x="12549" y="50455"/>
                </a:lnTo>
                <a:lnTo>
                  <a:pt x="12568" y="50529"/>
                </a:lnTo>
                <a:lnTo>
                  <a:pt x="12605" y="50585"/>
                </a:lnTo>
                <a:lnTo>
                  <a:pt x="12642" y="50623"/>
                </a:lnTo>
                <a:lnTo>
                  <a:pt x="12698" y="50678"/>
                </a:lnTo>
                <a:lnTo>
                  <a:pt x="12754" y="50697"/>
                </a:lnTo>
                <a:lnTo>
                  <a:pt x="12810" y="50716"/>
                </a:lnTo>
                <a:lnTo>
                  <a:pt x="12885" y="50734"/>
                </a:lnTo>
                <a:lnTo>
                  <a:pt x="12959" y="50716"/>
                </a:lnTo>
                <a:lnTo>
                  <a:pt x="13015" y="50697"/>
                </a:lnTo>
                <a:lnTo>
                  <a:pt x="13071" y="50678"/>
                </a:lnTo>
                <a:lnTo>
                  <a:pt x="13127" y="50623"/>
                </a:lnTo>
                <a:lnTo>
                  <a:pt x="13164" y="50585"/>
                </a:lnTo>
                <a:lnTo>
                  <a:pt x="13201" y="50529"/>
                </a:lnTo>
                <a:lnTo>
                  <a:pt x="13220" y="50455"/>
                </a:lnTo>
                <a:lnTo>
                  <a:pt x="13220" y="50399"/>
                </a:lnTo>
                <a:lnTo>
                  <a:pt x="13220" y="50325"/>
                </a:lnTo>
                <a:lnTo>
                  <a:pt x="13201" y="50269"/>
                </a:lnTo>
                <a:lnTo>
                  <a:pt x="13164" y="50194"/>
                </a:lnTo>
                <a:lnTo>
                  <a:pt x="13127" y="50157"/>
                </a:lnTo>
                <a:lnTo>
                  <a:pt x="13071" y="50120"/>
                </a:lnTo>
                <a:lnTo>
                  <a:pt x="13015" y="50083"/>
                </a:lnTo>
                <a:lnTo>
                  <a:pt x="12940" y="50064"/>
                </a:lnTo>
                <a:lnTo>
                  <a:pt x="12885" y="50045"/>
                </a:lnTo>
                <a:close/>
                <a:moveTo>
                  <a:pt x="23311" y="50101"/>
                </a:moveTo>
                <a:lnTo>
                  <a:pt x="23255" y="50120"/>
                </a:lnTo>
                <a:lnTo>
                  <a:pt x="23199" y="50120"/>
                </a:lnTo>
                <a:lnTo>
                  <a:pt x="23106" y="50194"/>
                </a:lnTo>
                <a:lnTo>
                  <a:pt x="23031" y="50287"/>
                </a:lnTo>
                <a:lnTo>
                  <a:pt x="22994" y="50381"/>
                </a:lnTo>
                <a:lnTo>
                  <a:pt x="22994" y="50455"/>
                </a:lnTo>
                <a:lnTo>
                  <a:pt x="23013" y="50511"/>
                </a:lnTo>
                <a:lnTo>
                  <a:pt x="23050" y="50585"/>
                </a:lnTo>
                <a:lnTo>
                  <a:pt x="23087" y="50623"/>
                </a:lnTo>
                <a:lnTo>
                  <a:pt x="23124" y="50678"/>
                </a:lnTo>
                <a:lnTo>
                  <a:pt x="23180" y="50697"/>
                </a:lnTo>
                <a:lnTo>
                  <a:pt x="23236" y="50734"/>
                </a:lnTo>
                <a:lnTo>
                  <a:pt x="23366" y="50734"/>
                </a:lnTo>
                <a:lnTo>
                  <a:pt x="23422" y="50716"/>
                </a:lnTo>
                <a:lnTo>
                  <a:pt x="23515" y="50660"/>
                </a:lnTo>
                <a:lnTo>
                  <a:pt x="23590" y="50567"/>
                </a:lnTo>
                <a:lnTo>
                  <a:pt x="23627" y="50455"/>
                </a:lnTo>
                <a:lnTo>
                  <a:pt x="23627" y="50399"/>
                </a:lnTo>
                <a:lnTo>
                  <a:pt x="23609" y="50325"/>
                </a:lnTo>
                <a:lnTo>
                  <a:pt x="23590" y="50269"/>
                </a:lnTo>
                <a:lnTo>
                  <a:pt x="23553" y="50213"/>
                </a:lnTo>
                <a:lnTo>
                  <a:pt x="23497" y="50176"/>
                </a:lnTo>
                <a:lnTo>
                  <a:pt x="23441" y="50138"/>
                </a:lnTo>
                <a:lnTo>
                  <a:pt x="23385" y="50120"/>
                </a:lnTo>
                <a:lnTo>
                  <a:pt x="23311" y="50101"/>
                </a:lnTo>
                <a:close/>
                <a:moveTo>
                  <a:pt x="54217" y="49971"/>
                </a:moveTo>
                <a:lnTo>
                  <a:pt x="54142" y="49990"/>
                </a:lnTo>
                <a:lnTo>
                  <a:pt x="54068" y="50027"/>
                </a:lnTo>
                <a:lnTo>
                  <a:pt x="54012" y="50083"/>
                </a:lnTo>
                <a:lnTo>
                  <a:pt x="53993" y="50138"/>
                </a:lnTo>
                <a:lnTo>
                  <a:pt x="53975" y="50287"/>
                </a:lnTo>
                <a:lnTo>
                  <a:pt x="53975" y="50436"/>
                </a:lnTo>
                <a:lnTo>
                  <a:pt x="53993" y="50511"/>
                </a:lnTo>
                <a:lnTo>
                  <a:pt x="54030" y="50567"/>
                </a:lnTo>
                <a:lnTo>
                  <a:pt x="54068" y="50623"/>
                </a:lnTo>
                <a:lnTo>
                  <a:pt x="54124" y="50678"/>
                </a:lnTo>
                <a:lnTo>
                  <a:pt x="54179" y="50716"/>
                </a:lnTo>
                <a:lnTo>
                  <a:pt x="54254" y="50734"/>
                </a:lnTo>
                <a:lnTo>
                  <a:pt x="54403" y="50734"/>
                </a:lnTo>
                <a:lnTo>
                  <a:pt x="54459" y="50716"/>
                </a:lnTo>
                <a:lnTo>
                  <a:pt x="54533" y="50678"/>
                </a:lnTo>
                <a:lnTo>
                  <a:pt x="54570" y="50623"/>
                </a:lnTo>
                <a:lnTo>
                  <a:pt x="54626" y="50567"/>
                </a:lnTo>
                <a:lnTo>
                  <a:pt x="54645" y="50511"/>
                </a:lnTo>
                <a:lnTo>
                  <a:pt x="54663" y="50436"/>
                </a:lnTo>
                <a:lnTo>
                  <a:pt x="54663" y="50362"/>
                </a:lnTo>
                <a:lnTo>
                  <a:pt x="54663" y="50306"/>
                </a:lnTo>
                <a:lnTo>
                  <a:pt x="54626" y="50232"/>
                </a:lnTo>
                <a:lnTo>
                  <a:pt x="54589" y="50176"/>
                </a:lnTo>
                <a:lnTo>
                  <a:pt x="54496" y="50064"/>
                </a:lnTo>
                <a:lnTo>
                  <a:pt x="54366" y="49990"/>
                </a:lnTo>
                <a:lnTo>
                  <a:pt x="54291" y="49971"/>
                </a:lnTo>
                <a:close/>
                <a:moveTo>
                  <a:pt x="2328" y="50045"/>
                </a:moveTo>
                <a:lnTo>
                  <a:pt x="2272" y="50064"/>
                </a:lnTo>
                <a:lnTo>
                  <a:pt x="2198" y="50101"/>
                </a:lnTo>
                <a:lnTo>
                  <a:pt x="2161" y="50157"/>
                </a:lnTo>
                <a:lnTo>
                  <a:pt x="2123" y="50194"/>
                </a:lnTo>
                <a:lnTo>
                  <a:pt x="2086" y="50269"/>
                </a:lnTo>
                <a:lnTo>
                  <a:pt x="2067" y="50399"/>
                </a:lnTo>
                <a:lnTo>
                  <a:pt x="2086" y="50529"/>
                </a:lnTo>
                <a:lnTo>
                  <a:pt x="2123" y="50585"/>
                </a:lnTo>
                <a:lnTo>
                  <a:pt x="2161" y="50641"/>
                </a:lnTo>
                <a:lnTo>
                  <a:pt x="2198" y="50678"/>
                </a:lnTo>
                <a:lnTo>
                  <a:pt x="2272" y="50716"/>
                </a:lnTo>
                <a:lnTo>
                  <a:pt x="2328" y="50734"/>
                </a:lnTo>
                <a:lnTo>
                  <a:pt x="2421" y="50753"/>
                </a:lnTo>
                <a:lnTo>
                  <a:pt x="2496" y="50734"/>
                </a:lnTo>
                <a:lnTo>
                  <a:pt x="2570" y="50716"/>
                </a:lnTo>
                <a:lnTo>
                  <a:pt x="2626" y="50678"/>
                </a:lnTo>
                <a:lnTo>
                  <a:pt x="2663" y="50641"/>
                </a:lnTo>
                <a:lnTo>
                  <a:pt x="2700" y="50585"/>
                </a:lnTo>
                <a:lnTo>
                  <a:pt x="2738" y="50529"/>
                </a:lnTo>
                <a:lnTo>
                  <a:pt x="2756" y="50399"/>
                </a:lnTo>
                <a:lnTo>
                  <a:pt x="2738" y="50269"/>
                </a:lnTo>
                <a:lnTo>
                  <a:pt x="2700" y="50194"/>
                </a:lnTo>
                <a:lnTo>
                  <a:pt x="2663" y="50157"/>
                </a:lnTo>
                <a:lnTo>
                  <a:pt x="2626" y="50101"/>
                </a:lnTo>
                <a:lnTo>
                  <a:pt x="2570" y="50064"/>
                </a:lnTo>
                <a:lnTo>
                  <a:pt x="2496" y="50045"/>
                </a:lnTo>
                <a:close/>
                <a:moveTo>
                  <a:pt x="28915" y="50027"/>
                </a:moveTo>
                <a:lnTo>
                  <a:pt x="28822" y="50045"/>
                </a:lnTo>
                <a:lnTo>
                  <a:pt x="28747" y="50064"/>
                </a:lnTo>
                <a:lnTo>
                  <a:pt x="28617" y="50138"/>
                </a:lnTo>
                <a:lnTo>
                  <a:pt x="28561" y="50176"/>
                </a:lnTo>
                <a:lnTo>
                  <a:pt x="28505" y="50232"/>
                </a:lnTo>
                <a:lnTo>
                  <a:pt x="28468" y="50287"/>
                </a:lnTo>
                <a:lnTo>
                  <a:pt x="28449" y="50362"/>
                </a:lnTo>
                <a:lnTo>
                  <a:pt x="28449" y="50418"/>
                </a:lnTo>
                <a:lnTo>
                  <a:pt x="28468" y="50492"/>
                </a:lnTo>
                <a:lnTo>
                  <a:pt x="28486" y="50567"/>
                </a:lnTo>
                <a:lnTo>
                  <a:pt x="28542" y="50623"/>
                </a:lnTo>
                <a:lnTo>
                  <a:pt x="28654" y="50697"/>
                </a:lnTo>
                <a:lnTo>
                  <a:pt x="28729" y="50734"/>
                </a:lnTo>
                <a:lnTo>
                  <a:pt x="28803" y="50771"/>
                </a:lnTo>
                <a:lnTo>
                  <a:pt x="28971" y="50771"/>
                </a:lnTo>
                <a:lnTo>
                  <a:pt x="29026" y="50734"/>
                </a:lnTo>
                <a:lnTo>
                  <a:pt x="29101" y="50697"/>
                </a:lnTo>
                <a:lnTo>
                  <a:pt x="29157" y="50660"/>
                </a:lnTo>
                <a:lnTo>
                  <a:pt x="29213" y="50585"/>
                </a:lnTo>
                <a:lnTo>
                  <a:pt x="29231" y="50529"/>
                </a:lnTo>
                <a:lnTo>
                  <a:pt x="29250" y="50455"/>
                </a:lnTo>
                <a:lnTo>
                  <a:pt x="29250" y="50381"/>
                </a:lnTo>
                <a:lnTo>
                  <a:pt x="29250" y="50306"/>
                </a:lnTo>
                <a:lnTo>
                  <a:pt x="29213" y="50250"/>
                </a:lnTo>
                <a:lnTo>
                  <a:pt x="29175" y="50176"/>
                </a:lnTo>
                <a:lnTo>
                  <a:pt x="29138" y="50120"/>
                </a:lnTo>
                <a:lnTo>
                  <a:pt x="29082" y="50083"/>
                </a:lnTo>
                <a:lnTo>
                  <a:pt x="28989" y="50045"/>
                </a:lnTo>
                <a:lnTo>
                  <a:pt x="28915" y="50027"/>
                </a:lnTo>
                <a:close/>
                <a:moveTo>
                  <a:pt x="68608" y="50138"/>
                </a:moveTo>
                <a:lnTo>
                  <a:pt x="68553" y="50157"/>
                </a:lnTo>
                <a:lnTo>
                  <a:pt x="68459" y="50194"/>
                </a:lnTo>
                <a:lnTo>
                  <a:pt x="68366" y="50269"/>
                </a:lnTo>
                <a:lnTo>
                  <a:pt x="68329" y="50362"/>
                </a:lnTo>
                <a:lnTo>
                  <a:pt x="68292" y="50455"/>
                </a:lnTo>
                <a:lnTo>
                  <a:pt x="68311" y="50511"/>
                </a:lnTo>
                <a:lnTo>
                  <a:pt x="68311" y="50567"/>
                </a:lnTo>
                <a:lnTo>
                  <a:pt x="68348" y="50623"/>
                </a:lnTo>
                <a:lnTo>
                  <a:pt x="68385" y="50678"/>
                </a:lnTo>
                <a:lnTo>
                  <a:pt x="68441" y="50716"/>
                </a:lnTo>
                <a:lnTo>
                  <a:pt x="68497" y="50753"/>
                </a:lnTo>
                <a:lnTo>
                  <a:pt x="68553" y="50771"/>
                </a:lnTo>
                <a:lnTo>
                  <a:pt x="68627" y="50771"/>
                </a:lnTo>
                <a:lnTo>
                  <a:pt x="68701" y="50753"/>
                </a:lnTo>
                <a:lnTo>
                  <a:pt x="68757" y="50734"/>
                </a:lnTo>
                <a:lnTo>
                  <a:pt x="68813" y="50697"/>
                </a:lnTo>
                <a:lnTo>
                  <a:pt x="68869" y="50660"/>
                </a:lnTo>
                <a:lnTo>
                  <a:pt x="68906" y="50585"/>
                </a:lnTo>
                <a:lnTo>
                  <a:pt x="68925" y="50529"/>
                </a:lnTo>
                <a:lnTo>
                  <a:pt x="68925" y="50474"/>
                </a:lnTo>
                <a:lnTo>
                  <a:pt x="68925" y="50399"/>
                </a:lnTo>
                <a:lnTo>
                  <a:pt x="68906" y="50343"/>
                </a:lnTo>
                <a:lnTo>
                  <a:pt x="68869" y="50287"/>
                </a:lnTo>
                <a:lnTo>
                  <a:pt x="68832" y="50232"/>
                </a:lnTo>
                <a:lnTo>
                  <a:pt x="68776" y="50194"/>
                </a:lnTo>
                <a:lnTo>
                  <a:pt x="68720" y="50157"/>
                </a:lnTo>
                <a:lnTo>
                  <a:pt x="68664" y="50138"/>
                </a:lnTo>
                <a:close/>
                <a:moveTo>
                  <a:pt x="72146" y="50138"/>
                </a:moveTo>
                <a:lnTo>
                  <a:pt x="72090" y="50157"/>
                </a:lnTo>
                <a:lnTo>
                  <a:pt x="71978" y="50213"/>
                </a:lnTo>
                <a:lnTo>
                  <a:pt x="71941" y="50269"/>
                </a:lnTo>
                <a:lnTo>
                  <a:pt x="71904" y="50306"/>
                </a:lnTo>
                <a:lnTo>
                  <a:pt x="71867" y="50381"/>
                </a:lnTo>
                <a:lnTo>
                  <a:pt x="71867" y="50455"/>
                </a:lnTo>
                <a:lnTo>
                  <a:pt x="71867" y="50511"/>
                </a:lnTo>
                <a:lnTo>
                  <a:pt x="71885" y="50585"/>
                </a:lnTo>
                <a:lnTo>
                  <a:pt x="71922" y="50641"/>
                </a:lnTo>
                <a:lnTo>
                  <a:pt x="71960" y="50697"/>
                </a:lnTo>
                <a:lnTo>
                  <a:pt x="72015" y="50734"/>
                </a:lnTo>
                <a:lnTo>
                  <a:pt x="72071" y="50771"/>
                </a:lnTo>
                <a:lnTo>
                  <a:pt x="72276" y="50771"/>
                </a:lnTo>
                <a:lnTo>
                  <a:pt x="72332" y="50753"/>
                </a:lnTo>
                <a:lnTo>
                  <a:pt x="72388" y="50716"/>
                </a:lnTo>
                <a:lnTo>
                  <a:pt x="72425" y="50660"/>
                </a:lnTo>
                <a:lnTo>
                  <a:pt x="72462" y="50604"/>
                </a:lnTo>
                <a:lnTo>
                  <a:pt x="72481" y="50548"/>
                </a:lnTo>
                <a:lnTo>
                  <a:pt x="72500" y="50436"/>
                </a:lnTo>
                <a:lnTo>
                  <a:pt x="72481" y="50325"/>
                </a:lnTo>
                <a:lnTo>
                  <a:pt x="72406" y="50250"/>
                </a:lnTo>
                <a:lnTo>
                  <a:pt x="72369" y="50213"/>
                </a:lnTo>
                <a:lnTo>
                  <a:pt x="72313" y="50176"/>
                </a:lnTo>
                <a:lnTo>
                  <a:pt x="72258" y="50157"/>
                </a:lnTo>
                <a:lnTo>
                  <a:pt x="72202" y="50138"/>
                </a:lnTo>
                <a:close/>
                <a:moveTo>
                  <a:pt x="77564" y="50176"/>
                </a:moveTo>
                <a:lnTo>
                  <a:pt x="77508" y="50194"/>
                </a:lnTo>
                <a:lnTo>
                  <a:pt x="77452" y="50213"/>
                </a:lnTo>
                <a:lnTo>
                  <a:pt x="77359" y="50269"/>
                </a:lnTo>
                <a:lnTo>
                  <a:pt x="77303" y="50362"/>
                </a:lnTo>
                <a:lnTo>
                  <a:pt x="77266" y="50474"/>
                </a:lnTo>
                <a:lnTo>
                  <a:pt x="77266" y="50529"/>
                </a:lnTo>
                <a:lnTo>
                  <a:pt x="77284" y="50585"/>
                </a:lnTo>
                <a:lnTo>
                  <a:pt x="77322" y="50641"/>
                </a:lnTo>
                <a:lnTo>
                  <a:pt x="77359" y="50678"/>
                </a:lnTo>
                <a:lnTo>
                  <a:pt x="77396" y="50716"/>
                </a:lnTo>
                <a:lnTo>
                  <a:pt x="77452" y="50753"/>
                </a:lnTo>
                <a:lnTo>
                  <a:pt x="77508" y="50771"/>
                </a:lnTo>
                <a:lnTo>
                  <a:pt x="77620" y="50771"/>
                </a:lnTo>
                <a:lnTo>
                  <a:pt x="77675" y="50753"/>
                </a:lnTo>
                <a:lnTo>
                  <a:pt x="77768" y="50697"/>
                </a:lnTo>
                <a:lnTo>
                  <a:pt x="77824" y="50604"/>
                </a:lnTo>
                <a:lnTo>
                  <a:pt x="77862" y="50492"/>
                </a:lnTo>
                <a:lnTo>
                  <a:pt x="77862" y="50436"/>
                </a:lnTo>
                <a:lnTo>
                  <a:pt x="77843" y="50381"/>
                </a:lnTo>
                <a:lnTo>
                  <a:pt x="77824" y="50325"/>
                </a:lnTo>
                <a:lnTo>
                  <a:pt x="77787" y="50269"/>
                </a:lnTo>
                <a:lnTo>
                  <a:pt x="77731" y="50232"/>
                </a:lnTo>
                <a:lnTo>
                  <a:pt x="77694" y="50213"/>
                </a:lnTo>
                <a:lnTo>
                  <a:pt x="77620" y="50194"/>
                </a:lnTo>
                <a:lnTo>
                  <a:pt x="77564" y="50176"/>
                </a:lnTo>
                <a:close/>
                <a:moveTo>
                  <a:pt x="52671" y="50213"/>
                </a:moveTo>
                <a:lnTo>
                  <a:pt x="52597" y="50232"/>
                </a:lnTo>
                <a:lnTo>
                  <a:pt x="52541" y="50250"/>
                </a:lnTo>
                <a:lnTo>
                  <a:pt x="52504" y="50287"/>
                </a:lnTo>
                <a:lnTo>
                  <a:pt x="52448" y="50325"/>
                </a:lnTo>
                <a:lnTo>
                  <a:pt x="52429" y="50399"/>
                </a:lnTo>
                <a:lnTo>
                  <a:pt x="52411" y="50455"/>
                </a:lnTo>
                <a:lnTo>
                  <a:pt x="52411" y="50511"/>
                </a:lnTo>
                <a:lnTo>
                  <a:pt x="52411" y="50585"/>
                </a:lnTo>
                <a:lnTo>
                  <a:pt x="52467" y="50697"/>
                </a:lnTo>
                <a:lnTo>
                  <a:pt x="52504" y="50734"/>
                </a:lnTo>
                <a:lnTo>
                  <a:pt x="52541" y="50771"/>
                </a:lnTo>
                <a:lnTo>
                  <a:pt x="52597" y="50809"/>
                </a:lnTo>
                <a:lnTo>
                  <a:pt x="52653" y="50827"/>
                </a:lnTo>
                <a:lnTo>
                  <a:pt x="52727" y="50827"/>
                </a:lnTo>
                <a:lnTo>
                  <a:pt x="52783" y="50809"/>
                </a:lnTo>
                <a:lnTo>
                  <a:pt x="52839" y="50790"/>
                </a:lnTo>
                <a:lnTo>
                  <a:pt x="52895" y="50771"/>
                </a:lnTo>
                <a:lnTo>
                  <a:pt x="52932" y="50734"/>
                </a:lnTo>
                <a:lnTo>
                  <a:pt x="52969" y="50678"/>
                </a:lnTo>
                <a:lnTo>
                  <a:pt x="53006" y="50623"/>
                </a:lnTo>
                <a:lnTo>
                  <a:pt x="53025" y="50567"/>
                </a:lnTo>
                <a:lnTo>
                  <a:pt x="53025" y="50455"/>
                </a:lnTo>
                <a:lnTo>
                  <a:pt x="52969" y="50343"/>
                </a:lnTo>
                <a:lnTo>
                  <a:pt x="52895" y="50269"/>
                </a:lnTo>
                <a:lnTo>
                  <a:pt x="52858" y="50232"/>
                </a:lnTo>
                <a:lnTo>
                  <a:pt x="52802" y="50213"/>
                </a:lnTo>
                <a:close/>
                <a:moveTo>
                  <a:pt x="66281" y="50269"/>
                </a:moveTo>
                <a:lnTo>
                  <a:pt x="66225" y="50287"/>
                </a:lnTo>
                <a:lnTo>
                  <a:pt x="66188" y="50325"/>
                </a:lnTo>
                <a:lnTo>
                  <a:pt x="66132" y="50418"/>
                </a:lnTo>
                <a:lnTo>
                  <a:pt x="66095" y="50511"/>
                </a:lnTo>
                <a:lnTo>
                  <a:pt x="66076" y="50567"/>
                </a:lnTo>
                <a:lnTo>
                  <a:pt x="66095" y="50623"/>
                </a:lnTo>
                <a:lnTo>
                  <a:pt x="66095" y="50678"/>
                </a:lnTo>
                <a:lnTo>
                  <a:pt x="66132" y="50734"/>
                </a:lnTo>
                <a:lnTo>
                  <a:pt x="66207" y="50790"/>
                </a:lnTo>
                <a:lnTo>
                  <a:pt x="66300" y="50827"/>
                </a:lnTo>
                <a:lnTo>
                  <a:pt x="66411" y="50827"/>
                </a:lnTo>
                <a:lnTo>
                  <a:pt x="66449" y="50809"/>
                </a:lnTo>
                <a:lnTo>
                  <a:pt x="66505" y="50790"/>
                </a:lnTo>
                <a:lnTo>
                  <a:pt x="66542" y="50734"/>
                </a:lnTo>
                <a:lnTo>
                  <a:pt x="66579" y="50697"/>
                </a:lnTo>
                <a:lnTo>
                  <a:pt x="66598" y="50641"/>
                </a:lnTo>
                <a:lnTo>
                  <a:pt x="66616" y="50585"/>
                </a:lnTo>
                <a:lnTo>
                  <a:pt x="66598" y="50474"/>
                </a:lnTo>
                <a:lnTo>
                  <a:pt x="66542" y="50381"/>
                </a:lnTo>
                <a:lnTo>
                  <a:pt x="66467" y="50306"/>
                </a:lnTo>
                <a:lnTo>
                  <a:pt x="66411" y="50269"/>
                </a:lnTo>
                <a:close/>
                <a:moveTo>
                  <a:pt x="88250" y="50176"/>
                </a:moveTo>
                <a:lnTo>
                  <a:pt x="88195" y="50194"/>
                </a:lnTo>
                <a:lnTo>
                  <a:pt x="88139" y="50232"/>
                </a:lnTo>
                <a:lnTo>
                  <a:pt x="88101" y="50269"/>
                </a:lnTo>
                <a:lnTo>
                  <a:pt x="88064" y="50325"/>
                </a:lnTo>
                <a:lnTo>
                  <a:pt x="88046" y="50362"/>
                </a:lnTo>
                <a:lnTo>
                  <a:pt x="88027" y="50492"/>
                </a:lnTo>
                <a:lnTo>
                  <a:pt x="88046" y="50604"/>
                </a:lnTo>
                <a:lnTo>
                  <a:pt x="88101" y="50716"/>
                </a:lnTo>
                <a:lnTo>
                  <a:pt x="88139" y="50753"/>
                </a:lnTo>
                <a:lnTo>
                  <a:pt x="88176" y="50790"/>
                </a:lnTo>
                <a:lnTo>
                  <a:pt x="88250" y="50827"/>
                </a:lnTo>
                <a:lnTo>
                  <a:pt x="88381" y="50827"/>
                </a:lnTo>
                <a:lnTo>
                  <a:pt x="88437" y="50809"/>
                </a:lnTo>
                <a:lnTo>
                  <a:pt x="88492" y="50790"/>
                </a:lnTo>
                <a:lnTo>
                  <a:pt x="88530" y="50734"/>
                </a:lnTo>
                <a:lnTo>
                  <a:pt x="88586" y="50641"/>
                </a:lnTo>
                <a:lnTo>
                  <a:pt x="88623" y="50529"/>
                </a:lnTo>
                <a:lnTo>
                  <a:pt x="88623" y="50455"/>
                </a:lnTo>
                <a:lnTo>
                  <a:pt x="88604" y="50399"/>
                </a:lnTo>
                <a:lnTo>
                  <a:pt x="88586" y="50325"/>
                </a:lnTo>
                <a:lnTo>
                  <a:pt x="88548" y="50287"/>
                </a:lnTo>
                <a:lnTo>
                  <a:pt x="88492" y="50250"/>
                </a:lnTo>
                <a:lnTo>
                  <a:pt x="88455" y="50213"/>
                </a:lnTo>
                <a:lnTo>
                  <a:pt x="88381" y="50194"/>
                </a:lnTo>
                <a:lnTo>
                  <a:pt x="88325" y="50176"/>
                </a:lnTo>
                <a:close/>
                <a:moveTo>
                  <a:pt x="91527" y="50250"/>
                </a:moveTo>
                <a:lnTo>
                  <a:pt x="91453" y="50269"/>
                </a:lnTo>
                <a:lnTo>
                  <a:pt x="91397" y="50287"/>
                </a:lnTo>
                <a:lnTo>
                  <a:pt x="91341" y="50325"/>
                </a:lnTo>
                <a:lnTo>
                  <a:pt x="91285" y="50381"/>
                </a:lnTo>
                <a:lnTo>
                  <a:pt x="91248" y="50436"/>
                </a:lnTo>
                <a:lnTo>
                  <a:pt x="91229" y="50492"/>
                </a:lnTo>
                <a:lnTo>
                  <a:pt x="91229" y="50567"/>
                </a:lnTo>
                <a:lnTo>
                  <a:pt x="91229" y="50641"/>
                </a:lnTo>
                <a:lnTo>
                  <a:pt x="91248" y="50697"/>
                </a:lnTo>
                <a:lnTo>
                  <a:pt x="91285" y="50753"/>
                </a:lnTo>
                <a:lnTo>
                  <a:pt x="91322" y="50790"/>
                </a:lnTo>
                <a:lnTo>
                  <a:pt x="91378" y="50809"/>
                </a:lnTo>
                <a:lnTo>
                  <a:pt x="91453" y="50827"/>
                </a:lnTo>
                <a:lnTo>
                  <a:pt x="91583" y="50827"/>
                </a:lnTo>
                <a:lnTo>
                  <a:pt x="91564" y="50846"/>
                </a:lnTo>
                <a:lnTo>
                  <a:pt x="91676" y="50827"/>
                </a:lnTo>
                <a:lnTo>
                  <a:pt x="91769" y="50771"/>
                </a:lnTo>
                <a:lnTo>
                  <a:pt x="91844" y="50697"/>
                </a:lnTo>
                <a:lnTo>
                  <a:pt x="91862" y="50641"/>
                </a:lnTo>
                <a:lnTo>
                  <a:pt x="91862" y="50585"/>
                </a:lnTo>
                <a:lnTo>
                  <a:pt x="91862" y="50529"/>
                </a:lnTo>
                <a:lnTo>
                  <a:pt x="91844" y="50474"/>
                </a:lnTo>
                <a:lnTo>
                  <a:pt x="91788" y="50381"/>
                </a:lnTo>
                <a:lnTo>
                  <a:pt x="91751" y="50343"/>
                </a:lnTo>
                <a:lnTo>
                  <a:pt x="91695" y="50306"/>
                </a:lnTo>
                <a:lnTo>
                  <a:pt x="91658" y="50287"/>
                </a:lnTo>
                <a:lnTo>
                  <a:pt x="91602" y="50287"/>
                </a:lnTo>
                <a:lnTo>
                  <a:pt x="91527" y="50250"/>
                </a:lnTo>
                <a:close/>
                <a:moveTo>
                  <a:pt x="70414" y="50157"/>
                </a:moveTo>
                <a:lnTo>
                  <a:pt x="70340" y="50176"/>
                </a:lnTo>
                <a:lnTo>
                  <a:pt x="70284" y="50194"/>
                </a:lnTo>
                <a:lnTo>
                  <a:pt x="70210" y="50232"/>
                </a:lnTo>
                <a:lnTo>
                  <a:pt x="70154" y="50269"/>
                </a:lnTo>
                <a:lnTo>
                  <a:pt x="70098" y="50325"/>
                </a:lnTo>
                <a:lnTo>
                  <a:pt x="70079" y="50399"/>
                </a:lnTo>
                <a:lnTo>
                  <a:pt x="70079" y="50455"/>
                </a:lnTo>
                <a:lnTo>
                  <a:pt x="70079" y="50529"/>
                </a:lnTo>
                <a:lnTo>
                  <a:pt x="70098" y="50585"/>
                </a:lnTo>
                <a:lnTo>
                  <a:pt x="70135" y="50660"/>
                </a:lnTo>
                <a:lnTo>
                  <a:pt x="70172" y="50716"/>
                </a:lnTo>
                <a:lnTo>
                  <a:pt x="70228" y="50771"/>
                </a:lnTo>
                <a:lnTo>
                  <a:pt x="70284" y="50809"/>
                </a:lnTo>
                <a:lnTo>
                  <a:pt x="70358" y="50846"/>
                </a:lnTo>
                <a:lnTo>
                  <a:pt x="70414" y="50865"/>
                </a:lnTo>
                <a:lnTo>
                  <a:pt x="70507" y="50865"/>
                </a:lnTo>
                <a:lnTo>
                  <a:pt x="70582" y="50846"/>
                </a:lnTo>
                <a:lnTo>
                  <a:pt x="70656" y="50827"/>
                </a:lnTo>
                <a:lnTo>
                  <a:pt x="70731" y="50790"/>
                </a:lnTo>
                <a:lnTo>
                  <a:pt x="70787" y="50734"/>
                </a:lnTo>
                <a:lnTo>
                  <a:pt x="70805" y="50678"/>
                </a:lnTo>
                <a:lnTo>
                  <a:pt x="70843" y="50604"/>
                </a:lnTo>
                <a:lnTo>
                  <a:pt x="70843" y="50548"/>
                </a:lnTo>
                <a:lnTo>
                  <a:pt x="70843" y="50474"/>
                </a:lnTo>
                <a:lnTo>
                  <a:pt x="70824" y="50399"/>
                </a:lnTo>
                <a:lnTo>
                  <a:pt x="70787" y="50343"/>
                </a:lnTo>
                <a:lnTo>
                  <a:pt x="70731" y="50287"/>
                </a:lnTo>
                <a:lnTo>
                  <a:pt x="70675" y="50250"/>
                </a:lnTo>
                <a:lnTo>
                  <a:pt x="70619" y="50194"/>
                </a:lnTo>
                <a:lnTo>
                  <a:pt x="70563" y="50176"/>
                </a:lnTo>
                <a:lnTo>
                  <a:pt x="70489" y="50157"/>
                </a:lnTo>
                <a:close/>
                <a:moveTo>
                  <a:pt x="82200" y="50269"/>
                </a:moveTo>
                <a:lnTo>
                  <a:pt x="82144" y="50287"/>
                </a:lnTo>
                <a:lnTo>
                  <a:pt x="82032" y="50362"/>
                </a:lnTo>
                <a:lnTo>
                  <a:pt x="81958" y="50455"/>
                </a:lnTo>
                <a:lnTo>
                  <a:pt x="81939" y="50529"/>
                </a:lnTo>
                <a:lnTo>
                  <a:pt x="81939" y="50585"/>
                </a:lnTo>
                <a:lnTo>
                  <a:pt x="81958" y="50641"/>
                </a:lnTo>
                <a:lnTo>
                  <a:pt x="81976" y="50697"/>
                </a:lnTo>
                <a:lnTo>
                  <a:pt x="82051" y="50790"/>
                </a:lnTo>
                <a:lnTo>
                  <a:pt x="82106" y="50827"/>
                </a:lnTo>
                <a:lnTo>
                  <a:pt x="82162" y="50846"/>
                </a:lnTo>
                <a:lnTo>
                  <a:pt x="82218" y="50865"/>
                </a:lnTo>
                <a:lnTo>
                  <a:pt x="82274" y="50865"/>
                </a:lnTo>
                <a:lnTo>
                  <a:pt x="82386" y="50846"/>
                </a:lnTo>
                <a:lnTo>
                  <a:pt x="82442" y="50809"/>
                </a:lnTo>
                <a:lnTo>
                  <a:pt x="82479" y="50771"/>
                </a:lnTo>
                <a:lnTo>
                  <a:pt x="82516" y="50716"/>
                </a:lnTo>
                <a:lnTo>
                  <a:pt x="82553" y="50660"/>
                </a:lnTo>
                <a:lnTo>
                  <a:pt x="82572" y="50604"/>
                </a:lnTo>
                <a:lnTo>
                  <a:pt x="82572" y="50548"/>
                </a:lnTo>
                <a:lnTo>
                  <a:pt x="82535" y="50436"/>
                </a:lnTo>
                <a:lnTo>
                  <a:pt x="82479" y="50343"/>
                </a:lnTo>
                <a:lnTo>
                  <a:pt x="82442" y="50306"/>
                </a:lnTo>
                <a:lnTo>
                  <a:pt x="82386" y="50287"/>
                </a:lnTo>
                <a:lnTo>
                  <a:pt x="82311" y="50269"/>
                </a:lnTo>
                <a:close/>
                <a:moveTo>
                  <a:pt x="83689" y="50250"/>
                </a:moveTo>
                <a:lnTo>
                  <a:pt x="83633" y="50269"/>
                </a:lnTo>
                <a:lnTo>
                  <a:pt x="83577" y="50306"/>
                </a:lnTo>
                <a:lnTo>
                  <a:pt x="83521" y="50343"/>
                </a:lnTo>
                <a:lnTo>
                  <a:pt x="83484" y="50381"/>
                </a:lnTo>
                <a:lnTo>
                  <a:pt x="83447" y="50436"/>
                </a:lnTo>
                <a:lnTo>
                  <a:pt x="83428" y="50492"/>
                </a:lnTo>
                <a:lnTo>
                  <a:pt x="83410" y="50548"/>
                </a:lnTo>
                <a:lnTo>
                  <a:pt x="83410" y="50604"/>
                </a:lnTo>
                <a:lnTo>
                  <a:pt x="83447" y="50716"/>
                </a:lnTo>
                <a:lnTo>
                  <a:pt x="83521" y="50790"/>
                </a:lnTo>
                <a:lnTo>
                  <a:pt x="83633" y="50846"/>
                </a:lnTo>
                <a:lnTo>
                  <a:pt x="83689" y="50865"/>
                </a:lnTo>
                <a:lnTo>
                  <a:pt x="83819" y="50865"/>
                </a:lnTo>
                <a:lnTo>
                  <a:pt x="83875" y="50846"/>
                </a:lnTo>
                <a:lnTo>
                  <a:pt x="83931" y="50809"/>
                </a:lnTo>
                <a:lnTo>
                  <a:pt x="83968" y="50771"/>
                </a:lnTo>
                <a:lnTo>
                  <a:pt x="84006" y="50716"/>
                </a:lnTo>
                <a:lnTo>
                  <a:pt x="84024" y="50660"/>
                </a:lnTo>
                <a:lnTo>
                  <a:pt x="84043" y="50585"/>
                </a:lnTo>
                <a:lnTo>
                  <a:pt x="84043" y="50529"/>
                </a:lnTo>
                <a:lnTo>
                  <a:pt x="84024" y="50474"/>
                </a:lnTo>
                <a:lnTo>
                  <a:pt x="84006" y="50418"/>
                </a:lnTo>
                <a:lnTo>
                  <a:pt x="83968" y="50362"/>
                </a:lnTo>
                <a:lnTo>
                  <a:pt x="83931" y="50325"/>
                </a:lnTo>
                <a:lnTo>
                  <a:pt x="83875" y="50287"/>
                </a:lnTo>
                <a:lnTo>
                  <a:pt x="83819" y="50269"/>
                </a:lnTo>
                <a:lnTo>
                  <a:pt x="83763" y="50250"/>
                </a:lnTo>
                <a:close/>
                <a:moveTo>
                  <a:pt x="75814" y="50194"/>
                </a:moveTo>
                <a:lnTo>
                  <a:pt x="75758" y="50232"/>
                </a:lnTo>
                <a:lnTo>
                  <a:pt x="75702" y="50269"/>
                </a:lnTo>
                <a:lnTo>
                  <a:pt x="75646" y="50325"/>
                </a:lnTo>
                <a:lnTo>
                  <a:pt x="75609" y="50381"/>
                </a:lnTo>
                <a:lnTo>
                  <a:pt x="75572" y="50455"/>
                </a:lnTo>
                <a:lnTo>
                  <a:pt x="75572" y="50511"/>
                </a:lnTo>
                <a:lnTo>
                  <a:pt x="75572" y="50585"/>
                </a:lnTo>
                <a:lnTo>
                  <a:pt x="75609" y="50660"/>
                </a:lnTo>
                <a:lnTo>
                  <a:pt x="75627" y="50716"/>
                </a:lnTo>
                <a:lnTo>
                  <a:pt x="75683" y="50771"/>
                </a:lnTo>
                <a:lnTo>
                  <a:pt x="75739" y="50809"/>
                </a:lnTo>
                <a:lnTo>
                  <a:pt x="75795" y="50846"/>
                </a:lnTo>
                <a:lnTo>
                  <a:pt x="75851" y="50883"/>
                </a:lnTo>
                <a:lnTo>
                  <a:pt x="76056" y="50883"/>
                </a:lnTo>
                <a:lnTo>
                  <a:pt x="76111" y="50846"/>
                </a:lnTo>
                <a:lnTo>
                  <a:pt x="76167" y="50809"/>
                </a:lnTo>
                <a:lnTo>
                  <a:pt x="76223" y="50753"/>
                </a:lnTo>
                <a:lnTo>
                  <a:pt x="76242" y="50697"/>
                </a:lnTo>
                <a:lnTo>
                  <a:pt x="76279" y="50641"/>
                </a:lnTo>
                <a:lnTo>
                  <a:pt x="76279" y="50585"/>
                </a:lnTo>
                <a:lnTo>
                  <a:pt x="76279" y="50511"/>
                </a:lnTo>
                <a:lnTo>
                  <a:pt x="76223" y="50399"/>
                </a:lnTo>
                <a:lnTo>
                  <a:pt x="76149" y="50287"/>
                </a:lnTo>
                <a:lnTo>
                  <a:pt x="76093" y="50232"/>
                </a:lnTo>
                <a:lnTo>
                  <a:pt x="76037" y="50213"/>
                </a:lnTo>
                <a:lnTo>
                  <a:pt x="75963" y="50194"/>
                </a:lnTo>
                <a:close/>
                <a:moveTo>
                  <a:pt x="7597" y="50381"/>
                </a:moveTo>
                <a:lnTo>
                  <a:pt x="7541" y="50399"/>
                </a:lnTo>
                <a:lnTo>
                  <a:pt x="7504" y="50436"/>
                </a:lnTo>
                <a:lnTo>
                  <a:pt x="7467" y="50474"/>
                </a:lnTo>
                <a:lnTo>
                  <a:pt x="7411" y="50548"/>
                </a:lnTo>
                <a:lnTo>
                  <a:pt x="7392" y="50660"/>
                </a:lnTo>
                <a:lnTo>
                  <a:pt x="7411" y="50753"/>
                </a:lnTo>
                <a:lnTo>
                  <a:pt x="7467" y="50846"/>
                </a:lnTo>
                <a:lnTo>
                  <a:pt x="7504" y="50865"/>
                </a:lnTo>
                <a:lnTo>
                  <a:pt x="7541" y="50902"/>
                </a:lnTo>
                <a:lnTo>
                  <a:pt x="7597" y="50920"/>
                </a:lnTo>
                <a:lnTo>
                  <a:pt x="7727" y="50920"/>
                </a:lnTo>
                <a:lnTo>
                  <a:pt x="7765" y="50902"/>
                </a:lnTo>
                <a:lnTo>
                  <a:pt x="7820" y="50865"/>
                </a:lnTo>
                <a:lnTo>
                  <a:pt x="7858" y="50846"/>
                </a:lnTo>
                <a:lnTo>
                  <a:pt x="7895" y="50753"/>
                </a:lnTo>
                <a:lnTo>
                  <a:pt x="7914" y="50660"/>
                </a:lnTo>
                <a:lnTo>
                  <a:pt x="7895" y="50548"/>
                </a:lnTo>
                <a:lnTo>
                  <a:pt x="7858" y="50474"/>
                </a:lnTo>
                <a:lnTo>
                  <a:pt x="7820" y="50436"/>
                </a:lnTo>
                <a:lnTo>
                  <a:pt x="7765" y="50399"/>
                </a:lnTo>
                <a:lnTo>
                  <a:pt x="7727" y="50381"/>
                </a:lnTo>
                <a:close/>
                <a:moveTo>
                  <a:pt x="85458" y="50287"/>
                </a:moveTo>
                <a:lnTo>
                  <a:pt x="85402" y="50306"/>
                </a:lnTo>
                <a:lnTo>
                  <a:pt x="85346" y="50325"/>
                </a:lnTo>
                <a:lnTo>
                  <a:pt x="85253" y="50381"/>
                </a:lnTo>
                <a:lnTo>
                  <a:pt x="85178" y="50474"/>
                </a:lnTo>
                <a:lnTo>
                  <a:pt x="85141" y="50585"/>
                </a:lnTo>
                <a:lnTo>
                  <a:pt x="85141" y="50660"/>
                </a:lnTo>
                <a:lnTo>
                  <a:pt x="85160" y="50716"/>
                </a:lnTo>
                <a:lnTo>
                  <a:pt x="85178" y="50771"/>
                </a:lnTo>
                <a:lnTo>
                  <a:pt x="85216" y="50827"/>
                </a:lnTo>
                <a:lnTo>
                  <a:pt x="85272" y="50883"/>
                </a:lnTo>
                <a:lnTo>
                  <a:pt x="85327" y="50920"/>
                </a:lnTo>
                <a:lnTo>
                  <a:pt x="85402" y="50939"/>
                </a:lnTo>
                <a:lnTo>
                  <a:pt x="85514" y="50939"/>
                </a:lnTo>
                <a:lnTo>
                  <a:pt x="85569" y="50920"/>
                </a:lnTo>
                <a:lnTo>
                  <a:pt x="85681" y="50865"/>
                </a:lnTo>
                <a:lnTo>
                  <a:pt x="85737" y="50771"/>
                </a:lnTo>
                <a:lnTo>
                  <a:pt x="85774" y="50660"/>
                </a:lnTo>
                <a:lnTo>
                  <a:pt x="85793" y="50585"/>
                </a:lnTo>
                <a:lnTo>
                  <a:pt x="85774" y="50529"/>
                </a:lnTo>
                <a:lnTo>
                  <a:pt x="85737" y="50455"/>
                </a:lnTo>
                <a:lnTo>
                  <a:pt x="85700" y="50399"/>
                </a:lnTo>
                <a:lnTo>
                  <a:pt x="85663" y="50362"/>
                </a:lnTo>
                <a:lnTo>
                  <a:pt x="85588" y="50325"/>
                </a:lnTo>
                <a:lnTo>
                  <a:pt x="85532" y="50306"/>
                </a:lnTo>
                <a:lnTo>
                  <a:pt x="85458" y="50287"/>
                </a:lnTo>
                <a:close/>
                <a:moveTo>
                  <a:pt x="80636" y="50306"/>
                </a:moveTo>
                <a:lnTo>
                  <a:pt x="80580" y="50325"/>
                </a:lnTo>
                <a:lnTo>
                  <a:pt x="80524" y="50362"/>
                </a:lnTo>
                <a:lnTo>
                  <a:pt x="80487" y="50418"/>
                </a:lnTo>
                <a:lnTo>
                  <a:pt x="80449" y="50474"/>
                </a:lnTo>
                <a:lnTo>
                  <a:pt x="80431" y="50548"/>
                </a:lnTo>
                <a:lnTo>
                  <a:pt x="80412" y="50604"/>
                </a:lnTo>
                <a:lnTo>
                  <a:pt x="80431" y="50660"/>
                </a:lnTo>
                <a:lnTo>
                  <a:pt x="80449" y="50734"/>
                </a:lnTo>
                <a:lnTo>
                  <a:pt x="80468" y="50790"/>
                </a:lnTo>
                <a:lnTo>
                  <a:pt x="80505" y="50846"/>
                </a:lnTo>
                <a:lnTo>
                  <a:pt x="80561" y="50883"/>
                </a:lnTo>
                <a:lnTo>
                  <a:pt x="80673" y="50939"/>
                </a:lnTo>
                <a:lnTo>
                  <a:pt x="80803" y="50958"/>
                </a:lnTo>
                <a:lnTo>
                  <a:pt x="80934" y="50939"/>
                </a:lnTo>
                <a:lnTo>
                  <a:pt x="80989" y="50920"/>
                </a:lnTo>
                <a:lnTo>
                  <a:pt x="81045" y="50883"/>
                </a:lnTo>
                <a:lnTo>
                  <a:pt x="81101" y="50827"/>
                </a:lnTo>
                <a:lnTo>
                  <a:pt x="81138" y="50753"/>
                </a:lnTo>
                <a:lnTo>
                  <a:pt x="81157" y="50678"/>
                </a:lnTo>
                <a:lnTo>
                  <a:pt x="81157" y="50623"/>
                </a:lnTo>
                <a:lnTo>
                  <a:pt x="81138" y="50548"/>
                </a:lnTo>
                <a:lnTo>
                  <a:pt x="81120" y="50474"/>
                </a:lnTo>
                <a:lnTo>
                  <a:pt x="81064" y="50418"/>
                </a:lnTo>
                <a:lnTo>
                  <a:pt x="81008" y="50381"/>
                </a:lnTo>
                <a:lnTo>
                  <a:pt x="80934" y="50343"/>
                </a:lnTo>
                <a:lnTo>
                  <a:pt x="80859" y="50325"/>
                </a:lnTo>
                <a:lnTo>
                  <a:pt x="80785" y="50325"/>
                </a:lnTo>
                <a:lnTo>
                  <a:pt x="80710" y="50306"/>
                </a:lnTo>
                <a:close/>
                <a:moveTo>
                  <a:pt x="89945" y="50269"/>
                </a:moveTo>
                <a:lnTo>
                  <a:pt x="89870" y="50306"/>
                </a:lnTo>
                <a:lnTo>
                  <a:pt x="89814" y="50343"/>
                </a:lnTo>
                <a:lnTo>
                  <a:pt x="89759" y="50418"/>
                </a:lnTo>
                <a:lnTo>
                  <a:pt x="89721" y="50474"/>
                </a:lnTo>
                <a:lnTo>
                  <a:pt x="89703" y="50548"/>
                </a:lnTo>
                <a:lnTo>
                  <a:pt x="89703" y="50604"/>
                </a:lnTo>
                <a:lnTo>
                  <a:pt x="89703" y="50678"/>
                </a:lnTo>
                <a:lnTo>
                  <a:pt x="89721" y="50734"/>
                </a:lnTo>
                <a:lnTo>
                  <a:pt x="89759" y="50790"/>
                </a:lnTo>
                <a:lnTo>
                  <a:pt x="89796" y="50846"/>
                </a:lnTo>
                <a:lnTo>
                  <a:pt x="89852" y="50902"/>
                </a:lnTo>
                <a:lnTo>
                  <a:pt x="90001" y="50958"/>
                </a:lnTo>
                <a:lnTo>
                  <a:pt x="90075" y="50976"/>
                </a:lnTo>
                <a:lnTo>
                  <a:pt x="90149" y="50995"/>
                </a:lnTo>
                <a:lnTo>
                  <a:pt x="90224" y="50976"/>
                </a:lnTo>
                <a:lnTo>
                  <a:pt x="90280" y="50958"/>
                </a:lnTo>
                <a:lnTo>
                  <a:pt x="90354" y="50920"/>
                </a:lnTo>
                <a:lnTo>
                  <a:pt x="90410" y="50865"/>
                </a:lnTo>
                <a:lnTo>
                  <a:pt x="90447" y="50790"/>
                </a:lnTo>
                <a:lnTo>
                  <a:pt x="90466" y="50734"/>
                </a:lnTo>
                <a:lnTo>
                  <a:pt x="90485" y="50660"/>
                </a:lnTo>
                <a:lnTo>
                  <a:pt x="90466" y="50585"/>
                </a:lnTo>
                <a:lnTo>
                  <a:pt x="90447" y="50511"/>
                </a:lnTo>
                <a:lnTo>
                  <a:pt x="90410" y="50455"/>
                </a:lnTo>
                <a:lnTo>
                  <a:pt x="90373" y="50399"/>
                </a:lnTo>
                <a:lnTo>
                  <a:pt x="90317" y="50362"/>
                </a:lnTo>
                <a:lnTo>
                  <a:pt x="90168" y="50287"/>
                </a:lnTo>
                <a:lnTo>
                  <a:pt x="90094" y="50269"/>
                </a:lnTo>
                <a:close/>
                <a:moveTo>
                  <a:pt x="59783" y="50064"/>
                </a:moveTo>
                <a:lnTo>
                  <a:pt x="59709" y="50083"/>
                </a:lnTo>
                <a:lnTo>
                  <a:pt x="59634" y="50101"/>
                </a:lnTo>
                <a:lnTo>
                  <a:pt x="59579" y="50138"/>
                </a:lnTo>
                <a:lnTo>
                  <a:pt x="59523" y="50176"/>
                </a:lnTo>
                <a:lnTo>
                  <a:pt x="59467" y="50232"/>
                </a:lnTo>
                <a:lnTo>
                  <a:pt x="59430" y="50306"/>
                </a:lnTo>
                <a:lnTo>
                  <a:pt x="59392" y="50362"/>
                </a:lnTo>
                <a:lnTo>
                  <a:pt x="59374" y="50511"/>
                </a:lnTo>
                <a:lnTo>
                  <a:pt x="59374" y="50660"/>
                </a:lnTo>
                <a:lnTo>
                  <a:pt x="59430" y="50790"/>
                </a:lnTo>
                <a:lnTo>
                  <a:pt x="59523" y="50902"/>
                </a:lnTo>
                <a:lnTo>
                  <a:pt x="59634" y="50976"/>
                </a:lnTo>
                <a:lnTo>
                  <a:pt x="59765" y="51014"/>
                </a:lnTo>
                <a:lnTo>
                  <a:pt x="59839" y="51032"/>
                </a:lnTo>
                <a:lnTo>
                  <a:pt x="59914" y="51032"/>
                </a:lnTo>
                <a:lnTo>
                  <a:pt x="59988" y="51014"/>
                </a:lnTo>
                <a:lnTo>
                  <a:pt x="60044" y="50976"/>
                </a:lnTo>
                <a:lnTo>
                  <a:pt x="60174" y="50883"/>
                </a:lnTo>
                <a:lnTo>
                  <a:pt x="60230" y="50827"/>
                </a:lnTo>
                <a:lnTo>
                  <a:pt x="60267" y="50771"/>
                </a:lnTo>
                <a:lnTo>
                  <a:pt x="60305" y="50697"/>
                </a:lnTo>
                <a:lnTo>
                  <a:pt x="60305" y="50623"/>
                </a:lnTo>
                <a:lnTo>
                  <a:pt x="60305" y="50548"/>
                </a:lnTo>
                <a:lnTo>
                  <a:pt x="60305" y="50474"/>
                </a:lnTo>
                <a:lnTo>
                  <a:pt x="60267" y="50399"/>
                </a:lnTo>
                <a:lnTo>
                  <a:pt x="60230" y="50343"/>
                </a:lnTo>
                <a:lnTo>
                  <a:pt x="60174" y="50287"/>
                </a:lnTo>
                <a:lnTo>
                  <a:pt x="60100" y="50250"/>
                </a:lnTo>
                <a:lnTo>
                  <a:pt x="60007" y="50138"/>
                </a:lnTo>
                <a:lnTo>
                  <a:pt x="59932" y="50101"/>
                </a:lnTo>
                <a:lnTo>
                  <a:pt x="59858" y="50064"/>
                </a:lnTo>
                <a:close/>
              </a:path>
            </a:pathLst>
          </a:custGeom>
          <a:solidFill>
            <a:srgbClr val="B5D4E9"/>
          </a:solidFill>
          <a:ln>
            <a:noFill/>
          </a:ln>
        </p:spPr>
        <p:txBody>
          <a:bodyPr spcFirstLastPara="1" lIns="121900" tIns="121900" rIns="121900" bIns="121900" anchor="ctr"/>
          <a:lstStyle/>
          <a:p>
            <a:pPr>
              <a:defRPr/>
            </a:pPr>
            <a:endParaRPr sz="1867" kern="0">
              <a:solidFill>
                <a:srgbClr val="000000"/>
              </a:solidFill>
              <a:cs typeface="Arial"/>
              <a:sym typeface="Arial"/>
            </a:endParaRPr>
          </a:p>
        </p:txBody>
      </p:sp>
      <p:sp>
        <p:nvSpPr>
          <p:cNvPr id="25" name="Shape 25"/>
          <p:cNvSpPr txBox="1">
            <a:spLocks noGrp="1"/>
          </p:cNvSpPr>
          <p:nvPr>
            <p:ph type="title"/>
          </p:nvPr>
        </p:nvSpPr>
        <p:spPr>
          <a:xfrm>
            <a:off x="1187067" y="274633"/>
            <a:ext cx="9818000" cy="1143200"/>
          </a:xfrm>
          <a:prstGeom prst="rect">
            <a:avLst/>
          </a:prstGeom>
        </p:spPr>
        <p:txBody>
          <a:bodyPr spcFirstLastPara="1" lIns="91425" tIns="91425" rIns="91425" bIns="91425" anchor="b"/>
          <a:lstStyle>
            <a:lvl1pPr lvl="0">
              <a:spcBef>
                <a:spcPts val="0"/>
              </a:spcBef>
              <a:spcAft>
                <a:spcPts val="0"/>
              </a:spcAft>
              <a:buClr>
                <a:srgbClr val="B5D4E9"/>
              </a:buClr>
              <a:buSzPts val="2400"/>
              <a:buNone/>
              <a:defRPr>
                <a:solidFill>
                  <a:srgbClr val="B5D4E9"/>
                </a:solidFill>
              </a:defRPr>
            </a:lvl1pPr>
            <a:lvl2pPr lvl="1">
              <a:spcBef>
                <a:spcPts val="0"/>
              </a:spcBef>
              <a:spcAft>
                <a:spcPts val="0"/>
              </a:spcAft>
              <a:buClr>
                <a:srgbClr val="B5D4E9"/>
              </a:buClr>
              <a:buSzPts val="2400"/>
              <a:buNone/>
              <a:defRPr>
                <a:solidFill>
                  <a:srgbClr val="B5D4E9"/>
                </a:solidFill>
              </a:defRPr>
            </a:lvl2pPr>
            <a:lvl3pPr lvl="2">
              <a:spcBef>
                <a:spcPts val="0"/>
              </a:spcBef>
              <a:spcAft>
                <a:spcPts val="0"/>
              </a:spcAft>
              <a:buClr>
                <a:srgbClr val="B5D4E9"/>
              </a:buClr>
              <a:buSzPts val="2400"/>
              <a:buNone/>
              <a:defRPr>
                <a:solidFill>
                  <a:srgbClr val="B5D4E9"/>
                </a:solidFill>
              </a:defRPr>
            </a:lvl3pPr>
            <a:lvl4pPr lvl="3">
              <a:spcBef>
                <a:spcPts val="0"/>
              </a:spcBef>
              <a:spcAft>
                <a:spcPts val="0"/>
              </a:spcAft>
              <a:buClr>
                <a:srgbClr val="B5D4E9"/>
              </a:buClr>
              <a:buSzPts val="2400"/>
              <a:buNone/>
              <a:defRPr>
                <a:solidFill>
                  <a:srgbClr val="B5D4E9"/>
                </a:solidFill>
              </a:defRPr>
            </a:lvl4pPr>
            <a:lvl5pPr lvl="4">
              <a:spcBef>
                <a:spcPts val="0"/>
              </a:spcBef>
              <a:spcAft>
                <a:spcPts val="0"/>
              </a:spcAft>
              <a:buClr>
                <a:srgbClr val="B5D4E9"/>
              </a:buClr>
              <a:buSzPts val="2400"/>
              <a:buNone/>
              <a:defRPr>
                <a:solidFill>
                  <a:srgbClr val="B5D4E9"/>
                </a:solidFill>
              </a:defRPr>
            </a:lvl5pPr>
            <a:lvl6pPr lvl="5">
              <a:spcBef>
                <a:spcPts val="0"/>
              </a:spcBef>
              <a:spcAft>
                <a:spcPts val="0"/>
              </a:spcAft>
              <a:buClr>
                <a:srgbClr val="B5D4E9"/>
              </a:buClr>
              <a:buSzPts val="2400"/>
              <a:buNone/>
              <a:defRPr>
                <a:solidFill>
                  <a:srgbClr val="B5D4E9"/>
                </a:solidFill>
              </a:defRPr>
            </a:lvl6pPr>
            <a:lvl7pPr lvl="6">
              <a:spcBef>
                <a:spcPts val="0"/>
              </a:spcBef>
              <a:spcAft>
                <a:spcPts val="0"/>
              </a:spcAft>
              <a:buClr>
                <a:srgbClr val="B5D4E9"/>
              </a:buClr>
              <a:buSzPts val="2400"/>
              <a:buNone/>
              <a:defRPr>
                <a:solidFill>
                  <a:srgbClr val="B5D4E9"/>
                </a:solidFill>
              </a:defRPr>
            </a:lvl7pPr>
            <a:lvl8pPr lvl="7">
              <a:spcBef>
                <a:spcPts val="0"/>
              </a:spcBef>
              <a:spcAft>
                <a:spcPts val="0"/>
              </a:spcAft>
              <a:buClr>
                <a:srgbClr val="B5D4E9"/>
              </a:buClr>
              <a:buSzPts val="2400"/>
              <a:buNone/>
              <a:defRPr>
                <a:solidFill>
                  <a:srgbClr val="B5D4E9"/>
                </a:solidFill>
              </a:defRPr>
            </a:lvl8pPr>
            <a:lvl9pPr lvl="8">
              <a:spcBef>
                <a:spcPts val="0"/>
              </a:spcBef>
              <a:spcAft>
                <a:spcPts val="0"/>
              </a:spcAft>
              <a:buClr>
                <a:srgbClr val="B5D4E9"/>
              </a:buClr>
              <a:buSzPts val="2400"/>
              <a:buNone/>
              <a:defRPr>
                <a:solidFill>
                  <a:srgbClr val="B5D4E9"/>
                </a:solidFill>
              </a:defRPr>
            </a:lvl9pPr>
          </a:lstStyle>
          <a:p>
            <a:endParaRPr/>
          </a:p>
        </p:txBody>
      </p:sp>
      <p:sp>
        <p:nvSpPr>
          <p:cNvPr id="26" name="Shape 26"/>
          <p:cNvSpPr txBox="1">
            <a:spLocks noGrp="1"/>
          </p:cNvSpPr>
          <p:nvPr>
            <p:ph type="body" idx="1"/>
          </p:nvPr>
        </p:nvSpPr>
        <p:spPr>
          <a:xfrm>
            <a:off x="1187067" y="1600199"/>
            <a:ext cx="9818000" cy="4028000"/>
          </a:xfrm>
          <a:prstGeom prst="rect">
            <a:avLst/>
          </a:prstGeom>
        </p:spPr>
        <p:txBody>
          <a:bodyPr spcFirstLastPara="1" lIns="91425" tIns="91425" rIns="91425" bIns="91425"/>
          <a:lstStyle>
            <a:lvl1pPr marL="609570" lvl="0" indent="-491042">
              <a:spcBef>
                <a:spcPts val="800"/>
              </a:spcBef>
              <a:spcAft>
                <a:spcPts val="0"/>
              </a:spcAft>
              <a:buClr>
                <a:srgbClr val="B5D4E9"/>
              </a:buClr>
              <a:buSzPts val="2200"/>
              <a:buChar char="‐"/>
              <a:defRPr/>
            </a:lvl1pPr>
            <a:lvl2pPr marL="1219140" lvl="1" indent="-491042">
              <a:spcBef>
                <a:spcPts val="0"/>
              </a:spcBef>
              <a:spcAft>
                <a:spcPts val="0"/>
              </a:spcAft>
              <a:buClr>
                <a:srgbClr val="B5D4E9"/>
              </a:buClr>
              <a:buSzPts val="2200"/>
              <a:buChar char="‐"/>
              <a:defRPr/>
            </a:lvl2pPr>
            <a:lvl3pPr marL="1828709" lvl="2" indent="-491042">
              <a:spcBef>
                <a:spcPts val="0"/>
              </a:spcBef>
              <a:spcAft>
                <a:spcPts val="0"/>
              </a:spcAft>
              <a:buClr>
                <a:srgbClr val="B5D4E9"/>
              </a:buClr>
              <a:buSzPts val="2200"/>
              <a:buChar char="‐"/>
              <a:defRPr/>
            </a:lvl3pPr>
            <a:lvl4pPr marL="2438278" lvl="3" indent="-491042">
              <a:spcBef>
                <a:spcPts val="0"/>
              </a:spcBef>
              <a:spcAft>
                <a:spcPts val="0"/>
              </a:spcAft>
              <a:buSzPts val="2200"/>
              <a:buChar char="‐"/>
              <a:defRPr/>
            </a:lvl4pPr>
            <a:lvl5pPr marL="3047848" lvl="4" indent="-491042">
              <a:spcBef>
                <a:spcPts val="0"/>
              </a:spcBef>
              <a:spcAft>
                <a:spcPts val="0"/>
              </a:spcAft>
              <a:buSzPts val="2200"/>
              <a:buChar char="‐"/>
              <a:defRPr/>
            </a:lvl5pPr>
            <a:lvl6pPr marL="3657418" lvl="5" indent="-491042">
              <a:spcBef>
                <a:spcPts val="0"/>
              </a:spcBef>
              <a:spcAft>
                <a:spcPts val="0"/>
              </a:spcAft>
              <a:buSzPts val="2200"/>
              <a:buChar char="‐"/>
              <a:defRPr/>
            </a:lvl6pPr>
            <a:lvl7pPr marL="4266987" lvl="6" indent="-491042">
              <a:spcBef>
                <a:spcPts val="0"/>
              </a:spcBef>
              <a:spcAft>
                <a:spcPts val="0"/>
              </a:spcAft>
              <a:buSzPts val="2200"/>
              <a:buChar char="‐"/>
              <a:defRPr/>
            </a:lvl7pPr>
            <a:lvl8pPr marL="4876557" lvl="7" indent="-491042">
              <a:spcBef>
                <a:spcPts val="0"/>
              </a:spcBef>
              <a:spcAft>
                <a:spcPts val="0"/>
              </a:spcAft>
              <a:buSzPts val="2200"/>
              <a:buChar char="‐"/>
              <a:defRPr/>
            </a:lvl8pPr>
            <a:lvl9pPr marL="5486126" lvl="8" indent="-491042">
              <a:spcBef>
                <a:spcPts val="0"/>
              </a:spcBef>
              <a:spcAft>
                <a:spcPts val="0"/>
              </a:spcAft>
              <a:buSzPts val="2200"/>
              <a:buChar char="‐"/>
              <a:defRPr/>
            </a:lvl9pPr>
          </a:lstStyle>
          <a:p>
            <a:endParaRPr/>
          </a:p>
        </p:txBody>
      </p:sp>
      <p:sp>
        <p:nvSpPr>
          <p:cNvPr id="5" name="Shape 27">
            <a:extLst>
              <a:ext uri="{FF2B5EF4-FFF2-40B4-BE49-F238E27FC236}"/>
            </a:extLst>
          </p:cNvPr>
          <p:cNvSpPr txBox="1">
            <a:spLocks noGrp="1"/>
          </p:cNvSpPr>
          <p:nvPr>
            <p:ph type="sldNum" idx="10"/>
          </p:nvPr>
        </p:nvSpPr>
        <p:spPr>
          <a:xfrm>
            <a:off x="0" y="6027738"/>
            <a:ext cx="12192000" cy="525462"/>
          </a:xfrm>
        </p:spPr>
        <p:txBody>
          <a:bodyPr lIns="91425" tIns="91425" rIns="91425" bIns="91425" anchor="ctr">
            <a:noAutofit/>
          </a:bodyPr>
          <a:lstStyle>
            <a:lvl1pPr>
              <a:defRPr/>
            </a:lvl1pPr>
          </a:lstStyle>
          <a:p>
            <a:pPr>
              <a:defRPr/>
            </a:pPr>
            <a:fld id="{74E31799-A4EE-4D58-89CA-99BE60A4B9B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074959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B4937AA-3AB7-4E45-95F6-6B1D7D7872F4}"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765ABED-45F3-470D-ABE0-250ACBA16CF2}" type="slidenum">
              <a:rPr lang="en-US" altLang="en-US"/>
              <a:pPr/>
              <a:t>‹#›</a:t>
            </a:fld>
            <a:endParaRPr lang="en-US" altLang="en-US"/>
          </a:p>
        </p:txBody>
      </p:sp>
    </p:spTree>
    <p:extLst>
      <p:ext uri="{BB962C8B-B14F-4D97-AF65-F5344CB8AC3E}">
        <p14:creationId xmlns:p14="http://schemas.microsoft.com/office/powerpoint/2010/main" val="896108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F4FBDE7-6048-4A18-95E8-DF24774346E4}"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C21378B-2035-4AD3-A336-057E2667CB8A}" type="slidenum">
              <a:rPr lang="en-US" altLang="en-US"/>
              <a:pPr/>
              <a:t>‹#›</a:t>
            </a:fld>
            <a:endParaRPr lang="en-US" altLang="en-US"/>
          </a:p>
        </p:txBody>
      </p:sp>
    </p:spTree>
    <p:extLst>
      <p:ext uri="{BB962C8B-B14F-4D97-AF65-F5344CB8AC3E}">
        <p14:creationId xmlns:p14="http://schemas.microsoft.com/office/powerpoint/2010/main" val="38881671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FC3D6FE-2A76-41C4-9E31-4BE0C26C3F27}"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9A1492F-95F3-4083-821B-E9E5C9C9F034}" type="slidenum">
              <a:rPr lang="en-US" altLang="en-US"/>
              <a:pPr/>
              <a:t>‹#›</a:t>
            </a:fld>
            <a:endParaRPr lang="en-US" altLang="en-US"/>
          </a:p>
        </p:txBody>
      </p:sp>
    </p:spTree>
    <p:extLst>
      <p:ext uri="{BB962C8B-B14F-4D97-AF65-F5344CB8AC3E}">
        <p14:creationId xmlns:p14="http://schemas.microsoft.com/office/powerpoint/2010/main" val="35852655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smtClean="0"/>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vi-VN" smtClean="0"/>
              <a:t>Bấm &amp; sửa kiểu phụ đề</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3200"/>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3200"/>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35C09AE-E7E7-4A84-B6D8-C5BC6B6AA97B}" type="slidenum">
              <a:rPr lang="en-US" altLang="en-US" sz="3200" smtClean="0"/>
              <a:pPr fontAlgn="base">
                <a:spcBef>
                  <a:spcPct val="0"/>
                </a:spcBef>
                <a:spcAft>
                  <a:spcPct val="0"/>
                </a:spcAft>
              </a:pPr>
              <a:t>‹#›</a:t>
            </a:fld>
            <a:endParaRPr lang="en-US" altLang="en-US" sz="3200" smtClean="0"/>
          </a:p>
        </p:txBody>
      </p:sp>
    </p:spTree>
    <p:extLst>
      <p:ext uri="{BB962C8B-B14F-4D97-AF65-F5344CB8AC3E}">
        <p14:creationId xmlns:p14="http://schemas.microsoft.com/office/powerpoint/2010/main" val="2239326906"/>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idx="1"/>
          </p:nvPr>
        </p:nvSpPr>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3200"/>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3200"/>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3D9C63B-59FD-40C1-B1B5-9E64E7FD1F08}" type="slidenum">
              <a:rPr lang="en-US" altLang="en-US" sz="3200" smtClean="0"/>
              <a:pPr fontAlgn="base">
                <a:spcBef>
                  <a:spcPct val="0"/>
                </a:spcBef>
                <a:spcAft>
                  <a:spcPct val="0"/>
                </a:spcAft>
              </a:pPr>
              <a:t>‹#›</a:t>
            </a:fld>
            <a:endParaRPr lang="en-US" altLang="en-US" sz="3200" smtClean="0"/>
          </a:p>
        </p:txBody>
      </p:sp>
    </p:spTree>
    <p:extLst>
      <p:ext uri="{BB962C8B-B14F-4D97-AF65-F5344CB8AC3E}">
        <p14:creationId xmlns:p14="http://schemas.microsoft.com/office/powerpoint/2010/main" val="4040196524"/>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smtClean="0"/>
              <a:t>Bấm &amp; sửa kiểu tiêu đề</a:t>
            </a:r>
            <a:endParaRPr lang="en-US"/>
          </a:p>
        </p:txBody>
      </p:sp>
      <p:sp>
        <p:nvSpPr>
          <p:cNvPr id="3" name="Nơi giữ chỗ cho Văn bản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smtClean="0"/>
              <a:t>Bấm &amp; sửa kiểu tiêu đề</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3200"/>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3200"/>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380315A-CD01-4E33-B4C3-96F870E3EFFC}" type="slidenum">
              <a:rPr lang="en-US" altLang="en-US" sz="3200" smtClean="0"/>
              <a:pPr fontAlgn="base">
                <a:spcBef>
                  <a:spcPct val="0"/>
                </a:spcBef>
                <a:spcAft>
                  <a:spcPct val="0"/>
                </a:spcAft>
              </a:pPr>
              <a:t>‹#›</a:t>
            </a:fld>
            <a:endParaRPr lang="en-US" altLang="en-US" sz="3200" smtClean="0"/>
          </a:p>
        </p:txBody>
      </p:sp>
    </p:spTree>
    <p:extLst>
      <p:ext uri="{BB962C8B-B14F-4D97-AF65-F5344CB8AC3E}">
        <p14:creationId xmlns:p14="http://schemas.microsoft.com/office/powerpoint/2010/main" val="4062417085"/>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3200"/>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3200"/>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078BF19-D366-442A-B3EC-0AC1DD5D21D6}" type="slidenum">
              <a:rPr lang="en-US" altLang="en-US" sz="3200" smtClean="0"/>
              <a:pPr fontAlgn="base">
                <a:spcBef>
                  <a:spcPct val="0"/>
                </a:spcBef>
                <a:spcAft>
                  <a:spcPct val="0"/>
                </a:spcAft>
              </a:pPr>
              <a:t>‹#›</a:t>
            </a:fld>
            <a:endParaRPr lang="en-US" altLang="en-US" sz="3200" smtClean="0"/>
          </a:p>
        </p:txBody>
      </p:sp>
    </p:spTree>
    <p:extLst>
      <p:ext uri="{BB962C8B-B14F-4D97-AF65-F5344CB8AC3E}">
        <p14:creationId xmlns:p14="http://schemas.microsoft.com/office/powerpoint/2010/main" val="960588395"/>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smtClean="0"/>
              <a:t>Bấm &amp; sửa kiểu tiêu đề</a:t>
            </a:r>
            <a:endParaRPr lang="en-US"/>
          </a:p>
        </p:txBody>
      </p:sp>
      <p:sp>
        <p:nvSpPr>
          <p:cNvPr id="3" name="Nơi giữ chỗ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&amp; sửa kiểu tiêu đề</a:t>
            </a:r>
          </a:p>
        </p:txBody>
      </p:sp>
      <p:sp>
        <p:nvSpPr>
          <p:cNvPr id="4" name="Nơi giữ chỗ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Nơi giữ chỗ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&amp; sửa kiểu tiêu đề</a:t>
            </a:r>
          </a:p>
        </p:txBody>
      </p:sp>
      <p:sp>
        <p:nvSpPr>
          <p:cNvPr id="6" name="Nơi giữ chỗ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3200"/>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3200"/>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0BD0943-5087-4E59-A5FC-14AE9F58758E}" type="slidenum">
              <a:rPr lang="en-US" altLang="en-US" sz="3200" smtClean="0"/>
              <a:pPr fontAlgn="base">
                <a:spcBef>
                  <a:spcPct val="0"/>
                </a:spcBef>
                <a:spcAft>
                  <a:spcPct val="0"/>
                </a:spcAft>
              </a:pPr>
              <a:t>‹#›</a:t>
            </a:fld>
            <a:endParaRPr lang="en-US" altLang="en-US" sz="3200" smtClean="0"/>
          </a:p>
        </p:txBody>
      </p:sp>
    </p:spTree>
    <p:extLst>
      <p:ext uri="{BB962C8B-B14F-4D97-AF65-F5344CB8AC3E}">
        <p14:creationId xmlns:p14="http://schemas.microsoft.com/office/powerpoint/2010/main" val="815803667"/>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3200"/>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3200"/>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C57F001-C209-40FB-824E-59E48F3BF572}" type="slidenum">
              <a:rPr lang="en-US" altLang="en-US" sz="3200" smtClean="0"/>
              <a:pPr fontAlgn="base">
                <a:spcBef>
                  <a:spcPct val="0"/>
                </a:spcBef>
                <a:spcAft>
                  <a:spcPct val="0"/>
                </a:spcAft>
              </a:pPr>
              <a:t>‹#›</a:t>
            </a:fld>
            <a:endParaRPr lang="en-US" altLang="en-US" sz="3200" smtClean="0"/>
          </a:p>
        </p:txBody>
      </p:sp>
    </p:spTree>
    <p:extLst>
      <p:ext uri="{BB962C8B-B14F-4D97-AF65-F5344CB8AC3E}">
        <p14:creationId xmlns:p14="http://schemas.microsoft.com/office/powerpoint/2010/main" val="4215813524"/>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3200"/>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3200"/>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BE3F4A6-742C-4B64-9C7D-FD58D86893ED}" type="slidenum">
              <a:rPr lang="en-US" altLang="en-US" sz="3200" smtClean="0"/>
              <a:pPr fontAlgn="base">
                <a:spcBef>
                  <a:spcPct val="0"/>
                </a:spcBef>
                <a:spcAft>
                  <a:spcPct val="0"/>
                </a:spcAft>
              </a:pPr>
              <a:t>‹#›</a:t>
            </a:fld>
            <a:endParaRPr lang="en-US" altLang="en-US" sz="3200" smtClean="0"/>
          </a:p>
        </p:txBody>
      </p:sp>
    </p:spTree>
    <p:extLst>
      <p:ext uri="{BB962C8B-B14F-4D97-AF65-F5344CB8AC3E}">
        <p14:creationId xmlns:p14="http://schemas.microsoft.com/office/powerpoint/2010/main" val="387315488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B0BDC02A-6287-4515-B80E-5222DF672F3B}"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3526EDD-95EE-4AAE-8471-08893C8602FD}" type="slidenum">
              <a:rPr lang="en-US" altLang="en-US"/>
              <a:pPr/>
              <a:t>‹#›</a:t>
            </a:fld>
            <a:endParaRPr lang="en-US" altLang="en-US"/>
          </a:p>
        </p:txBody>
      </p:sp>
    </p:spTree>
    <p:extLst>
      <p:ext uri="{BB962C8B-B14F-4D97-AF65-F5344CB8AC3E}">
        <p14:creationId xmlns:p14="http://schemas.microsoft.com/office/powerpoint/2010/main" val="284515757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smtClean="0"/>
              <a:t>Bấm &amp; sửa kiểu tiêu đề</a:t>
            </a:r>
            <a:endParaRPr lang="en-US"/>
          </a:p>
        </p:txBody>
      </p:sp>
      <p:sp>
        <p:nvSpPr>
          <p:cNvPr id="3" name="Nơi giữ chỗ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&amp; sửa kiểu tiêu đề</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3200"/>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3200"/>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1D32396-A90D-43E9-8F56-67569B2DE106}" type="slidenum">
              <a:rPr lang="en-US" altLang="en-US" sz="3200" smtClean="0"/>
              <a:pPr fontAlgn="base">
                <a:spcBef>
                  <a:spcPct val="0"/>
                </a:spcBef>
                <a:spcAft>
                  <a:spcPct val="0"/>
                </a:spcAft>
              </a:pPr>
              <a:t>‹#›</a:t>
            </a:fld>
            <a:endParaRPr lang="en-US" altLang="en-US" sz="3200" smtClean="0"/>
          </a:p>
        </p:txBody>
      </p:sp>
    </p:spTree>
    <p:extLst>
      <p:ext uri="{BB962C8B-B14F-4D97-AF65-F5344CB8AC3E}">
        <p14:creationId xmlns:p14="http://schemas.microsoft.com/office/powerpoint/2010/main" val="500755010"/>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smtClean="0"/>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Nơi giữ chỗ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&amp; sửa kiểu tiêu đề</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3200"/>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3200"/>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A9025D6-AD5F-425C-BAC9-AE7AC44A2A57}" type="slidenum">
              <a:rPr lang="en-US" altLang="en-US" sz="3200" smtClean="0"/>
              <a:pPr fontAlgn="base">
                <a:spcBef>
                  <a:spcPct val="0"/>
                </a:spcBef>
                <a:spcAft>
                  <a:spcPct val="0"/>
                </a:spcAft>
              </a:pPr>
              <a:t>‹#›</a:t>
            </a:fld>
            <a:endParaRPr lang="en-US" altLang="en-US" sz="3200" smtClean="0"/>
          </a:p>
        </p:txBody>
      </p:sp>
    </p:spTree>
    <p:extLst>
      <p:ext uri="{BB962C8B-B14F-4D97-AF65-F5344CB8AC3E}">
        <p14:creationId xmlns:p14="http://schemas.microsoft.com/office/powerpoint/2010/main" val="4210985409"/>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3200"/>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3200"/>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F2AA555-3370-4690-8A95-B0741C01438F}" type="slidenum">
              <a:rPr lang="en-US" altLang="en-US" sz="3200" smtClean="0"/>
              <a:pPr fontAlgn="base">
                <a:spcBef>
                  <a:spcPct val="0"/>
                </a:spcBef>
                <a:spcAft>
                  <a:spcPct val="0"/>
                </a:spcAft>
              </a:pPr>
              <a:t>‹#›</a:t>
            </a:fld>
            <a:endParaRPr lang="en-US" altLang="en-US" sz="3200" smtClean="0"/>
          </a:p>
        </p:txBody>
      </p:sp>
    </p:spTree>
    <p:extLst>
      <p:ext uri="{BB962C8B-B14F-4D97-AF65-F5344CB8AC3E}">
        <p14:creationId xmlns:p14="http://schemas.microsoft.com/office/powerpoint/2010/main" val="178343666"/>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smtClean="0"/>
              <a:t>Bấm &amp; sửa kiểu tiêu đề</a:t>
            </a:r>
            <a:endParaRPr lang="en-US"/>
          </a:p>
        </p:txBody>
      </p:sp>
      <p:sp>
        <p:nvSpPr>
          <p:cNvPr id="3" name="Nơi giữ chỗ cho Văn bản Dọc 2"/>
          <p:cNvSpPr>
            <a:spLocks noGrp="1"/>
          </p:cNvSpPr>
          <p:nvPr>
            <p:ph type="body" orient="vert" idx="1"/>
          </p:nvPr>
        </p:nvSpPr>
        <p:spPr>
          <a:xfrm>
            <a:off x="609600" y="274639"/>
            <a:ext cx="8026400" cy="5851525"/>
          </a:xfrm>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3200"/>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3200"/>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C62CB36-96EC-4A6B-9F62-943F893F5B59}" type="slidenum">
              <a:rPr lang="en-US" altLang="en-US" sz="3200" smtClean="0"/>
              <a:pPr fontAlgn="base">
                <a:spcBef>
                  <a:spcPct val="0"/>
                </a:spcBef>
                <a:spcAft>
                  <a:spcPct val="0"/>
                </a:spcAft>
              </a:pPr>
              <a:t>‹#›</a:t>
            </a:fld>
            <a:endParaRPr lang="en-US" altLang="en-US" sz="3200" smtClean="0"/>
          </a:p>
        </p:txBody>
      </p:sp>
    </p:spTree>
    <p:extLst>
      <p:ext uri="{BB962C8B-B14F-4D97-AF65-F5344CB8AC3E}">
        <p14:creationId xmlns:p14="http://schemas.microsoft.com/office/powerpoint/2010/main" val="2460504724"/>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objOnly" preserve="1">
  <p:cSld name="Ngữ cảnh">
    <p:spTree>
      <p:nvGrpSpPr>
        <p:cNvPr id="1" name=""/>
        <p:cNvGrpSpPr/>
        <p:nvPr/>
      </p:nvGrpSpPr>
      <p:grpSpPr>
        <a:xfrm>
          <a:off x="0" y="0"/>
          <a:ext cx="0" cy="0"/>
          <a:chOff x="0" y="0"/>
          <a:chExt cx="0" cy="0"/>
        </a:xfrm>
      </p:grpSpPr>
      <p:sp>
        <p:nvSpPr>
          <p:cNvPr id="2" name="Nơi giữ chỗ cho Nội dung 1"/>
          <p:cNvSpPr>
            <a:spLocks noGrp="1"/>
          </p:cNvSpPr>
          <p:nvPr>
            <p:ph/>
          </p:nvPr>
        </p:nvSpPr>
        <p:spPr>
          <a:xfrm>
            <a:off x="609600" y="274639"/>
            <a:ext cx="10972800" cy="5851525"/>
          </a:xfrm>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3200"/>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3200"/>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3227416-2A8B-4E5E-AA8C-5166113ABD93}" type="slidenum">
              <a:rPr lang="en-US" altLang="en-US" sz="3200" smtClean="0"/>
              <a:pPr fontAlgn="base">
                <a:spcBef>
                  <a:spcPct val="0"/>
                </a:spcBef>
                <a:spcAft>
                  <a:spcPct val="0"/>
                </a:spcAft>
              </a:pPr>
              <a:t>‹#›</a:t>
            </a:fld>
            <a:endParaRPr lang="en-US" altLang="en-US" sz="3200" smtClean="0"/>
          </a:p>
        </p:txBody>
      </p:sp>
    </p:spTree>
    <p:extLst>
      <p:ext uri="{BB962C8B-B14F-4D97-AF65-F5344CB8AC3E}">
        <p14:creationId xmlns:p14="http://schemas.microsoft.com/office/powerpoint/2010/main" val="987782662"/>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smtClean="0"/>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vi-VN" smtClean="0"/>
              <a:t>Bấm &amp; sửa kiểu phụ đề</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3200"/>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3200"/>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35C09AE-E7E7-4A84-B6D8-C5BC6B6AA97B}" type="slidenum">
              <a:rPr lang="en-US" altLang="en-US" sz="3200" smtClean="0"/>
              <a:pPr fontAlgn="base">
                <a:spcBef>
                  <a:spcPct val="0"/>
                </a:spcBef>
                <a:spcAft>
                  <a:spcPct val="0"/>
                </a:spcAft>
              </a:pPr>
              <a:t>‹#›</a:t>
            </a:fld>
            <a:endParaRPr lang="en-US" altLang="en-US" sz="3200" smtClean="0"/>
          </a:p>
        </p:txBody>
      </p:sp>
    </p:spTree>
    <p:extLst>
      <p:ext uri="{BB962C8B-B14F-4D97-AF65-F5344CB8AC3E}">
        <p14:creationId xmlns:p14="http://schemas.microsoft.com/office/powerpoint/2010/main" val="153570522"/>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idx="1"/>
          </p:nvPr>
        </p:nvSpPr>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3200"/>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3200"/>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3D9C63B-59FD-40C1-B1B5-9E64E7FD1F08}" type="slidenum">
              <a:rPr lang="en-US" altLang="en-US" sz="3200" smtClean="0"/>
              <a:pPr fontAlgn="base">
                <a:spcBef>
                  <a:spcPct val="0"/>
                </a:spcBef>
                <a:spcAft>
                  <a:spcPct val="0"/>
                </a:spcAft>
              </a:pPr>
              <a:t>‹#›</a:t>
            </a:fld>
            <a:endParaRPr lang="en-US" altLang="en-US" sz="3200" smtClean="0"/>
          </a:p>
        </p:txBody>
      </p:sp>
    </p:spTree>
    <p:extLst>
      <p:ext uri="{BB962C8B-B14F-4D97-AF65-F5344CB8AC3E}">
        <p14:creationId xmlns:p14="http://schemas.microsoft.com/office/powerpoint/2010/main" val="2671317670"/>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smtClean="0"/>
              <a:t>Bấm &amp; sửa kiểu tiêu đề</a:t>
            </a:r>
            <a:endParaRPr lang="en-US"/>
          </a:p>
        </p:txBody>
      </p:sp>
      <p:sp>
        <p:nvSpPr>
          <p:cNvPr id="3" name="Nơi giữ chỗ cho Văn bản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smtClean="0"/>
              <a:t>Bấm &amp; sửa kiểu tiêu đề</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3200"/>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3200"/>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380315A-CD01-4E33-B4C3-96F870E3EFFC}" type="slidenum">
              <a:rPr lang="en-US" altLang="en-US" sz="3200" smtClean="0"/>
              <a:pPr fontAlgn="base">
                <a:spcBef>
                  <a:spcPct val="0"/>
                </a:spcBef>
                <a:spcAft>
                  <a:spcPct val="0"/>
                </a:spcAft>
              </a:pPr>
              <a:t>‹#›</a:t>
            </a:fld>
            <a:endParaRPr lang="en-US" altLang="en-US" sz="3200" smtClean="0"/>
          </a:p>
        </p:txBody>
      </p:sp>
    </p:spTree>
    <p:extLst>
      <p:ext uri="{BB962C8B-B14F-4D97-AF65-F5344CB8AC3E}">
        <p14:creationId xmlns:p14="http://schemas.microsoft.com/office/powerpoint/2010/main" val="1564344464"/>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3200"/>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3200"/>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078BF19-D366-442A-B3EC-0AC1DD5D21D6}" type="slidenum">
              <a:rPr lang="en-US" altLang="en-US" sz="3200" smtClean="0"/>
              <a:pPr fontAlgn="base">
                <a:spcBef>
                  <a:spcPct val="0"/>
                </a:spcBef>
                <a:spcAft>
                  <a:spcPct val="0"/>
                </a:spcAft>
              </a:pPr>
              <a:t>‹#›</a:t>
            </a:fld>
            <a:endParaRPr lang="en-US" altLang="en-US" sz="3200" smtClean="0"/>
          </a:p>
        </p:txBody>
      </p:sp>
    </p:spTree>
    <p:extLst>
      <p:ext uri="{BB962C8B-B14F-4D97-AF65-F5344CB8AC3E}">
        <p14:creationId xmlns:p14="http://schemas.microsoft.com/office/powerpoint/2010/main" val="1318712283"/>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smtClean="0"/>
              <a:t>Bấm &amp; sửa kiểu tiêu đề</a:t>
            </a:r>
            <a:endParaRPr lang="en-US"/>
          </a:p>
        </p:txBody>
      </p:sp>
      <p:sp>
        <p:nvSpPr>
          <p:cNvPr id="3" name="Nơi giữ chỗ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&amp; sửa kiểu tiêu đề</a:t>
            </a:r>
          </a:p>
        </p:txBody>
      </p:sp>
      <p:sp>
        <p:nvSpPr>
          <p:cNvPr id="4" name="Nơi giữ chỗ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Nơi giữ chỗ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&amp; sửa kiểu tiêu đề</a:t>
            </a:r>
          </a:p>
        </p:txBody>
      </p:sp>
      <p:sp>
        <p:nvSpPr>
          <p:cNvPr id="6" name="Nơi giữ chỗ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3200"/>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3200"/>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0BD0943-5087-4E59-A5FC-14AE9F58758E}" type="slidenum">
              <a:rPr lang="en-US" altLang="en-US" sz="3200" smtClean="0"/>
              <a:pPr fontAlgn="base">
                <a:spcBef>
                  <a:spcPct val="0"/>
                </a:spcBef>
                <a:spcAft>
                  <a:spcPct val="0"/>
                </a:spcAft>
              </a:pPr>
              <a:t>‹#›</a:t>
            </a:fld>
            <a:endParaRPr lang="en-US" altLang="en-US" sz="3200" smtClean="0"/>
          </a:p>
        </p:txBody>
      </p:sp>
    </p:spTree>
    <p:extLst>
      <p:ext uri="{BB962C8B-B14F-4D97-AF65-F5344CB8AC3E}">
        <p14:creationId xmlns:p14="http://schemas.microsoft.com/office/powerpoint/2010/main" val="414588319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B2BB456-9F56-49C3-8CF9-DB72A00C42F5}"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BD002D6-9322-4739-BD8B-744C5C55AD1F}" type="slidenum">
              <a:rPr lang="en-US" altLang="en-US"/>
              <a:pPr/>
              <a:t>‹#›</a:t>
            </a:fld>
            <a:endParaRPr lang="en-US" altLang="en-US"/>
          </a:p>
        </p:txBody>
      </p:sp>
    </p:spTree>
    <p:extLst>
      <p:ext uri="{BB962C8B-B14F-4D97-AF65-F5344CB8AC3E}">
        <p14:creationId xmlns:p14="http://schemas.microsoft.com/office/powerpoint/2010/main" val="26830481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3200"/>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3200"/>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C57F001-C209-40FB-824E-59E48F3BF572}" type="slidenum">
              <a:rPr lang="en-US" altLang="en-US" sz="3200" smtClean="0"/>
              <a:pPr fontAlgn="base">
                <a:spcBef>
                  <a:spcPct val="0"/>
                </a:spcBef>
                <a:spcAft>
                  <a:spcPct val="0"/>
                </a:spcAft>
              </a:pPr>
              <a:t>‹#›</a:t>
            </a:fld>
            <a:endParaRPr lang="en-US" altLang="en-US" sz="3200" smtClean="0"/>
          </a:p>
        </p:txBody>
      </p:sp>
    </p:spTree>
    <p:extLst>
      <p:ext uri="{BB962C8B-B14F-4D97-AF65-F5344CB8AC3E}">
        <p14:creationId xmlns:p14="http://schemas.microsoft.com/office/powerpoint/2010/main" val="971912501"/>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3200"/>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3200"/>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BE3F4A6-742C-4B64-9C7D-FD58D86893ED}" type="slidenum">
              <a:rPr lang="en-US" altLang="en-US" sz="3200" smtClean="0"/>
              <a:pPr fontAlgn="base">
                <a:spcBef>
                  <a:spcPct val="0"/>
                </a:spcBef>
                <a:spcAft>
                  <a:spcPct val="0"/>
                </a:spcAft>
              </a:pPr>
              <a:t>‹#›</a:t>
            </a:fld>
            <a:endParaRPr lang="en-US" altLang="en-US" sz="3200" smtClean="0"/>
          </a:p>
        </p:txBody>
      </p:sp>
    </p:spTree>
    <p:extLst>
      <p:ext uri="{BB962C8B-B14F-4D97-AF65-F5344CB8AC3E}">
        <p14:creationId xmlns:p14="http://schemas.microsoft.com/office/powerpoint/2010/main" val="1077215103"/>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smtClean="0"/>
              <a:t>Bấm &amp; sửa kiểu tiêu đề</a:t>
            </a:r>
            <a:endParaRPr lang="en-US"/>
          </a:p>
        </p:txBody>
      </p:sp>
      <p:sp>
        <p:nvSpPr>
          <p:cNvPr id="3" name="Nơi giữ chỗ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&amp; sửa kiểu tiêu đề</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3200"/>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3200"/>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1D32396-A90D-43E9-8F56-67569B2DE106}" type="slidenum">
              <a:rPr lang="en-US" altLang="en-US" sz="3200" smtClean="0"/>
              <a:pPr fontAlgn="base">
                <a:spcBef>
                  <a:spcPct val="0"/>
                </a:spcBef>
                <a:spcAft>
                  <a:spcPct val="0"/>
                </a:spcAft>
              </a:pPr>
              <a:t>‹#›</a:t>
            </a:fld>
            <a:endParaRPr lang="en-US" altLang="en-US" sz="3200" smtClean="0"/>
          </a:p>
        </p:txBody>
      </p:sp>
    </p:spTree>
    <p:extLst>
      <p:ext uri="{BB962C8B-B14F-4D97-AF65-F5344CB8AC3E}">
        <p14:creationId xmlns:p14="http://schemas.microsoft.com/office/powerpoint/2010/main" val="271958999"/>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smtClean="0"/>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Nơi giữ chỗ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smtClean="0"/>
              <a:t>Bấm &amp; sửa kiểu tiêu đề</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3200"/>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3200"/>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A9025D6-AD5F-425C-BAC9-AE7AC44A2A57}" type="slidenum">
              <a:rPr lang="en-US" altLang="en-US" sz="3200" smtClean="0"/>
              <a:pPr fontAlgn="base">
                <a:spcBef>
                  <a:spcPct val="0"/>
                </a:spcBef>
                <a:spcAft>
                  <a:spcPct val="0"/>
                </a:spcAft>
              </a:pPr>
              <a:t>‹#›</a:t>
            </a:fld>
            <a:endParaRPr lang="en-US" altLang="en-US" sz="3200" smtClean="0"/>
          </a:p>
        </p:txBody>
      </p:sp>
    </p:spTree>
    <p:extLst>
      <p:ext uri="{BB962C8B-B14F-4D97-AF65-F5344CB8AC3E}">
        <p14:creationId xmlns:p14="http://schemas.microsoft.com/office/powerpoint/2010/main" val="1969727096"/>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3200"/>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3200"/>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F2AA555-3370-4690-8A95-B0741C01438F}" type="slidenum">
              <a:rPr lang="en-US" altLang="en-US" sz="3200" smtClean="0"/>
              <a:pPr fontAlgn="base">
                <a:spcBef>
                  <a:spcPct val="0"/>
                </a:spcBef>
                <a:spcAft>
                  <a:spcPct val="0"/>
                </a:spcAft>
              </a:pPr>
              <a:t>‹#›</a:t>
            </a:fld>
            <a:endParaRPr lang="en-US" altLang="en-US" sz="3200" smtClean="0"/>
          </a:p>
        </p:txBody>
      </p:sp>
    </p:spTree>
    <p:extLst>
      <p:ext uri="{BB962C8B-B14F-4D97-AF65-F5344CB8AC3E}">
        <p14:creationId xmlns:p14="http://schemas.microsoft.com/office/powerpoint/2010/main" val="321572469"/>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smtClean="0"/>
              <a:t>Bấm &amp; sửa kiểu tiêu đề</a:t>
            </a:r>
            <a:endParaRPr lang="en-US"/>
          </a:p>
        </p:txBody>
      </p:sp>
      <p:sp>
        <p:nvSpPr>
          <p:cNvPr id="3" name="Nơi giữ chỗ cho Văn bản Dọc 2"/>
          <p:cNvSpPr>
            <a:spLocks noGrp="1"/>
          </p:cNvSpPr>
          <p:nvPr>
            <p:ph type="body" orient="vert" idx="1"/>
          </p:nvPr>
        </p:nvSpPr>
        <p:spPr>
          <a:xfrm>
            <a:off x="609600" y="274639"/>
            <a:ext cx="8026400" cy="5851525"/>
          </a:xfrm>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3200"/>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3200"/>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C62CB36-96EC-4A6B-9F62-943F893F5B59}" type="slidenum">
              <a:rPr lang="en-US" altLang="en-US" sz="3200" smtClean="0"/>
              <a:pPr fontAlgn="base">
                <a:spcBef>
                  <a:spcPct val="0"/>
                </a:spcBef>
                <a:spcAft>
                  <a:spcPct val="0"/>
                </a:spcAft>
              </a:pPr>
              <a:t>‹#›</a:t>
            </a:fld>
            <a:endParaRPr lang="en-US" altLang="en-US" sz="3200" smtClean="0"/>
          </a:p>
        </p:txBody>
      </p:sp>
    </p:spTree>
    <p:extLst>
      <p:ext uri="{BB962C8B-B14F-4D97-AF65-F5344CB8AC3E}">
        <p14:creationId xmlns:p14="http://schemas.microsoft.com/office/powerpoint/2010/main" val="2591718278"/>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objOnly" preserve="1">
  <p:cSld name="Ngữ cảnh">
    <p:spTree>
      <p:nvGrpSpPr>
        <p:cNvPr id="1" name=""/>
        <p:cNvGrpSpPr/>
        <p:nvPr/>
      </p:nvGrpSpPr>
      <p:grpSpPr>
        <a:xfrm>
          <a:off x="0" y="0"/>
          <a:ext cx="0" cy="0"/>
          <a:chOff x="0" y="0"/>
          <a:chExt cx="0" cy="0"/>
        </a:xfrm>
      </p:grpSpPr>
      <p:sp>
        <p:nvSpPr>
          <p:cNvPr id="2" name="Nơi giữ chỗ cho Nội dung 1"/>
          <p:cNvSpPr>
            <a:spLocks noGrp="1"/>
          </p:cNvSpPr>
          <p:nvPr>
            <p:ph/>
          </p:nvPr>
        </p:nvSpPr>
        <p:spPr>
          <a:xfrm>
            <a:off x="609600" y="274639"/>
            <a:ext cx="10972800" cy="5851525"/>
          </a:xfrm>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sz="3200"/>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sz="3200"/>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3227416-2A8B-4E5E-AA8C-5166113ABD93}" type="slidenum">
              <a:rPr lang="en-US" altLang="en-US" sz="3200" smtClean="0"/>
              <a:pPr fontAlgn="base">
                <a:spcBef>
                  <a:spcPct val="0"/>
                </a:spcBef>
                <a:spcAft>
                  <a:spcPct val="0"/>
                </a:spcAft>
              </a:pPr>
              <a:t>‹#›</a:t>
            </a:fld>
            <a:endParaRPr lang="en-US" altLang="en-US" sz="3200" smtClean="0"/>
          </a:p>
        </p:txBody>
      </p:sp>
    </p:spTree>
    <p:extLst>
      <p:ext uri="{BB962C8B-B14F-4D97-AF65-F5344CB8AC3E}">
        <p14:creationId xmlns:p14="http://schemas.microsoft.com/office/powerpoint/2010/main" val="270641316"/>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967950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382097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17773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08683A4-DE4A-4AF1-B1CE-E208D7615EC4}"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AA7E764-6D0F-4E14-80FE-ED515323FBC5}" type="slidenum">
              <a:rPr lang="en-US" altLang="en-US"/>
              <a:pPr/>
              <a:t>‹#›</a:t>
            </a:fld>
            <a:endParaRPr lang="en-US" altLang="en-US"/>
          </a:p>
        </p:txBody>
      </p:sp>
    </p:spTree>
    <p:extLst>
      <p:ext uri="{BB962C8B-B14F-4D97-AF65-F5344CB8AC3E}">
        <p14:creationId xmlns:p14="http://schemas.microsoft.com/office/powerpoint/2010/main" val="335304976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9275980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8653168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519023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5258770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3"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6848214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9316987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138618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8311143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526464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73187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632516F0-2F39-4A98-9FA7-BCAD0E2A9923}"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141D2C8-8C69-430C-9467-19FF4131DBC2}" type="slidenum">
              <a:rPr lang="en-US" altLang="en-US"/>
              <a:pPr/>
              <a:t>‹#›</a:t>
            </a:fld>
            <a:endParaRPr lang="en-US" altLang="en-US"/>
          </a:p>
        </p:txBody>
      </p:sp>
    </p:spTree>
    <p:extLst>
      <p:ext uri="{BB962C8B-B14F-4D97-AF65-F5344CB8AC3E}">
        <p14:creationId xmlns:p14="http://schemas.microsoft.com/office/powerpoint/2010/main" val="54279595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8665363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901999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749074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919260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0824660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3"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9291431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8620762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16154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0160483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2022/4/4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5781933"/>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6B4FDDD3-F606-4677-A926-D6B563D630D9}"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8627E588-AABD-4DA7-B9E7-9E31662485F9}" type="slidenum">
              <a:rPr lang="en-US" altLang="en-US"/>
              <a:pPr/>
              <a:t>‹#›</a:t>
            </a:fld>
            <a:endParaRPr lang="en-US" altLang="en-US"/>
          </a:p>
        </p:txBody>
      </p:sp>
    </p:spTree>
    <p:extLst>
      <p:ext uri="{BB962C8B-B14F-4D97-AF65-F5344CB8AC3E}">
        <p14:creationId xmlns:p14="http://schemas.microsoft.com/office/powerpoint/2010/main" val="375492863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2022/4/4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0137934"/>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2022/4/4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5617776"/>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2022/4/4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8968340"/>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2022/4/4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71635653"/>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2022/4/4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3016899"/>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2022/4/4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5" name="矩形 4"/>
          <p:cNvSpPr/>
          <p:nvPr userDrawn="1"/>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Tree>
    <p:extLst>
      <p:ext uri="{BB962C8B-B14F-4D97-AF65-F5344CB8AC3E}">
        <p14:creationId xmlns:p14="http://schemas.microsoft.com/office/powerpoint/2010/main" val="901875360"/>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2022/4/4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9003126"/>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2022/4/4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2454135"/>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2022/4/4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47851758"/>
      </p:ext>
    </p:extLst>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4925F569-52EC-4530-929C-825F4D042A12}"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757D02B-4930-4C2B-B14E-38F245A1C592}" type="slidenum">
              <a:rPr lang="en-US" altLang="en-US"/>
              <a:pPr/>
              <a:t>‹#›</a:t>
            </a:fld>
            <a:endParaRPr lang="en-US" altLang="en-US"/>
          </a:p>
        </p:txBody>
      </p:sp>
    </p:spTree>
    <p:extLst>
      <p:ext uri="{BB962C8B-B14F-4D97-AF65-F5344CB8AC3E}">
        <p14:creationId xmlns:p14="http://schemas.microsoft.com/office/powerpoint/2010/main" val="3315501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EE6A308C-991C-44B4-BA09-215834AE4E62}"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D6D8E0E5-3FCF-4CDD-BB36-A970E5591A6A}" type="slidenum">
              <a:rPr lang="en-US" altLang="en-US"/>
              <a:pPr/>
              <a:t>‹#›</a:t>
            </a:fld>
            <a:endParaRPr lang="en-US" altLang="en-US"/>
          </a:p>
        </p:txBody>
      </p:sp>
    </p:spTree>
    <p:extLst>
      <p:ext uri="{BB962C8B-B14F-4D97-AF65-F5344CB8AC3E}">
        <p14:creationId xmlns:p14="http://schemas.microsoft.com/office/powerpoint/2010/main" val="5956254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4E6F424-FE98-4005-92D0-8412AECEAD61}"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4DE20A5-5FAD-4749-B7C0-8985B8A80FAF}" type="slidenum">
              <a:rPr lang="en-US" altLang="en-US"/>
              <a:pPr/>
              <a:t>‹#›</a:t>
            </a:fld>
            <a:endParaRPr lang="en-US" altLang="en-US"/>
          </a:p>
        </p:txBody>
      </p:sp>
    </p:spTree>
    <p:extLst>
      <p:ext uri="{BB962C8B-B14F-4D97-AF65-F5344CB8AC3E}">
        <p14:creationId xmlns:p14="http://schemas.microsoft.com/office/powerpoint/2010/main" val="376021827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509A126-50DE-46CA-BB89-E717BA421DD2}"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6391533-7705-4FE0-8789-A6B78527659C}" type="slidenum">
              <a:rPr lang="en-US" altLang="en-US"/>
              <a:pPr/>
              <a:t>‹#›</a:t>
            </a:fld>
            <a:endParaRPr lang="en-US" altLang="en-US"/>
          </a:p>
        </p:txBody>
      </p:sp>
    </p:spTree>
    <p:extLst>
      <p:ext uri="{BB962C8B-B14F-4D97-AF65-F5344CB8AC3E}">
        <p14:creationId xmlns:p14="http://schemas.microsoft.com/office/powerpoint/2010/main" val="359505749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61809139-CA2F-4ABB-B537-CCB1D53748AD}"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0418522-545C-4F73-BAB8-E85CBA79E385}" type="slidenum">
              <a:rPr lang="en-US" altLang="en-US"/>
              <a:pPr/>
              <a:t>‹#›</a:t>
            </a:fld>
            <a:endParaRPr lang="en-US" altLang="en-US"/>
          </a:p>
        </p:txBody>
      </p:sp>
    </p:spTree>
    <p:extLst>
      <p:ext uri="{BB962C8B-B14F-4D97-AF65-F5344CB8AC3E}">
        <p14:creationId xmlns:p14="http://schemas.microsoft.com/office/powerpoint/2010/main" val="69245959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423752FF-E1F3-4A8C-9D5B-765D11CC5BDE}"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81DF46A5-2015-4494-9CB9-7C2CFA03524D}" type="slidenum">
              <a:rPr lang="en-US" altLang="en-US"/>
              <a:pPr/>
              <a:t>‹#›</a:t>
            </a:fld>
            <a:endParaRPr lang="en-US" altLang="en-US"/>
          </a:p>
        </p:txBody>
      </p:sp>
    </p:spTree>
    <p:extLst>
      <p:ext uri="{BB962C8B-B14F-4D97-AF65-F5344CB8AC3E}">
        <p14:creationId xmlns:p14="http://schemas.microsoft.com/office/powerpoint/2010/main" val="420729870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628DEDE1-B46E-47F6-8E82-AB69830CAEBE}"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C8C6B0D9-6EE0-42FE-8361-EDDAFD7A582D}" type="slidenum">
              <a:rPr lang="en-US" altLang="en-US"/>
              <a:pPr/>
              <a:t>‹#›</a:t>
            </a:fld>
            <a:endParaRPr lang="en-US" altLang="en-US"/>
          </a:p>
        </p:txBody>
      </p:sp>
    </p:spTree>
    <p:extLst>
      <p:ext uri="{BB962C8B-B14F-4D97-AF65-F5344CB8AC3E}">
        <p14:creationId xmlns:p14="http://schemas.microsoft.com/office/powerpoint/2010/main" val="304077046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A2E70A2-B0B0-4CC9-A3E0-983650A20A73}"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40FC82B4-65B9-47BC-B433-58F6ED3A4299}" type="slidenum">
              <a:rPr lang="en-US" altLang="en-US"/>
              <a:pPr/>
              <a:t>‹#›</a:t>
            </a:fld>
            <a:endParaRPr lang="en-US" altLang="en-US"/>
          </a:p>
        </p:txBody>
      </p:sp>
    </p:spTree>
    <p:extLst>
      <p:ext uri="{BB962C8B-B14F-4D97-AF65-F5344CB8AC3E}">
        <p14:creationId xmlns:p14="http://schemas.microsoft.com/office/powerpoint/2010/main" val="20708216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6C4CCDD-1D5D-4801-BE3D-36691FD51941}"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06A7299-3022-493F-912E-9251443BAD7F}" type="slidenum">
              <a:rPr lang="en-US" altLang="en-US"/>
              <a:pPr/>
              <a:t>‹#›</a:t>
            </a:fld>
            <a:endParaRPr lang="en-US" altLang="en-US"/>
          </a:p>
        </p:txBody>
      </p:sp>
    </p:spTree>
    <p:extLst>
      <p:ext uri="{BB962C8B-B14F-4D97-AF65-F5344CB8AC3E}">
        <p14:creationId xmlns:p14="http://schemas.microsoft.com/office/powerpoint/2010/main" val="396971398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7EF49A2-F7BF-425E-BFEF-46EA25AA983B}"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D86659D-22BC-46E7-8CF1-CF03A495D4CB}" type="slidenum">
              <a:rPr lang="en-US" altLang="en-US"/>
              <a:pPr/>
              <a:t>‹#›</a:t>
            </a:fld>
            <a:endParaRPr lang="en-US" altLang="en-US"/>
          </a:p>
        </p:txBody>
      </p:sp>
    </p:spTree>
    <p:extLst>
      <p:ext uri="{BB962C8B-B14F-4D97-AF65-F5344CB8AC3E}">
        <p14:creationId xmlns:p14="http://schemas.microsoft.com/office/powerpoint/2010/main" val="413653266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B139B3E-9582-462D-AB03-3178319E8CA1}"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59F8D20-5EA8-4AD8-A122-A1F8F6078139}" type="slidenum">
              <a:rPr lang="en-US" altLang="en-US"/>
              <a:pPr/>
              <a:t>‹#›</a:t>
            </a:fld>
            <a:endParaRPr lang="en-US" altLang="en-US"/>
          </a:p>
        </p:txBody>
      </p:sp>
    </p:spTree>
    <p:extLst>
      <p:ext uri="{BB962C8B-B14F-4D97-AF65-F5344CB8AC3E}">
        <p14:creationId xmlns:p14="http://schemas.microsoft.com/office/powerpoint/2010/main" val="36268936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BCFC526-CD81-407C-8B21-643D91D56AE6}"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6DA4EE2-F3B1-4213-BA03-0261783B05DC}" type="slidenum">
              <a:rPr lang="en-US" altLang="en-US"/>
              <a:pPr/>
              <a:t>‹#›</a:t>
            </a:fld>
            <a:endParaRPr lang="en-US" altLang="en-US"/>
          </a:p>
        </p:txBody>
      </p:sp>
    </p:spTree>
    <p:extLst>
      <p:ext uri="{BB962C8B-B14F-4D97-AF65-F5344CB8AC3E}">
        <p14:creationId xmlns:p14="http://schemas.microsoft.com/office/powerpoint/2010/main" val="4146742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341BD70-8833-4102-AEE3-58DA2834C77F}"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A1A28424-16FE-4ED1-B345-9EFDBDD240A7}" type="slidenum">
              <a:rPr lang="en-US" altLang="en-US"/>
              <a:pPr/>
              <a:t>‹#›</a:t>
            </a:fld>
            <a:endParaRPr lang="en-US" altLang="en-US"/>
          </a:p>
        </p:txBody>
      </p:sp>
    </p:spTree>
    <p:extLst>
      <p:ext uri="{BB962C8B-B14F-4D97-AF65-F5344CB8AC3E}">
        <p14:creationId xmlns:p14="http://schemas.microsoft.com/office/powerpoint/2010/main" val="309776181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2" y="2130437"/>
            <a:ext cx="10363201" cy="1470025"/>
          </a:xfrm>
        </p:spPr>
        <p:txBody>
          <a:bodyPr/>
          <a:lstStyle/>
          <a:p>
            <a:r>
              <a:rPr lang="vi-VN" smtClean="0"/>
              <a:t>Bấm &amp; sửa kiểu tiêu đề</a:t>
            </a:r>
            <a:endParaRPr lang="en-US"/>
          </a:p>
        </p:txBody>
      </p:sp>
      <p:sp>
        <p:nvSpPr>
          <p:cNvPr id="3" name="Tiêu đề phụ 2"/>
          <p:cNvSpPr>
            <a:spLocks noGrp="1"/>
          </p:cNvSpPr>
          <p:nvPr>
            <p:ph type="subTitle" idx="1"/>
          </p:nvPr>
        </p:nvSpPr>
        <p:spPr>
          <a:xfrm>
            <a:off x="1828807"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vi-VN" smtClean="0"/>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a:defRPr/>
            </a:pPr>
            <a:r>
              <a:rPr lang="en-US"/>
              <a:t>31/10/2008</a:t>
            </a:r>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pPr>
              <a:defRPr/>
            </a:pPr>
            <a:fld id="{7315B4B2-0D84-4D4F-8EB4-0ACB8D7CAA6A}" type="slidenum">
              <a:rPr lang="en-US" altLang="en-US"/>
              <a:pPr>
                <a:defRPr/>
              </a:pPr>
              <a:t>‹#›</a:t>
            </a:fld>
            <a:endParaRPr lang="en-US" altLang="en-US"/>
          </a:p>
        </p:txBody>
      </p:sp>
    </p:spTree>
    <p:extLst>
      <p:ext uri="{BB962C8B-B14F-4D97-AF65-F5344CB8AC3E}">
        <p14:creationId xmlns:p14="http://schemas.microsoft.com/office/powerpoint/2010/main" val="386649178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idx="1"/>
          </p:nvPr>
        </p:nvSpPr>
        <p:spPr/>
        <p:txBody>
          <a:body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lvl1pPr>
              <a:defRPr/>
            </a:lvl1pPr>
          </a:lstStyle>
          <a:p>
            <a:pPr>
              <a:defRPr/>
            </a:pPr>
            <a:r>
              <a:rPr lang="en-US"/>
              <a:t>31/10/2008</a:t>
            </a:r>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pPr>
              <a:defRPr/>
            </a:pPr>
            <a:fld id="{2091A199-2FA5-45E0-8E49-578EFE671260}" type="slidenum">
              <a:rPr lang="en-US" altLang="en-US"/>
              <a:pPr>
                <a:defRPr/>
              </a:pPr>
              <a:t>‹#›</a:t>
            </a:fld>
            <a:endParaRPr lang="en-US" altLang="en-US"/>
          </a:p>
        </p:txBody>
      </p:sp>
    </p:spTree>
    <p:extLst>
      <p:ext uri="{BB962C8B-B14F-4D97-AF65-F5344CB8AC3E}">
        <p14:creationId xmlns:p14="http://schemas.microsoft.com/office/powerpoint/2010/main" val="402513844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5" y="4406912"/>
            <a:ext cx="10363201" cy="1362075"/>
          </a:xfrm>
        </p:spPr>
        <p:txBody>
          <a:bodyPr anchor="t"/>
          <a:lstStyle>
            <a:lvl1pPr algn="l">
              <a:defRPr sz="4000" b="1" cap="all"/>
            </a:lvl1pPr>
          </a:lstStyle>
          <a:p>
            <a:r>
              <a:rPr lang="vi-VN" smtClean="0"/>
              <a:t>Bấm &amp; sửa kiểu tiêu đề</a:t>
            </a:r>
            <a:endParaRPr lang="en-US"/>
          </a:p>
        </p:txBody>
      </p:sp>
      <p:sp>
        <p:nvSpPr>
          <p:cNvPr id="3" name="Nơi giữ chỗ cho Văn bản 2"/>
          <p:cNvSpPr>
            <a:spLocks noGrp="1"/>
          </p:cNvSpPr>
          <p:nvPr>
            <p:ph type="body" idx="1"/>
          </p:nvPr>
        </p:nvSpPr>
        <p:spPr>
          <a:xfrm>
            <a:off x="963085" y="2906713"/>
            <a:ext cx="10363201"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vi-VN" smtClean="0"/>
              <a:t>Bấm &amp; sửa kiểu tiêu đề</a:t>
            </a:r>
          </a:p>
        </p:txBody>
      </p:sp>
      <p:sp>
        <p:nvSpPr>
          <p:cNvPr id="4" name="Nơi giữ chỗ cho Ngày tháng 3"/>
          <p:cNvSpPr>
            <a:spLocks noGrp="1"/>
          </p:cNvSpPr>
          <p:nvPr>
            <p:ph type="dt" sz="half" idx="10"/>
          </p:nvPr>
        </p:nvSpPr>
        <p:spPr/>
        <p:txBody>
          <a:bodyPr/>
          <a:lstStyle>
            <a:lvl1pPr>
              <a:defRPr/>
            </a:lvl1pPr>
          </a:lstStyle>
          <a:p>
            <a:pPr>
              <a:defRPr/>
            </a:pPr>
            <a:r>
              <a:rPr lang="en-US"/>
              <a:t>31/10/2008</a:t>
            </a:r>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pPr>
              <a:defRPr/>
            </a:pPr>
            <a:fld id="{F22A099C-7312-49DE-B1F1-1288826C2D33}" type="slidenum">
              <a:rPr lang="en-US" altLang="en-US"/>
              <a:pPr>
                <a:defRPr/>
              </a:pPr>
              <a:t>‹#›</a:t>
            </a:fld>
            <a:endParaRPr lang="en-US" altLang="en-US"/>
          </a:p>
        </p:txBody>
      </p:sp>
    </p:spTree>
    <p:extLst>
      <p:ext uri="{BB962C8B-B14F-4D97-AF65-F5344CB8AC3E}">
        <p14:creationId xmlns:p14="http://schemas.microsoft.com/office/powerpoint/2010/main" val="414812699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ội dung 2"/>
          <p:cNvSpPr>
            <a:spLocks noGrp="1"/>
          </p:cNvSpPr>
          <p:nvPr>
            <p:ph sz="half" idx="1"/>
          </p:nvPr>
        </p:nvSpPr>
        <p:spPr>
          <a:xfrm>
            <a:off x="609607"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ội dung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Nơi giữ chỗ cho Ngày tháng 3"/>
          <p:cNvSpPr>
            <a:spLocks noGrp="1"/>
          </p:cNvSpPr>
          <p:nvPr>
            <p:ph type="dt" sz="half" idx="10"/>
          </p:nvPr>
        </p:nvSpPr>
        <p:spPr/>
        <p:txBody>
          <a:bodyPr/>
          <a:lstStyle>
            <a:lvl1pPr>
              <a:defRPr/>
            </a:lvl1pPr>
          </a:lstStyle>
          <a:p>
            <a:pPr>
              <a:defRPr/>
            </a:pPr>
            <a:r>
              <a:rPr lang="en-US"/>
              <a:t>31/10/2008</a:t>
            </a:r>
          </a:p>
        </p:txBody>
      </p:sp>
      <p:sp>
        <p:nvSpPr>
          <p:cNvPr id="6" name="Nơi giữ chỗ cho Chân trang 4"/>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p:cNvSpPr>
            <a:spLocks noGrp="1"/>
          </p:cNvSpPr>
          <p:nvPr>
            <p:ph type="sldNum" sz="quarter" idx="12"/>
          </p:nvPr>
        </p:nvSpPr>
        <p:spPr/>
        <p:txBody>
          <a:bodyPr/>
          <a:lstStyle>
            <a:lvl1pPr>
              <a:defRPr/>
            </a:lvl1pPr>
          </a:lstStyle>
          <a:p>
            <a:pPr>
              <a:defRPr/>
            </a:pPr>
            <a:fld id="{C9F7626E-A1E9-488D-A04C-0F87118119ED}" type="slidenum">
              <a:rPr lang="en-US" altLang="en-US"/>
              <a:pPr>
                <a:defRPr/>
              </a:pPr>
              <a:t>‹#›</a:t>
            </a:fld>
            <a:endParaRPr lang="en-US" altLang="en-US"/>
          </a:p>
        </p:txBody>
      </p:sp>
    </p:spTree>
    <p:extLst>
      <p:ext uri="{BB962C8B-B14F-4D97-AF65-F5344CB8AC3E}">
        <p14:creationId xmlns:p14="http://schemas.microsoft.com/office/powerpoint/2010/main" val="30183088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smtClean="0"/>
              <a:t>Bấm &amp; sửa kiểu tiêu đề</a:t>
            </a:r>
            <a:endParaRPr lang="en-US"/>
          </a:p>
        </p:txBody>
      </p:sp>
      <p:sp>
        <p:nvSpPr>
          <p:cNvPr id="3" name="Nơi giữ chỗ cho Văn bản 2"/>
          <p:cNvSpPr>
            <a:spLocks noGrp="1"/>
          </p:cNvSpPr>
          <p:nvPr>
            <p:ph type="body" idx="1"/>
          </p:nvPr>
        </p:nvSpPr>
        <p:spPr>
          <a:xfrm>
            <a:off x="609601" y="1535113"/>
            <a:ext cx="5386919"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smtClean="0"/>
              <a:t>Bấm &amp; sửa kiểu tiêu đề</a:t>
            </a:r>
          </a:p>
        </p:txBody>
      </p:sp>
      <p:sp>
        <p:nvSpPr>
          <p:cNvPr id="4" name="Nơi giữ chỗ cho Nội dung 3"/>
          <p:cNvSpPr>
            <a:spLocks noGrp="1"/>
          </p:cNvSpPr>
          <p:nvPr>
            <p:ph sz="half" idx="2"/>
          </p:nvPr>
        </p:nvSpPr>
        <p:spPr>
          <a:xfrm>
            <a:off x="609601" y="2174875"/>
            <a:ext cx="538691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5" name="Nơi giữ chỗ cho Văn bản 4"/>
          <p:cNvSpPr>
            <a:spLocks noGrp="1"/>
          </p:cNvSpPr>
          <p:nvPr>
            <p:ph type="body" sz="quarter" idx="3"/>
          </p:nvPr>
        </p:nvSpPr>
        <p:spPr>
          <a:xfrm>
            <a:off x="6193373"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vi-VN" smtClean="0"/>
              <a:t>Bấm &amp; sửa kiểu tiêu đề</a:t>
            </a:r>
          </a:p>
        </p:txBody>
      </p:sp>
      <p:sp>
        <p:nvSpPr>
          <p:cNvPr id="6" name="Nơi giữ chỗ cho Nội dung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7" name="Nơi giữ chỗ cho Ngày tháng 3"/>
          <p:cNvSpPr>
            <a:spLocks noGrp="1"/>
          </p:cNvSpPr>
          <p:nvPr>
            <p:ph type="dt" sz="half" idx="10"/>
          </p:nvPr>
        </p:nvSpPr>
        <p:spPr/>
        <p:txBody>
          <a:bodyPr/>
          <a:lstStyle>
            <a:lvl1pPr>
              <a:defRPr/>
            </a:lvl1pPr>
          </a:lstStyle>
          <a:p>
            <a:pPr>
              <a:defRPr/>
            </a:pPr>
            <a:r>
              <a:rPr lang="en-US"/>
              <a:t>31/10/2008</a:t>
            </a:r>
          </a:p>
        </p:txBody>
      </p:sp>
      <p:sp>
        <p:nvSpPr>
          <p:cNvPr id="8" name="Nơi giữ chỗ cho Chân trang 4"/>
          <p:cNvSpPr>
            <a:spLocks noGrp="1"/>
          </p:cNvSpPr>
          <p:nvPr>
            <p:ph type="ftr" sz="quarter" idx="11"/>
          </p:nvPr>
        </p:nvSpPr>
        <p:spPr/>
        <p:txBody>
          <a:bodyPr/>
          <a:lstStyle>
            <a:lvl1pPr>
              <a:defRPr/>
            </a:lvl1pPr>
          </a:lstStyle>
          <a:p>
            <a:pPr>
              <a:defRPr/>
            </a:pPr>
            <a:endParaRPr lang="en-US"/>
          </a:p>
        </p:txBody>
      </p:sp>
      <p:sp>
        <p:nvSpPr>
          <p:cNvPr id="9" name="Nơi giữ chỗ cho Số hiệu Bản chiếu 5"/>
          <p:cNvSpPr>
            <a:spLocks noGrp="1"/>
          </p:cNvSpPr>
          <p:nvPr>
            <p:ph type="sldNum" sz="quarter" idx="12"/>
          </p:nvPr>
        </p:nvSpPr>
        <p:spPr/>
        <p:txBody>
          <a:bodyPr/>
          <a:lstStyle>
            <a:lvl1pPr>
              <a:defRPr/>
            </a:lvl1pPr>
          </a:lstStyle>
          <a:p>
            <a:pPr>
              <a:defRPr/>
            </a:pPr>
            <a:fld id="{04123A89-75B3-48D6-B87B-D3912D605D28}" type="slidenum">
              <a:rPr lang="en-US" altLang="en-US"/>
              <a:pPr>
                <a:defRPr/>
              </a:pPr>
              <a:t>‹#›</a:t>
            </a:fld>
            <a:endParaRPr lang="en-US" altLang="en-US"/>
          </a:p>
        </p:txBody>
      </p:sp>
    </p:spTree>
    <p:extLst>
      <p:ext uri="{BB962C8B-B14F-4D97-AF65-F5344CB8AC3E}">
        <p14:creationId xmlns:p14="http://schemas.microsoft.com/office/powerpoint/2010/main" val="141751916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Ngày tháng 3"/>
          <p:cNvSpPr>
            <a:spLocks noGrp="1"/>
          </p:cNvSpPr>
          <p:nvPr>
            <p:ph type="dt" sz="half" idx="10"/>
          </p:nvPr>
        </p:nvSpPr>
        <p:spPr/>
        <p:txBody>
          <a:bodyPr/>
          <a:lstStyle>
            <a:lvl1pPr>
              <a:defRPr/>
            </a:lvl1pPr>
          </a:lstStyle>
          <a:p>
            <a:pPr>
              <a:defRPr/>
            </a:pPr>
            <a:r>
              <a:rPr lang="en-US"/>
              <a:t>31/10/2008</a:t>
            </a:r>
          </a:p>
        </p:txBody>
      </p:sp>
      <p:sp>
        <p:nvSpPr>
          <p:cNvPr id="4" name="Nơi giữ chỗ cho Chân trang 4"/>
          <p:cNvSpPr>
            <a:spLocks noGrp="1"/>
          </p:cNvSpPr>
          <p:nvPr>
            <p:ph type="ftr" sz="quarter" idx="11"/>
          </p:nvPr>
        </p:nvSpPr>
        <p:spPr/>
        <p:txBody>
          <a:bodyPr/>
          <a:lstStyle>
            <a:lvl1pPr>
              <a:defRPr/>
            </a:lvl1pPr>
          </a:lstStyle>
          <a:p>
            <a:pPr>
              <a:defRPr/>
            </a:pPr>
            <a:endParaRPr lang="en-US"/>
          </a:p>
        </p:txBody>
      </p:sp>
      <p:sp>
        <p:nvSpPr>
          <p:cNvPr id="5" name="Nơi giữ chỗ cho Số hiệu Bản chiếu 5"/>
          <p:cNvSpPr>
            <a:spLocks noGrp="1"/>
          </p:cNvSpPr>
          <p:nvPr>
            <p:ph type="sldNum" sz="quarter" idx="12"/>
          </p:nvPr>
        </p:nvSpPr>
        <p:spPr/>
        <p:txBody>
          <a:bodyPr/>
          <a:lstStyle>
            <a:lvl1pPr>
              <a:defRPr/>
            </a:lvl1pPr>
          </a:lstStyle>
          <a:p>
            <a:pPr>
              <a:defRPr/>
            </a:pPr>
            <a:fld id="{54BA855D-60FF-4E37-BCC8-73781B7FE719}" type="slidenum">
              <a:rPr lang="en-US" altLang="en-US"/>
              <a:pPr>
                <a:defRPr/>
              </a:pPr>
              <a:t>‹#›</a:t>
            </a:fld>
            <a:endParaRPr lang="en-US" altLang="en-US"/>
          </a:p>
        </p:txBody>
      </p:sp>
    </p:spTree>
    <p:extLst>
      <p:ext uri="{BB962C8B-B14F-4D97-AF65-F5344CB8AC3E}">
        <p14:creationId xmlns:p14="http://schemas.microsoft.com/office/powerpoint/2010/main" val="203452054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p:cNvSpPr>
            <a:spLocks noGrp="1"/>
          </p:cNvSpPr>
          <p:nvPr>
            <p:ph type="dt" sz="half" idx="10"/>
          </p:nvPr>
        </p:nvSpPr>
        <p:spPr/>
        <p:txBody>
          <a:bodyPr/>
          <a:lstStyle>
            <a:lvl1pPr>
              <a:defRPr/>
            </a:lvl1pPr>
          </a:lstStyle>
          <a:p>
            <a:pPr>
              <a:defRPr/>
            </a:pPr>
            <a:r>
              <a:rPr lang="en-US"/>
              <a:t>31/10/2008</a:t>
            </a:r>
          </a:p>
        </p:txBody>
      </p:sp>
      <p:sp>
        <p:nvSpPr>
          <p:cNvPr id="3" name="Nơi giữ chỗ cho Chân trang 4"/>
          <p:cNvSpPr>
            <a:spLocks noGrp="1"/>
          </p:cNvSpPr>
          <p:nvPr>
            <p:ph type="ftr" sz="quarter" idx="11"/>
          </p:nvPr>
        </p:nvSpPr>
        <p:spPr/>
        <p:txBody>
          <a:bodyPr/>
          <a:lstStyle>
            <a:lvl1pPr>
              <a:defRPr/>
            </a:lvl1pPr>
          </a:lstStyle>
          <a:p>
            <a:pPr>
              <a:defRPr/>
            </a:pPr>
            <a:endParaRPr lang="en-US"/>
          </a:p>
        </p:txBody>
      </p:sp>
      <p:sp>
        <p:nvSpPr>
          <p:cNvPr id="4" name="Nơi giữ chỗ cho Số hiệu Bản chiếu 5"/>
          <p:cNvSpPr>
            <a:spLocks noGrp="1"/>
          </p:cNvSpPr>
          <p:nvPr>
            <p:ph type="sldNum" sz="quarter" idx="12"/>
          </p:nvPr>
        </p:nvSpPr>
        <p:spPr/>
        <p:txBody>
          <a:bodyPr/>
          <a:lstStyle>
            <a:lvl1pPr>
              <a:defRPr/>
            </a:lvl1pPr>
          </a:lstStyle>
          <a:p>
            <a:pPr>
              <a:defRPr/>
            </a:pPr>
            <a:fld id="{5DAC826F-AB35-4DB8-89AC-4B84D432E32B}" type="slidenum">
              <a:rPr lang="en-US" altLang="en-US"/>
              <a:pPr>
                <a:defRPr/>
              </a:pPr>
              <a:t>‹#›</a:t>
            </a:fld>
            <a:endParaRPr lang="en-US" altLang="en-US"/>
          </a:p>
        </p:txBody>
      </p:sp>
    </p:spTree>
    <p:extLst>
      <p:ext uri="{BB962C8B-B14F-4D97-AF65-F5344CB8AC3E}">
        <p14:creationId xmlns:p14="http://schemas.microsoft.com/office/powerpoint/2010/main" val="9122970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2" y="273049"/>
            <a:ext cx="4011084" cy="1162051"/>
          </a:xfrm>
        </p:spPr>
        <p:txBody>
          <a:bodyPr anchor="b"/>
          <a:lstStyle>
            <a:lvl1pPr algn="l">
              <a:defRPr sz="2000" b="1"/>
            </a:lvl1pPr>
          </a:lstStyle>
          <a:p>
            <a:r>
              <a:rPr lang="vi-VN" smtClean="0"/>
              <a:t>Bấm &amp; sửa kiểu tiêu đề</a:t>
            </a:r>
            <a:endParaRPr lang="en-US"/>
          </a:p>
        </p:txBody>
      </p:sp>
      <p:sp>
        <p:nvSpPr>
          <p:cNvPr id="3" name="Nơi giữ chỗ cho Nội dung 2"/>
          <p:cNvSpPr>
            <a:spLocks noGrp="1"/>
          </p:cNvSpPr>
          <p:nvPr>
            <p:ph idx="1"/>
          </p:nvPr>
        </p:nvSpPr>
        <p:spPr>
          <a:xfrm>
            <a:off x="4766741" y="27306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Văn bản 3"/>
          <p:cNvSpPr>
            <a:spLocks noGrp="1"/>
          </p:cNvSpPr>
          <p:nvPr>
            <p:ph type="body" sz="half" idx="2"/>
          </p:nvPr>
        </p:nvSpPr>
        <p:spPr>
          <a:xfrm>
            <a:off x="609602" y="1435104"/>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vi-VN" smtClean="0"/>
              <a:t>Bấm &amp; sửa kiểu tiêu đề</a:t>
            </a:r>
          </a:p>
        </p:txBody>
      </p:sp>
      <p:sp>
        <p:nvSpPr>
          <p:cNvPr id="5" name="Nơi giữ chỗ cho Ngày tháng 3"/>
          <p:cNvSpPr>
            <a:spLocks noGrp="1"/>
          </p:cNvSpPr>
          <p:nvPr>
            <p:ph type="dt" sz="half" idx="10"/>
          </p:nvPr>
        </p:nvSpPr>
        <p:spPr/>
        <p:txBody>
          <a:bodyPr/>
          <a:lstStyle>
            <a:lvl1pPr>
              <a:defRPr/>
            </a:lvl1pPr>
          </a:lstStyle>
          <a:p>
            <a:pPr>
              <a:defRPr/>
            </a:pPr>
            <a:r>
              <a:rPr lang="en-US"/>
              <a:t>31/10/2008</a:t>
            </a:r>
          </a:p>
        </p:txBody>
      </p:sp>
      <p:sp>
        <p:nvSpPr>
          <p:cNvPr id="6" name="Nơi giữ chỗ cho Chân trang 4"/>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p:cNvSpPr>
            <a:spLocks noGrp="1"/>
          </p:cNvSpPr>
          <p:nvPr>
            <p:ph type="sldNum" sz="quarter" idx="12"/>
          </p:nvPr>
        </p:nvSpPr>
        <p:spPr/>
        <p:txBody>
          <a:bodyPr/>
          <a:lstStyle>
            <a:lvl1pPr>
              <a:defRPr/>
            </a:lvl1pPr>
          </a:lstStyle>
          <a:p>
            <a:pPr>
              <a:defRPr/>
            </a:pPr>
            <a:fld id="{95D7171A-CDDB-40AF-B9FA-F5E9816511D7}" type="slidenum">
              <a:rPr lang="en-US" altLang="en-US"/>
              <a:pPr>
                <a:defRPr/>
              </a:pPr>
              <a:t>‹#›</a:t>
            </a:fld>
            <a:endParaRPr lang="en-US" altLang="en-US"/>
          </a:p>
        </p:txBody>
      </p:sp>
    </p:spTree>
    <p:extLst>
      <p:ext uri="{BB962C8B-B14F-4D97-AF65-F5344CB8AC3E}">
        <p14:creationId xmlns:p14="http://schemas.microsoft.com/office/powerpoint/2010/main" val="106029641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20" y="4800600"/>
            <a:ext cx="7315200" cy="566739"/>
          </a:xfrm>
        </p:spPr>
        <p:txBody>
          <a:bodyPr anchor="b"/>
          <a:lstStyle>
            <a:lvl1pPr algn="l">
              <a:defRPr sz="2000" b="1"/>
            </a:lvl1pPr>
          </a:lstStyle>
          <a:p>
            <a:r>
              <a:rPr lang="vi-VN" smtClean="0"/>
              <a:t>Bấm &amp; sửa kiểu tiêu đề</a:t>
            </a:r>
            <a:endParaRPr lang="en-US"/>
          </a:p>
        </p:txBody>
      </p:sp>
      <p:sp>
        <p:nvSpPr>
          <p:cNvPr id="3" name="Nơi giữ chỗ cho Hình ảnh 2"/>
          <p:cNvSpPr>
            <a:spLocks noGrp="1"/>
          </p:cNvSpPr>
          <p:nvPr>
            <p:ph type="pic" idx="1"/>
          </p:nvPr>
        </p:nvSpPr>
        <p:spPr>
          <a:xfrm>
            <a:off x="2389720"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smtClean="0"/>
          </a:p>
        </p:txBody>
      </p:sp>
      <p:sp>
        <p:nvSpPr>
          <p:cNvPr id="4" name="Nơi giữ chỗ cho Văn bản 3"/>
          <p:cNvSpPr>
            <a:spLocks noGrp="1"/>
          </p:cNvSpPr>
          <p:nvPr>
            <p:ph type="body" sz="half" idx="2"/>
          </p:nvPr>
        </p:nvSpPr>
        <p:spPr>
          <a:xfrm>
            <a:off x="2389720"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vi-VN" smtClean="0"/>
              <a:t>Bấm &amp; sửa kiểu tiêu đề</a:t>
            </a:r>
          </a:p>
        </p:txBody>
      </p:sp>
      <p:sp>
        <p:nvSpPr>
          <p:cNvPr id="5" name="Nơi giữ chỗ cho Ngày tháng 3"/>
          <p:cNvSpPr>
            <a:spLocks noGrp="1"/>
          </p:cNvSpPr>
          <p:nvPr>
            <p:ph type="dt" sz="half" idx="10"/>
          </p:nvPr>
        </p:nvSpPr>
        <p:spPr/>
        <p:txBody>
          <a:bodyPr/>
          <a:lstStyle>
            <a:lvl1pPr>
              <a:defRPr/>
            </a:lvl1pPr>
          </a:lstStyle>
          <a:p>
            <a:pPr>
              <a:defRPr/>
            </a:pPr>
            <a:r>
              <a:rPr lang="en-US"/>
              <a:t>31/10/2008</a:t>
            </a:r>
          </a:p>
        </p:txBody>
      </p:sp>
      <p:sp>
        <p:nvSpPr>
          <p:cNvPr id="6" name="Nơi giữ chỗ cho Chân trang 4"/>
          <p:cNvSpPr>
            <a:spLocks noGrp="1"/>
          </p:cNvSpPr>
          <p:nvPr>
            <p:ph type="ftr" sz="quarter" idx="11"/>
          </p:nvPr>
        </p:nvSpPr>
        <p:spPr/>
        <p:txBody>
          <a:bodyPr/>
          <a:lstStyle>
            <a:lvl1pPr>
              <a:defRPr/>
            </a:lvl1pPr>
          </a:lstStyle>
          <a:p>
            <a:pPr>
              <a:defRPr/>
            </a:pPr>
            <a:endParaRPr lang="en-US"/>
          </a:p>
        </p:txBody>
      </p:sp>
      <p:sp>
        <p:nvSpPr>
          <p:cNvPr id="7" name="Nơi giữ chỗ cho Số hiệu Bản chiếu 5"/>
          <p:cNvSpPr>
            <a:spLocks noGrp="1"/>
          </p:cNvSpPr>
          <p:nvPr>
            <p:ph type="sldNum" sz="quarter" idx="12"/>
          </p:nvPr>
        </p:nvSpPr>
        <p:spPr/>
        <p:txBody>
          <a:bodyPr/>
          <a:lstStyle>
            <a:lvl1pPr>
              <a:defRPr/>
            </a:lvl1pPr>
          </a:lstStyle>
          <a:p>
            <a:pPr>
              <a:defRPr/>
            </a:pPr>
            <a:fld id="{1AB5BE35-0612-43F8-9949-CC161A34744E}" type="slidenum">
              <a:rPr lang="en-US" altLang="en-US"/>
              <a:pPr>
                <a:defRPr/>
              </a:pPr>
              <a:t>‹#›</a:t>
            </a:fld>
            <a:endParaRPr lang="en-US" altLang="en-US"/>
          </a:p>
        </p:txBody>
      </p:sp>
    </p:spTree>
    <p:extLst>
      <p:ext uri="{BB962C8B-B14F-4D97-AF65-F5344CB8AC3E}">
        <p14:creationId xmlns:p14="http://schemas.microsoft.com/office/powerpoint/2010/main" val="259920791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smtClean="0"/>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lvl1pPr>
              <a:defRPr/>
            </a:lvl1pPr>
          </a:lstStyle>
          <a:p>
            <a:pPr>
              <a:defRPr/>
            </a:pPr>
            <a:r>
              <a:rPr lang="en-US"/>
              <a:t>31/10/2008</a:t>
            </a:r>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pPr>
              <a:defRPr/>
            </a:pPr>
            <a:fld id="{62B1DFAA-7379-4B0C-9AE7-B5CCECE628DC}" type="slidenum">
              <a:rPr lang="en-US" altLang="en-US"/>
              <a:pPr>
                <a:defRPr/>
              </a:pPr>
              <a:t>‹#›</a:t>
            </a:fld>
            <a:endParaRPr lang="en-US" altLang="en-US"/>
          </a:p>
        </p:txBody>
      </p:sp>
    </p:spTree>
    <p:extLst>
      <p:ext uri="{BB962C8B-B14F-4D97-AF65-F5344CB8AC3E}">
        <p14:creationId xmlns:p14="http://schemas.microsoft.com/office/powerpoint/2010/main" val="2561064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384BB6AD-4366-4260-B405-CA889F4F3106}" type="datetimeFigureOut">
              <a:rPr lang="en-US">
                <a:solidFill>
                  <a:srgbClr val="000000"/>
                </a:solidFill>
              </a:rPr>
              <a:pPr>
                <a:defRPr/>
              </a:pPr>
              <a:t>4/4/2022</a:t>
            </a:fld>
            <a:endParaRPr lang="en-US">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BEFC0662-C3FC-4577-8E37-2BCC1C529E6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04251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6A41AEB-8FDE-4AD8-9762-B1D7FB2C5F35}"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29FDD5A-DB26-4BB7-8E80-698B2E098AC3}" type="slidenum">
              <a:rPr lang="en-US" altLang="en-US"/>
              <a:pPr/>
              <a:t>‹#›</a:t>
            </a:fld>
            <a:endParaRPr lang="en-US" altLang="en-US"/>
          </a:p>
        </p:txBody>
      </p:sp>
    </p:spTree>
    <p:extLst>
      <p:ext uri="{BB962C8B-B14F-4D97-AF65-F5344CB8AC3E}">
        <p14:creationId xmlns:p14="http://schemas.microsoft.com/office/powerpoint/2010/main" val="360633082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1" y="274650"/>
            <a:ext cx="2743200" cy="5851525"/>
          </a:xfrm>
        </p:spPr>
        <p:txBody>
          <a:bodyPr vert="eaVert"/>
          <a:lstStyle/>
          <a:p>
            <a:r>
              <a:rPr lang="vi-VN" smtClean="0"/>
              <a:t>Bấm &amp; sửa kiểu tiêu đề</a:t>
            </a:r>
            <a:endParaRPr lang="en-US"/>
          </a:p>
        </p:txBody>
      </p:sp>
      <p:sp>
        <p:nvSpPr>
          <p:cNvPr id="3" name="Nơi giữ chỗ cho Văn bản Dọc 2"/>
          <p:cNvSpPr>
            <a:spLocks noGrp="1"/>
          </p:cNvSpPr>
          <p:nvPr>
            <p:ph type="body" orient="vert" idx="1"/>
          </p:nvPr>
        </p:nvSpPr>
        <p:spPr>
          <a:xfrm>
            <a:off x="609600" y="274650"/>
            <a:ext cx="8026400" cy="5851525"/>
          </a:xfrm>
        </p:spPr>
        <p:txBody>
          <a:bodyPr vert="eaVert"/>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en-US"/>
          </a:p>
        </p:txBody>
      </p:sp>
      <p:sp>
        <p:nvSpPr>
          <p:cNvPr id="4" name="Nơi giữ chỗ cho Ngày tháng 3"/>
          <p:cNvSpPr>
            <a:spLocks noGrp="1"/>
          </p:cNvSpPr>
          <p:nvPr>
            <p:ph type="dt" sz="half" idx="10"/>
          </p:nvPr>
        </p:nvSpPr>
        <p:spPr/>
        <p:txBody>
          <a:bodyPr/>
          <a:lstStyle>
            <a:lvl1pPr>
              <a:defRPr/>
            </a:lvl1pPr>
          </a:lstStyle>
          <a:p>
            <a:pPr>
              <a:defRPr/>
            </a:pPr>
            <a:r>
              <a:rPr lang="en-US"/>
              <a:t>31/10/2008</a:t>
            </a:r>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pPr>
              <a:defRPr/>
            </a:pPr>
            <a:fld id="{C21B7E26-B071-4F1F-8889-23C77F6866A8}" type="slidenum">
              <a:rPr lang="en-US" altLang="en-US"/>
              <a:pPr>
                <a:defRPr/>
              </a:pPr>
              <a:t>‹#›</a:t>
            </a:fld>
            <a:endParaRPr lang="en-US" altLang="en-US"/>
          </a:p>
        </p:txBody>
      </p:sp>
    </p:spTree>
    <p:extLst>
      <p:ext uri="{BB962C8B-B14F-4D97-AF65-F5344CB8AC3E}">
        <p14:creationId xmlns:p14="http://schemas.microsoft.com/office/powerpoint/2010/main" val="315935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B4937AA-3AB7-4E45-95F6-6B1D7D7872F4}"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765ABED-45F3-470D-ABE0-250ACBA16CF2}" type="slidenum">
              <a:rPr lang="en-US" altLang="en-US"/>
              <a:pPr/>
              <a:t>‹#›</a:t>
            </a:fld>
            <a:endParaRPr lang="en-US" altLang="en-US"/>
          </a:p>
        </p:txBody>
      </p:sp>
    </p:spTree>
    <p:extLst>
      <p:ext uri="{BB962C8B-B14F-4D97-AF65-F5344CB8AC3E}">
        <p14:creationId xmlns:p14="http://schemas.microsoft.com/office/powerpoint/2010/main" val="33220660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F4FBDE7-6048-4A18-95E8-DF24774346E4}"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C21378B-2035-4AD3-A336-057E2667CB8A}" type="slidenum">
              <a:rPr lang="en-US" altLang="en-US"/>
              <a:pPr/>
              <a:t>‹#›</a:t>
            </a:fld>
            <a:endParaRPr lang="en-US" altLang="en-US"/>
          </a:p>
        </p:txBody>
      </p:sp>
    </p:spTree>
    <p:extLst>
      <p:ext uri="{BB962C8B-B14F-4D97-AF65-F5344CB8AC3E}">
        <p14:creationId xmlns:p14="http://schemas.microsoft.com/office/powerpoint/2010/main" val="17674415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FC3D6FE-2A76-41C4-9E31-4BE0C26C3F27}"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9A1492F-95F3-4083-821B-E9E5C9C9F034}" type="slidenum">
              <a:rPr lang="en-US" altLang="en-US"/>
              <a:pPr/>
              <a:t>‹#›</a:t>
            </a:fld>
            <a:endParaRPr lang="en-US" altLang="en-US"/>
          </a:p>
        </p:txBody>
      </p:sp>
    </p:spTree>
    <p:extLst>
      <p:ext uri="{BB962C8B-B14F-4D97-AF65-F5344CB8AC3E}">
        <p14:creationId xmlns:p14="http://schemas.microsoft.com/office/powerpoint/2010/main" val="36761970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B0BDC02A-6287-4515-B80E-5222DF672F3B}"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3526EDD-95EE-4AAE-8471-08893C8602FD}" type="slidenum">
              <a:rPr lang="en-US" altLang="en-US"/>
              <a:pPr/>
              <a:t>‹#›</a:t>
            </a:fld>
            <a:endParaRPr lang="en-US" altLang="en-US"/>
          </a:p>
        </p:txBody>
      </p:sp>
    </p:spTree>
    <p:extLst>
      <p:ext uri="{BB962C8B-B14F-4D97-AF65-F5344CB8AC3E}">
        <p14:creationId xmlns:p14="http://schemas.microsoft.com/office/powerpoint/2010/main" val="18853751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B2BB456-9F56-49C3-8CF9-DB72A00C42F5}"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BD002D6-9322-4739-BD8B-744C5C55AD1F}" type="slidenum">
              <a:rPr lang="en-US" altLang="en-US"/>
              <a:pPr/>
              <a:t>‹#›</a:t>
            </a:fld>
            <a:endParaRPr lang="en-US" altLang="en-US"/>
          </a:p>
        </p:txBody>
      </p:sp>
    </p:spTree>
    <p:extLst>
      <p:ext uri="{BB962C8B-B14F-4D97-AF65-F5344CB8AC3E}">
        <p14:creationId xmlns:p14="http://schemas.microsoft.com/office/powerpoint/2010/main" val="267980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08683A4-DE4A-4AF1-B1CE-E208D7615EC4}"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AA7E764-6D0F-4E14-80FE-ED515323FBC5}" type="slidenum">
              <a:rPr lang="en-US" altLang="en-US"/>
              <a:pPr/>
              <a:t>‹#›</a:t>
            </a:fld>
            <a:endParaRPr lang="en-US" altLang="en-US"/>
          </a:p>
        </p:txBody>
      </p:sp>
    </p:spTree>
    <p:extLst>
      <p:ext uri="{BB962C8B-B14F-4D97-AF65-F5344CB8AC3E}">
        <p14:creationId xmlns:p14="http://schemas.microsoft.com/office/powerpoint/2010/main" val="3919346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632516F0-2F39-4A98-9FA7-BCAD0E2A9923}"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141D2C8-8C69-430C-9467-19FF4131DBC2}" type="slidenum">
              <a:rPr lang="en-US" altLang="en-US"/>
              <a:pPr/>
              <a:t>‹#›</a:t>
            </a:fld>
            <a:endParaRPr lang="en-US" altLang="en-US"/>
          </a:p>
        </p:txBody>
      </p:sp>
    </p:spTree>
    <p:extLst>
      <p:ext uri="{BB962C8B-B14F-4D97-AF65-F5344CB8AC3E}">
        <p14:creationId xmlns:p14="http://schemas.microsoft.com/office/powerpoint/2010/main" val="37369882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6B4FDDD3-F606-4677-A926-D6B563D630D9}"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8627E588-AABD-4DA7-B9E7-9E31662485F9}" type="slidenum">
              <a:rPr lang="en-US" altLang="en-US"/>
              <a:pPr/>
              <a:t>‹#›</a:t>
            </a:fld>
            <a:endParaRPr lang="en-US" altLang="en-US"/>
          </a:p>
        </p:txBody>
      </p:sp>
    </p:spTree>
    <p:extLst>
      <p:ext uri="{BB962C8B-B14F-4D97-AF65-F5344CB8AC3E}">
        <p14:creationId xmlns:p14="http://schemas.microsoft.com/office/powerpoint/2010/main" val="6737442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EE6A308C-991C-44B4-BA09-215834AE4E62}"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D6D8E0E5-3FCF-4CDD-BB36-A970E5591A6A}" type="slidenum">
              <a:rPr lang="en-US" altLang="en-US"/>
              <a:pPr/>
              <a:t>‹#›</a:t>
            </a:fld>
            <a:endParaRPr lang="en-US" altLang="en-US"/>
          </a:p>
        </p:txBody>
      </p:sp>
    </p:spTree>
    <p:extLst>
      <p:ext uri="{BB962C8B-B14F-4D97-AF65-F5344CB8AC3E}">
        <p14:creationId xmlns:p14="http://schemas.microsoft.com/office/powerpoint/2010/main" val="1625069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E7BC9023-9096-49EF-93FF-27CD651E36AB}" type="datetimeFigureOut">
              <a:rPr lang="en-US">
                <a:solidFill>
                  <a:srgbClr val="000000"/>
                </a:solidFill>
              </a:rPr>
              <a:pPr>
                <a:defRPr/>
              </a:pPr>
              <a:t>4/4/2022</a:t>
            </a:fld>
            <a:endParaRPr lang="en-US">
              <a:solidFill>
                <a:srgbClr val="000000"/>
              </a:solidFill>
            </a:endParaRPr>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70599C7C-5013-4586-919C-58D7DB2FF55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45805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341BD70-8833-4102-AEE3-58DA2834C77F}"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A1A28424-16FE-4ED1-B345-9EFDBDD240A7}" type="slidenum">
              <a:rPr lang="en-US" altLang="en-US"/>
              <a:pPr/>
              <a:t>‹#›</a:t>
            </a:fld>
            <a:endParaRPr lang="en-US" altLang="en-US"/>
          </a:p>
        </p:txBody>
      </p:sp>
    </p:spTree>
    <p:extLst>
      <p:ext uri="{BB962C8B-B14F-4D97-AF65-F5344CB8AC3E}">
        <p14:creationId xmlns:p14="http://schemas.microsoft.com/office/powerpoint/2010/main" val="29130305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6A41AEB-8FDE-4AD8-9762-B1D7FB2C5F35}"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29FDD5A-DB26-4BB7-8E80-698B2E098AC3}" type="slidenum">
              <a:rPr lang="en-US" altLang="en-US"/>
              <a:pPr/>
              <a:t>‹#›</a:t>
            </a:fld>
            <a:endParaRPr lang="en-US" altLang="en-US"/>
          </a:p>
        </p:txBody>
      </p:sp>
    </p:spTree>
    <p:extLst>
      <p:ext uri="{BB962C8B-B14F-4D97-AF65-F5344CB8AC3E}">
        <p14:creationId xmlns:p14="http://schemas.microsoft.com/office/powerpoint/2010/main" val="11149642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B4937AA-3AB7-4E45-95F6-6B1D7D7872F4}"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765ABED-45F3-470D-ABE0-250ACBA16CF2}" type="slidenum">
              <a:rPr lang="en-US" altLang="en-US"/>
              <a:pPr/>
              <a:t>‹#›</a:t>
            </a:fld>
            <a:endParaRPr lang="en-US" altLang="en-US"/>
          </a:p>
        </p:txBody>
      </p:sp>
    </p:spTree>
    <p:extLst>
      <p:ext uri="{BB962C8B-B14F-4D97-AF65-F5344CB8AC3E}">
        <p14:creationId xmlns:p14="http://schemas.microsoft.com/office/powerpoint/2010/main" val="24014352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F4FBDE7-6048-4A18-95E8-DF24774346E4}"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C21378B-2035-4AD3-A336-057E2667CB8A}" type="slidenum">
              <a:rPr lang="en-US" altLang="en-US"/>
              <a:pPr/>
              <a:t>‹#›</a:t>
            </a:fld>
            <a:endParaRPr lang="en-US" altLang="en-US"/>
          </a:p>
        </p:txBody>
      </p:sp>
    </p:spTree>
    <p:extLst>
      <p:ext uri="{BB962C8B-B14F-4D97-AF65-F5344CB8AC3E}">
        <p14:creationId xmlns:p14="http://schemas.microsoft.com/office/powerpoint/2010/main" val="227444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FC3D6FE-2A76-41C4-9E31-4BE0C26C3F27}"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9A1492F-95F3-4083-821B-E9E5C9C9F034}" type="slidenum">
              <a:rPr lang="en-US" altLang="en-US"/>
              <a:pPr/>
              <a:t>‹#›</a:t>
            </a:fld>
            <a:endParaRPr lang="en-US" altLang="en-US"/>
          </a:p>
        </p:txBody>
      </p:sp>
    </p:spTree>
    <p:extLst>
      <p:ext uri="{BB962C8B-B14F-4D97-AF65-F5344CB8AC3E}">
        <p14:creationId xmlns:p14="http://schemas.microsoft.com/office/powerpoint/2010/main" val="27861435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B0BDC02A-6287-4515-B80E-5222DF672F3B}"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3526EDD-95EE-4AAE-8471-08893C8602FD}" type="slidenum">
              <a:rPr lang="en-US" altLang="en-US"/>
              <a:pPr/>
              <a:t>‹#›</a:t>
            </a:fld>
            <a:endParaRPr lang="en-US" altLang="en-US"/>
          </a:p>
        </p:txBody>
      </p:sp>
    </p:spTree>
    <p:extLst>
      <p:ext uri="{BB962C8B-B14F-4D97-AF65-F5344CB8AC3E}">
        <p14:creationId xmlns:p14="http://schemas.microsoft.com/office/powerpoint/2010/main" val="42067115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B2BB456-9F56-49C3-8CF9-DB72A00C42F5}"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BD002D6-9322-4739-BD8B-744C5C55AD1F}" type="slidenum">
              <a:rPr lang="en-US" altLang="en-US"/>
              <a:pPr/>
              <a:t>‹#›</a:t>
            </a:fld>
            <a:endParaRPr lang="en-US" altLang="en-US"/>
          </a:p>
        </p:txBody>
      </p:sp>
    </p:spTree>
    <p:extLst>
      <p:ext uri="{BB962C8B-B14F-4D97-AF65-F5344CB8AC3E}">
        <p14:creationId xmlns:p14="http://schemas.microsoft.com/office/powerpoint/2010/main" val="11851456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08683A4-DE4A-4AF1-B1CE-E208D7615EC4}"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AA7E764-6D0F-4E14-80FE-ED515323FBC5}" type="slidenum">
              <a:rPr lang="en-US" altLang="en-US"/>
              <a:pPr/>
              <a:t>‹#›</a:t>
            </a:fld>
            <a:endParaRPr lang="en-US" altLang="en-US"/>
          </a:p>
        </p:txBody>
      </p:sp>
    </p:spTree>
    <p:extLst>
      <p:ext uri="{BB962C8B-B14F-4D97-AF65-F5344CB8AC3E}">
        <p14:creationId xmlns:p14="http://schemas.microsoft.com/office/powerpoint/2010/main" val="13457913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632516F0-2F39-4A98-9FA7-BCAD0E2A9923}"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141D2C8-8C69-430C-9467-19FF4131DBC2}" type="slidenum">
              <a:rPr lang="en-US" altLang="en-US"/>
              <a:pPr/>
              <a:t>‹#›</a:t>
            </a:fld>
            <a:endParaRPr lang="en-US" altLang="en-US"/>
          </a:p>
        </p:txBody>
      </p:sp>
    </p:spTree>
    <p:extLst>
      <p:ext uri="{BB962C8B-B14F-4D97-AF65-F5344CB8AC3E}">
        <p14:creationId xmlns:p14="http://schemas.microsoft.com/office/powerpoint/2010/main" val="30409743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6B4FDDD3-F606-4677-A926-D6B563D630D9}"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8627E588-AABD-4DA7-B9E7-9E31662485F9}" type="slidenum">
              <a:rPr lang="en-US" altLang="en-US"/>
              <a:pPr/>
              <a:t>‹#›</a:t>
            </a:fld>
            <a:endParaRPr lang="en-US" altLang="en-US"/>
          </a:p>
        </p:txBody>
      </p:sp>
    </p:spTree>
    <p:extLst>
      <p:ext uri="{BB962C8B-B14F-4D97-AF65-F5344CB8AC3E}">
        <p14:creationId xmlns:p14="http://schemas.microsoft.com/office/powerpoint/2010/main" val="42324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C88947C8-3E6B-41B0-AB73-BBC8695E7F89}" type="datetimeFigureOut">
              <a:rPr lang="en-US">
                <a:solidFill>
                  <a:srgbClr val="000000"/>
                </a:solidFill>
              </a:rPr>
              <a:pPr>
                <a:defRPr/>
              </a:pPr>
              <a:t>4/4/2022</a:t>
            </a:fld>
            <a:endParaRPr lang="en-US">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F12D9418-087F-447E-9BD6-25B0BA8EBA4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034903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EE6A308C-991C-44B4-BA09-215834AE4E62}"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D6D8E0E5-3FCF-4CDD-BB36-A970E5591A6A}" type="slidenum">
              <a:rPr lang="en-US" altLang="en-US"/>
              <a:pPr/>
              <a:t>‹#›</a:t>
            </a:fld>
            <a:endParaRPr lang="en-US" altLang="en-US"/>
          </a:p>
        </p:txBody>
      </p:sp>
    </p:spTree>
    <p:extLst>
      <p:ext uri="{BB962C8B-B14F-4D97-AF65-F5344CB8AC3E}">
        <p14:creationId xmlns:p14="http://schemas.microsoft.com/office/powerpoint/2010/main" val="28801446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341BD70-8833-4102-AEE3-58DA2834C77F}"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A1A28424-16FE-4ED1-B345-9EFDBDD240A7}" type="slidenum">
              <a:rPr lang="en-US" altLang="en-US"/>
              <a:pPr/>
              <a:t>‹#›</a:t>
            </a:fld>
            <a:endParaRPr lang="en-US" altLang="en-US"/>
          </a:p>
        </p:txBody>
      </p:sp>
    </p:spTree>
    <p:extLst>
      <p:ext uri="{BB962C8B-B14F-4D97-AF65-F5344CB8AC3E}">
        <p14:creationId xmlns:p14="http://schemas.microsoft.com/office/powerpoint/2010/main" val="14641612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6A41AEB-8FDE-4AD8-9762-B1D7FB2C5F35}"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29FDD5A-DB26-4BB7-8E80-698B2E098AC3}" type="slidenum">
              <a:rPr lang="en-US" altLang="en-US"/>
              <a:pPr/>
              <a:t>‹#›</a:t>
            </a:fld>
            <a:endParaRPr lang="en-US" altLang="en-US"/>
          </a:p>
        </p:txBody>
      </p:sp>
    </p:spTree>
    <p:extLst>
      <p:ext uri="{BB962C8B-B14F-4D97-AF65-F5344CB8AC3E}">
        <p14:creationId xmlns:p14="http://schemas.microsoft.com/office/powerpoint/2010/main" val="25235604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B4937AA-3AB7-4E45-95F6-6B1D7D7872F4}"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765ABED-45F3-470D-ABE0-250ACBA16CF2}" type="slidenum">
              <a:rPr lang="en-US" altLang="en-US"/>
              <a:pPr/>
              <a:t>‹#›</a:t>
            </a:fld>
            <a:endParaRPr lang="en-US" altLang="en-US"/>
          </a:p>
        </p:txBody>
      </p:sp>
    </p:spTree>
    <p:extLst>
      <p:ext uri="{BB962C8B-B14F-4D97-AF65-F5344CB8AC3E}">
        <p14:creationId xmlns:p14="http://schemas.microsoft.com/office/powerpoint/2010/main" val="4841565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F4FBDE7-6048-4A18-95E8-DF24774346E4}"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C21378B-2035-4AD3-A336-057E2667CB8A}" type="slidenum">
              <a:rPr lang="en-US" altLang="en-US"/>
              <a:pPr/>
              <a:t>‹#›</a:t>
            </a:fld>
            <a:endParaRPr lang="en-US" altLang="en-US"/>
          </a:p>
        </p:txBody>
      </p:sp>
    </p:spTree>
    <p:extLst>
      <p:ext uri="{BB962C8B-B14F-4D97-AF65-F5344CB8AC3E}">
        <p14:creationId xmlns:p14="http://schemas.microsoft.com/office/powerpoint/2010/main" val="889477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FC3D6FE-2A76-41C4-9E31-4BE0C26C3F27}"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9A1492F-95F3-4083-821B-E9E5C9C9F034}" type="slidenum">
              <a:rPr lang="en-US" altLang="en-US"/>
              <a:pPr/>
              <a:t>‹#›</a:t>
            </a:fld>
            <a:endParaRPr lang="en-US" altLang="en-US"/>
          </a:p>
        </p:txBody>
      </p:sp>
    </p:spTree>
    <p:extLst>
      <p:ext uri="{BB962C8B-B14F-4D97-AF65-F5344CB8AC3E}">
        <p14:creationId xmlns:p14="http://schemas.microsoft.com/office/powerpoint/2010/main" val="35465489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B0BDC02A-6287-4515-B80E-5222DF672F3B}"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3526EDD-95EE-4AAE-8471-08893C8602FD}" type="slidenum">
              <a:rPr lang="en-US" altLang="en-US"/>
              <a:pPr/>
              <a:t>‹#›</a:t>
            </a:fld>
            <a:endParaRPr lang="en-US" altLang="en-US"/>
          </a:p>
        </p:txBody>
      </p:sp>
    </p:spTree>
    <p:extLst>
      <p:ext uri="{BB962C8B-B14F-4D97-AF65-F5344CB8AC3E}">
        <p14:creationId xmlns:p14="http://schemas.microsoft.com/office/powerpoint/2010/main" val="5957379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B2BB456-9F56-49C3-8CF9-DB72A00C42F5}"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BD002D6-9322-4739-BD8B-744C5C55AD1F}" type="slidenum">
              <a:rPr lang="en-US" altLang="en-US"/>
              <a:pPr/>
              <a:t>‹#›</a:t>
            </a:fld>
            <a:endParaRPr lang="en-US" altLang="en-US"/>
          </a:p>
        </p:txBody>
      </p:sp>
    </p:spTree>
    <p:extLst>
      <p:ext uri="{BB962C8B-B14F-4D97-AF65-F5344CB8AC3E}">
        <p14:creationId xmlns:p14="http://schemas.microsoft.com/office/powerpoint/2010/main" val="38029367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08683A4-DE4A-4AF1-B1CE-E208D7615EC4}"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AA7E764-6D0F-4E14-80FE-ED515323FBC5}" type="slidenum">
              <a:rPr lang="en-US" altLang="en-US"/>
              <a:pPr/>
              <a:t>‹#›</a:t>
            </a:fld>
            <a:endParaRPr lang="en-US" altLang="en-US"/>
          </a:p>
        </p:txBody>
      </p:sp>
    </p:spTree>
    <p:extLst>
      <p:ext uri="{BB962C8B-B14F-4D97-AF65-F5344CB8AC3E}">
        <p14:creationId xmlns:p14="http://schemas.microsoft.com/office/powerpoint/2010/main" val="7957704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632516F0-2F39-4A98-9FA7-BCAD0E2A9923}"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141D2C8-8C69-430C-9467-19FF4131DBC2}" type="slidenum">
              <a:rPr lang="en-US" altLang="en-US"/>
              <a:pPr/>
              <a:t>‹#›</a:t>
            </a:fld>
            <a:endParaRPr lang="en-US" altLang="en-US"/>
          </a:p>
        </p:txBody>
      </p:sp>
    </p:spTree>
    <p:extLst>
      <p:ext uri="{BB962C8B-B14F-4D97-AF65-F5344CB8AC3E}">
        <p14:creationId xmlns:p14="http://schemas.microsoft.com/office/powerpoint/2010/main" val="1231833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9AB505B6-C7E2-407F-984F-A5E9F79ED6E5}" type="datetimeFigureOut">
              <a:rPr lang="en-US">
                <a:solidFill>
                  <a:srgbClr val="000000"/>
                </a:solidFill>
              </a:rPr>
              <a:pPr>
                <a:defRPr/>
              </a:pPr>
              <a:t>4/4/2022</a:t>
            </a:fld>
            <a:endParaRPr lang="en-US">
              <a:solidFill>
                <a:srgbClr val="000000"/>
              </a:solidFill>
            </a:endParaRPr>
          </a:p>
        </p:txBody>
      </p:sp>
      <p:sp>
        <p:nvSpPr>
          <p:cNvPr id="8"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FE204876-73DE-4AB0-AE5F-A98645851E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882130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6B4FDDD3-F606-4677-A926-D6B563D630D9}"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8627E588-AABD-4DA7-B9E7-9E31662485F9}" type="slidenum">
              <a:rPr lang="en-US" altLang="en-US"/>
              <a:pPr/>
              <a:t>‹#›</a:t>
            </a:fld>
            <a:endParaRPr lang="en-US" altLang="en-US"/>
          </a:p>
        </p:txBody>
      </p:sp>
    </p:spTree>
    <p:extLst>
      <p:ext uri="{BB962C8B-B14F-4D97-AF65-F5344CB8AC3E}">
        <p14:creationId xmlns:p14="http://schemas.microsoft.com/office/powerpoint/2010/main" val="32780311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EE6A308C-991C-44B4-BA09-215834AE4E62}"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D6D8E0E5-3FCF-4CDD-BB36-A970E5591A6A}" type="slidenum">
              <a:rPr lang="en-US" altLang="en-US"/>
              <a:pPr/>
              <a:t>‹#›</a:t>
            </a:fld>
            <a:endParaRPr lang="en-US" altLang="en-US"/>
          </a:p>
        </p:txBody>
      </p:sp>
    </p:spTree>
    <p:extLst>
      <p:ext uri="{BB962C8B-B14F-4D97-AF65-F5344CB8AC3E}">
        <p14:creationId xmlns:p14="http://schemas.microsoft.com/office/powerpoint/2010/main" val="40740275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341BD70-8833-4102-AEE3-58DA2834C77F}"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A1A28424-16FE-4ED1-B345-9EFDBDD240A7}" type="slidenum">
              <a:rPr lang="en-US" altLang="en-US"/>
              <a:pPr/>
              <a:t>‹#›</a:t>
            </a:fld>
            <a:endParaRPr lang="en-US" altLang="en-US"/>
          </a:p>
        </p:txBody>
      </p:sp>
    </p:spTree>
    <p:extLst>
      <p:ext uri="{BB962C8B-B14F-4D97-AF65-F5344CB8AC3E}">
        <p14:creationId xmlns:p14="http://schemas.microsoft.com/office/powerpoint/2010/main" val="41200013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6A41AEB-8FDE-4AD8-9762-B1D7FB2C5F35}"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29FDD5A-DB26-4BB7-8E80-698B2E098AC3}" type="slidenum">
              <a:rPr lang="en-US" altLang="en-US"/>
              <a:pPr/>
              <a:t>‹#›</a:t>
            </a:fld>
            <a:endParaRPr lang="en-US" altLang="en-US"/>
          </a:p>
        </p:txBody>
      </p:sp>
    </p:spTree>
    <p:extLst>
      <p:ext uri="{BB962C8B-B14F-4D97-AF65-F5344CB8AC3E}">
        <p14:creationId xmlns:p14="http://schemas.microsoft.com/office/powerpoint/2010/main" val="17206122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B4937AA-3AB7-4E45-95F6-6B1D7D7872F4}"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765ABED-45F3-470D-ABE0-250ACBA16CF2}" type="slidenum">
              <a:rPr lang="en-US" altLang="en-US"/>
              <a:pPr/>
              <a:t>‹#›</a:t>
            </a:fld>
            <a:endParaRPr lang="en-US" altLang="en-US"/>
          </a:p>
        </p:txBody>
      </p:sp>
    </p:spTree>
    <p:extLst>
      <p:ext uri="{BB962C8B-B14F-4D97-AF65-F5344CB8AC3E}">
        <p14:creationId xmlns:p14="http://schemas.microsoft.com/office/powerpoint/2010/main" val="1707505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F4FBDE7-6048-4A18-95E8-DF24774346E4}"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C21378B-2035-4AD3-A336-057E2667CB8A}" type="slidenum">
              <a:rPr lang="en-US" altLang="en-US"/>
              <a:pPr/>
              <a:t>‹#›</a:t>
            </a:fld>
            <a:endParaRPr lang="en-US" altLang="en-US"/>
          </a:p>
        </p:txBody>
      </p:sp>
    </p:spTree>
    <p:extLst>
      <p:ext uri="{BB962C8B-B14F-4D97-AF65-F5344CB8AC3E}">
        <p14:creationId xmlns:p14="http://schemas.microsoft.com/office/powerpoint/2010/main" val="11429809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FC3D6FE-2A76-41C4-9E31-4BE0C26C3F27}"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9A1492F-95F3-4083-821B-E9E5C9C9F034}" type="slidenum">
              <a:rPr lang="en-US" altLang="en-US"/>
              <a:pPr/>
              <a:t>‹#›</a:t>
            </a:fld>
            <a:endParaRPr lang="en-US" altLang="en-US"/>
          </a:p>
        </p:txBody>
      </p:sp>
    </p:spTree>
    <p:extLst>
      <p:ext uri="{BB962C8B-B14F-4D97-AF65-F5344CB8AC3E}">
        <p14:creationId xmlns:p14="http://schemas.microsoft.com/office/powerpoint/2010/main" val="17775331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301725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04634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01062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22CE3B34-CD68-42D1-A277-7A5CC87E40D0}" type="datetimeFigureOut">
              <a:rPr lang="en-US">
                <a:solidFill>
                  <a:srgbClr val="000000"/>
                </a:solidFill>
              </a:rPr>
              <a:pPr>
                <a:defRPr/>
              </a:pPr>
              <a:t>4/4/2022</a:t>
            </a:fld>
            <a:endParaRPr lang="en-US">
              <a:solidFill>
                <a:srgbClr val="000000"/>
              </a:solidFill>
            </a:endParaRPr>
          </a:p>
        </p:txBody>
      </p:sp>
      <p:sp>
        <p:nvSpPr>
          <p:cNvPr id="4"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6258E44A-0F19-47AD-80A1-A9D49279C6B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191010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993779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13123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767932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837620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3"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094828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953627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980503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401827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8BF911-BEEA-4777-A94E-9CD071F2241A}" type="datetimeFigureOut">
              <a:rPr lang="en-US" smtClean="0">
                <a:solidFill>
                  <a:prstClr val="black">
                    <a:tint val="75000"/>
                  </a:prstClr>
                </a:solidFill>
              </a:rPr>
              <a:pPr/>
              <a:t>4/4/2022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3B0BA6-940E-4B5F-A5EB-7BA524381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36595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8BF911-BEEA-4777-A94E-9CD071F2241A}" type="datetimeFigureOut">
              <a:rPr lang="en-US" smtClean="0">
                <a:solidFill>
                  <a:prstClr val="black">
                    <a:tint val="75000"/>
                  </a:prstClr>
                </a:solidFill>
              </a:rPr>
              <a:pPr/>
              <a:t>4/4/2022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3B0BA6-940E-4B5F-A5EB-7BA524381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5046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231A29DA-9C19-4EA6-A3DE-FC116233EC76}" type="datetimeFigureOut">
              <a:rPr lang="en-US">
                <a:solidFill>
                  <a:srgbClr val="000000"/>
                </a:solidFill>
              </a:rPr>
              <a:pPr>
                <a:defRPr/>
              </a:pPr>
              <a:t>4/4/2022</a:t>
            </a:fld>
            <a:endParaRPr lang="en-US">
              <a:solidFill>
                <a:srgbClr val="000000"/>
              </a:solidFill>
            </a:endParaRPr>
          </a:p>
        </p:txBody>
      </p:sp>
      <p:sp>
        <p:nvSpPr>
          <p:cNvPr id="3"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0A68C0F6-DC90-4FD1-B5A7-C2A878A82D7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982145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08BF911-BEEA-4777-A94E-9CD071F2241A}" type="datetimeFigureOut">
              <a:rPr lang="en-US" smtClean="0">
                <a:solidFill>
                  <a:prstClr val="black">
                    <a:tint val="75000"/>
                  </a:prstClr>
                </a:solidFill>
              </a:rPr>
              <a:pPr/>
              <a:t>4/4/2022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3B0BA6-940E-4B5F-A5EB-7BA524381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7970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8BF911-BEEA-4777-A94E-9CD071F2241A}" type="datetimeFigureOut">
              <a:rPr lang="en-US" smtClean="0">
                <a:solidFill>
                  <a:prstClr val="black">
                    <a:tint val="75000"/>
                  </a:prstClr>
                </a:solidFill>
              </a:rPr>
              <a:pPr/>
              <a:t>4/4/2022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73B0BA6-940E-4B5F-A5EB-7BA524381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92179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8BF911-BEEA-4777-A94E-9CD071F2241A}" type="datetimeFigureOut">
              <a:rPr lang="en-US" smtClean="0">
                <a:solidFill>
                  <a:prstClr val="black">
                    <a:tint val="75000"/>
                  </a:prstClr>
                </a:solidFill>
              </a:rPr>
              <a:pPr/>
              <a:t>4/4/2022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73B0BA6-940E-4B5F-A5EB-7BA524381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53695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8BF911-BEEA-4777-A94E-9CD071F2241A}" type="datetimeFigureOut">
              <a:rPr lang="en-US" smtClean="0">
                <a:solidFill>
                  <a:prstClr val="black">
                    <a:tint val="75000"/>
                  </a:prstClr>
                </a:solidFill>
              </a:rPr>
              <a:pPr/>
              <a:t>4/4/2022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73B0BA6-940E-4B5F-A5EB-7BA524381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7001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8BF911-BEEA-4777-A94E-9CD071F2241A}" type="datetimeFigureOut">
              <a:rPr lang="en-US" smtClean="0">
                <a:solidFill>
                  <a:prstClr val="black">
                    <a:tint val="75000"/>
                  </a:prstClr>
                </a:solidFill>
              </a:rPr>
              <a:pPr/>
              <a:t>4/4/2022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73B0BA6-940E-4B5F-A5EB-7BA524381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90854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08BF911-BEEA-4777-A94E-9CD071F2241A}" type="datetimeFigureOut">
              <a:rPr lang="en-US" smtClean="0">
                <a:solidFill>
                  <a:prstClr val="black">
                    <a:tint val="75000"/>
                  </a:prstClr>
                </a:solidFill>
              </a:rPr>
              <a:pPr/>
              <a:t>4/4/2022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73B0BA6-940E-4B5F-A5EB-7BA524381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8088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08BF911-BEEA-4777-A94E-9CD071F2241A}" type="datetimeFigureOut">
              <a:rPr lang="en-US" smtClean="0">
                <a:solidFill>
                  <a:prstClr val="black">
                    <a:tint val="75000"/>
                  </a:prstClr>
                </a:solidFill>
              </a:rPr>
              <a:pPr/>
              <a:t>4/4/2022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73B0BA6-940E-4B5F-A5EB-7BA524381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6733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8BF911-BEEA-4777-A94E-9CD071F2241A}" type="datetimeFigureOut">
              <a:rPr lang="en-US" smtClean="0">
                <a:solidFill>
                  <a:prstClr val="black">
                    <a:tint val="75000"/>
                  </a:prstClr>
                </a:solidFill>
              </a:rPr>
              <a:pPr/>
              <a:t>4/4/2022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3B0BA6-940E-4B5F-A5EB-7BA524381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72195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8BF911-BEEA-4777-A94E-9CD071F2241A}" type="datetimeFigureOut">
              <a:rPr lang="en-US" smtClean="0">
                <a:solidFill>
                  <a:prstClr val="black">
                    <a:tint val="75000"/>
                  </a:prstClr>
                </a:solidFill>
              </a:rPr>
              <a:pPr/>
              <a:t>4/4/2022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3B0BA6-940E-4B5F-A5EB-7BA524381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96638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39037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5D799DD8-2D01-451C-86B0-254DB246B6E0}" type="datetimeFigureOut">
              <a:rPr lang="en-US">
                <a:solidFill>
                  <a:srgbClr val="000000"/>
                </a:solidFill>
              </a:rPr>
              <a:pPr>
                <a:defRPr/>
              </a:pPr>
              <a:t>4/4/2022</a:t>
            </a:fld>
            <a:endParaRPr lang="en-US">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B4A6EFEB-5542-4024-8DCA-3D6ACA72DE7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054672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872163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145416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011643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690767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373744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00567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3"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044541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822111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856396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C8FEA-07A8-41BC-B349-B662DC8260F6}" type="datetimeFigureOut">
              <a:rPr lang="en-US" smtClean="0">
                <a:solidFill>
                  <a:prstClr val="black"/>
                </a:solidFill>
              </a:rPr>
              <a:pPr/>
              <a:t>4/4/2022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ABB07CD0-E83A-45A0-91F8-90DFC60B7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96017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fld id="{8FD59B23-31FD-4FE6-921B-D4F1080AABEA}" type="datetimeFigureOut">
              <a:rPr lang="en-US">
                <a:solidFill>
                  <a:srgbClr val="000000"/>
                </a:solidFill>
              </a:rPr>
              <a:pPr>
                <a:defRPr/>
              </a:pPr>
              <a:t>4/4/2022</a:t>
            </a:fld>
            <a:endParaRPr lang="en-US">
              <a:solidFill>
                <a:srgbClr val="000000"/>
              </a:solidFill>
            </a:endParaRPr>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AA3C6D33-CA5E-4556-BE1C-9401BD1FF6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866782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8BF911-BEEA-4777-A94E-9CD071F2241A}" type="datetimeFigureOut">
              <a:rPr lang="en-US" smtClean="0">
                <a:solidFill>
                  <a:prstClr val="black">
                    <a:tint val="75000"/>
                  </a:prstClr>
                </a:solidFill>
              </a:rPr>
              <a:pPr/>
              <a:t>4/4/2022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3B0BA6-940E-4B5F-A5EB-7BA524381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585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8BF911-BEEA-4777-A94E-9CD071F2241A}" type="datetimeFigureOut">
              <a:rPr lang="en-US" smtClean="0">
                <a:solidFill>
                  <a:prstClr val="black">
                    <a:tint val="75000"/>
                  </a:prstClr>
                </a:solidFill>
              </a:rPr>
              <a:pPr/>
              <a:t>4/4/2022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3B0BA6-940E-4B5F-A5EB-7BA524381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42674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08BF911-BEEA-4777-A94E-9CD071F2241A}" type="datetimeFigureOut">
              <a:rPr lang="en-US" smtClean="0">
                <a:solidFill>
                  <a:prstClr val="black">
                    <a:tint val="75000"/>
                  </a:prstClr>
                </a:solidFill>
              </a:rPr>
              <a:pPr/>
              <a:t>4/4/2022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3B0BA6-940E-4B5F-A5EB-7BA524381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8740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8BF911-BEEA-4777-A94E-9CD071F2241A}" type="datetimeFigureOut">
              <a:rPr lang="en-US" smtClean="0">
                <a:solidFill>
                  <a:prstClr val="black">
                    <a:tint val="75000"/>
                  </a:prstClr>
                </a:solidFill>
              </a:rPr>
              <a:pPr/>
              <a:t>4/4/2022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73B0BA6-940E-4B5F-A5EB-7BA524381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6049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8BF911-BEEA-4777-A94E-9CD071F2241A}" type="datetimeFigureOut">
              <a:rPr lang="en-US" smtClean="0">
                <a:solidFill>
                  <a:prstClr val="black">
                    <a:tint val="75000"/>
                  </a:prstClr>
                </a:solidFill>
              </a:rPr>
              <a:pPr/>
              <a:t>4/4/2022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73B0BA6-940E-4B5F-A5EB-7BA524381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02637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8BF911-BEEA-4777-A94E-9CD071F2241A}" type="datetimeFigureOut">
              <a:rPr lang="en-US" smtClean="0">
                <a:solidFill>
                  <a:prstClr val="black">
                    <a:tint val="75000"/>
                  </a:prstClr>
                </a:solidFill>
              </a:rPr>
              <a:pPr/>
              <a:t>4/4/2022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73B0BA6-940E-4B5F-A5EB-7BA524381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48012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8BF911-BEEA-4777-A94E-9CD071F2241A}" type="datetimeFigureOut">
              <a:rPr lang="en-US" smtClean="0">
                <a:solidFill>
                  <a:prstClr val="black">
                    <a:tint val="75000"/>
                  </a:prstClr>
                </a:solidFill>
              </a:rPr>
              <a:pPr/>
              <a:t>4/4/2022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73B0BA6-940E-4B5F-A5EB-7BA524381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58295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08BF911-BEEA-4777-A94E-9CD071F2241A}" type="datetimeFigureOut">
              <a:rPr lang="en-US" smtClean="0">
                <a:solidFill>
                  <a:prstClr val="black">
                    <a:tint val="75000"/>
                  </a:prstClr>
                </a:solidFill>
              </a:rPr>
              <a:pPr/>
              <a:t>4/4/2022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73B0BA6-940E-4B5F-A5EB-7BA524381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56522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08BF911-BEEA-4777-A94E-9CD071F2241A}" type="datetimeFigureOut">
              <a:rPr lang="en-US" smtClean="0">
                <a:solidFill>
                  <a:prstClr val="black">
                    <a:tint val="75000"/>
                  </a:prstClr>
                </a:solidFill>
              </a:rPr>
              <a:pPr/>
              <a:t>4/4/2022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73B0BA6-940E-4B5F-A5EB-7BA524381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43103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8BF911-BEEA-4777-A94E-9CD071F2241A}" type="datetimeFigureOut">
              <a:rPr lang="en-US" smtClean="0">
                <a:solidFill>
                  <a:prstClr val="black">
                    <a:tint val="75000"/>
                  </a:prstClr>
                </a:solidFill>
              </a:rPr>
              <a:pPr/>
              <a:t>4/4/2022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3B0BA6-940E-4B5F-A5EB-7BA524381C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3437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2.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3.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theme" Target="../theme/theme16.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jp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24" name="Rectangle 4">
            <a:extLst>
              <a:ext uri="{FF2B5EF4-FFF2-40B4-BE49-F238E27FC236}"/>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fld id="{EFA2599E-ACB0-46C9-A2B1-2C0FCFDC4E1B}" type="datetimeFigureOut">
              <a:rPr lang="en-US">
                <a:solidFill>
                  <a:srgbClr val="000000"/>
                </a:solidFill>
              </a:rPr>
              <a:pPr>
                <a:defRPr/>
              </a:pPr>
              <a:t>4/4/2022</a:t>
            </a:fld>
            <a:endParaRPr lang="en-US">
              <a:solidFill>
                <a:srgbClr val="000000"/>
              </a:solidFill>
            </a:endParaRPr>
          </a:p>
        </p:txBody>
      </p:sp>
      <p:sp>
        <p:nvSpPr>
          <p:cNvPr id="30725" name="Rectangle 5">
            <a:extLst>
              <a:ext uri="{FF2B5EF4-FFF2-40B4-BE49-F238E27FC236}"/>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solidFill>
                <a:srgbClr val="000000"/>
              </a:solidFill>
            </a:endParaRPr>
          </a:p>
        </p:txBody>
      </p:sp>
      <p:sp>
        <p:nvSpPr>
          <p:cNvPr id="30726" name="Rectangle 6">
            <a:extLst>
              <a:ext uri="{FF2B5EF4-FFF2-40B4-BE49-F238E27FC236}"/>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054A878-E8E4-43AC-900B-3A4A2371499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48853385"/>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4B2C3E9C-E46E-4B66-BF45-61E73AF554E2}"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C4DD21DA-F7D0-4DF5-8468-1B74F51323E0}" type="slidenum">
              <a:rPr lang="en-US" altLang="en-US"/>
              <a:pPr/>
              <a:t>‹#›</a:t>
            </a:fld>
            <a:endParaRPr lang="en-US" altLang="en-US"/>
          </a:p>
        </p:txBody>
      </p:sp>
    </p:spTree>
    <p:extLst>
      <p:ext uri="{BB962C8B-B14F-4D97-AF65-F5344CB8AC3E}">
        <p14:creationId xmlns:p14="http://schemas.microsoft.com/office/powerpoint/2010/main" val="4013311128"/>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4B2C3E9C-E46E-4B66-BF45-61E73AF554E2}"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C4DD21DA-F7D0-4DF5-8468-1B74F51323E0}" type="slidenum">
              <a:rPr lang="en-US" altLang="en-US"/>
              <a:pPr/>
              <a:t>‹#›</a:t>
            </a:fld>
            <a:endParaRPr lang="en-US" altLang="en-US"/>
          </a:p>
        </p:txBody>
      </p:sp>
    </p:spTree>
    <p:extLst>
      <p:ext uri="{BB962C8B-B14F-4D97-AF65-F5344CB8AC3E}">
        <p14:creationId xmlns:p14="http://schemas.microsoft.com/office/powerpoint/2010/main" val="805173164"/>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b="1">
                <a:solidFill>
                  <a:srgbClr val="0000CC"/>
                </a:solidFill>
                <a:latin typeface="+mn-lt"/>
              </a:defRPr>
            </a:lvl1pPr>
          </a:lstStyle>
          <a:p>
            <a:pPr eaLnBrk="1" hangingPunct="1">
              <a:defRPr/>
            </a:pPr>
            <a:endParaRPr lang="en-US" sz="3200"/>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b="1">
                <a:solidFill>
                  <a:srgbClr val="0000CC"/>
                </a:solidFill>
                <a:latin typeface="+mn-lt"/>
              </a:defRPr>
            </a:lvl1pPr>
          </a:lstStyle>
          <a:p>
            <a:pPr eaLnBrk="1" hangingPunct="1">
              <a:defRPr/>
            </a:pPr>
            <a:endParaRPr lang="en-US" sz="3200"/>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b="1">
                <a:solidFill>
                  <a:srgbClr val="0000CC"/>
                </a:solidFill>
                <a:latin typeface="VNI-Helve-Condense" pitchFamily="2" charset="0"/>
              </a:defRPr>
            </a:lvl1pPr>
          </a:lstStyle>
          <a:p>
            <a:pPr eaLnBrk="1" hangingPunct="1"/>
            <a:fld id="{8957F329-0373-4A40-B73C-64E4F36A3244}" type="slidenum">
              <a:rPr lang="en-US" altLang="en-US" sz="3200" smtClean="0"/>
              <a:pPr eaLnBrk="1" hangingPunct="1"/>
              <a:t>‹#›</a:t>
            </a:fld>
            <a:endParaRPr lang="en-US" altLang="en-US" sz="3200" smtClean="0"/>
          </a:p>
        </p:txBody>
      </p:sp>
    </p:spTree>
    <p:extLst>
      <p:ext uri="{BB962C8B-B14F-4D97-AF65-F5344CB8AC3E}">
        <p14:creationId xmlns:p14="http://schemas.microsoft.com/office/powerpoint/2010/main" val="1323275870"/>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Lst>
  <p:transition spd="med"/>
  <p:txStyles>
    <p:titleStyle>
      <a:lvl1pPr algn="ctr" rtl="0" eaLnBrk="0" fontAlgn="base" hangingPunct="0">
        <a:spcBef>
          <a:spcPct val="0"/>
        </a:spcBef>
        <a:spcAft>
          <a:spcPct val="0"/>
        </a:spcAft>
        <a:defRPr sz="3200" b="1">
          <a:solidFill>
            <a:srgbClr val="0000CC"/>
          </a:solidFill>
          <a:latin typeface="+mj-lt"/>
          <a:ea typeface="+mj-ea"/>
          <a:cs typeface="+mj-cs"/>
        </a:defRPr>
      </a:lvl1pPr>
      <a:lvl2pPr algn="ctr" rtl="0" eaLnBrk="0" fontAlgn="base" hangingPunct="0">
        <a:spcBef>
          <a:spcPct val="0"/>
        </a:spcBef>
        <a:spcAft>
          <a:spcPct val="0"/>
        </a:spcAft>
        <a:defRPr sz="3200" b="1">
          <a:solidFill>
            <a:srgbClr val="0000CC"/>
          </a:solidFill>
          <a:latin typeface="VNI-Helve-Condense" pitchFamily="2" charset="0"/>
        </a:defRPr>
      </a:lvl2pPr>
      <a:lvl3pPr algn="ctr" rtl="0" eaLnBrk="0" fontAlgn="base" hangingPunct="0">
        <a:spcBef>
          <a:spcPct val="0"/>
        </a:spcBef>
        <a:spcAft>
          <a:spcPct val="0"/>
        </a:spcAft>
        <a:defRPr sz="3200" b="1">
          <a:solidFill>
            <a:srgbClr val="0000CC"/>
          </a:solidFill>
          <a:latin typeface="VNI-Helve-Condense" pitchFamily="2" charset="0"/>
        </a:defRPr>
      </a:lvl3pPr>
      <a:lvl4pPr algn="ctr" rtl="0" eaLnBrk="0" fontAlgn="base" hangingPunct="0">
        <a:spcBef>
          <a:spcPct val="0"/>
        </a:spcBef>
        <a:spcAft>
          <a:spcPct val="0"/>
        </a:spcAft>
        <a:defRPr sz="3200" b="1">
          <a:solidFill>
            <a:srgbClr val="0000CC"/>
          </a:solidFill>
          <a:latin typeface="VNI-Helve-Condense" pitchFamily="2" charset="0"/>
        </a:defRPr>
      </a:lvl4pPr>
      <a:lvl5pPr algn="ctr" rtl="0" eaLnBrk="0" fontAlgn="base" hangingPunct="0">
        <a:spcBef>
          <a:spcPct val="0"/>
        </a:spcBef>
        <a:spcAft>
          <a:spcPct val="0"/>
        </a:spcAft>
        <a:defRPr sz="3200" b="1">
          <a:solidFill>
            <a:srgbClr val="0000CC"/>
          </a:solidFill>
          <a:latin typeface="VNI-Helve-Condense" pitchFamily="2" charset="0"/>
        </a:defRPr>
      </a:lvl5pPr>
      <a:lvl6pPr marL="457200" algn="ctr" rtl="0" fontAlgn="base">
        <a:spcBef>
          <a:spcPct val="0"/>
        </a:spcBef>
        <a:spcAft>
          <a:spcPct val="0"/>
        </a:spcAft>
        <a:defRPr sz="3200" b="1">
          <a:solidFill>
            <a:srgbClr val="0000CC"/>
          </a:solidFill>
          <a:latin typeface="VNI-Helve-Condense" pitchFamily="2" charset="0"/>
        </a:defRPr>
      </a:lvl6pPr>
      <a:lvl7pPr marL="914400" algn="ctr" rtl="0" fontAlgn="base">
        <a:spcBef>
          <a:spcPct val="0"/>
        </a:spcBef>
        <a:spcAft>
          <a:spcPct val="0"/>
        </a:spcAft>
        <a:defRPr sz="3200" b="1">
          <a:solidFill>
            <a:srgbClr val="0000CC"/>
          </a:solidFill>
          <a:latin typeface="VNI-Helve-Condense" pitchFamily="2" charset="0"/>
        </a:defRPr>
      </a:lvl7pPr>
      <a:lvl8pPr marL="1371600" algn="ctr" rtl="0" fontAlgn="base">
        <a:spcBef>
          <a:spcPct val="0"/>
        </a:spcBef>
        <a:spcAft>
          <a:spcPct val="0"/>
        </a:spcAft>
        <a:defRPr sz="3200" b="1">
          <a:solidFill>
            <a:srgbClr val="0000CC"/>
          </a:solidFill>
          <a:latin typeface="VNI-Helve-Condense" pitchFamily="2" charset="0"/>
        </a:defRPr>
      </a:lvl8pPr>
      <a:lvl9pPr marL="1828800" algn="ctr" rtl="0" fontAlgn="base">
        <a:spcBef>
          <a:spcPct val="0"/>
        </a:spcBef>
        <a:spcAft>
          <a:spcPct val="0"/>
        </a:spcAft>
        <a:defRPr sz="3200" b="1">
          <a:solidFill>
            <a:srgbClr val="0000CC"/>
          </a:solidFill>
          <a:latin typeface="VNI-Helve-Condense" pitchFamily="2" charset="0"/>
        </a:defRPr>
      </a:lvl9pPr>
    </p:titleStyle>
    <p:bodyStyle>
      <a:lvl1pPr marL="342900" indent="-342900" algn="l" rtl="0" eaLnBrk="0" fontAlgn="base" hangingPunct="0">
        <a:spcBef>
          <a:spcPct val="20000"/>
        </a:spcBef>
        <a:spcAft>
          <a:spcPct val="0"/>
        </a:spcAft>
        <a:buChar char="•"/>
        <a:defRPr sz="3200" b="1">
          <a:solidFill>
            <a:srgbClr val="0000CC"/>
          </a:solidFill>
          <a:latin typeface="+mn-lt"/>
          <a:ea typeface="+mn-ea"/>
          <a:cs typeface="+mn-cs"/>
        </a:defRPr>
      </a:lvl1pPr>
      <a:lvl2pPr marL="742950" indent="-285750" algn="l" rtl="0" eaLnBrk="0" fontAlgn="base" hangingPunct="0">
        <a:spcBef>
          <a:spcPct val="20000"/>
        </a:spcBef>
        <a:spcAft>
          <a:spcPct val="0"/>
        </a:spcAft>
        <a:buChar char="–"/>
        <a:defRPr sz="3200" b="1">
          <a:solidFill>
            <a:srgbClr val="0000CC"/>
          </a:solidFill>
          <a:latin typeface="+mn-lt"/>
        </a:defRPr>
      </a:lvl2pPr>
      <a:lvl3pPr marL="1143000" indent="-228600" algn="l" rtl="0" eaLnBrk="0" fontAlgn="base" hangingPunct="0">
        <a:spcBef>
          <a:spcPct val="20000"/>
        </a:spcBef>
        <a:spcAft>
          <a:spcPct val="0"/>
        </a:spcAft>
        <a:buChar char="•"/>
        <a:defRPr sz="3200" b="1">
          <a:solidFill>
            <a:srgbClr val="0000CC"/>
          </a:solidFill>
          <a:latin typeface="+mn-lt"/>
        </a:defRPr>
      </a:lvl3pPr>
      <a:lvl4pPr marL="1600200" indent="-228600" algn="l" rtl="0" eaLnBrk="0" fontAlgn="base" hangingPunct="0">
        <a:spcBef>
          <a:spcPct val="20000"/>
        </a:spcBef>
        <a:spcAft>
          <a:spcPct val="0"/>
        </a:spcAft>
        <a:buChar char="–"/>
        <a:defRPr sz="3200" b="1">
          <a:solidFill>
            <a:srgbClr val="0000CC"/>
          </a:solidFill>
          <a:latin typeface="+mn-lt"/>
        </a:defRPr>
      </a:lvl4pPr>
      <a:lvl5pPr marL="2057400" indent="-228600" algn="l" rtl="0" eaLnBrk="0" fontAlgn="base" hangingPunct="0">
        <a:spcBef>
          <a:spcPct val="20000"/>
        </a:spcBef>
        <a:spcAft>
          <a:spcPct val="0"/>
        </a:spcAft>
        <a:buChar char="»"/>
        <a:defRPr sz="3200" b="1">
          <a:solidFill>
            <a:srgbClr val="0000CC"/>
          </a:solidFill>
          <a:latin typeface="+mn-lt"/>
        </a:defRPr>
      </a:lvl5pPr>
      <a:lvl6pPr marL="2514600" indent="-228600" algn="l" rtl="0" fontAlgn="base">
        <a:spcBef>
          <a:spcPct val="20000"/>
        </a:spcBef>
        <a:spcAft>
          <a:spcPct val="0"/>
        </a:spcAft>
        <a:buChar char="»"/>
        <a:defRPr sz="3200" b="1">
          <a:solidFill>
            <a:srgbClr val="0000CC"/>
          </a:solidFill>
          <a:latin typeface="+mn-lt"/>
        </a:defRPr>
      </a:lvl6pPr>
      <a:lvl7pPr marL="2971800" indent="-228600" algn="l" rtl="0" fontAlgn="base">
        <a:spcBef>
          <a:spcPct val="20000"/>
        </a:spcBef>
        <a:spcAft>
          <a:spcPct val="0"/>
        </a:spcAft>
        <a:buChar char="»"/>
        <a:defRPr sz="3200" b="1">
          <a:solidFill>
            <a:srgbClr val="0000CC"/>
          </a:solidFill>
          <a:latin typeface="+mn-lt"/>
        </a:defRPr>
      </a:lvl7pPr>
      <a:lvl8pPr marL="3429000" indent="-228600" algn="l" rtl="0" fontAlgn="base">
        <a:spcBef>
          <a:spcPct val="20000"/>
        </a:spcBef>
        <a:spcAft>
          <a:spcPct val="0"/>
        </a:spcAft>
        <a:buChar char="»"/>
        <a:defRPr sz="3200" b="1">
          <a:solidFill>
            <a:srgbClr val="0000CC"/>
          </a:solidFill>
          <a:latin typeface="+mn-lt"/>
        </a:defRPr>
      </a:lvl8pPr>
      <a:lvl9pPr marL="3886200" indent="-228600" algn="l" rtl="0" fontAlgn="base">
        <a:spcBef>
          <a:spcPct val="20000"/>
        </a:spcBef>
        <a:spcAft>
          <a:spcPct val="0"/>
        </a:spcAft>
        <a:buChar char="»"/>
        <a:defRPr sz="3200" b="1">
          <a:solidFill>
            <a:srgbClr val="0000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b="1">
                <a:solidFill>
                  <a:srgbClr val="0000CC"/>
                </a:solidFill>
                <a:latin typeface="+mn-lt"/>
              </a:defRPr>
            </a:lvl1pPr>
          </a:lstStyle>
          <a:p>
            <a:pPr eaLnBrk="1" hangingPunct="1">
              <a:defRPr/>
            </a:pPr>
            <a:endParaRPr lang="en-US" sz="3200"/>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b="1">
                <a:solidFill>
                  <a:srgbClr val="0000CC"/>
                </a:solidFill>
                <a:latin typeface="+mn-lt"/>
              </a:defRPr>
            </a:lvl1pPr>
          </a:lstStyle>
          <a:p>
            <a:pPr eaLnBrk="1" hangingPunct="1">
              <a:defRPr/>
            </a:pPr>
            <a:endParaRPr lang="en-US" sz="3200"/>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b="1">
                <a:solidFill>
                  <a:srgbClr val="0000CC"/>
                </a:solidFill>
                <a:latin typeface="VNI-Helve-Condense" pitchFamily="2" charset="0"/>
              </a:defRPr>
            </a:lvl1pPr>
          </a:lstStyle>
          <a:p>
            <a:pPr eaLnBrk="1" hangingPunct="1"/>
            <a:fld id="{8957F329-0373-4A40-B73C-64E4F36A3244}" type="slidenum">
              <a:rPr lang="en-US" altLang="en-US" sz="3200" smtClean="0"/>
              <a:pPr eaLnBrk="1" hangingPunct="1"/>
              <a:t>‹#›</a:t>
            </a:fld>
            <a:endParaRPr lang="en-US" altLang="en-US" sz="3200" smtClean="0"/>
          </a:p>
        </p:txBody>
      </p:sp>
    </p:spTree>
    <p:extLst>
      <p:ext uri="{BB962C8B-B14F-4D97-AF65-F5344CB8AC3E}">
        <p14:creationId xmlns:p14="http://schemas.microsoft.com/office/powerpoint/2010/main" val="1548580686"/>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Lst>
  <p:transition spd="med"/>
  <p:txStyles>
    <p:titleStyle>
      <a:lvl1pPr algn="ctr" rtl="0" eaLnBrk="0" fontAlgn="base" hangingPunct="0">
        <a:spcBef>
          <a:spcPct val="0"/>
        </a:spcBef>
        <a:spcAft>
          <a:spcPct val="0"/>
        </a:spcAft>
        <a:defRPr sz="3200" b="1">
          <a:solidFill>
            <a:srgbClr val="0000CC"/>
          </a:solidFill>
          <a:latin typeface="+mj-lt"/>
          <a:ea typeface="+mj-ea"/>
          <a:cs typeface="+mj-cs"/>
        </a:defRPr>
      </a:lvl1pPr>
      <a:lvl2pPr algn="ctr" rtl="0" eaLnBrk="0" fontAlgn="base" hangingPunct="0">
        <a:spcBef>
          <a:spcPct val="0"/>
        </a:spcBef>
        <a:spcAft>
          <a:spcPct val="0"/>
        </a:spcAft>
        <a:defRPr sz="3200" b="1">
          <a:solidFill>
            <a:srgbClr val="0000CC"/>
          </a:solidFill>
          <a:latin typeface="VNI-Helve-Condense" pitchFamily="2" charset="0"/>
        </a:defRPr>
      </a:lvl2pPr>
      <a:lvl3pPr algn="ctr" rtl="0" eaLnBrk="0" fontAlgn="base" hangingPunct="0">
        <a:spcBef>
          <a:spcPct val="0"/>
        </a:spcBef>
        <a:spcAft>
          <a:spcPct val="0"/>
        </a:spcAft>
        <a:defRPr sz="3200" b="1">
          <a:solidFill>
            <a:srgbClr val="0000CC"/>
          </a:solidFill>
          <a:latin typeface="VNI-Helve-Condense" pitchFamily="2" charset="0"/>
        </a:defRPr>
      </a:lvl3pPr>
      <a:lvl4pPr algn="ctr" rtl="0" eaLnBrk="0" fontAlgn="base" hangingPunct="0">
        <a:spcBef>
          <a:spcPct val="0"/>
        </a:spcBef>
        <a:spcAft>
          <a:spcPct val="0"/>
        </a:spcAft>
        <a:defRPr sz="3200" b="1">
          <a:solidFill>
            <a:srgbClr val="0000CC"/>
          </a:solidFill>
          <a:latin typeface="VNI-Helve-Condense" pitchFamily="2" charset="0"/>
        </a:defRPr>
      </a:lvl4pPr>
      <a:lvl5pPr algn="ctr" rtl="0" eaLnBrk="0" fontAlgn="base" hangingPunct="0">
        <a:spcBef>
          <a:spcPct val="0"/>
        </a:spcBef>
        <a:spcAft>
          <a:spcPct val="0"/>
        </a:spcAft>
        <a:defRPr sz="3200" b="1">
          <a:solidFill>
            <a:srgbClr val="0000CC"/>
          </a:solidFill>
          <a:latin typeface="VNI-Helve-Condense" pitchFamily="2" charset="0"/>
        </a:defRPr>
      </a:lvl5pPr>
      <a:lvl6pPr marL="457200" algn="ctr" rtl="0" fontAlgn="base">
        <a:spcBef>
          <a:spcPct val="0"/>
        </a:spcBef>
        <a:spcAft>
          <a:spcPct val="0"/>
        </a:spcAft>
        <a:defRPr sz="3200" b="1">
          <a:solidFill>
            <a:srgbClr val="0000CC"/>
          </a:solidFill>
          <a:latin typeface="VNI-Helve-Condense" pitchFamily="2" charset="0"/>
        </a:defRPr>
      </a:lvl6pPr>
      <a:lvl7pPr marL="914400" algn="ctr" rtl="0" fontAlgn="base">
        <a:spcBef>
          <a:spcPct val="0"/>
        </a:spcBef>
        <a:spcAft>
          <a:spcPct val="0"/>
        </a:spcAft>
        <a:defRPr sz="3200" b="1">
          <a:solidFill>
            <a:srgbClr val="0000CC"/>
          </a:solidFill>
          <a:latin typeface="VNI-Helve-Condense" pitchFamily="2" charset="0"/>
        </a:defRPr>
      </a:lvl7pPr>
      <a:lvl8pPr marL="1371600" algn="ctr" rtl="0" fontAlgn="base">
        <a:spcBef>
          <a:spcPct val="0"/>
        </a:spcBef>
        <a:spcAft>
          <a:spcPct val="0"/>
        </a:spcAft>
        <a:defRPr sz="3200" b="1">
          <a:solidFill>
            <a:srgbClr val="0000CC"/>
          </a:solidFill>
          <a:latin typeface="VNI-Helve-Condense" pitchFamily="2" charset="0"/>
        </a:defRPr>
      </a:lvl8pPr>
      <a:lvl9pPr marL="1828800" algn="ctr" rtl="0" fontAlgn="base">
        <a:spcBef>
          <a:spcPct val="0"/>
        </a:spcBef>
        <a:spcAft>
          <a:spcPct val="0"/>
        </a:spcAft>
        <a:defRPr sz="3200" b="1">
          <a:solidFill>
            <a:srgbClr val="0000CC"/>
          </a:solidFill>
          <a:latin typeface="VNI-Helve-Condense" pitchFamily="2" charset="0"/>
        </a:defRPr>
      </a:lvl9pPr>
    </p:titleStyle>
    <p:bodyStyle>
      <a:lvl1pPr marL="342900" indent="-342900" algn="l" rtl="0" eaLnBrk="0" fontAlgn="base" hangingPunct="0">
        <a:spcBef>
          <a:spcPct val="20000"/>
        </a:spcBef>
        <a:spcAft>
          <a:spcPct val="0"/>
        </a:spcAft>
        <a:buChar char="•"/>
        <a:defRPr sz="3200" b="1">
          <a:solidFill>
            <a:srgbClr val="0000CC"/>
          </a:solidFill>
          <a:latin typeface="+mn-lt"/>
          <a:ea typeface="+mn-ea"/>
          <a:cs typeface="+mn-cs"/>
        </a:defRPr>
      </a:lvl1pPr>
      <a:lvl2pPr marL="742950" indent="-285750" algn="l" rtl="0" eaLnBrk="0" fontAlgn="base" hangingPunct="0">
        <a:spcBef>
          <a:spcPct val="20000"/>
        </a:spcBef>
        <a:spcAft>
          <a:spcPct val="0"/>
        </a:spcAft>
        <a:buChar char="–"/>
        <a:defRPr sz="3200" b="1">
          <a:solidFill>
            <a:srgbClr val="0000CC"/>
          </a:solidFill>
          <a:latin typeface="+mn-lt"/>
        </a:defRPr>
      </a:lvl2pPr>
      <a:lvl3pPr marL="1143000" indent="-228600" algn="l" rtl="0" eaLnBrk="0" fontAlgn="base" hangingPunct="0">
        <a:spcBef>
          <a:spcPct val="20000"/>
        </a:spcBef>
        <a:spcAft>
          <a:spcPct val="0"/>
        </a:spcAft>
        <a:buChar char="•"/>
        <a:defRPr sz="3200" b="1">
          <a:solidFill>
            <a:srgbClr val="0000CC"/>
          </a:solidFill>
          <a:latin typeface="+mn-lt"/>
        </a:defRPr>
      </a:lvl3pPr>
      <a:lvl4pPr marL="1600200" indent="-228600" algn="l" rtl="0" eaLnBrk="0" fontAlgn="base" hangingPunct="0">
        <a:spcBef>
          <a:spcPct val="20000"/>
        </a:spcBef>
        <a:spcAft>
          <a:spcPct val="0"/>
        </a:spcAft>
        <a:buChar char="–"/>
        <a:defRPr sz="3200" b="1">
          <a:solidFill>
            <a:srgbClr val="0000CC"/>
          </a:solidFill>
          <a:latin typeface="+mn-lt"/>
        </a:defRPr>
      </a:lvl4pPr>
      <a:lvl5pPr marL="2057400" indent="-228600" algn="l" rtl="0" eaLnBrk="0" fontAlgn="base" hangingPunct="0">
        <a:spcBef>
          <a:spcPct val="20000"/>
        </a:spcBef>
        <a:spcAft>
          <a:spcPct val="0"/>
        </a:spcAft>
        <a:buChar char="»"/>
        <a:defRPr sz="3200" b="1">
          <a:solidFill>
            <a:srgbClr val="0000CC"/>
          </a:solidFill>
          <a:latin typeface="+mn-lt"/>
        </a:defRPr>
      </a:lvl5pPr>
      <a:lvl6pPr marL="2514600" indent="-228600" algn="l" rtl="0" fontAlgn="base">
        <a:spcBef>
          <a:spcPct val="20000"/>
        </a:spcBef>
        <a:spcAft>
          <a:spcPct val="0"/>
        </a:spcAft>
        <a:buChar char="»"/>
        <a:defRPr sz="3200" b="1">
          <a:solidFill>
            <a:srgbClr val="0000CC"/>
          </a:solidFill>
          <a:latin typeface="+mn-lt"/>
        </a:defRPr>
      </a:lvl6pPr>
      <a:lvl7pPr marL="2971800" indent="-228600" algn="l" rtl="0" fontAlgn="base">
        <a:spcBef>
          <a:spcPct val="20000"/>
        </a:spcBef>
        <a:spcAft>
          <a:spcPct val="0"/>
        </a:spcAft>
        <a:buChar char="»"/>
        <a:defRPr sz="3200" b="1">
          <a:solidFill>
            <a:srgbClr val="0000CC"/>
          </a:solidFill>
          <a:latin typeface="+mn-lt"/>
        </a:defRPr>
      </a:lvl7pPr>
      <a:lvl8pPr marL="3429000" indent="-228600" algn="l" rtl="0" fontAlgn="base">
        <a:spcBef>
          <a:spcPct val="20000"/>
        </a:spcBef>
        <a:spcAft>
          <a:spcPct val="0"/>
        </a:spcAft>
        <a:buChar char="»"/>
        <a:defRPr sz="3200" b="1">
          <a:solidFill>
            <a:srgbClr val="0000CC"/>
          </a:solidFill>
          <a:latin typeface="+mn-lt"/>
        </a:defRPr>
      </a:lvl8pPr>
      <a:lvl9pPr marL="3886200" indent="-228600" algn="l" rtl="0" fontAlgn="base">
        <a:spcBef>
          <a:spcPct val="20000"/>
        </a:spcBef>
        <a:spcAft>
          <a:spcPct val="0"/>
        </a:spcAft>
        <a:buChar char="»"/>
        <a:defRPr sz="3200" b="1">
          <a:solidFill>
            <a:srgbClr val="0000C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eaLnBrk="1" fontAlgn="auto" hangingPunct="1">
              <a:spcBef>
                <a:spcPts val="0"/>
              </a:spcBef>
              <a:spcAft>
                <a:spcPts val="0"/>
              </a:spcAft>
            </a:pPr>
            <a:fld id="{1D501740-4300-4423-BED6-001D3DBA898F}" type="datetimeFigureOut">
              <a:rPr lang="en-US" smtClean="0">
                <a:solidFill>
                  <a:prstClr val="black">
                    <a:tint val="75000"/>
                  </a:prstClr>
                </a:solidFill>
                <a:latin typeface="Calibri"/>
              </a:rPr>
              <a:pPr eaLnBrk="1" fontAlgn="auto" hangingPunct="1">
                <a:spcBef>
                  <a:spcPts val="0"/>
                </a:spcBef>
                <a:spcAft>
                  <a:spcPts val="0"/>
                </a:spcAft>
              </a:pPr>
              <a:t>4/4/2022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eaLnBrk="1" fontAlgn="auto" hangingPunct="1">
              <a:spcBef>
                <a:spcPts val="0"/>
              </a:spcBef>
              <a:spcAft>
                <a:spcPts val="0"/>
              </a:spcAft>
            </a:pPr>
            <a:fld id="{EA87324B-21DE-4609-BEF1-357CA121575D}"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
        <p:nvSpPr>
          <p:cNvPr id="7" name="Rectangle 6"/>
          <p:cNvSpPr/>
          <p:nvPr userDrawn="1"/>
        </p:nvSpPr>
        <p:spPr>
          <a:xfrm>
            <a:off x="4064000" y="6477000"/>
            <a:ext cx="3962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vi-VN" sz="1867" dirty="0">
                <a:solidFill>
                  <a:prstClr val="white">
                    <a:lumMod val="65000"/>
                  </a:prstClr>
                </a:solidFill>
              </a:rPr>
              <a:t>Nguyễn Thị Ngọc Huyền_HH_PT</a:t>
            </a:r>
            <a:endParaRPr lang="en-US" sz="1867" dirty="0">
              <a:solidFill>
                <a:prstClr val="white">
                  <a:lumMod val="65000"/>
                </a:prstClr>
              </a:solidFill>
            </a:endParaRPr>
          </a:p>
        </p:txBody>
      </p:sp>
    </p:spTree>
    <p:extLst>
      <p:ext uri="{BB962C8B-B14F-4D97-AF65-F5344CB8AC3E}">
        <p14:creationId xmlns:p14="http://schemas.microsoft.com/office/powerpoint/2010/main" val="6673642"/>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eaLnBrk="1" fontAlgn="auto" hangingPunct="1">
              <a:spcBef>
                <a:spcPts val="0"/>
              </a:spcBef>
              <a:spcAft>
                <a:spcPts val="0"/>
              </a:spcAft>
            </a:pPr>
            <a:fld id="{1D501740-4300-4423-BED6-001D3DBA898F}" type="datetimeFigureOut">
              <a:rPr lang="en-US" smtClean="0">
                <a:solidFill>
                  <a:prstClr val="black">
                    <a:tint val="75000"/>
                  </a:prstClr>
                </a:solidFill>
                <a:latin typeface="Calibri"/>
              </a:rPr>
              <a:pPr eaLnBrk="1" fontAlgn="auto" hangingPunct="1">
                <a:spcBef>
                  <a:spcPts val="0"/>
                </a:spcBef>
                <a:spcAft>
                  <a:spcPts val="0"/>
                </a:spcAft>
              </a:pPr>
              <a:t>4/4/2022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eaLnBrk="1" fontAlgn="auto" hangingPunct="1">
              <a:spcBef>
                <a:spcPts val="0"/>
              </a:spcBef>
              <a:spcAft>
                <a:spcPts val="0"/>
              </a:spcAft>
            </a:pPr>
            <a:fld id="{EA87324B-21DE-4609-BEF1-357CA121575D}"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
        <p:nvSpPr>
          <p:cNvPr id="7" name="Rectangle 6"/>
          <p:cNvSpPr/>
          <p:nvPr userDrawn="1"/>
        </p:nvSpPr>
        <p:spPr>
          <a:xfrm>
            <a:off x="4064000" y="6477000"/>
            <a:ext cx="3962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vi-VN" sz="1867" dirty="0">
                <a:solidFill>
                  <a:prstClr val="white">
                    <a:lumMod val="65000"/>
                  </a:prstClr>
                </a:solidFill>
              </a:rPr>
              <a:t>Nguyễn Thị Ngọc Huyền_HH_PT</a:t>
            </a:r>
            <a:endParaRPr lang="en-US" sz="1867" dirty="0">
              <a:solidFill>
                <a:prstClr val="white">
                  <a:lumMod val="65000"/>
                </a:prstClr>
              </a:solidFill>
            </a:endParaRPr>
          </a:p>
        </p:txBody>
      </p:sp>
    </p:spTree>
    <p:extLst>
      <p:ext uri="{BB962C8B-B14F-4D97-AF65-F5344CB8AC3E}">
        <p14:creationId xmlns:p14="http://schemas.microsoft.com/office/powerpoint/2010/main" val="1049044922"/>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82F288E0-7875-42C4-84C8-98DBBD3BF4D2}" type="datetimeFigureOut">
              <a:rPr lang="zh-CN" altLang="en-US" smtClean="0">
                <a:solidFill>
                  <a:prstClr val="black">
                    <a:tint val="75000"/>
                  </a:prstClr>
                </a:solidFill>
                <a:latin typeface="Calibri"/>
              </a:rPr>
              <a:pPr eaLnBrk="1" fontAlgn="auto" hangingPunct="1">
                <a:spcBef>
                  <a:spcPts val="0"/>
                </a:spcBef>
                <a:spcAft>
                  <a:spcPts val="0"/>
                </a:spcAft>
              </a:pPr>
              <a:t>2022/4/4</a:t>
            </a:fld>
            <a:endParaRPr lang="zh-CN" altLang="en-US">
              <a:solidFill>
                <a:prstClr val="black">
                  <a:tint val="75000"/>
                </a:prstClr>
              </a:solidFill>
              <a:latin typeface="Calibri"/>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7D9BB5D0-35E4-459D-AEF3-FE4D7C45CC19}" type="slidenum">
              <a:rPr lang="zh-CN" altLang="en-US" smtClean="0">
                <a:solidFill>
                  <a:prstClr val="black">
                    <a:tint val="75000"/>
                  </a:prstClr>
                </a:solidFill>
                <a:latin typeface="Calibri"/>
              </a:rPr>
              <a:pPr eaLnBrk="1" fontAlgn="auto" hangingPunct="1">
                <a:spcBef>
                  <a:spcPts val="0"/>
                </a:spcBef>
                <a:spcAft>
                  <a:spcPts val="0"/>
                </a:spcAft>
              </a:pPr>
              <a:t>‹#›</a:t>
            </a:fld>
            <a:endParaRPr lang="zh-CN" altLang="en-US">
              <a:solidFill>
                <a:prstClr val="black">
                  <a:tint val="75000"/>
                </a:prstClr>
              </a:solidFill>
              <a:latin typeface="Calibri"/>
            </a:endParaRPr>
          </a:p>
        </p:txBody>
      </p:sp>
    </p:spTree>
    <p:extLst>
      <p:ext uri="{BB962C8B-B14F-4D97-AF65-F5344CB8AC3E}">
        <p14:creationId xmlns:p14="http://schemas.microsoft.com/office/powerpoint/2010/main" val="1886141819"/>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Lst>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11DE53A9-7B6C-4A3D-B19C-E8D4C0586E6F}"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C74CF883-F5E7-4B0C-91A2-FCD0442285B3}" type="slidenum">
              <a:rPr lang="en-US" altLang="en-US" smtClean="0"/>
              <a:pPr/>
              <a:t>‹#›</a:t>
            </a:fld>
            <a:endParaRPr lang="en-US" altLang="en-US" smtClean="0"/>
          </a:p>
        </p:txBody>
      </p:sp>
    </p:spTree>
    <p:extLst>
      <p:ext uri="{BB962C8B-B14F-4D97-AF65-F5344CB8AC3E}">
        <p14:creationId xmlns:p14="http://schemas.microsoft.com/office/powerpoint/2010/main" val="3396470808"/>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Nơi giữ chỗ cho Tiêu đề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smtClean="0"/>
              <a:t>Bấm &amp; sửa kiểu tiêu đề</a:t>
            </a:r>
            <a:endParaRPr lang="en-US" altLang="en-US" smtClean="0"/>
          </a:p>
        </p:txBody>
      </p:sp>
      <p:sp>
        <p:nvSpPr>
          <p:cNvPr id="6147" name="Nơi giữ chỗ cho Văn bản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smtClean="0"/>
              <a:t>Bấm &amp; sửa kiểu tiêu đề</a:t>
            </a:r>
          </a:p>
          <a:p>
            <a:pPr lvl="1"/>
            <a:r>
              <a:rPr lang="vi-VN" altLang="en-US" smtClean="0"/>
              <a:t>Mức hai</a:t>
            </a:r>
          </a:p>
          <a:p>
            <a:pPr lvl="2"/>
            <a:r>
              <a:rPr lang="vi-VN" altLang="en-US" smtClean="0"/>
              <a:t>Mức ba</a:t>
            </a:r>
          </a:p>
          <a:p>
            <a:pPr lvl="3"/>
            <a:r>
              <a:rPr lang="vi-VN" altLang="en-US" smtClean="0"/>
              <a:t>Mức bốn</a:t>
            </a:r>
          </a:p>
          <a:p>
            <a:pPr lvl="4"/>
            <a:r>
              <a:rPr lang="vi-VN" altLang="en-US" smtClean="0"/>
              <a:t>Mức năm</a:t>
            </a:r>
            <a:endParaRPr lang="en-US" altLang="en-US" smtClean="0"/>
          </a:p>
        </p:txBody>
      </p:sp>
      <p:sp>
        <p:nvSpPr>
          <p:cNvPr id="4" name="Nơi giữ chỗ cho Ngày tháng 3"/>
          <p:cNvSpPr>
            <a:spLocks noGrp="1"/>
          </p:cNvSpPr>
          <p:nvPr>
            <p:ph type="dt" sz="half" idx="2"/>
          </p:nvPr>
        </p:nvSpPr>
        <p:spPr>
          <a:xfrm>
            <a:off x="609600" y="6356351"/>
            <a:ext cx="2843213" cy="365125"/>
          </a:xfrm>
          <a:prstGeom prst="rect">
            <a:avLst/>
          </a:prstGeom>
        </p:spPr>
        <p:txBody>
          <a:bodyPr vert="horz" lIns="91440" tIns="45720" rIns="91440" bIns="45720" rtlCol="0" anchor="ctr"/>
          <a:lstStyle>
            <a:lvl1pPr algn="l">
              <a:spcBef>
                <a:spcPct val="50000"/>
              </a:spcBef>
              <a:defRPr sz="1200">
                <a:solidFill>
                  <a:prstClr val="black">
                    <a:tint val="75000"/>
                  </a:prstClr>
                </a:solidFill>
                <a:latin typeface=".VnTime" panose="020B7200000000000000" pitchFamily="34" charset="0"/>
              </a:defRPr>
            </a:lvl1pPr>
          </a:lstStyle>
          <a:p>
            <a:pPr>
              <a:defRPr/>
            </a:pPr>
            <a:r>
              <a:rPr lang="en-US"/>
              <a:t>31/10/2008</a:t>
            </a:r>
          </a:p>
        </p:txBody>
      </p:sp>
      <p:sp>
        <p:nvSpPr>
          <p:cNvPr id="5" name="Nơi giữ chỗ cho Chân trang 4"/>
          <p:cNvSpPr>
            <a:spLocks noGrp="1"/>
          </p:cNvSpPr>
          <p:nvPr>
            <p:ph type="ftr" sz="quarter" idx="3"/>
          </p:nvPr>
        </p:nvSpPr>
        <p:spPr>
          <a:xfrm>
            <a:off x="4164014" y="6356351"/>
            <a:ext cx="3863975" cy="365125"/>
          </a:xfrm>
          <a:prstGeom prst="rect">
            <a:avLst/>
          </a:prstGeom>
        </p:spPr>
        <p:txBody>
          <a:bodyPr vert="horz" lIns="91440" tIns="45720" rIns="91440" bIns="45720" rtlCol="0" anchor="ctr"/>
          <a:lstStyle>
            <a:lvl1pPr algn="ctr">
              <a:spcBef>
                <a:spcPct val="50000"/>
              </a:spcBef>
              <a:defRPr sz="1200">
                <a:solidFill>
                  <a:prstClr val="black">
                    <a:tint val="75000"/>
                  </a:prstClr>
                </a:solidFill>
                <a:latin typeface=".VnTime" panose="020B7200000000000000" pitchFamily="34" charset="0"/>
              </a:defRPr>
            </a:lvl1pPr>
          </a:lstStyle>
          <a:p>
            <a:pPr>
              <a:defRPr/>
            </a:pPr>
            <a:endParaRPr lang="en-US"/>
          </a:p>
        </p:txBody>
      </p:sp>
      <p:sp>
        <p:nvSpPr>
          <p:cNvPr id="6" name="Nơi giữ chỗ cho Số hiệu Bản chiếu 5"/>
          <p:cNvSpPr>
            <a:spLocks noGrp="1"/>
          </p:cNvSpPr>
          <p:nvPr>
            <p:ph type="sldNum" sz="quarter" idx="4"/>
          </p:nvPr>
        </p:nvSpPr>
        <p:spPr>
          <a:xfrm>
            <a:off x="8739189" y="6356351"/>
            <a:ext cx="2843212" cy="365125"/>
          </a:xfrm>
          <a:prstGeom prst="rect">
            <a:avLst/>
          </a:prstGeom>
        </p:spPr>
        <p:txBody>
          <a:bodyPr vert="horz" wrap="square" lIns="91440" tIns="45720" rIns="91440" bIns="45720" numCol="1" anchor="ctr" anchorCtr="0" compatLnSpc="1">
            <a:prstTxWarp prst="textNoShape">
              <a:avLst/>
            </a:prstTxWarp>
          </a:bodyPr>
          <a:lstStyle>
            <a:lvl1pPr algn="r">
              <a:spcBef>
                <a:spcPct val="50000"/>
              </a:spcBef>
              <a:defRPr sz="1200">
                <a:solidFill>
                  <a:srgbClr val="898989"/>
                </a:solidFill>
                <a:latin typeface=".VnTime" panose="020B7200000000000000" pitchFamily="34" charset="0"/>
              </a:defRPr>
            </a:lvl1pPr>
          </a:lstStyle>
          <a:p>
            <a:pPr>
              <a:defRPr/>
            </a:pPr>
            <a:fld id="{187DAAC8-39CC-4AB7-8550-27EDB5ADAA59}" type="slidenum">
              <a:rPr lang="en-US" altLang="en-US"/>
              <a:pPr>
                <a:defRPr/>
              </a:pPr>
              <a:t>‹#›</a:t>
            </a:fld>
            <a:endParaRPr lang="en-US" altLang="en-US"/>
          </a:p>
        </p:txBody>
      </p:sp>
    </p:spTree>
    <p:extLst>
      <p:ext uri="{BB962C8B-B14F-4D97-AF65-F5344CB8AC3E}">
        <p14:creationId xmlns:p14="http://schemas.microsoft.com/office/powerpoint/2010/main" val="1074900811"/>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4B2C3E9C-E46E-4B66-BF45-61E73AF554E2}"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C4DD21DA-F7D0-4DF5-8468-1B74F51323E0}" type="slidenum">
              <a:rPr lang="en-US" altLang="en-US"/>
              <a:pPr/>
              <a:t>‹#›</a:t>
            </a:fld>
            <a:endParaRPr lang="en-US" altLang="en-US"/>
          </a:p>
        </p:txBody>
      </p:sp>
    </p:spTree>
    <p:extLst>
      <p:ext uri="{BB962C8B-B14F-4D97-AF65-F5344CB8AC3E}">
        <p14:creationId xmlns:p14="http://schemas.microsoft.com/office/powerpoint/2010/main" val="258608420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4B2C3E9C-E46E-4B66-BF45-61E73AF554E2}"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C4DD21DA-F7D0-4DF5-8468-1B74F51323E0}" type="slidenum">
              <a:rPr lang="en-US" altLang="en-US"/>
              <a:pPr/>
              <a:t>‹#›</a:t>
            </a:fld>
            <a:endParaRPr lang="en-US" altLang="en-US"/>
          </a:p>
        </p:txBody>
      </p:sp>
    </p:spTree>
    <p:extLst>
      <p:ext uri="{BB962C8B-B14F-4D97-AF65-F5344CB8AC3E}">
        <p14:creationId xmlns:p14="http://schemas.microsoft.com/office/powerpoint/2010/main" val="1492790011"/>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4B2C3E9C-E46E-4B66-BF45-61E73AF554E2}"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C4DD21DA-F7D0-4DF5-8468-1B74F51323E0}" type="slidenum">
              <a:rPr lang="en-US" altLang="en-US"/>
              <a:pPr/>
              <a:t>‹#›</a:t>
            </a:fld>
            <a:endParaRPr lang="en-US" altLang="en-US"/>
          </a:p>
        </p:txBody>
      </p:sp>
    </p:spTree>
    <p:extLst>
      <p:ext uri="{BB962C8B-B14F-4D97-AF65-F5344CB8AC3E}">
        <p14:creationId xmlns:p14="http://schemas.microsoft.com/office/powerpoint/2010/main" val="28949499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4B2C3E9C-E46E-4B66-BF45-61E73AF554E2}" type="datetimeFigureOut">
              <a:rPr lang="en-US" altLang="en-US">
                <a:solidFill>
                  <a:prstClr val="black">
                    <a:tint val="75000"/>
                  </a:prstClr>
                </a:solidFill>
              </a:rPr>
              <a:pPr>
                <a:defRPr/>
              </a:pPr>
              <a:t>4/4/2022</a:t>
            </a:fld>
            <a:endParaRPr lang="en-US" alt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C4DD21DA-F7D0-4DF5-8468-1B74F51323E0}" type="slidenum">
              <a:rPr lang="en-US" altLang="en-US"/>
              <a:pPr/>
              <a:t>‹#›</a:t>
            </a:fld>
            <a:endParaRPr lang="en-US" altLang="en-US"/>
          </a:p>
        </p:txBody>
      </p:sp>
    </p:spTree>
    <p:extLst>
      <p:ext uri="{BB962C8B-B14F-4D97-AF65-F5344CB8AC3E}">
        <p14:creationId xmlns:p14="http://schemas.microsoft.com/office/powerpoint/2010/main" val="252780889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eaLnBrk="1" fontAlgn="auto" hangingPunct="1">
              <a:spcBef>
                <a:spcPts val="0"/>
              </a:spcBef>
              <a:spcAft>
                <a:spcPts val="0"/>
              </a:spcAft>
            </a:pPr>
            <a:fld id="{1D501740-4300-4423-BED6-001D3DBA898F}" type="datetimeFigureOut">
              <a:rPr lang="en-US" smtClean="0">
                <a:solidFill>
                  <a:prstClr val="black">
                    <a:tint val="75000"/>
                  </a:prstClr>
                </a:solidFill>
                <a:latin typeface="Calibri"/>
              </a:rPr>
              <a:pPr eaLnBrk="1" fontAlgn="auto" hangingPunct="1">
                <a:spcBef>
                  <a:spcPts val="0"/>
                </a:spcBef>
                <a:spcAft>
                  <a:spcPts val="0"/>
                </a:spcAft>
              </a:pPr>
              <a:t>4/4/2022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eaLnBrk="1" fontAlgn="auto" hangingPunct="1">
              <a:spcBef>
                <a:spcPts val="0"/>
              </a:spcBef>
              <a:spcAft>
                <a:spcPts val="0"/>
              </a:spcAft>
            </a:pPr>
            <a:fld id="{EA87324B-21DE-4609-BEF1-357CA121575D}"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
        <p:nvSpPr>
          <p:cNvPr id="7" name="Rectangle 6"/>
          <p:cNvSpPr/>
          <p:nvPr userDrawn="1"/>
        </p:nvSpPr>
        <p:spPr>
          <a:xfrm>
            <a:off x="4064000" y="6477000"/>
            <a:ext cx="3962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vi-VN" sz="1867" dirty="0">
                <a:solidFill>
                  <a:prstClr val="white">
                    <a:lumMod val="65000"/>
                  </a:prstClr>
                </a:solidFill>
              </a:rPr>
              <a:t>Nguyễn Thị Ngọc Huyền_HH_PT</a:t>
            </a:r>
            <a:endParaRPr lang="en-US" sz="1867" dirty="0">
              <a:solidFill>
                <a:prstClr val="white">
                  <a:lumMod val="65000"/>
                </a:prstClr>
              </a:solidFill>
            </a:endParaRPr>
          </a:p>
        </p:txBody>
      </p:sp>
    </p:spTree>
    <p:extLst>
      <p:ext uri="{BB962C8B-B14F-4D97-AF65-F5344CB8AC3E}">
        <p14:creationId xmlns:p14="http://schemas.microsoft.com/office/powerpoint/2010/main" val="289462978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E08BF911-BEEA-4777-A94E-9CD071F2241A}" type="datetimeFigureOut">
              <a:rPr lang="en-US" smtClean="0">
                <a:solidFill>
                  <a:prstClr val="black">
                    <a:tint val="75000"/>
                  </a:prstClr>
                </a:solidFill>
                <a:latin typeface="Calibri" panose="020F0502020204030204"/>
              </a:rPr>
              <a:pPr eaLnBrk="1" fontAlgn="auto" hangingPunct="1">
                <a:spcBef>
                  <a:spcPts val="0"/>
                </a:spcBef>
                <a:spcAft>
                  <a:spcPts val="0"/>
                </a:spcAft>
              </a:pPr>
              <a:t>4/4/2022</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A73B0BA6-940E-4B5F-A5EB-7BA524381CAB}" type="slidenum">
              <a:rPr lang="en-US" smtClean="0">
                <a:solidFill>
                  <a:prstClr val="black">
                    <a:tint val="75000"/>
                  </a:prstClr>
                </a:solidFill>
                <a:latin typeface="Calibri" panose="020F0502020204030204"/>
              </a:rPr>
              <a:pPr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160340777"/>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eaLnBrk="1" fontAlgn="auto" hangingPunct="1">
              <a:spcBef>
                <a:spcPts val="0"/>
              </a:spcBef>
              <a:spcAft>
                <a:spcPts val="0"/>
              </a:spcAft>
            </a:pPr>
            <a:fld id="{1D501740-4300-4423-BED6-001D3DBA898F}" type="datetimeFigureOut">
              <a:rPr lang="en-US" smtClean="0">
                <a:solidFill>
                  <a:prstClr val="black">
                    <a:tint val="75000"/>
                  </a:prstClr>
                </a:solidFill>
                <a:latin typeface="Calibri"/>
              </a:rPr>
              <a:pPr eaLnBrk="1" fontAlgn="auto" hangingPunct="1">
                <a:spcBef>
                  <a:spcPts val="0"/>
                </a:spcBef>
                <a:spcAft>
                  <a:spcPts val="0"/>
                </a:spcAft>
              </a:pPr>
              <a:t>4/4/2022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eaLnBrk="1" fontAlgn="auto" hangingPunct="1">
              <a:spcBef>
                <a:spcPts val="0"/>
              </a:spcBef>
              <a:spcAft>
                <a:spcPts val="0"/>
              </a:spcAft>
            </a:pPr>
            <a:fld id="{EA87324B-21DE-4609-BEF1-357CA121575D}"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
        <p:nvSpPr>
          <p:cNvPr id="7" name="Rectangle 6"/>
          <p:cNvSpPr/>
          <p:nvPr userDrawn="1"/>
        </p:nvSpPr>
        <p:spPr>
          <a:xfrm>
            <a:off x="4064000" y="6477000"/>
            <a:ext cx="39624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vi-VN" sz="1867" dirty="0">
                <a:solidFill>
                  <a:prstClr val="white">
                    <a:lumMod val="65000"/>
                  </a:prstClr>
                </a:solidFill>
              </a:rPr>
              <a:t>Nguyễn Thị Ngọc Huyền_HH_PT</a:t>
            </a:r>
            <a:endParaRPr lang="en-US" sz="1867" dirty="0">
              <a:solidFill>
                <a:prstClr val="white">
                  <a:lumMod val="65000"/>
                </a:prstClr>
              </a:solidFill>
            </a:endParaRPr>
          </a:p>
        </p:txBody>
      </p:sp>
    </p:spTree>
    <p:extLst>
      <p:ext uri="{BB962C8B-B14F-4D97-AF65-F5344CB8AC3E}">
        <p14:creationId xmlns:p14="http://schemas.microsoft.com/office/powerpoint/2010/main" val="2404233045"/>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E08BF911-BEEA-4777-A94E-9CD071F2241A}" type="datetimeFigureOut">
              <a:rPr lang="en-US" smtClean="0">
                <a:solidFill>
                  <a:prstClr val="black">
                    <a:tint val="75000"/>
                  </a:prstClr>
                </a:solidFill>
                <a:latin typeface="Calibri" panose="020F0502020204030204"/>
              </a:rPr>
              <a:pPr eaLnBrk="1" fontAlgn="auto" hangingPunct="1">
                <a:spcBef>
                  <a:spcPts val="0"/>
                </a:spcBef>
                <a:spcAft>
                  <a:spcPts val="0"/>
                </a:spcAft>
              </a:pPr>
              <a:t>4/4/2022</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A73B0BA6-940E-4B5F-A5EB-7BA524381CAB}" type="slidenum">
              <a:rPr lang="en-US" smtClean="0">
                <a:solidFill>
                  <a:prstClr val="black">
                    <a:tint val="75000"/>
                  </a:prstClr>
                </a:solidFill>
                <a:latin typeface="Calibri" panose="020F0502020204030204"/>
              </a:rPr>
              <a:pPr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969246996"/>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g"/><Relationship Id="rId1" Type="http://schemas.openxmlformats.org/officeDocument/2006/relationships/slideLayout" Target="../slideLayouts/slideLayout74.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74.xml"/><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91.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vi.wikipedia.org/wiki/T%E1%BA%ADp_tin:Bering_Strait.jpeg" TargetMode="Externa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9.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6.png"/><Relationship Id="rId1" Type="http://schemas.openxmlformats.org/officeDocument/2006/relationships/slideLayout" Target="../slideLayouts/slideLayout118.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slide" Target="slide5.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140.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4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5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5.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5.xml"/></Relationships>
</file>

<file path=ppt/slides/_rels/slide39.xml.rels><?xml version="1.0" encoding="UTF-8" standalone="yes"?>
<Relationships xmlns="http://schemas.openxmlformats.org/package/2006/relationships"><Relationship Id="rId3" Type="http://schemas.openxmlformats.org/officeDocument/2006/relationships/hyperlink" Target="https://pqr.vn/tag/bo-bien-viet-nam" TargetMode="External"/><Relationship Id="rId2" Type="http://schemas.openxmlformats.org/officeDocument/2006/relationships/image" Target="../media/image16.png"/><Relationship Id="rId1" Type="http://schemas.openxmlformats.org/officeDocument/2006/relationships/slideLayout" Target="../slideLayouts/slideLayout18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slide" Target="slide1.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5.xml"/></Relationships>
</file>

<file path=ppt/slides/_rels/slide41.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190.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4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6" name="TextBox 5">
            <a:extLst>
              <a:ext uri="{FF2B5EF4-FFF2-40B4-BE49-F238E27FC236}">
                <a16:creationId xmlns="" xmlns:a16="http://schemas.microsoft.com/office/drawing/2014/main" id="{07AF5590-22D2-A64C-A753-82FC281A9CD7}"/>
              </a:ext>
            </a:extLst>
          </p:cNvPr>
          <p:cNvSpPr txBox="1">
            <a:spLocks noChangeArrowheads="1"/>
          </p:cNvSpPr>
          <p:nvPr/>
        </p:nvSpPr>
        <p:spPr bwMode="auto">
          <a:xfrm>
            <a:off x="3641725" y="2286000"/>
            <a:ext cx="8574087"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x-none" sz="6000" b="1" dirty="0" smtClean="0">
                <a:solidFill>
                  <a:srgbClr val="C00000"/>
                </a:solidFill>
                <a:latin typeface="Times New Roman" panose="02020603050405020304" pitchFamily="18" charset="0"/>
                <a:cs typeface="Times New Roman" panose="02020603050405020304" pitchFamily="18" charset="0"/>
              </a:rPr>
              <a:t>PHÂN MÔN TẬP </a:t>
            </a:r>
            <a:r>
              <a:rPr lang="en-US" altLang="x-none" sz="6000" b="1" dirty="0">
                <a:solidFill>
                  <a:srgbClr val="C00000"/>
                </a:solidFill>
                <a:latin typeface="Times New Roman" panose="02020603050405020304" pitchFamily="18" charset="0"/>
                <a:cs typeface="Times New Roman" panose="02020603050405020304" pitchFamily="18" charset="0"/>
              </a:rPr>
              <a:t>ĐỌC</a:t>
            </a:r>
          </a:p>
          <a:p>
            <a:pPr algn="ctr"/>
            <a:r>
              <a:rPr lang="en-US" altLang="en-US" sz="6000" b="1" dirty="0" smtClean="0">
                <a:solidFill>
                  <a:srgbClr val="FF0000"/>
                </a:solidFill>
                <a:latin typeface="Times New Roman" panose="02020603050405020304" pitchFamily="18" charset="0"/>
                <a:cs typeface="Times New Roman" panose="02020603050405020304" pitchFamily="18" charset="0"/>
              </a:rPr>
              <a:t>LỚP 4</a:t>
            </a:r>
            <a:endParaRPr lang="en-US" altLang="en-US" sz="6000" b="1" dirty="0">
              <a:solidFill>
                <a:srgbClr val="FF0000"/>
              </a:solidFill>
              <a:latin typeface="Times New Roman" panose="02020603050405020304" pitchFamily="18" charset="0"/>
              <a:cs typeface="Times New Roman" panose="02020603050405020304" pitchFamily="18" charset="0"/>
            </a:endParaRPr>
          </a:p>
          <a:p>
            <a:pPr algn="ctr"/>
            <a:endParaRPr lang="en-US" altLang="x-none" sz="4400" b="1" dirty="0">
              <a:solidFill>
                <a:srgbClr val="C00000"/>
              </a:solidFill>
              <a:latin typeface="Times New Roman" panose="02020603050405020304" pitchFamily="18" charset="0"/>
              <a:cs typeface="Times New Roman" panose="02020603050405020304" pitchFamily="18" charset="0"/>
            </a:endParaRPr>
          </a:p>
          <a:p>
            <a:pPr algn="ctr"/>
            <a:r>
              <a:rPr lang="en-US" altLang="x-none" sz="4400" b="1" i="1" dirty="0">
                <a:solidFill>
                  <a:srgbClr val="C00000"/>
                </a:solidFill>
                <a:latin typeface="Times New Roman" panose="02020603050405020304" pitchFamily="18" charset="0"/>
                <a:cs typeface="Times New Roman" panose="02020603050405020304" pitchFamily="18" charset="0"/>
              </a:rPr>
              <a:t>                           </a:t>
            </a:r>
            <a:endParaRPr lang="en-US" altLang="x-none" sz="3200" b="1" i="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5000" b="-1000"/>
          </a:stretch>
        </a:blipFill>
        <a:effectLst/>
      </p:bgPr>
    </p:bg>
    <p:spTree>
      <p:nvGrpSpPr>
        <p:cNvPr id="1" name=""/>
        <p:cNvGrpSpPr/>
        <p:nvPr/>
      </p:nvGrpSpPr>
      <p:grpSpPr>
        <a:xfrm>
          <a:off x="0" y="0"/>
          <a:ext cx="0" cy="0"/>
          <a:chOff x="0" y="0"/>
          <a:chExt cx="0" cy="0"/>
        </a:xfrm>
      </p:grpSpPr>
      <p:sp>
        <p:nvSpPr>
          <p:cNvPr id="4" name="思想气泡: 云 154"/>
          <p:cNvSpPr/>
          <p:nvPr/>
        </p:nvSpPr>
        <p:spPr>
          <a:xfrm>
            <a:off x="2641600" y="943677"/>
            <a:ext cx="8331200" cy="2664129"/>
          </a:xfrm>
          <a:prstGeom prst="cloudCallout">
            <a:avLst>
              <a:gd name="adj1" fmla="val 41678"/>
              <a:gd name="adj2" fmla="val 69025"/>
            </a:avLst>
          </a:prstGeom>
          <a:solidFill>
            <a:srgbClr val="74A492"/>
          </a:solidFill>
          <a:ln w="28575">
            <a:solidFill>
              <a:srgbClr val="74A49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gn="ctr"/>
            <a:r>
              <a:rPr lang="vi-VN" altLang="zh-CN" sz="6400" b="1" dirty="0">
                <a:solidFill>
                  <a:srgbClr val="FFFFFF"/>
                </a:solidFill>
                <a:latin typeface="Times New Roman" pitchFamily="18" charset="0"/>
                <a:ea typeface="等线" pitchFamily="2" charset="-122"/>
                <a:cs typeface="Times New Roman" pitchFamily="18" charset="0"/>
              </a:rPr>
              <a:t>LUYỆN ĐỌC</a:t>
            </a:r>
            <a:endParaRPr lang="zh-CN" altLang="en-US" sz="6400" b="1" dirty="0">
              <a:solidFill>
                <a:srgbClr val="FFFFFF"/>
              </a:solidFill>
              <a:latin typeface="Times New Roman" pitchFamily="18" charset="0"/>
              <a:ea typeface="等线" pitchFamily="2" charset="-122"/>
              <a:cs typeface="Times New Roman" pitchFamily="18" charset="0"/>
            </a:endParaRPr>
          </a:p>
        </p:txBody>
      </p:sp>
      <p:pic>
        <p:nvPicPr>
          <p:cNvPr id="5" name="图片 1"/>
          <p:cNvPicPr>
            <a:picLocks noChangeAspect="1"/>
          </p:cNvPicPr>
          <p:nvPr/>
        </p:nvPicPr>
        <p:blipFill>
          <a:blip r:embed="rId4"/>
          <a:stretch>
            <a:fillRect/>
          </a:stretch>
        </p:blipFill>
        <p:spPr>
          <a:xfrm>
            <a:off x="42407" y="68691"/>
            <a:ext cx="2919413" cy="3911600"/>
          </a:xfrm>
          <a:prstGeom prst="rect">
            <a:avLst/>
          </a:prstGeom>
          <a:noFill/>
          <a:ln w="9525">
            <a:noFill/>
          </a:ln>
        </p:spPr>
      </p:pic>
      <p:pic>
        <p:nvPicPr>
          <p:cNvPr id="7" name="图片 2"/>
          <p:cNvPicPr>
            <a:picLocks noChangeAspect="1"/>
          </p:cNvPicPr>
          <p:nvPr/>
        </p:nvPicPr>
        <p:blipFill>
          <a:blip r:embed="rId5" cstate="print"/>
          <a:stretch>
            <a:fillRect/>
          </a:stretch>
        </p:blipFill>
        <p:spPr>
          <a:xfrm rot="584585">
            <a:off x="4868783" y="4303487"/>
            <a:ext cx="521077" cy="698168"/>
          </a:xfrm>
          <a:prstGeom prst="rect">
            <a:avLst/>
          </a:prstGeom>
          <a:noFill/>
          <a:ln w="9525">
            <a:noFill/>
          </a:ln>
        </p:spPr>
      </p:pic>
      <p:pic>
        <p:nvPicPr>
          <p:cNvPr id="8" name="图片 2"/>
          <p:cNvPicPr>
            <a:picLocks noChangeAspect="1"/>
          </p:cNvPicPr>
          <p:nvPr/>
        </p:nvPicPr>
        <p:blipFill>
          <a:blip r:embed="rId6" cstate="print"/>
          <a:stretch>
            <a:fillRect/>
          </a:stretch>
        </p:blipFill>
        <p:spPr>
          <a:xfrm rot="584585">
            <a:off x="6167005" y="438890"/>
            <a:ext cx="390979" cy="523855"/>
          </a:xfrm>
          <a:prstGeom prst="rect">
            <a:avLst/>
          </a:prstGeom>
          <a:noFill/>
          <a:ln w="9525">
            <a:noFill/>
          </a:ln>
        </p:spPr>
      </p:pic>
      <p:pic>
        <p:nvPicPr>
          <p:cNvPr id="6" name="图片 2"/>
          <p:cNvPicPr>
            <a:picLocks noChangeAspect="1"/>
          </p:cNvPicPr>
          <p:nvPr/>
        </p:nvPicPr>
        <p:blipFill>
          <a:blip r:embed="rId7" cstate="print"/>
          <a:stretch>
            <a:fillRect/>
          </a:stretch>
        </p:blipFill>
        <p:spPr>
          <a:xfrm>
            <a:off x="10058403" y="933451"/>
            <a:ext cx="649287" cy="869951"/>
          </a:xfrm>
          <a:prstGeom prst="rect">
            <a:avLst/>
          </a:prstGeom>
          <a:noFill/>
          <a:ln w="9525">
            <a:noFill/>
          </a:ln>
        </p:spPr>
      </p:pic>
      <p:sp>
        <p:nvSpPr>
          <p:cNvPr id="3" name="Rounded Rectangle 2"/>
          <p:cNvSpPr/>
          <p:nvPr/>
        </p:nvSpPr>
        <p:spPr>
          <a:xfrm>
            <a:off x="4267200" y="6477000"/>
            <a:ext cx="3556000" cy="3810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69582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200" fill="hold">
                                          <p:stCondLst>
                                            <p:cond delay="0"/>
                                          </p:stCondLst>
                                        </p:cTn>
                                        <p:tgtEl>
                                          <p:spTgt spid="5"/>
                                        </p:tgtEl>
                                        <p:attrNameLst>
                                          <p:attrName>r</p:attrName>
                                        </p:attrNameLst>
                                      </p:cBhvr>
                                    </p:animRot>
                                    <p:animRot by="-240000">
                                      <p:cBhvr>
                                        <p:cTn id="11" dur="400" fill="hold">
                                          <p:stCondLst>
                                            <p:cond delay="400"/>
                                          </p:stCondLst>
                                        </p:cTn>
                                        <p:tgtEl>
                                          <p:spTgt spid="5"/>
                                        </p:tgtEl>
                                        <p:attrNameLst>
                                          <p:attrName>r</p:attrName>
                                        </p:attrNameLst>
                                      </p:cBhvr>
                                    </p:animRot>
                                    <p:animRot by="240000">
                                      <p:cBhvr>
                                        <p:cTn id="12" dur="400" fill="hold">
                                          <p:stCondLst>
                                            <p:cond delay="800"/>
                                          </p:stCondLst>
                                        </p:cTn>
                                        <p:tgtEl>
                                          <p:spTgt spid="5"/>
                                        </p:tgtEl>
                                        <p:attrNameLst>
                                          <p:attrName>r</p:attrName>
                                        </p:attrNameLst>
                                      </p:cBhvr>
                                    </p:animRot>
                                    <p:animRot by="-240000">
                                      <p:cBhvr>
                                        <p:cTn id="13" dur="400" fill="hold">
                                          <p:stCondLst>
                                            <p:cond delay="1200"/>
                                          </p:stCondLst>
                                        </p:cTn>
                                        <p:tgtEl>
                                          <p:spTgt spid="5"/>
                                        </p:tgtEl>
                                        <p:attrNameLst>
                                          <p:attrName>r</p:attrName>
                                        </p:attrNameLst>
                                      </p:cBhvr>
                                    </p:animRot>
                                    <p:animRot by="120000">
                                      <p:cBhvr>
                                        <p:cTn id="14" dur="400" fill="hold">
                                          <p:stCondLst>
                                            <p:cond delay="1600"/>
                                          </p:stCondLst>
                                        </p:cTn>
                                        <p:tgtEl>
                                          <p:spTgt spid="5"/>
                                        </p:tgtEl>
                                        <p:attrNameLst>
                                          <p:attrName>r</p:attrName>
                                        </p:attrNameLst>
                                      </p:cBhvr>
                                    </p:animRot>
                                  </p:childTnLst>
                                </p:cTn>
                              </p:par>
                              <p:par>
                                <p:cTn id="15" presetID="2" presetClass="entr" presetSubtype="12"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000" fill="hold"/>
                                        <p:tgtEl>
                                          <p:spTgt spid="6"/>
                                        </p:tgtEl>
                                        <p:attrNameLst>
                                          <p:attrName>ppt_x</p:attrName>
                                        </p:attrNameLst>
                                      </p:cBhvr>
                                      <p:tavLst>
                                        <p:tav tm="0">
                                          <p:val>
                                            <p:strVal val="0-#ppt_w/2"/>
                                          </p:val>
                                        </p:tav>
                                        <p:tav tm="100000">
                                          <p:val>
                                            <p:strVal val="#ppt_x"/>
                                          </p:val>
                                        </p:tav>
                                      </p:tavLst>
                                    </p:anim>
                                    <p:anim calcmode="lin" valueType="num">
                                      <p:cBhvr additive="base">
                                        <p:cTn id="18" dur="2000" fill="hold"/>
                                        <p:tgtEl>
                                          <p:spTgt spid="6"/>
                                        </p:tgtEl>
                                        <p:attrNameLst>
                                          <p:attrName>ppt_y</p:attrName>
                                        </p:attrNameLst>
                                      </p:cBhvr>
                                      <p:tavLst>
                                        <p:tav tm="0">
                                          <p:val>
                                            <p:strVal val="1+#ppt_h/2"/>
                                          </p:val>
                                        </p:tav>
                                        <p:tav tm="100000">
                                          <p:val>
                                            <p:strVal val="#ppt_y"/>
                                          </p:val>
                                        </p:tav>
                                      </p:tavLst>
                                    </p:anim>
                                  </p:childTnLst>
                                </p:cTn>
                              </p:par>
                              <p:par>
                                <p:cTn id="19" presetID="32" presetClass="emph" presetSubtype="0" fill="hold" nodeType="withEffect">
                                  <p:stCondLst>
                                    <p:cond delay="0"/>
                                  </p:stCondLst>
                                  <p:childTnLst>
                                    <p:animRot by="120000">
                                      <p:cBhvr>
                                        <p:cTn id="20" dur="200" fill="hold">
                                          <p:stCondLst>
                                            <p:cond delay="0"/>
                                          </p:stCondLst>
                                        </p:cTn>
                                        <p:tgtEl>
                                          <p:spTgt spid="6"/>
                                        </p:tgtEl>
                                        <p:attrNameLst>
                                          <p:attrName>r</p:attrName>
                                        </p:attrNameLst>
                                      </p:cBhvr>
                                    </p:animRot>
                                    <p:animRot by="-240000">
                                      <p:cBhvr>
                                        <p:cTn id="21" dur="400" fill="hold">
                                          <p:stCondLst>
                                            <p:cond delay="400"/>
                                          </p:stCondLst>
                                        </p:cTn>
                                        <p:tgtEl>
                                          <p:spTgt spid="6"/>
                                        </p:tgtEl>
                                        <p:attrNameLst>
                                          <p:attrName>r</p:attrName>
                                        </p:attrNameLst>
                                      </p:cBhvr>
                                    </p:animRot>
                                    <p:animRot by="240000">
                                      <p:cBhvr>
                                        <p:cTn id="22" dur="400" fill="hold">
                                          <p:stCondLst>
                                            <p:cond delay="800"/>
                                          </p:stCondLst>
                                        </p:cTn>
                                        <p:tgtEl>
                                          <p:spTgt spid="6"/>
                                        </p:tgtEl>
                                        <p:attrNameLst>
                                          <p:attrName>r</p:attrName>
                                        </p:attrNameLst>
                                      </p:cBhvr>
                                    </p:animRot>
                                    <p:animRot by="-240000">
                                      <p:cBhvr>
                                        <p:cTn id="23" dur="400" fill="hold">
                                          <p:stCondLst>
                                            <p:cond delay="1200"/>
                                          </p:stCondLst>
                                        </p:cTn>
                                        <p:tgtEl>
                                          <p:spTgt spid="6"/>
                                        </p:tgtEl>
                                        <p:attrNameLst>
                                          <p:attrName>r</p:attrName>
                                        </p:attrNameLst>
                                      </p:cBhvr>
                                    </p:animRot>
                                    <p:animRot by="120000">
                                      <p:cBhvr>
                                        <p:cTn id="24" dur="400" fill="hold">
                                          <p:stCondLst>
                                            <p:cond delay="1600"/>
                                          </p:stCondLst>
                                        </p:cTn>
                                        <p:tgtEl>
                                          <p:spTgt spid="6"/>
                                        </p:tgtEl>
                                        <p:attrNameLst>
                                          <p:attrName>r</p:attrName>
                                        </p:attrNameLst>
                                      </p:cBhvr>
                                    </p:animRot>
                                  </p:childTnLst>
                                </p:cTn>
                              </p:par>
                              <p:par>
                                <p:cTn id="25" presetID="2" presetClass="entr" presetSubtype="12"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2000" fill="hold"/>
                                        <p:tgtEl>
                                          <p:spTgt spid="7"/>
                                        </p:tgtEl>
                                        <p:attrNameLst>
                                          <p:attrName>ppt_x</p:attrName>
                                        </p:attrNameLst>
                                      </p:cBhvr>
                                      <p:tavLst>
                                        <p:tav tm="0">
                                          <p:val>
                                            <p:strVal val="0-#ppt_w/2"/>
                                          </p:val>
                                        </p:tav>
                                        <p:tav tm="100000">
                                          <p:val>
                                            <p:strVal val="#ppt_x"/>
                                          </p:val>
                                        </p:tav>
                                      </p:tavLst>
                                    </p:anim>
                                    <p:anim calcmode="lin" valueType="num">
                                      <p:cBhvr additive="base">
                                        <p:cTn id="28" dur="2000" fill="hold"/>
                                        <p:tgtEl>
                                          <p:spTgt spid="7"/>
                                        </p:tgtEl>
                                        <p:attrNameLst>
                                          <p:attrName>ppt_y</p:attrName>
                                        </p:attrNameLst>
                                      </p:cBhvr>
                                      <p:tavLst>
                                        <p:tav tm="0">
                                          <p:val>
                                            <p:strVal val="1+#ppt_h/2"/>
                                          </p:val>
                                        </p:tav>
                                        <p:tav tm="100000">
                                          <p:val>
                                            <p:strVal val="#ppt_y"/>
                                          </p:val>
                                        </p:tav>
                                      </p:tavLst>
                                    </p:anim>
                                  </p:childTnLst>
                                </p:cTn>
                              </p:par>
                              <p:par>
                                <p:cTn id="29" presetID="32" presetClass="emph" presetSubtype="0" fill="hold" nodeType="withEffect">
                                  <p:stCondLst>
                                    <p:cond delay="0"/>
                                  </p:stCondLst>
                                  <p:childTnLst>
                                    <p:animRot by="120000">
                                      <p:cBhvr>
                                        <p:cTn id="30" dur="300" fill="hold">
                                          <p:stCondLst>
                                            <p:cond delay="0"/>
                                          </p:stCondLst>
                                        </p:cTn>
                                        <p:tgtEl>
                                          <p:spTgt spid="7"/>
                                        </p:tgtEl>
                                        <p:attrNameLst>
                                          <p:attrName>r</p:attrName>
                                        </p:attrNameLst>
                                      </p:cBhvr>
                                    </p:animRot>
                                    <p:animRot by="-240000">
                                      <p:cBhvr>
                                        <p:cTn id="31" dur="600" fill="hold">
                                          <p:stCondLst>
                                            <p:cond delay="600"/>
                                          </p:stCondLst>
                                        </p:cTn>
                                        <p:tgtEl>
                                          <p:spTgt spid="7"/>
                                        </p:tgtEl>
                                        <p:attrNameLst>
                                          <p:attrName>r</p:attrName>
                                        </p:attrNameLst>
                                      </p:cBhvr>
                                    </p:animRot>
                                    <p:animRot by="240000">
                                      <p:cBhvr>
                                        <p:cTn id="32" dur="600" fill="hold">
                                          <p:stCondLst>
                                            <p:cond delay="1200"/>
                                          </p:stCondLst>
                                        </p:cTn>
                                        <p:tgtEl>
                                          <p:spTgt spid="7"/>
                                        </p:tgtEl>
                                        <p:attrNameLst>
                                          <p:attrName>r</p:attrName>
                                        </p:attrNameLst>
                                      </p:cBhvr>
                                    </p:animRot>
                                    <p:animRot by="-240000">
                                      <p:cBhvr>
                                        <p:cTn id="33" dur="600" fill="hold">
                                          <p:stCondLst>
                                            <p:cond delay="1800"/>
                                          </p:stCondLst>
                                        </p:cTn>
                                        <p:tgtEl>
                                          <p:spTgt spid="7"/>
                                        </p:tgtEl>
                                        <p:attrNameLst>
                                          <p:attrName>r</p:attrName>
                                        </p:attrNameLst>
                                      </p:cBhvr>
                                    </p:animRot>
                                    <p:animRot by="120000">
                                      <p:cBhvr>
                                        <p:cTn id="34" dur="600" fill="hold">
                                          <p:stCondLst>
                                            <p:cond delay="2400"/>
                                          </p:stCondLst>
                                        </p:cTn>
                                        <p:tgtEl>
                                          <p:spTgt spid="7"/>
                                        </p:tgtEl>
                                        <p:attrNameLst>
                                          <p:attrName>r</p:attrName>
                                        </p:attrNameLst>
                                      </p:cBhvr>
                                    </p:animRot>
                                  </p:childTnLst>
                                </p:cTn>
                              </p:par>
                              <p:par>
                                <p:cTn id="35" presetID="2" presetClass="entr" presetSubtype="12"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2000" fill="hold"/>
                                        <p:tgtEl>
                                          <p:spTgt spid="8"/>
                                        </p:tgtEl>
                                        <p:attrNameLst>
                                          <p:attrName>ppt_x</p:attrName>
                                        </p:attrNameLst>
                                      </p:cBhvr>
                                      <p:tavLst>
                                        <p:tav tm="0">
                                          <p:val>
                                            <p:strVal val="0-#ppt_w/2"/>
                                          </p:val>
                                        </p:tav>
                                        <p:tav tm="100000">
                                          <p:val>
                                            <p:strVal val="#ppt_x"/>
                                          </p:val>
                                        </p:tav>
                                      </p:tavLst>
                                    </p:anim>
                                    <p:anim calcmode="lin" valueType="num">
                                      <p:cBhvr additive="base">
                                        <p:cTn id="38" dur="2000" fill="hold"/>
                                        <p:tgtEl>
                                          <p:spTgt spid="8"/>
                                        </p:tgtEl>
                                        <p:attrNameLst>
                                          <p:attrName>ppt_y</p:attrName>
                                        </p:attrNameLst>
                                      </p:cBhvr>
                                      <p:tavLst>
                                        <p:tav tm="0">
                                          <p:val>
                                            <p:strVal val="1+#ppt_h/2"/>
                                          </p:val>
                                        </p:tav>
                                        <p:tav tm="100000">
                                          <p:val>
                                            <p:strVal val="#ppt_y"/>
                                          </p:val>
                                        </p:tav>
                                      </p:tavLst>
                                    </p:anim>
                                  </p:childTnLst>
                                </p:cTn>
                              </p:par>
                              <p:par>
                                <p:cTn id="39" presetID="32" presetClass="emph" presetSubtype="0" fill="hold" nodeType="withEffect">
                                  <p:stCondLst>
                                    <p:cond delay="0"/>
                                  </p:stCondLst>
                                  <p:childTnLst>
                                    <p:animRot by="120000">
                                      <p:cBhvr>
                                        <p:cTn id="40" dur="200" fill="hold">
                                          <p:stCondLst>
                                            <p:cond delay="0"/>
                                          </p:stCondLst>
                                        </p:cTn>
                                        <p:tgtEl>
                                          <p:spTgt spid="8"/>
                                        </p:tgtEl>
                                        <p:attrNameLst>
                                          <p:attrName>r</p:attrName>
                                        </p:attrNameLst>
                                      </p:cBhvr>
                                    </p:animRot>
                                    <p:animRot by="-240000">
                                      <p:cBhvr>
                                        <p:cTn id="41" dur="400" fill="hold">
                                          <p:stCondLst>
                                            <p:cond delay="400"/>
                                          </p:stCondLst>
                                        </p:cTn>
                                        <p:tgtEl>
                                          <p:spTgt spid="8"/>
                                        </p:tgtEl>
                                        <p:attrNameLst>
                                          <p:attrName>r</p:attrName>
                                        </p:attrNameLst>
                                      </p:cBhvr>
                                    </p:animRot>
                                    <p:animRot by="240000">
                                      <p:cBhvr>
                                        <p:cTn id="42" dur="400" fill="hold">
                                          <p:stCondLst>
                                            <p:cond delay="800"/>
                                          </p:stCondLst>
                                        </p:cTn>
                                        <p:tgtEl>
                                          <p:spTgt spid="8"/>
                                        </p:tgtEl>
                                        <p:attrNameLst>
                                          <p:attrName>r</p:attrName>
                                        </p:attrNameLst>
                                      </p:cBhvr>
                                    </p:animRot>
                                    <p:animRot by="-240000">
                                      <p:cBhvr>
                                        <p:cTn id="43" dur="400" fill="hold">
                                          <p:stCondLst>
                                            <p:cond delay="1200"/>
                                          </p:stCondLst>
                                        </p:cTn>
                                        <p:tgtEl>
                                          <p:spTgt spid="8"/>
                                        </p:tgtEl>
                                        <p:attrNameLst>
                                          <p:attrName>r</p:attrName>
                                        </p:attrNameLst>
                                      </p:cBhvr>
                                    </p:animRot>
                                    <p:animRot by="120000">
                                      <p:cBhvr>
                                        <p:cTn id="44" dur="400" fill="hold">
                                          <p:stCondLst>
                                            <p:cond delay="1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44036" name="Text Box 4"/>
          <p:cNvSpPr txBox="1">
            <a:spLocks noChangeArrowheads="1"/>
          </p:cNvSpPr>
          <p:nvPr/>
        </p:nvSpPr>
        <p:spPr bwMode="auto">
          <a:xfrm>
            <a:off x="1466056" y="381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err="1">
                <a:solidFill>
                  <a:srgbClr val="FF0000"/>
                </a:solidFill>
                <a:latin typeface="Times New Roman" panose="02020603050405020304" pitchFamily="18" charset="0"/>
                <a:cs typeface="Times New Roman" panose="02020603050405020304" pitchFamily="18" charset="0"/>
              </a:rPr>
              <a:t>Hơn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một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nghìn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ngày</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vòng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quanh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Trái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Đất</a:t>
            </a:r>
            <a:r>
              <a:rPr lang="en-US" altLang="en-US" sz="2800" b="1" dirty="0">
                <a:solidFill>
                  <a:srgbClr val="FF0000"/>
                </a:solidFill>
                <a:latin typeface="Times New Roman" panose="02020603050405020304" pitchFamily="18" charset="0"/>
                <a:cs typeface="Times New Roman" panose="02020603050405020304" pitchFamily="18" charset="0"/>
              </a:rPr>
              <a:t>.</a:t>
            </a:r>
          </a:p>
        </p:txBody>
      </p:sp>
      <p:sp>
        <p:nvSpPr>
          <p:cNvPr id="17411" name="Rectangle 1"/>
          <p:cNvSpPr>
            <a:spLocks noChangeArrowheads="1"/>
          </p:cNvSpPr>
          <p:nvPr/>
        </p:nvSpPr>
        <p:spPr bwMode="auto">
          <a:xfrm>
            <a:off x="533400" y="457200"/>
            <a:ext cx="11466512"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vi-VN" altLang="en-US" sz="2200" dirty="0">
                <a:solidFill>
                  <a:srgbClr val="000000"/>
                </a:solidFill>
                <a:latin typeface="OpenSans"/>
              </a:rPr>
              <a:t>  </a:t>
            </a:r>
            <a:r>
              <a:rPr lang="vi-VN" altLang="en-US" sz="2200" dirty="0">
                <a:solidFill>
                  <a:srgbClr val="000000"/>
                </a:solidFill>
                <a:latin typeface="Times New Roman" pitchFamily="18" charset="0"/>
                <a:cs typeface="Times New Roman" pitchFamily="18" charset="0"/>
              </a:rPr>
              <a:t> Ngày 20 tháng 9 năm 1519, từ cảng Xê-vi-la lớn giong buồm ra khơi. Đó là hạm đội do Ma-gien-lăng chỉ huy, với nhiệm vụ khám phá con đường trên biển dẫn đến những vùng đất mới.</a:t>
            </a:r>
          </a:p>
          <a:p>
            <a:pPr algn="just"/>
            <a:r>
              <a:rPr lang="vi-VN" altLang="en-US" sz="2200" dirty="0">
                <a:solidFill>
                  <a:srgbClr val="000000"/>
                </a:solidFill>
                <a:latin typeface="Times New Roman" pitchFamily="18" charset="0"/>
                <a:cs typeface="Times New Roman" pitchFamily="18" charset="0"/>
              </a:rPr>
              <a:t>   Vượt Đại Tây Dương, Ma-gien-lăng cho đoàn thuyền đi dọc theo bờ biển Nam Mĩ. Tới gần mỏm cực nam thì phát hiện một eo biển dẫn tới một đại dương mênh mông. Thấy sóng yên biển lặng, Ma-gien-lăng đặt tên cho đại dương mới tìm được là Thái Bình Dương.</a:t>
            </a:r>
          </a:p>
          <a:p>
            <a:pPr algn="just"/>
            <a:r>
              <a:rPr lang="vi-VN" altLang="en-US" sz="2200" dirty="0">
                <a:solidFill>
                  <a:srgbClr val="000000"/>
                </a:solidFill>
                <a:latin typeface="Times New Roman" pitchFamily="18" charset="0"/>
                <a:cs typeface="Times New Roman" pitchFamily="18" charset="0"/>
              </a:rPr>
              <a:t>   Thái Bình Dương bát ngát, đi mãi chẳng thấy bờ. Thức ăn cạn, nước ngọt hết sạch. Thủy thủ phải uống nước tiểu, ninh nhừ giày và thắt lưng da để ăn. Mỗi ngày có vài ba người chết phải ném xác xuống biển. May sao, gặp một hòn đảo nhỏ, được tiếp tế thức ăn và nước ngọt. Đoàn thám hiểm ổn định được tinh thần.</a:t>
            </a:r>
          </a:p>
          <a:p>
            <a:pPr algn="just"/>
            <a:r>
              <a:rPr lang="vi-VN" altLang="en-US" sz="2200" dirty="0">
                <a:solidFill>
                  <a:srgbClr val="000000"/>
                </a:solidFill>
                <a:latin typeface="Times New Roman" pitchFamily="18" charset="0"/>
                <a:cs typeface="Times New Roman" pitchFamily="18" charset="0"/>
              </a:rPr>
              <a:t>   Đoạn đường từ đó có nhiều đảo hơn. Không phải lo thiếu thức ăn, nước uống nhưng lại nảy sinh những khó khăn mới. Trong một trận giao tranh với dân đảo Ma-tan, Ma-gien-lăng đã bỏ mình, không kịp nhìn thấy kết quả công việc mình làm.</a:t>
            </a:r>
          </a:p>
          <a:p>
            <a:pPr algn="just"/>
            <a:r>
              <a:rPr lang="vi-VN" altLang="en-US" sz="2200" dirty="0">
                <a:solidFill>
                  <a:srgbClr val="000000"/>
                </a:solidFill>
                <a:latin typeface="Times New Roman" pitchFamily="18" charset="0"/>
                <a:cs typeface="Times New Roman" pitchFamily="18" charset="0"/>
              </a:rPr>
              <a:t>   Những thủy thủ còn lại tiếp tục vượt Ấn Độ Dương tìm đường trở về châu Âu. Ngày 8 tháng 9 năm 1522, đoàn thám hiểm chỉ còn một chiếc thuyền với mười tám thủy thủ trở về Tây Ban Nha.</a:t>
            </a:r>
          </a:p>
          <a:p>
            <a:pPr algn="just"/>
            <a:r>
              <a:rPr lang="vi-VN" altLang="en-US" sz="2200" dirty="0">
                <a:solidFill>
                  <a:srgbClr val="000000"/>
                </a:solidFill>
                <a:latin typeface="Times New Roman" pitchFamily="18" charset="0"/>
                <a:cs typeface="Times New Roman" pitchFamily="18" charset="0"/>
              </a:rPr>
              <a:t>   Chuyến đi đầu tiên vòng quanh thế giới của Ma-gien-lăng kéo dài 1083 ngày, mất bốn chiếc thuyền lớn với gần hai trăm người bỏ mạng dọc đường. Nhưng đoàn thám hiểm đã hoàn thành xứ mạng, khẳng định trái đất hình cầu, phát hiện Thái Bình Dương và nhiều vùng đất mới.</a:t>
            </a:r>
          </a:p>
          <a:p>
            <a:pPr algn="r"/>
            <a:endParaRPr lang="en-US" altLang="en-US" sz="2200" i="1" dirty="0">
              <a:solidFill>
                <a:srgbClr val="000000"/>
              </a:solidFill>
              <a:latin typeface="OpenSans"/>
            </a:endParaRPr>
          </a:p>
        </p:txBody>
      </p:sp>
      <p:sp>
        <p:nvSpPr>
          <p:cNvPr id="7" name="Hình chữ nhật: Góc Tròn 16">
            <a:extLst>
              <a:ext uri="{FF2B5EF4-FFF2-40B4-BE49-F238E27FC236}"/>
            </a:extLst>
          </p:cNvPr>
          <p:cNvSpPr/>
          <p:nvPr/>
        </p:nvSpPr>
        <p:spPr>
          <a:xfrm>
            <a:off x="374650" y="457201"/>
            <a:ext cx="387350" cy="384968"/>
          </a:xfrm>
          <a:prstGeom prst="roundRect">
            <a:avLst/>
          </a:prstGeom>
          <a:solidFill>
            <a:srgbClr val="2D2D8A">
              <a:lumMod val="60000"/>
              <a:lumOff val="40000"/>
            </a:srgbClr>
          </a:solidFill>
          <a:ln w="25400" cap="flat" cmpd="sng" algn="ctr">
            <a:noFill/>
            <a:prstDash val="solid"/>
          </a:ln>
          <a:effectLst/>
        </p:spPr>
        <p:txBody>
          <a:bodyPr anchor="ctr"/>
          <a:lstStyle/>
          <a:p>
            <a:pPr algn="ctr" eaLnBrk="1" fontAlgn="auto" hangingPunct="1">
              <a:spcBef>
                <a:spcPts val="0"/>
              </a:spcBef>
              <a:spcAft>
                <a:spcPts val="0"/>
              </a:spcAft>
              <a:defRPr/>
            </a:pPr>
            <a:r>
              <a:rPr lang="en-US" sz="2400" b="1" kern="0" dirty="0">
                <a:solidFill>
                  <a:srgbClr val="FF0000"/>
                </a:solidFill>
                <a:latin typeface="Cambria" panose="02040503050406030204" pitchFamily="18" charset="0"/>
                <a:ea typeface="Cambria" panose="02040503050406030204" pitchFamily="18" charset="0"/>
                <a:cs typeface="Arial"/>
              </a:rPr>
              <a:t>1</a:t>
            </a:r>
            <a:endParaRPr lang="vi-VN" sz="2400" b="1" kern="0" dirty="0">
              <a:solidFill>
                <a:srgbClr val="FF0000"/>
              </a:solidFill>
              <a:latin typeface="Cambria" panose="02040503050406030204" pitchFamily="18" charset="0"/>
              <a:ea typeface="Cambria" panose="02040503050406030204" pitchFamily="18" charset="0"/>
              <a:cs typeface="Arial"/>
            </a:endParaRPr>
          </a:p>
        </p:txBody>
      </p:sp>
      <p:sp>
        <p:nvSpPr>
          <p:cNvPr id="8" name="Hình chữ nhật: Góc Tròn 16">
            <a:extLst>
              <a:ext uri="{FF2B5EF4-FFF2-40B4-BE49-F238E27FC236}"/>
            </a:extLst>
          </p:cNvPr>
          <p:cNvSpPr/>
          <p:nvPr/>
        </p:nvSpPr>
        <p:spPr>
          <a:xfrm>
            <a:off x="369359" y="1143000"/>
            <a:ext cx="387350" cy="384968"/>
          </a:xfrm>
          <a:prstGeom prst="roundRect">
            <a:avLst/>
          </a:prstGeom>
          <a:solidFill>
            <a:srgbClr val="2D2D8A">
              <a:lumMod val="60000"/>
              <a:lumOff val="40000"/>
            </a:srgbClr>
          </a:solidFill>
          <a:ln w="25400" cap="flat" cmpd="sng" algn="ctr">
            <a:noFill/>
            <a:prstDash val="solid"/>
          </a:ln>
          <a:effectLst/>
        </p:spPr>
        <p:txBody>
          <a:bodyPr anchor="ctr"/>
          <a:lstStyle/>
          <a:p>
            <a:pPr algn="ctr" eaLnBrk="1" fontAlgn="auto" hangingPunct="1">
              <a:spcBef>
                <a:spcPts val="0"/>
              </a:spcBef>
              <a:spcAft>
                <a:spcPts val="0"/>
              </a:spcAft>
              <a:defRPr/>
            </a:pPr>
            <a:r>
              <a:rPr lang="en-US" sz="2400" b="1" kern="0" dirty="0" smtClean="0">
                <a:solidFill>
                  <a:srgbClr val="FF0000"/>
                </a:solidFill>
                <a:latin typeface="Cambria" panose="02040503050406030204" pitchFamily="18" charset="0"/>
                <a:ea typeface="Cambria" panose="02040503050406030204" pitchFamily="18" charset="0"/>
                <a:cs typeface="Arial"/>
              </a:rPr>
              <a:t>2</a:t>
            </a:r>
            <a:endParaRPr lang="vi-VN" sz="2400" b="1" kern="0" dirty="0">
              <a:solidFill>
                <a:srgbClr val="FF0000"/>
              </a:solidFill>
              <a:latin typeface="Cambria" panose="02040503050406030204" pitchFamily="18" charset="0"/>
              <a:ea typeface="Cambria" panose="02040503050406030204" pitchFamily="18" charset="0"/>
              <a:cs typeface="Arial"/>
            </a:endParaRPr>
          </a:p>
        </p:txBody>
      </p:sp>
      <p:sp>
        <p:nvSpPr>
          <p:cNvPr id="9" name="Hình chữ nhật: Góc Tròn 16">
            <a:extLst>
              <a:ext uri="{FF2B5EF4-FFF2-40B4-BE49-F238E27FC236}"/>
            </a:extLst>
          </p:cNvPr>
          <p:cNvSpPr/>
          <p:nvPr/>
        </p:nvSpPr>
        <p:spPr>
          <a:xfrm>
            <a:off x="369359" y="2209800"/>
            <a:ext cx="387350" cy="384968"/>
          </a:xfrm>
          <a:prstGeom prst="roundRect">
            <a:avLst/>
          </a:prstGeom>
          <a:solidFill>
            <a:srgbClr val="2D2D8A">
              <a:lumMod val="60000"/>
              <a:lumOff val="40000"/>
            </a:srgbClr>
          </a:solidFill>
          <a:ln w="25400" cap="flat" cmpd="sng" algn="ctr">
            <a:noFill/>
            <a:prstDash val="solid"/>
          </a:ln>
          <a:effectLst/>
        </p:spPr>
        <p:txBody>
          <a:bodyPr anchor="ctr"/>
          <a:lstStyle/>
          <a:p>
            <a:pPr algn="ctr" eaLnBrk="1" fontAlgn="auto" hangingPunct="1">
              <a:spcBef>
                <a:spcPts val="0"/>
              </a:spcBef>
              <a:spcAft>
                <a:spcPts val="0"/>
              </a:spcAft>
              <a:defRPr/>
            </a:pPr>
            <a:r>
              <a:rPr lang="en-US" sz="2400" b="1" kern="0" dirty="0" smtClean="0">
                <a:solidFill>
                  <a:srgbClr val="FF0000"/>
                </a:solidFill>
                <a:latin typeface="Cambria" panose="02040503050406030204" pitchFamily="18" charset="0"/>
                <a:ea typeface="Cambria" panose="02040503050406030204" pitchFamily="18" charset="0"/>
                <a:cs typeface="Arial"/>
              </a:rPr>
              <a:t>3</a:t>
            </a:r>
            <a:endParaRPr lang="vi-VN" sz="2400" b="1" kern="0" dirty="0">
              <a:solidFill>
                <a:srgbClr val="FF0000"/>
              </a:solidFill>
              <a:latin typeface="Cambria" panose="02040503050406030204" pitchFamily="18" charset="0"/>
              <a:ea typeface="Cambria" panose="02040503050406030204" pitchFamily="18" charset="0"/>
              <a:cs typeface="Arial"/>
            </a:endParaRPr>
          </a:p>
        </p:txBody>
      </p:sp>
      <p:sp>
        <p:nvSpPr>
          <p:cNvPr id="10" name="Hình chữ nhật: Góc Tròn 16">
            <a:extLst>
              <a:ext uri="{FF2B5EF4-FFF2-40B4-BE49-F238E27FC236}"/>
            </a:extLst>
          </p:cNvPr>
          <p:cNvSpPr/>
          <p:nvPr/>
        </p:nvSpPr>
        <p:spPr>
          <a:xfrm>
            <a:off x="340784" y="3532826"/>
            <a:ext cx="387350" cy="384968"/>
          </a:xfrm>
          <a:prstGeom prst="roundRect">
            <a:avLst/>
          </a:prstGeom>
          <a:solidFill>
            <a:srgbClr val="2D2D8A">
              <a:lumMod val="60000"/>
              <a:lumOff val="40000"/>
            </a:srgbClr>
          </a:solidFill>
          <a:ln w="25400" cap="flat" cmpd="sng" algn="ctr">
            <a:noFill/>
            <a:prstDash val="solid"/>
          </a:ln>
          <a:effectLst/>
        </p:spPr>
        <p:txBody>
          <a:bodyPr anchor="ctr"/>
          <a:lstStyle/>
          <a:p>
            <a:pPr algn="ctr" eaLnBrk="1" fontAlgn="auto" hangingPunct="1">
              <a:spcBef>
                <a:spcPts val="0"/>
              </a:spcBef>
              <a:spcAft>
                <a:spcPts val="0"/>
              </a:spcAft>
              <a:defRPr/>
            </a:pPr>
            <a:r>
              <a:rPr lang="en-US" sz="2400" b="1" kern="0" dirty="0" smtClean="0">
                <a:solidFill>
                  <a:srgbClr val="FF0000"/>
                </a:solidFill>
                <a:latin typeface="Cambria" panose="02040503050406030204" pitchFamily="18" charset="0"/>
                <a:ea typeface="Cambria" panose="02040503050406030204" pitchFamily="18" charset="0"/>
                <a:cs typeface="Arial"/>
              </a:rPr>
              <a:t>4</a:t>
            </a:r>
            <a:endParaRPr lang="vi-VN" sz="2400" b="1" kern="0" dirty="0">
              <a:solidFill>
                <a:srgbClr val="FF0000"/>
              </a:solidFill>
              <a:latin typeface="Cambria" panose="02040503050406030204" pitchFamily="18" charset="0"/>
              <a:ea typeface="Cambria" panose="02040503050406030204" pitchFamily="18" charset="0"/>
              <a:cs typeface="Arial"/>
            </a:endParaRPr>
          </a:p>
        </p:txBody>
      </p:sp>
      <p:sp>
        <p:nvSpPr>
          <p:cNvPr id="11" name="Hình chữ nhật: Góc Tròn 16">
            <a:extLst>
              <a:ext uri="{FF2B5EF4-FFF2-40B4-BE49-F238E27FC236}"/>
            </a:extLst>
          </p:cNvPr>
          <p:cNvSpPr/>
          <p:nvPr/>
        </p:nvSpPr>
        <p:spPr>
          <a:xfrm>
            <a:off x="379741" y="5219847"/>
            <a:ext cx="376968" cy="361677"/>
          </a:xfrm>
          <a:prstGeom prst="roundRect">
            <a:avLst/>
          </a:prstGeom>
          <a:solidFill>
            <a:srgbClr val="2D2D8A">
              <a:lumMod val="60000"/>
              <a:lumOff val="40000"/>
            </a:srgbClr>
          </a:solidFill>
          <a:ln w="25400" cap="flat" cmpd="sng" algn="ctr">
            <a:noFill/>
            <a:prstDash val="solid"/>
          </a:ln>
          <a:effectLst/>
        </p:spPr>
        <p:txBody>
          <a:bodyPr anchor="ctr"/>
          <a:lstStyle/>
          <a:p>
            <a:pPr algn="ctr" eaLnBrk="1" fontAlgn="auto" hangingPunct="1">
              <a:spcBef>
                <a:spcPts val="0"/>
              </a:spcBef>
              <a:spcAft>
                <a:spcPts val="0"/>
              </a:spcAft>
              <a:defRPr/>
            </a:pPr>
            <a:r>
              <a:rPr lang="en-US" sz="2400" b="1" kern="0" dirty="0" smtClean="0">
                <a:solidFill>
                  <a:srgbClr val="FF0000"/>
                </a:solidFill>
                <a:latin typeface="Cambria" panose="02040503050406030204" pitchFamily="18" charset="0"/>
                <a:ea typeface="Cambria" panose="02040503050406030204" pitchFamily="18" charset="0"/>
                <a:cs typeface="Arial"/>
              </a:rPr>
              <a:t>6</a:t>
            </a:r>
            <a:endParaRPr lang="vi-VN" sz="2400" b="1" kern="0" dirty="0">
              <a:solidFill>
                <a:srgbClr val="FF0000"/>
              </a:solidFill>
              <a:latin typeface="Cambria" panose="02040503050406030204" pitchFamily="18" charset="0"/>
              <a:ea typeface="Cambria" panose="02040503050406030204" pitchFamily="18" charset="0"/>
              <a:cs typeface="Arial"/>
            </a:endParaRPr>
          </a:p>
        </p:txBody>
      </p:sp>
      <p:sp>
        <p:nvSpPr>
          <p:cNvPr id="12" name="Hình chữ nhật: Góc Tròn 16">
            <a:extLst>
              <a:ext uri="{FF2B5EF4-FFF2-40B4-BE49-F238E27FC236}"/>
            </a:extLst>
          </p:cNvPr>
          <p:cNvSpPr/>
          <p:nvPr/>
        </p:nvSpPr>
        <p:spPr>
          <a:xfrm>
            <a:off x="394361" y="4475283"/>
            <a:ext cx="362347" cy="456981"/>
          </a:xfrm>
          <a:prstGeom prst="roundRect">
            <a:avLst/>
          </a:prstGeom>
          <a:solidFill>
            <a:srgbClr val="2D2D8A">
              <a:lumMod val="60000"/>
              <a:lumOff val="40000"/>
            </a:srgbClr>
          </a:solidFill>
          <a:ln w="25400" cap="flat" cmpd="sng" algn="ctr">
            <a:noFill/>
            <a:prstDash val="solid"/>
          </a:ln>
          <a:effectLst/>
        </p:spPr>
        <p:txBody>
          <a:bodyPr anchor="ctr"/>
          <a:lstStyle/>
          <a:p>
            <a:pPr algn="ctr" eaLnBrk="1" fontAlgn="auto" hangingPunct="1">
              <a:spcBef>
                <a:spcPts val="0"/>
              </a:spcBef>
              <a:spcAft>
                <a:spcPts val="0"/>
              </a:spcAft>
              <a:defRPr/>
            </a:pPr>
            <a:r>
              <a:rPr lang="en-US" sz="2400" b="1" kern="0" dirty="0" smtClean="0">
                <a:solidFill>
                  <a:srgbClr val="FF0000"/>
                </a:solidFill>
                <a:latin typeface="Cambria" panose="02040503050406030204" pitchFamily="18" charset="0"/>
                <a:ea typeface="Cambria" panose="02040503050406030204" pitchFamily="18" charset="0"/>
                <a:cs typeface="Arial"/>
              </a:rPr>
              <a:t>5</a:t>
            </a:r>
            <a:endParaRPr lang="vi-VN" sz="2400" b="1" kern="0" dirty="0">
              <a:solidFill>
                <a:srgbClr val="FF0000"/>
              </a:solidFill>
              <a:latin typeface="Cambria" panose="02040503050406030204" pitchFamily="18" charset="0"/>
              <a:ea typeface="Cambria" panose="02040503050406030204" pitchFamily="18" charset="0"/>
              <a:cs typeface="Arial"/>
            </a:endParaRPr>
          </a:p>
        </p:txBody>
      </p:sp>
    </p:spTree>
    <p:extLst>
      <p:ext uri="{BB962C8B-B14F-4D97-AF65-F5344CB8AC3E}">
        <p14:creationId xmlns:p14="http://schemas.microsoft.com/office/powerpoint/2010/main" val="24432142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29" y="-297"/>
            <a:ext cx="12193057" cy="6858594"/>
          </a:xfrm>
          <a:prstGeom prst="rect">
            <a:avLst/>
          </a:prstGeom>
        </p:spPr>
      </p:pic>
      <p:sp>
        <p:nvSpPr>
          <p:cNvPr id="45058" name="Text Box 2"/>
          <p:cNvSpPr txBox="1">
            <a:spLocks noChangeArrowheads="1"/>
          </p:cNvSpPr>
          <p:nvPr/>
        </p:nvSpPr>
        <p:spPr bwMode="auto">
          <a:xfrm>
            <a:off x="685800" y="303679"/>
            <a:ext cx="32385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600" b="1" dirty="0" err="1">
                <a:solidFill>
                  <a:srgbClr val="C00000"/>
                </a:solidFill>
                <a:latin typeface="Times New Roman" panose="02020603050405020304" pitchFamily="18" charset="0"/>
                <a:cs typeface="Times New Roman" panose="02020603050405020304" pitchFamily="18" charset="0"/>
              </a:rPr>
              <a:t>Luyện</a:t>
            </a:r>
            <a:r>
              <a:rPr lang="en-US" altLang="en-US" sz="3600" b="1" dirty="0">
                <a:solidFill>
                  <a:srgbClr val="C00000"/>
                </a:solidFill>
                <a:latin typeface="Times New Roman" panose="02020603050405020304" pitchFamily="18" charset="0"/>
                <a:cs typeface="Times New Roman" panose="02020603050405020304" pitchFamily="18" charset="0"/>
              </a:rPr>
              <a:t> </a:t>
            </a:r>
            <a:r>
              <a:rPr lang="en-US" altLang="en-US" sz="3600" b="1" dirty="0" err="1">
                <a:solidFill>
                  <a:srgbClr val="C00000"/>
                </a:solidFill>
                <a:latin typeface="Times New Roman" panose="02020603050405020304" pitchFamily="18" charset="0"/>
                <a:cs typeface="Times New Roman" panose="02020603050405020304" pitchFamily="18" charset="0"/>
              </a:rPr>
              <a:t>đọc</a:t>
            </a:r>
            <a:r>
              <a:rPr lang="en-US" altLang="en-US" sz="3600" b="1" dirty="0">
                <a:solidFill>
                  <a:srgbClr val="C00000"/>
                </a:solidFill>
                <a:latin typeface="Times New Roman" panose="02020603050405020304" pitchFamily="18" charset="0"/>
                <a:cs typeface="Times New Roman" panose="02020603050405020304" pitchFamily="18" charset="0"/>
              </a:rPr>
              <a:t>: </a:t>
            </a:r>
          </a:p>
        </p:txBody>
      </p:sp>
      <p:sp>
        <p:nvSpPr>
          <p:cNvPr id="45059" name="Text Box 3"/>
          <p:cNvSpPr txBox="1">
            <a:spLocks noChangeArrowheads="1"/>
          </p:cNvSpPr>
          <p:nvPr/>
        </p:nvSpPr>
        <p:spPr bwMode="auto">
          <a:xfrm>
            <a:off x="1524000" y="1107965"/>
            <a:ext cx="27432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000" b="1" dirty="0">
                <a:solidFill>
                  <a:srgbClr val="00CC00"/>
                </a:solidFill>
                <a:latin typeface="Times New Roman" panose="02020603050405020304" pitchFamily="18" charset="0"/>
                <a:cs typeface="Times New Roman" panose="02020603050405020304" pitchFamily="18" charset="0"/>
              </a:rPr>
              <a:t>* </a:t>
            </a:r>
            <a:r>
              <a:rPr lang="en-US" altLang="en-US" sz="3000" b="1" dirty="0" err="1" smtClean="0">
                <a:solidFill>
                  <a:srgbClr val="00CC00"/>
                </a:solidFill>
                <a:latin typeface="Times New Roman" panose="02020603050405020304" pitchFamily="18" charset="0"/>
                <a:cs typeface="Times New Roman" panose="02020603050405020304" pitchFamily="18" charset="0"/>
              </a:rPr>
              <a:t>Từ</a:t>
            </a:r>
            <a:endParaRPr lang="en-US" altLang="en-US" sz="3000" b="1" dirty="0">
              <a:solidFill>
                <a:srgbClr val="00CC00"/>
              </a:solidFill>
              <a:latin typeface="Times New Roman" panose="02020603050405020304" pitchFamily="18" charset="0"/>
              <a:cs typeface="Times New Roman" panose="02020603050405020304" pitchFamily="18" charset="0"/>
            </a:endParaRPr>
          </a:p>
        </p:txBody>
      </p:sp>
      <p:sp>
        <p:nvSpPr>
          <p:cNvPr id="45060" name="Text Box 4"/>
          <p:cNvSpPr txBox="1">
            <a:spLocks noChangeArrowheads="1"/>
          </p:cNvSpPr>
          <p:nvPr/>
        </p:nvSpPr>
        <p:spPr bwMode="auto">
          <a:xfrm>
            <a:off x="2667000" y="1107965"/>
            <a:ext cx="97536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indent="-457200" eaLnBrk="1" hangingPunct="1">
              <a:spcBef>
                <a:spcPct val="50000"/>
              </a:spcBef>
              <a:buFontTx/>
              <a:buChar char="-"/>
            </a:pPr>
            <a:r>
              <a:rPr lang="en-US" altLang="en-US" sz="2800" b="1" dirty="0" smtClean="0">
                <a:solidFill>
                  <a:srgbClr val="0000FF"/>
                </a:solidFill>
                <a:latin typeface="Times New Roman" panose="02020603050405020304" pitchFamily="18" charset="0"/>
                <a:cs typeface="Times New Roman" panose="02020603050405020304" pitchFamily="18" charset="0"/>
              </a:rPr>
              <a:t>Ma-</a:t>
            </a:r>
            <a:r>
              <a:rPr lang="en-US" altLang="en-US" sz="2800" b="1" dirty="0" err="1" smtClean="0">
                <a:solidFill>
                  <a:srgbClr val="0000FF"/>
                </a:solidFill>
                <a:latin typeface="Times New Roman" panose="02020603050405020304" pitchFamily="18" charset="0"/>
                <a:cs typeface="Times New Roman" panose="02020603050405020304" pitchFamily="18" charset="0"/>
              </a:rPr>
              <a:t>gien</a:t>
            </a:r>
            <a:r>
              <a:rPr lang="en-US" altLang="en-US" sz="2800" b="1" dirty="0" smtClean="0">
                <a:solidFill>
                  <a:srgbClr val="0000FF"/>
                </a:solidFill>
                <a:latin typeface="Times New Roman" panose="02020603050405020304" pitchFamily="18" charset="0"/>
                <a:cs typeface="Times New Roman" panose="02020603050405020304" pitchFamily="18" charset="0"/>
              </a:rPr>
              <a:t>-</a:t>
            </a:r>
            <a:r>
              <a:rPr lang="en-US" altLang="en-US" sz="2800" b="1" dirty="0" err="1" smtClean="0">
                <a:solidFill>
                  <a:srgbClr val="0000FF"/>
                </a:solidFill>
                <a:latin typeface="Times New Roman" panose="02020603050405020304" pitchFamily="18" charset="0"/>
                <a:cs typeface="Times New Roman" panose="02020603050405020304" pitchFamily="18" charset="0"/>
              </a:rPr>
              <a:t>lăng</a:t>
            </a:r>
            <a:r>
              <a:rPr lang="en-US" altLang="en-US" sz="2800" b="1" dirty="0">
                <a:solidFill>
                  <a:srgbClr val="0000FF"/>
                </a:solidFill>
                <a:latin typeface="Times New Roman" panose="02020603050405020304" pitchFamily="18" charset="0"/>
                <a:cs typeface="Times New Roman" panose="02020603050405020304" pitchFamily="18" charset="0"/>
              </a:rPr>
              <a:t>, </a:t>
            </a:r>
            <a:endParaRPr lang="en-US" altLang="en-US" sz="2800" b="1" dirty="0" smtClean="0">
              <a:solidFill>
                <a:srgbClr val="0000FF"/>
              </a:solidFill>
              <a:latin typeface="Times New Roman" panose="02020603050405020304" pitchFamily="18" charset="0"/>
              <a:cs typeface="Times New Roman" panose="02020603050405020304" pitchFamily="18" charset="0"/>
            </a:endParaRPr>
          </a:p>
          <a:p>
            <a:pPr marL="457200" indent="-457200" eaLnBrk="1" hangingPunct="1">
              <a:spcBef>
                <a:spcPct val="50000"/>
              </a:spcBef>
              <a:buFontTx/>
              <a:buChar char="-"/>
            </a:pPr>
            <a:r>
              <a:rPr lang="en-US" altLang="en-US" sz="2800" b="1" dirty="0" err="1" smtClean="0">
                <a:solidFill>
                  <a:srgbClr val="0000FF"/>
                </a:solidFill>
                <a:latin typeface="Times New Roman" panose="02020603050405020304" pitchFamily="18" charset="0"/>
                <a:cs typeface="Times New Roman" panose="02020603050405020304" pitchFamily="18" charset="0"/>
              </a:rPr>
              <a:t>Xê</a:t>
            </a:r>
            <a:r>
              <a:rPr lang="en-US" altLang="en-US" sz="2800" b="1" dirty="0" smtClean="0">
                <a:solidFill>
                  <a:srgbClr val="0000FF"/>
                </a:solidFill>
                <a:latin typeface="Times New Roman" panose="02020603050405020304" pitchFamily="18" charset="0"/>
                <a:cs typeface="Times New Roman" panose="02020603050405020304" pitchFamily="18" charset="0"/>
              </a:rPr>
              <a:t>-vi-la</a:t>
            </a:r>
            <a:r>
              <a:rPr lang="en-US" altLang="en-US" sz="2800" b="1" dirty="0">
                <a:solidFill>
                  <a:srgbClr val="0000FF"/>
                </a:solidFill>
                <a:latin typeface="Times New Roman" panose="02020603050405020304" pitchFamily="18" charset="0"/>
                <a:cs typeface="Times New Roman" panose="02020603050405020304" pitchFamily="18" charset="0"/>
              </a:rPr>
              <a:t>, </a:t>
            </a:r>
          </a:p>
        </p:txBody>
      </p:sp>
      <p:sp>
        <p:nvSpPr>
          <p:cNvPr id="45061" name="Text Box 5"/>
          <p:cNvSpPr txBox="1">
            <a:spLocks noChangeArrowheads="1"/>
          </p:cNvSpPr>
          <p:nvPr/>
        </p:nvSpPr>
        <p:spPr bwMode="auto">
          <a:xfrm>
            <a:off x="1524000" y="2703512"/>
            <a:ext cx="27432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000" b="1" dirty="0">
                <a:solidFill>
                  <a:srgbClr val="00CC00"/>
                </a:solidFill>
                <a:latin typeface="Times New Roman" panose="02020603050405020304" pitchFamily="18" charset="0"/>
                <a:cs typeface="Times New Roman" panose="02020603050405020304" pitchFamily="18" charset="0"/>
              </a:rPr>
              <a:t>* </a:t>
            </a:r>
            <a:r>
              <a:rPr lang="en-US" altLang="en-US" sz="3000" b="1" dirty="0" err="1">
                <a:solidFill>
                  <a:srgbClr val="00CC00"/>
                </a:solidFill>
                <a:latin typeface="Times New Roman" panose="02020603050405020304" pitchFamily="18" charset="0"/>
                <a:cs typeface="Times New Roman" panose="02020603050405020304" pitchFamily="18" charset="0"/>
              </a:rPr>
              <a:t>C</a:t>
            </a:r>
            <a:r>
              <a:rPr lang="en-US" altLang="en-US" sz="3000" b="1" dirty="0" err="1" smtClean="0">
                <a:solidFill>
                  <a:srgbClr val="00CC00"/>
                </a:solidFill>
                <a:latin typeface="Times New Roman" panose="02020603050405020304" pitchFamily="18" charset="0"/>
                <a:cs typeface="Times New Roman" panose="02020603050405020304" pitchFamily="18" charset="0"/>
              </a:rPr>
              <a:t>âu</a:t>
            </a:r>
            <a:r>
              <a:rPr lang="en-US" altLang="en-US" sz="3000" b="1" dirty="0">
                <a:solidFill>
                  <a:srgbClr val="00CC00"/>
                </a:solidFill>
                <a:latin typeface="Times New Roman" panose="02020603050405020304" pitchFamily="18" charset="0"/>
                <a:cs typeface="Times New Roman" panose="02020603050405020304" pitchFamily="18" charset="0"/>
              </a:rPr>
              <a:t>:</a:t>
            </a:r>
          </a:p>
        </p:txBody>
      </p:sp>
      <p:sp>
        <p:nvSpPr>
          <p:cNvPr id="45062" name="Text Box 6"/>
          <p:cNvSpPr txBox="1">
            <a:spLocks noChangeArrowheads="1"/>
          </p:cNvSpPr>
          <p:nvPr/>
        </p:nvSpPr>
        <p:spPr bwMode="auto">
          <a:xfrm>
            <a:off x="1371600" y="3581400"/>
            <a:ext cx="8610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nl-NL" altLang="en-US" sz="3200" b="1" dirty="0">
                <a:solidFill>
                  <a:srgbClr val="0000FF"/>
                </a:solidFill>
                <a:latin typeface="Times New Roman" panose="02020603050405020304" pitchFamily="18" charset="0"/>
                <a:cs typeface="Times New Roman" panose="02020603050405020304" pitchFamily="18" charset="0"/>
              </a:rPr>
              <a:t>    - </a:t>
            </a:r>
            <a:r>
              <a:rPr lang="en-US" altLang="en-US" sz="3200" b="1" dirty="0" err="1">
                <a:solidFill>
                  <a:srgbClr val="0000FF"/>
                </a:solidFill>
                <a:latin typeface="Times New Roman" panose="02020603050405020304" pitchFamily="18" charset="0"/>
                <a:cs typeface="Times New Roman" panose="02020603050405020304" pitchFamily="18" charset="0"/>
              </a:rPr>
              <a:t>Đó</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là</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hạm</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đội</a:t>
            </a:r>
            <a:r>
              <a:rPr lang="en-US" altLang="en-US" sz="3200" b="1" dirty="0">
                <a:solidFill>
                  <a:srgbClr val="0000FF"/>
                </a:solidFill>
                <a:latin typeface="Times New Roman" panose="02020603050405020304" pitchFamily="18" charset="0"/>
                <a:cs typeface="Times New Roman" panose="02020603050405020304" pitchFamily="18" charset="0"/>
              </a:rPr>
              <a:t> do Ma-</a:t>
            </a:r>
            <a:r>
              <a:rPr lang="en-US" altLang="en-US" sz="3200" b="1" dirty="0" err="1">
                <a:solidFill>
                  <a:srgbClr val="0000FF"/>
                </a:solidFill>
                <a:latin typeface="Times New Roman" panose="02020603050405020304" pitchFamily="18" charset="0"/>
                <a:cs typeface="Times New Roman" panose="02020603050405020304" pitchFamily="18" charset="0"/>
              </a:rPr>
              <a:t>gien</a:t>
            </a:r>
            <a:r>
              <a:rPr lang="en-US" altLang="en-US" sz="3200" b="1" dirty="0">
                <a:solidFill>
                  <a:srgbClr val="0000FF"/>
                </a:solidFill>
                <a:latin typeface="Times New Roman" panose="02020603050405020304" pitchFamily="18" charset="0"/>
                <a:cs typeface="Times New Roman" panose="02020603050405020304" pitchFamily="18" charset="0"/>
              </a:rPr>
              <a:t>-</a:t>
            </a:r>
            <a:r>
              <a:rPr lang="en-US" altLang="en-US" sz="3200" b="1" dirty="0" err="1">
                <a:solidFill>
                  <a:srgbClr val="0000FF"/>
                </a:solidFill>
                <a:latin typeface="Times New Roman" panose="02020603050405020304" pitchFamily="18" charset="0"/>
                <a:cs typeface="Times New Roman" panose="02020603050405020304" pitchFamily="18" charset="0"/>
              </a:rPr>
              <a:t>lăng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chỉ</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huy</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với</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nhiệm</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vụ</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khám</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phá</a:t>
            </a:r>
            <a:r>
              <a:rPr lang="en-US" altLang="en-US" sz="3200" b="1" dirty="0">
                <a:solidFill>
                  <a:srgbClr val="0000FF"/>
                </a:solidFill>
                <a:latin typeface="Times New Roman" panose="02020603050405020304" pitchFamily="18" charset="0"/>
                <a:cs typeface="Times New Roman" panose="02020603050405020304" pitchFamily="18" charset="0"/>
              </a:rPr>
              <a:t> con </a:t>
            </a:r>
            <a:r>
              <a:rPr lang="en-US" altLang="en-US" sz="3200" b="1" dirty="0" err="1">
                <a:solidFill>
                  <a:srgbClr val="0000FF"/>
                </a:solidFill>
                <a:latin typeface="Times New Roman" panose="02020603050405020304" pitchFamily="18" charset="0"/>
                <a:cs typeface="Times New Roman" panose="02020603050405020304" pitchFamily="18" charset="0"/>
              </a:rPr>
              <a:t>đường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trên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smtClean="0">
                <a:solidFill>
                  <a:srgbClr val="0000FF"/>
                </a:solidFill>
                <a:latin typeface="Times New Roman" panose="02020603050405020304" pitchFamily="18" charset="0"/>
                <a:cs typeface="Times New Roman" panose="02020603050405020304" pitchFamily="18" charset="0"/>
              </a:rPr>
              <a:t>biển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smtClean="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dẫn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đến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những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vùng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đất</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mới</a:t>
            </a:r>
            <a:r>
              <a:rPr lang="en-US" altLang="en-US" sz="3200" b="1" dirty="0">
                <a:solidFill>
                  <a:srgbClr val="0000FF"/>
                </a:solidFill>
                <a:latin typeface="Times New Roman" panose="02020603050405020304" pitchFamily="18" charset="0"/>
                <a:cs typeface="Times New Roman" panose="02020603050405020304" pitchFamily="18" charset="0"/>
              </a:rPr>
              <a:t>.</a:t>
            </a:r>
          </a:p>
        </p:txBody>
      </p:sp>
      <p:cxnSp>
        <p:nvCxnSpPr>
          <p:cNvPr id="3" name="Straight Connector 2"/>
          <p:cNvCxnSpPr/>
          <p:nvPr/>
        </p:nvCxnSpPr>
        <p:spPr>
          <a:xfrm flipH="1">
            <a:off x="8534400" y="4191000"/>
            <a:ext cx="152400" cy="533400"/>
          </a:xfrm>
          <a:prstGeom prst="line">
            <a:avLst/>
          </a:prstGeom>
          <a:ln w="28575"/>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6372395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additive="base">
                                        <p:cTn id="7" dur="500" fill="hold"/>
                                        <p:tgtEl>
                                          <p:spTgt spid="45058"/>
                                        </p:tgtEl>
                                        <p:attrNameLst>
                                          <p:attrName>ppt_x</p:attrName>
                                        </p:attrNameLst>
                                      </p:cBhvr>
                                      <p:tavLst>
                                        <p:tav tm="0">
                                          <p:val>
                                            <p:strVal val="#ppt_x"/>
                                          </p:val>
                                        </p:tav>
                                        <p:tav tm="100000">
                                          <p:val>
                                            <p:strVal val="#ppt_x"/>
                                          </p:val>
                                        </p:tav>
                                      </p:tavLst>
                                    </p:anim>
                                    <p:anim calcmode="lin" valueType="num">
                                      <p:cBhvr additive="base">
                                        <p:cTn id="8" dur="500" fill="hold"/>
                                        <p:tgtEl>
                                          <p:spTgt spid="4505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45059"/>
                                        </p:tgtEl>
                                        <p:attrNameLst>
                                          <p:attrName>style.visibility</p:attrName>
                                        </p:attrNameLst>
                                      </p:cBhvr>
                                      <p:to>
                                        <p:strVal val="visible"/>
                                      </p:to>
                                    </p:set>
                                    <p:anim calcmode="discrete" valueType="clr">
                                      <p:cBhvr override="childStyle">
                                        <p:cTn id="13" dur="80"/>
                                        <p:tgtEl>
                                          <p:spTgt spid="45059"/>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45059"/>
                                        </p:tgtEl>
                                        <p:attrNameLst>
                                          <p:attrName>fillcolor</p:attrName>
                                        </p:attrNameLst>
                                      </p:cBhvr>
                                      <p:tavLst>
                                        <p:tav tm="0">
                                          <p:val>
                                            <p:clrVal>
                                              <a:schemeClr val="accent2"/>
                                            </p:clrVal>
                                          </p:val>
                                        </p:tav>
                                        <p:tav tm="50000">
                                          <p:val>
                                            <p:clrVal>
                                              <a:schemeClr val="hlink"/>
                                            </p:clrVal>
                                          </p:val>
                                        </p:tav>
                                      </p:tavLst>
                                    </p:anim>
                                    <p:set>
                                      <p:cBhvr>
                                        <p:cTn id="15" dur="80"/>
                                        <p:tgtEl>
                                          <p:spTgt spid="45059"/>
                                        </p:tgtEl>
                                        <p:attrNameLst>
                                          <p:attrName>fill.type</p:attrName>
                                        </p:attrNameLst>
                                      </p:cBhvr>
                                      <p:to>
                                        <p:strVal val="solid"/>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45060"/>
                                        </p:tgtEl>
                                        <p:attrNameLst>
                                          <p:attrName>style.visibility</p:attrName>
                                        </p:attrNameLst>
                                      </p:cBhvr>
                                      <p:to>
                                        <p:strVal val="visible"/>
                                      </p:to>
                                    </p:set>
                                    <p:anim calcmode="discrete" valueType="clr">
                                      <p:cBhvr override="childStyle">
                                        <p:cTn id="20" dur="80"/>
                                        <p:tgtEl>
                                          <p:spTgt spid="45060"/>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45060"/>
                                        </p:tgtEl>
                                        <p:attrNameLst>
                                          <p:attrName>fillcolor</p:attrName>
                                        </p:attrNameLst>
                                      </p:cBhvr>
                                      <p:tavLst>
                                        <p:tav tm="0">
                                          <p:val>
                                            <p:clrVal>
                                              <a:schemeClr val="accent2"/>
                                            </p:clrVal>
                                          </p:val>
                                        </p:tav>
                                        <p:tav tm="50000">
                                          <p:val>
                                            <p:clrVal>
                                              <a:schemeClr val="hlink"/>
                                            </p:clrVal>
                                          </p:val>
                                        </p:tav>
                                      </p:tavLst>
                                    </p:anim>
                                    <p:set>
                                      <p:cBhvr>
                                        <p:cTn id="22" dur="80"/>
                                        <p:tgtEl>
                                          <p:spTgt spid="45060"/>
                                        </p:tgtEl>
                                        <p:attrNameLst>
                                          <p:attrName>fill.type</p:attrName>
                                        </p:attrNameLst>
                                      </p:cBhvr>
                                      <p:to>
                                        <p:strVal val="solid"/>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45061"/>
                                        </p:tgtEl>
                                        <p:attrNameLst>
                                          <p:attrName>style.visibility</p:attrName>
                                        </p:attrNameLst>
                                      </p:cBhvr>
                                      <p:to>
                                        <p:strVal val="visible"/>
                                      </p:to>
                                    </p:set>
                                    <p:anim calcmode="discrete" valueType="clr">
                                      <p:cBhvr override="childStyle">
                                        <p:cTn id="27" dur="80"/>
                                        <p:tgtEl>
                                          <p:spTgt spid="45061"/>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45061"/>
                                        </p:tgtEl>
                                        <p:attrNameLst>
                                          <p:attrName>fillcolor</p:attrName>
                                        </p:attrNameLst>
                                      </p:cBhvr>
                                      <p:tavLst>
                                        <p:tav tm="0">
                                          <p:val>
                                            <p:clrVal>
                                              <a:schemeClr val="accent2"/>
                                            </p:clrVal>
                                          </p:val>
                                        </p:tav>
                                        <p:tav tm="50000">
                                          <p:val>
                                            <p:clrVal>
                                              <a:schemeClr val="hlink"/>
                                            </p:clrVal>
                                          </p:val>
                                        </p:tav>
                                      </p:tavLst>
                                    </p:anim>
                                    <p:set>
                                      <p:cBhvr>
                                        <p:cTn id="29" dur="80"/>
                                        <p:tgtEl>
                                          <p:spTgt spid="45061"/>
                                        </p:tgtEl>
                                        <p:attrNameLst>
                                          <p:attrName>fill.type</p:attrName>
                                        </p:attrNameLst>
                                      </p:cBhvr>
                                      <p:to>
                                        <p:strVal val="solid"/>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7" presetClass="entr" presetSubtype="0" fill="hold" grpId="0" nodeType="clickEffect">
                                  <p:stCondLst>
                                    <p:cond delay="0"/>
                                  </p:stCondLst>
                                  <p:iterate type="lt">
                                    <p:tmPct val="50000"/>
                                  </p:iterate>
                                  <p:childTnLst>
                                    <p:set>
                                      <p:cBhvr>
                                        <p:cTn id="33" dur="1" fill="hold">
                                          <p:stCondLst>
                                            <p:cond delay="0"/>
                                          </p:stCondLst>
                                        </p:cTn>
                                        <p:tgtEl>
                                          <p:spTgt spid="45062"/>
                                        </p:tgtEl>
                                        <p:attrNameLst>
                                          <p:attrName>style.visibility</p:attrName>
                                        </p:attrNameLst>
                                      </p:cBhvr>
                                      <p:to>
                                        <p:strVal val="visible"/>
                                      </p:to>
                                    </p:set>
                                    <p:anim calcmode="discrete" valueType="clr">
                                      <p:cBhvr override="childStyle">
                                        <p:cTn id="34" dur="80"/>
                                        <p:tgtEl>
                                          <p:spTgt spid="45062"/>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45062"/>
                                        </p:tgtEl>
                                        <p:attrNameLst>
                                          <p:attrName>fillcolor</p:attrName>
                                        </p:attrNameLst>
                                      </p:cBhvr>
                                      <p:tavLst>
                                        <p:tav tm="0">
                                          <p:val>
                                            <p:clrVal>
                                              <a:schemeClr val="accent2"/>
                                            </p:clrVal>
                                          </p:val>
                                        </p:tav>
                                        <p:tav tm="50000">
                                          <p:val>
                                            <p:clrVal>
                                              <a:schemeClr val="hlink"/>
                                            </p:clrVal>
                                          </p:val>
                                        </p:tav>
                                      </p:tavLst>
                                    </p:anim>
                                    <p:set>
                                      <p:cBhvr>
                                        <p:cTn id="36" dur="80"/>
                                        <p:tgtEl>
                                          <p:spTgt spid="45062"/>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right)">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p:bldP spid="45059" grpId="0"/>
      <p:bldP spid="45060" grpId="0"/>
      <p:bldP spid="45061" grpId="0"/>
      <p:bldP spid="4506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44036" name="Text Box 4"/>
          <p:cNvSpPr txBox="1">
            <a:spLocks noChangeArrowheads="1"/>
          </p:cNvSpPr>
          <p:nvPr/>
        </p:nvSpPr>
        <p:spPr bwMode="auto">
          <a:xfrm>
            <a:off x="1466056" y="381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err="1">
                <a:solidFill>
                  <a:srgbClr val="FF0000"/>
                </a:solidFill>
                <a:latin typeface="Times New Roman" panose="02020603050405020304" pitchFamily="18" charset="0"/>
                <a:cs typeface="Times New Roman" panose="02020603050405020304" pitchFamily="18" charset="0"/>
              </a:rPr>
              <a:t>Hơn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một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nghìn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ngày</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vòng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quanh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Trái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Đất</a:t>
            </a:r>
            <a:r>
              <a:rPr lang="en-US" altLang="en-US" sz="2800" b="1" dirty="0">
                <a:solidFill>
                  <a:srgbClr val="FF0000"/>
                </a:solidFill>
                <a:latin typeface="Times New Roman" panose="02020603050405020304" pitchFamily="18" charset="0"/>
                <a:cs typeface="Times New Roman" panose="02020603050405020304" pitchFamily="18" charset="0"/>
              </a:rPr>
              <a:t>.</a:t>
            </a:r>
          </a:p>
        </p:txBody>
      </p:sp>
      <p:sp>
        <p:nvSpPr>
          <p:cNvPr id="17411" name="Rectangle 1"/>
          <p:cNvSpPr>
            <a:spLocks noChangeArrowheads="1"/>
          </p:cNvSpPr>
          <p:nvPr/>
        </p:nvSpPr>
        <p:spPr bwMode="auto">
          <a:xfrm>
            <a:off x="533400" y="457200"/>
            <a:ext cx="11466512"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vi-VN" altLang="en-US" sz="2200" dirty="0">
                <a:solidFill>
                  <a:srgbClr val="000000"/>
                </a:solidFill>
                <a:latin typeface="OpenSans"/>
              </a:rPr>
              <a:t>  </a:t>
            </a:r>
            <a:r>
              <a:rPr lang="vi-VN" altLang="en-US" sz="2200" dirty="0">
                <a:solidFill>
                  <a:srgbClr val="000000"/>
                </a:solidFill>
                <a:latin typeface="Times New Roman" pitchFamily="18" charset="0"/>
                <a:cs typeface="Times New Roman" pitchFamily="18" charset="0"/>
              </a:rPr>
              <a:t> Ngày 20 tháng 9 năm 1519, từ cảng Xê-vi-la lớn giong buồm ra khơi. Đó là hạm đội do Ma-gien-lăng chỉ huy, với nhiệm vụ khám phá con đường trên biển dẫn đến những vùng đất mới.</a:t>
            </a:r>
          </a:p>
          <a:p>
            <a:pPr algn="just"/>
            <a:r>
              <a:rPr lang="vi-VN" altLang="en-US" sz="2200" dirty="0">
                <a:solidFill>
                  <a:srgbClr val="000000"/>
                </a:solidFill>
                <a:latin typeface="Times New Roman" pitchFamily="18" charset="0"/>
                <a:cs typeface="Times New Roman" pitchFamily="18" charset="0"/>
              </a:rPr>
              <a:t>   Vượt Đại Tây Dương, Ma-gien-lăng cho đoàn thuyền đi dọc theo bờ biển Nam Mĩ. Tới gần mỏm cực nam thì phát hiện một eo biển dẫn tới một đại dương mênh mông. Thấy sóng yên biển lặng, Ma-gien-lăng đặt tên cho đại dương mới tìm được là Thái Bình Dương.</a:t>
            </a:r>
          </a:p>
          <a:p>
            <a:pPr algn="just"/>
            <a:r>
              <a:rPr lang="vi-VN" altLang="en-US" sz="2200" dirty="0">
                <a:solidFill>
                  <a:srgbClr val="000000"/>
                </a:solidFill>
                <a:latin typeface="Times New Roman" pitchFamily="18" charset="0"/>
                <a:cs typeface="Times New Roman" pitchFamily="18" charset="0"/>
              </a:rPr>
              <a:t>   Thái Bình Dương bát ngát, đi mãi chẳng thấy bờ. Thức ăn cạn, nước ngọt hết sạch. Thủy thủ phải uống nước tiểu, ninh nhừ giày và thắt lưng da để ăn. Mỗi ngày có vài ba người chết phải ném xác xuống biển. May sao, gặp một hòn đảo nhỏ, được tiếp tế thức ăn và nước ngọt. Đoàn thám hiểm ổn định được tinh thần.</a:t>
            </a:r>
          </a:p>
          <a:p>
            <a:pPr algn="just"/>
            <a:r>
              <a:rPr lang="vi-VN" altLang="en-US" sz="2200" dirty="0">
                <a:solidFill>
                  <a:srgbClr val="000000"/>
                </a:solidFill>
                <a:latin typeface="Times New Roman" pitchFamily="18" charset="0"/>
                <a:cs typeface="Times New Roman" pitchFamily="18" charset="0"/>
              </a:rPr>
              <a:t>   Đoạn đường từ đó có nhiều đảo hơn. Không phải lo thiếu thức ăn, nước uống nhưng lại nảy sinh những khó khăn mới. Trong một trận giao tranh với dân đảo Ma-tan, Ma-gien-lăng đã bỏ mình, không kịp nhìn thấy kết quả công việc mình làm.</a:t>
            </a:r>
          </a:p>
          <a:p>
            <a:pPr algn="just"/>
            <a:r>
              <a:rPr lang="vi-VN" altLang="en-US" sz="2200" dirty="0">
                <a:solidFill>
                  <a:srgbClr val="000000"/>
                </a:solidFill>
                <a:latin typeface="Times New Roman" pitchFamily="18" charset="0"/>
                <a:cs typeface="Times New Roman" pitchFamily="18" charset="0"/>
              </a:rPr>
              <a:t>   Những thủy thủ còn lại tiếp tục vượt Ấn Độ Dương tìm đường trở về châu Âu. Ngày 8 tháng 9 năm 1522, đoàn thám hiểm chỉ còn một chiếc thuyền với mười tám thủy thủ trở về Tây Ban Nha.</a:t>
            </a:r>
          </a:p>
          <a:p>
            <a:pPr algn="just"/>
            <a:r>
              <a:rPr lang="vi-VN" altLang="en-US" sz="2200" dirty="0">
                <a:solidFill>
                  <a:srgbClr val="000000"/>
                </a:solidFill>
                <a:latin typeface="Times New Roman" pitchFamily="18" charset="0"/>
                <a:cs typeface="Times New Roman" pitchFamily="18" charset="0"/>
              </a:rPr>
              <a:t>   Chuyến đi đầu tiên vòng quanh thế giới của Ma-gien-lăng kéo dài 1083 ngày, mất bốn chiếc thuyền lớn với gần hai trăm người bỏ mạng dọc đường. Nhưng đoàn thám hiểm đã hoàn thành xứ mạng, khẳng định trái đất hình cầu, phát hiện Thái Bình Dương và nhiều vùng đất mới.</a:t>
            </a:r>
          </a:p>
          <a:p>
            <a:pPr algn="r"/>
            <a:endParaRPr lang="en-US" altLang="en-US" sz="2200" i="1" dirty="0">
              <a:solidFill>
                <a:srgbClr val="000000"/>
              </a:solidFill>
              <a:latin typeface="OpenSans"/>
            </a:endParaRPr>
          </a:p>
        </p:txBody>
      </p:sp>
      <p:sp>
        <p:nvSpPr>
          <p:cNvPr id="7" name="Hình chữ nhật: Góc Tròn 16">
            <a:extLst>
              <a:ext uri="{FF2B5EF4-FFF2-40B4-BE49-F238E27FC236}"/>
            </a:extLst>
          </p:cNvPr>
          <p:cNvSpPr/>
          <p:nvPr/>
        </p:nvSpPr>
        <p:spPr>
          <a:xfrm>
            <a:off x="374650" y="457201"/>
            <a:ext cx="387350" cy="384968"/>
          </a:xfrm>
          <a:prstGeom prst="roundRect">
            <a:avLst/>
          </a:prstGeom>
          <a:solidFill>
            <a:srgbClr val="2D2D8A">
              <a:lumMod val="60000"/>
              <a:lumOff val="40000"/>
            </a:srgbClr>
          </a:solidFill>
          <a:ln w="25400" cap="flat" cmpd="sng" algn="ctr">
            <a:noFill/>
            <a:prstDash val="solid"/>
          </a:ln>
          <a:effectLst/>
        </p:spPr>
        <p:txBody>
          <a:bodyPr anchor="ctr"/>
          <a:lstStyle/>
          <a:p>
            <a:pPr algn="ctr" eaLnBrk="1" fontAlgn="auto" hangingPunct="1">
              <a:spcBef>
                <a:spcPts val="0"/>
              </a:spcBef>
              <a:spcAft>
                <a:spcPts val="0"/>
              </a:spcAft>
              <a:defRPr/>
            </a:pPr>
            <a:r>
              <a:rPr lang="en-US" sz="2400" b="1" kern="0" dirty="0">
                <a:solidFill>
                  <a:srgbClr val="FF0000"/>
                </a:solidFill>
                <a:latin typeface="Cambria" panose="02040503050406030204" pitchFamily="18" charset="0"/>
                <a:ea typeface="Cambria" panose="02040503050406030204" pitchFamily="18" charset="0"/>
                <a:cs typeface="Arial"/>
              </a:rPr>
              <a:t>1</a:t>
            </a:r>
            <a:endParaRPr lang="vi-VN" sz="2400" b="1" kern="0" dirty="0">
              <a:solidFill>
                <a:srgbClr val="FF0000"/>
              </a:solidFill>
              <a:latin typeface="Cambria" panose="02040503050406030204" pitchFamily="18" charset="0"/>
              <a:ea typeface="Cambria" panose="02040503050406030204" pitchFamily="18" charset="0"/>
              <a:cs typeface="Arial"/>
            </a:endParaRPr>
          </a:p>
        </p:txBody>
      </p:sp>
      <p:sp>
        <p:nvSpPr>
          <p:cNvPr id="8" name="Hình chữ nhật: Góc Tròn 16">
            <a:extLst>
              <a:ext uri="{FF2B5EF4-FFF2-40B4-BE49-F238E27FC236}"/>
            </a:extLst>
          </p:cNvPr>
          <p:cNvSpPr/>
          <p:nvPr/>
        </p:nvSpPr>
        <p:spPr>
          <a:xfrm>
            <a:off x="369359" y="1143000"/>
            <a:ext cx="387350" cy="384968"/>
          </a:xfrm>
          <a:prstGeom prst="roundRect">
            <a:avLst/>
          </a:prstGeom>
          <a:solidFill>
            <a:srgbClr val="2D2D8A">
              <a:lumMod val="60000"/>
              <a:lumOff val="40000"/>
            </a:srgbClr>
          </a:solidFill>
          <a:ln w="25400" cap="flat" cmpd="sng" algn="ctr">
            <a:noFill/>
            <a:prstDash val="solid"/>
          </a:ln>
          <a:effectLst/>
        </p:spPr>
        <p:txBody>
          <a:bodyPr anchor="ctr"/>
          <a:lstStyle/>
          <a:p>
            <a:pPr algn="ctr" eaLnBrk="1" fontAlgn="auto" hangingPunct="1">
              <a:spcBef>
                <a:spcPts val="0"/>
              </a:spcBef>
              <a:spcAft>
                <a:spcPts val="0"/>
              </a:spcAft>
              <a:defRPr/>
            </a:pPr>
            <a:r>
              <a:rPr lang="en-US" sz="2400" b="1" kern="0" dirty="0" smtClean="0">
                <a:solidFill>
                  <a:srgbClr val="FF0000"/>
                </a:solidFill>
                <a:latin typeface="Cambria" panose="02040503050406030204" pitchFamily="18" charset="0"/>
                <a:ea typeface="Cambria" panose="02040503050406030204" pitchFamily="18" charset="0"/>
                <a:cs typeface="Arial"/>
              </a:rPr>
              <a:t>2</a:t>
            </a:r>
            <a:endParaRPr lang="vi-VN" sz="2400" b="1" kern="0" dirty="0">
              <a:solidFill>
                <a:srgbClr val="FF0000"/>
              </a:solidFill>
              <a:latin typeface="Cambria" panose="02040503050406030204" pitchFamily="18" charset="0"/>
              <a:ea typeface="Cambria" panose="02040503050406030204" pitchFamily="18" charset="0"/>
              <a:cs typeface="Arial"/>
            </a:endParaRPr>
          </a:p>
        </p:txBody>
      </p:sp>
      <p:sp>
        <p:nvSpPr>
          <p:cNvPr id="9" name="Hình chữ nhật: Góc Tròn 16">
            <a:extLst>
              <a:ext uri="{FF2B5EF4-FFF2-40B4-BE49-F238E27FC236}"/>
            </a:extLst>
          </p:cNvPr>
          <p:cNvSpPr/>
          <p:nvPr/>
        </p:nvSpPr>
        <p:spPr>
          <a:xfrm>
            <a:off x="369359" y="2209800"/>
            <a:ext cx="387350" cy="384968"/>
          </a:xfrm>
          <a:prstGeom prst="roundRect">
            <a:avLst/>
          </a:prstGeom>
          <a:solidFill>
            <a:srgbClr val="2D2D8A">
              <a:lumMod val="60000"/>
              <a:lumOff val="40000"/>
            </a:srgbClr>
          </a:solidFill>
          <a:ln w="25400" cap="flat" cmpd="sng" algn="ctr">
            <a:noFill/>
            <a:prstDash val="solid"/>
          </a:ln>
          <a:effectLst/>
        </p:spPr>
        <p:txBody>
          <a:bodyPr anchor="ctr"/>
          <a:lstStyle/>
          <a:p>
            <a:pPr algn="ctr" eaLnBrk="1" fontAlgn="auto" hangingPunct="1">
              <a:spcBef>
                <a:spcPts val="0"/>
              </a:spcBef>
              <a:spcAft>
                <a:spcPts val="0"/>
              </a:spcAft>
              <a:defRPr/>
            </a:pPr>
            <a:r>
              <a:rPr lang="en-US" sz="2400" b="1" kern="0" dirty="0" smtClean="0">
                <a:solidFill>
                  <a:srgbClr val="FF0000"/>
                </a:solidFill>
                <a:latin typeface="Cambria" panose="02040503050406030204" pitchFamily="18" charset="0"/>
                <a:ea typeface="Cambria" panose="02040503050406030204" pitchFamily="18" charset="0"/>
                <a:cs typeface="Arial"/>
              </a:rPr>
              <a:t>3</a:t>
            </a:r>
            <a:endParaRPr lang="vi-VN" sz="2400" b="1" kern="0" dirty="0">
              <a:solidFill>
                <a:srgbClr val="FF0000"/>
              </a:solidFill>
              <a:latin typeface="Cambria" panose="02040503050406030204" pitchFamily="18" charset="0"/>
              <a:ea typeface="Cambria" panose="02040503050406030204" pitchFamily="18" charset="0"/>
              <a:cs typeface="Arial"/>
            </a:endParaRPr>
          </a:p>
        </p:txBody>
      </p:sp>
      <p:sp>
        <p:nvSpPr>
          <p:cNvPr id="10" name="Hình chữ nhật: Góc Tròn 16">
            <a:extLst>
              <a:ext uri="{FF2B5EF4-FFF2-40B4-BE49-F238E27FC236}"/>
            </a:extLst>
          </p:cNvPr>
          <p:cNvSpPr/>
          <p:nvPr/>
        </p:nvSpPr>
        <p:spPr>
          <a:xfrm>
            <a:off x="340784" y="3532826"/>
            <a:ext cx="387350" cy="384968"/>
          </a:xfrm>
          <a:prstGeom prst="roundRect">
            <a:avLst/>
          </a:prstGeom>
          <a:solidFill>
            <a:srgbClr val="2D2D8A">
              <a:lumMod val="60000"/>
              <a:lumOff val="40000"/>
            </a:srgbClr>
          </a:solidFill>
          <a:ln w="25400" cap="flat" cmpd="sng" algn="ctr">
            <a:noFill/>
            <a:prstDash val="solid"/>
          </a:ln>
          <a:effectLst/>
        </p:spPr>
        <p:txBody>
          <a:bodyPr anchor="ctr"/>
          <a:lstStyle/>
          <a:p>
            <a:pPr algn="ctr" eaLnBrk="1" fontAlgn="auto" hangingPunct="1">
              <a:spcBef>
                <a:spcPts val="0"/>
              </a:spcBef>
              <a:spcAft>
                <a:spcPts val="0"/>
              </a:spcAft>
              <a:defRPr/>
            </a:pPr>
            <a:r>
              <a:rPr lang="en-US" sz="2400" b="1" kern="0" dirty="0" smtClean="0">
                <a:solidFill>
                  <a:srgbClr val="FF0000"/>
                </a:solidFill>
                <a:latin typeface="Cambria" panose="02040503050406030204" pitchFamily="18" charset="0"/>
                <a:ea typeface="Cambria" panose="02040503050406030204" pitchFamily="18" charset="0"/>
                <a:cs typeface="Arial"/>
              </a:rPr>
              <a:t>4</a:t>
            </a:r>
            <a:endParaRPr lang="vi-VN" sz="2400" b="1" kern="0" dirty="0">
              <a:solidFill>
                <a:srgbClr val="FF0000"/>
              </a:solidFill>
              <a:latin typeface="Cambria" panose="02040503050406030204" pitchFamily="18" charset="0"/>
              <a:ea typeface="Cambria" panose="02040503050406030204" pitchFamily="18" charset="0"/>
              <a:cs typeface="Arial"/>
            </a:endParaRPr>
          </a:p>
        </p:txBody>
      </p:sp>
      <p:sp>
        <p:nvSpPr>
          <p:cNvPr id="11" name="Hình chữ nhật: Góc Tròn 16">
            <a:extLst>
              <a:ext uri="{FF2B5EF4-FFF2-40B4-BE49-F238E27FC236}"/>
            </a:extLst>
          </p:cNvPr>
          <p:cNvSpPr/>
          <p:nvPr/>
        </p:nvSpPr>
        <p:spPr>
          <a:xfrm>
            <a:off x="379741" y="5219847"/>
            <a:ext cx="376968" cy="361677"/>
          </a:xfrm>
          <a:prstGeom prst="roundRect">
            <a:avLst/>
          </a:prstGeom>
          <a:solidFill>
            <a:srgbClr val="2D2D8A">
              <a:lumMod val="60000"/>
              <a:lumOff val="40000"/>
            </a:srgbClr>
          </a:solidFill>
          <a:ln w="25400" cap="flat" cmpd="sng" algn="ctr">
            <a:noFill/>
            <a:prstDash val="solid"/>
          </a:ln>
          <a:effectLst/>
        </p:spPr>
        <p:txBody>
          <a:bodyPr anchor="ctr"/>
          <a:lstStyle/>
          <a:p>
            <a:pPr algn="ctr" eaLnBrk="1" fontAlgn="auto" hangingPunct="1">
              <a:spcBef>
                <a:spcPts val="0"/>
              </a:spcBef>
              <a:spcAft>
                <a:spcPts val="0"/>
              </a:spcAft>
              <a:defRPr/>
            </a:pPr>
            <a:r>
              <a:rPr lang="en-US" sz="2400" b="1" kern="0" dirty="0" smtClean="0">
                <a:solidFill>
                  <a:srgbClr val="FF0000"/>
                </a:solidFill>
                <a:latin typeface="Cambria" panose="02040503050406030204" pitchFamily="18" charset="0"/>
                <a:ea typeface="Cambria" panose="02040503050406030204" pitchFamily="18" charset="0"/>
                <a:cs typeface="Arial"/>
              </a:rPr>
              <a:t>6</a:t>
            </a:r>
            <a:endParaRPr lang="vi-VN" sz="2400" b="1" kern="0" dirty="0">
              <a:solidFill>
                <a:srgbClr val="FF0000"/>
              </a:solidFill>
              <a:latin typeface="Cambria" panose="02040503050406030204" pitchFamily="18" charset="0"/>
              <a:ea typeface="Cambria" panose="02040503050406030204" pitchFamily="18" charset="0"/>
              <a:cs typeface="Arial"/>
            </a:endParaRPr>
          </a:p>
        </p:txBody>
      </p:sp>
      <p:sp>
        <p:nvSpPr>
          <p:cNvPr id="12" name="Hình chữ nhật: Góc Tròn 16">
            <a:extLst>
              <a:ext uri="{FF2B5EF4-FFF2-40B4-BE49-F238E27FC236}"/>
            </a:extLst>
          </p:cNvPr>
          <p:cNvSpPr/>
          <p:nvPr/>
        </p:nvSpPr>
        <p:spPr>
          <a:xfrm>
            <a:off x="394361" y="4475283"/>
            <a:ext cx="362347" cy="456981"/>
          </a:xfrm>
          <a:prstGeom prst="roundRect">
            <a:avLst/>
          </a:prstGeom>
          <a:solidFill>
            <a:srgbClr val="2D2D8A">
              <a:lumMod val="60000"/>
              <a:lumOff val="40000"/>
            </a:srgbClr>
          </a:solidFill>
          <a:ln w="25400" cap="flat" cmpd="sng" algn="ctr">
            <a:noFill/>
            <a:prstDash val="solid"/>
          </a:ln>
          <a:effectLst/>
        </p:spPr>
        <p:txBody>
          <a:bodyPr anchor="ctr"/>
          <a:lstStyle/>
          <a:p>
            <a:pPr algn="ctr" eaLnBrk="1" fontAlgn="auto" hangingPunct="1">
              <a:spcBef>
                <a:spcPts val="0"/>
              </a:spcBef>
              <a:spcAft>
                <a:spcPts val="0"/>
              </a:spcAft>
              <a:defRPr/>
            </a:pPr>
            <a:r>
              <a:rPr lang="en-US" sz="2400" b="1" kern="0" dirty="0" smtClean="0">
                <a:solidFill>
                  <a:srgbClr val="FF0000"/>
                </a:solidFill>
                <a:latin typeface="Cambria" panose="02040503050406030204" pitchFamily="18" charset="0"/>
                <a:ea typeface="Cambria" panose="02040503050406030204" pitchFamily="18" charset="0"/>
                <a:cs typeface="Arial"/>
              </a:rPr>
              <a:t>5</a:t>
            </a:r>
            <a:endParaRPr lang="vi-VN" sz="2400" b="1" kern="0" dirty="0">
              <a:solidFill>
                <a:srgbClr val="FF0000"/>
              </a:solidFill>
              <a:latin typeface="Cambria" panose="02040503050406030204" pitchFamily="18" charset="0"/>
              <a:ea typeface="Cambria" panose="02040503050406030204" pitchFamily="18" charset="0"/>
              <a:cs typeface="Arial"/>
            </a:endParaRPr>
          </a:p>
        </p:txBody>
      </p:sp>
    </p:spTree>
    <p:extLst>
      <p:ext uri="{BB962C8B-B14F-4D97-AF65-F5344CB8AC3E}">
        <p14:creationId xmlns:p14="http://schemas.microsoft.com/office/powerpoint/2010/main" val="28555231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447800"/>
            <a:ext cx="5006339" cy="3754754"/>
          </a:xfrm>
          <a:prstGeom prst="rect">
            <a:avLst/>
          </a:prstGeom>
        </p:spPr>
      </p:pic>
      <p:sp>
        <p:nvSpPr>
          <p:cNvPr id="3" name="TextBox 2"/>
          <p:cNvSpPr txBox="1"/>
          <p:nvPr/>
        </p:nvSpPr>
        <p:spPr>
          <a:xfrm>
            <a:off x="1100136" y="5638800"/>
            <a:ext cx="9594293" cy="584775"/>
          </a:xfrm>
          <a:prstGeom prst="rect">
            <a:avLst/>
          </a:prstGeom>
          <a:noFill/>
        </p:spPr>
        <p:txBody>
          <a:bodyPr wrap="none" rtlCol="0">
            <a:spAutoFit/>
          </a:bodyPr>
          <a:lstStyle/>
          <a:p>
            <a:pPr eaLnBrk="1" fontAlgn="auto" hangingPunct="1">
              <a:spcBef>
                <a:spcPts val="0"/>
              </a:spcBef>
              <a:spcAft>
                <a:spcPts val="0"/>
              </a:spcAft>
            </a:pPr>
            <a:r>
              <a:rPr lang="en-US" sz="3200" b="1" dirty="0" smtClean="0">
                <a:solidFill>
                  <a:prstClr val="black"/>
                </a:solidFill>
                <a:latin typeface="Times New Roman" pitchFamily="18" charset="0"/>
                <a:cs typeface="Times New Roman" pitchFamily="18" charset="0"/>
              </a:rPr>
              <a:t>Ma-tan</a:t>
            </a:r>
            <a:r>
              <a:rPr lang="en-US" sz="3200" dirty="0" smtClean="0">
                <a:solidFill>
                  <a:prstClr val="black"/>
                </a:solidFill>
                <a:latin typeface="Times New Roman" pitchFamily="18" charset="0"/>
                <a:cs typeface="Times New Roman" pitchFamily="18" charset="0"/>
              </a:rPr>
              <a:t>: </a:t>
            </a:r>
            <a:r>
              <a:rPr lang="en-US" sz="3200" b="1" i="1" dirty="0" smtClean="0">
                <a:solidFill>
                  <a:prstClr val="black"/>
                </a:solidFill>
                <a:latin typeface="Times New Roman" pitchFamily="18" charset="0"/>
                <a:cs typeface="Times New Roman" pitchFamily="18" charset="0"/>
              </a:rPr>
              <a:t>một đảo thuộc quần đảo Phi-lip-pin ngày nay</a:t>
            </a:r>
            <a:r>
              <a:rPr lang="en-US" sz="3200" dirty="0" smtClean="0">
                <a:solidFill>
                  <a:prstClr val="black"/>
                </a:solidFill>
                <a:latin typeface="Times New Roman" pitchFamily="18" charset="0"/>
                <a:cs typeface="Times New Roman" pitchFamily="18" charset="0"/>
              </a:rPr>
              <a:t>.</a:t>
            </a:r>
            <a:endParaRPr lang="en-US" sz="3200" dirty="0">
              <a:solidFill>
                <a:prstClr val="black"/>
              </a:solidFill>
              <a:latin typeface="Times New Roman" pitchFamily="18" charset="0"/>
              <a:cs typeface="Times New Roman" pitchFamily="18" charset="0"/>
            </a:endParaRPr>
          </a:p>
        </p:txBody>
      </p:sp>
      <p:pic>
        <p:nvPicPr>
          <p:cNvPr id="5" name="图片 4">
            <a:extLst>
              <a:ext uri="{FF2B5EF4-FFF2-40B4-BE49-F238E27FC236}">
                <a16:creationId xmlns="" xmlns:a16="http://schemas.microsoft.com/office/drawing/2014/main" id="{EC04B4CE-01DE-47F1-A9B9-AF67E46AEEC9}"/>
              </a:ext>
            </a:extLst>
          </p:cNvPr>
          <p:cNvPicPr>
            <a:picLocks noChangeAspect="1"/>
          </p:cNvPicPr>
          <p:nvPr/>
        </p:nvPicPr>
        <p:blipFill>
          <a:blip r:embed="rId3"/>
          <a:stretch>
            <a:fillRect/>
          </a:stretch>
        </p:blipFill>
        <p:spPr>
          <a:xfrm>
            <a:off x="10057573" y="138841"/>
            <a:ext cx="1721343" cy="1563829"/>
          </a:xfrm>
          <a:prstGeom prst="rect">
            <a:avLst/>
          </a:prstGeom>
        </p:spPr>
      </p:pic>
      <p:pic>
        <p:nvPicPr>
          <p:cNvPr id="6" name="Picture 5"/>
          <p:cNvPicPr>
            <a:picLocks noChangeAspect="1"/>
          </p:cNvPicPr>
          <p:nvPr/>
        </p:nvPicPr>
        <p:blipFill>
          <a:blip r:embed="rId4"/>
          <a:stretch>
            <a:fillRect/>
          </a:stretch>
        </p:blipFill>
        <p:spPr>
          <a:xfrm>
            <a:off x="5897283" y="1731245"/>
            <a:ext cx="5562970" cy="3425200"/>
          </a:xfrm>
          <a:prstGeom prst="rect">
            <a:avLst/>
          </a:prstGeom>
        </p:spPr>
      </p:pic>
    </p:spTree>
    <p:extLst>
      <p:ext uri="{BB962C8B-B14F-4D97-AF65-F5344CB8AC3E}">
        <p14:creationId xmlns:p14="http://schemas.microsoft.com/office/powerpoint/2010/main" val="2140581687"/>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endParaRPr lang="en-US" altLang="en-US" smtClean="0"/>
          </a:p>
        </p:txBody>
      </p:sp>
      <p:pic>
        <p:nvPicPr>
          <p:cNvPr id="12291"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228600"/>
            <a:ext cx="8305800" cy="5638800"/>
          </a:xfrm>
        </p:spPr>
      </p:pic>
      <p:sp>
        <p:nvSpPr>
          <p:cNvPr id="5" name="TextBox 4"/>
          <p:cNvSpPr txBox="1"/>
          <p:nvPr/>
        </p:nvSpPr>
        <p:spPr>
          <a:xfrm>
            <a:off x="5029200" y="5867401"/>
            <a:ext cx="2057400" cy="646113"/>
          </a:xfrm>
          <a:prstGeom prst="rect">
            <a:avLst/>
          </a:prstGeom>
          <a:noFill/>
        </p:spPr>
        <p:txBody>
          <a:bodyPr>
            <a:spAutoFit/>
          </a:bodyPr>
          <a:lstStyle/>
          <a:p>
            <a:pPr eaLnBrk="1" hangingPunct="1">
              <a:defRPr/>
            </a:pPr>
            <a:r>
              <a:rPr lang="vi-VN" sz="3600" dirty="0">
                <a:solidFill>
                  <a:srgbClr val="FF0000"/>
                </a:solidFill>
                <a:latin typeface="+mj-lt"/>
              </a:rPr>
              <a:t>Eo biển</a:t>
            </a:r>
            <a:endParaRPr lang="en-US" sz="3600" dirty="0">
              <a:solidFill>
                <a:srgbClr val="FF0000"/>
              </a:solidFill>
              <a:latin typeface="+mj-lt"/>
            </a:endParaRPr>
          </a:p>
        </p:txBody>
      </p:sp>
    </p:spTree>
    <p:extLst>
      <p:ext uri="{BB962C8B-B14F-4D97-AF65-F5344CB8AC3E}">
        <p14:creationId xmlns:p14="http://schemas.microsoft.com/office/powerpoint/2010/main" val="29777112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69E6FD62-787B-4986-810C-8388A1C5F770}"/>
              </a:ext>
            </a:extLst>
          </p:cNvPr>
          <p:cNvPicPr>
            <a:picLocks noChangeAspect="1"/>
          </p:cNvPicPr>
          <p:nvPr/>
        </p:nvPicPr>
        <p:blipFill>
          <a:blip r:embed="rId3"/>
          <a:stretch>
            <a:fillRect/>
          </a:stretch>
        </p:blipFill>
        <p:spPr>
          <a:xfrm>
            <a:off x="1716250" y="4165946"/>
            <a:ext cx="623425" cy="840452"/>
          </a:xfrm>
          <a:prstGeom prst="rect">
            <a:avLst/>
          </a:prstGeom>
        </p:spPr>
      </p:pic>
      <p:pic>
        <p:nvPicPr>
          <p:cNvPr id="5" name="图片 4">
            <a:extLst>
              <a:ext uri="{FF2B5EF4-FFF2-40B4-BE49-F238E27FC236}">
                <a16:creationId xmlns="" xmlns:a16="http://schemas.microsoft.com/office/drawing/2014/main" id="{1CED9D4A-A95C-42FD-9CB0-CBEF4168EE60}"/>
              </a:ext>
            </a:extLst>
          </p:cNvPr>
          <p:cNvPicPr>
            <a:picLocks noChangeAspect="1"/>
          </p:cNvPicPr>
          <p:nvPr/>
        </p:nvPicPr>
        <p:blipFill>
          <a:blip r:embed="rId4"/>
          <a:stretch>
            <a:fillRect/>
          </a:stretch>
        </p:blipFill>
        <p:spPr>
          <a:xfrm>
            <a:off x="2532181" y="755764"/>
            <a:ext cx="6021088" cy="2339174"/>
          </a:xfrm>
          <a:prstGeom prst="rect">
            <a:avLst/>
          </a:prstGeom>
        </p:spPr>
      </p:pic>
      <p:sp>
        <p:nvSpPr>
          <p:cNvPr id="9" name="文本框 8">
            <a:extLst>
              <a:ext uri="{FF2B5EF4-FFF2-40B4-BE49-F238E27FC236}">
                <a16:creationId xmlns="" xmlns:a16="http://schemas.microsoft.com/office/drawing/2014/main" id="{2CB5E3C7-B46E-4E8C-861D-F09495B2A331}"/>
              </a:ext>
            </a:extLst>
          </p:cNvPr>
          <p:cNvSpPr txBox="1"/>
          <p:nvPr/>
        </p:nvSpPr>
        <p:spPr>
          <a:xfrm>
            <a:off x="2532181" y="4293784"/>
            <a:ext cx="6333524" cy="584775"/>
          </a:xfrm>
          <a:prstGeom prst="rect">
            <a:avLst/>
          </a:prstGeom>
          <a:noFill/>
        </p:spPr>
        <p:txBody>
          <a:bodyPr wrap="square" rtlCol="0">
            <a:spAutoFit/>
          </a:bodyPr>
          <a:lstStyle/>
          <a:p>
            <a:pPr algn="ctr" eaLnBrk="1" fontAlgn="auto" hangingPunct="1">
              <a:spcBef>
                <a:spcPts val="0"/>
              </a:spcBef>
              <a:spcAft>
                <a:spcPts val="0"/>
              </a:spcAft>
            </a:pPr>
            <a:r>
              <a:rPr lang="en-US" altLang="zh-CN" sz="3200" b="1" dirty="0" smtClean="0">
                <a:solidFill>
                  <a:prstClr val="black"/>
                </a:solidFill>
                <a:latin typeface="Times New Roman" pitchFamily="18" charset="0"/>
                <a:ea typeface="微软雅黑" panose="020B0503020204020204" pitchFamily="34" charset="-122"/>
                <a:cs typeface="Times New Roman" pitchFamily="18" charset="0"/>
              </a:rPr>
              <a:t>Sứ mạng: </a:t>
            </a:r>
            <a:r>
              <a:rPr lang="en-US" altLang="zh-CN" sz="3200" b="1" i="1" dirty="0" smtClean="0">
                <a:solidFill>
                  <a:prstClr val="black"/>
                </a:solidFill>
                <a:latin typeface="Times New Roman" pitchFamily="18" charset="0"/>
                <a:ea typeface="微软雅黑" panose="020B0503020204020204" pitchFamily="34" charset="-122"/>
                <a:cs typeface="Times New Roman" pitchFamily="18" charset="0"/>
              </a:rPr>
              <a:t>nhiệm vụ cao cả</a:t>
            </a:r>
            <a:endParaRPr lang="zh-CN" altLang="en-US" sz="3200" b="1" i="1" dirty="0">
              <a:solidFill>
                <a:prstClr val="black"/>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0812308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762000"/>
            <a:ext cx="5196409" cy="342723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5421" y="340645"/>
            <a:ext cx="5590674" cy="4009562"/>
          </a:xfrm>
          <a:prstGeom prst="rect">
            <a:avLst/>
          </a:prstGeom>
        </p:spPr>
      </p:pic>
      <p:sp>
        <p:nvSpPr>
          <p:cNvPr id="4" name="TextBox 3"/>
          <p:cNvSpPr txBox="1"/>
          <p:nvPr/>
        </p:nvSpPr>
        <p:spPr>
          <a:xfrm>
            <a:off x="632177" y="4929953"/>
            <a:ext cx="11006667" cy="1077218"/>
          </a:xfrm>
          <a:prstGeom prst="rect">
            <a:avLst/>
          </a:prstGeom>
          <a:noFill/>
        </p:spPr>
        <p:txBody>
          <a:bodyPr wrap="square" rtlCol="0">
            <a:spAutoFit/>
          </a:bodyPr>
          <a:lstStyle/>
          <a:p>
            <a:pPr eaLnBrk="1" fontAlgn="auto" hangingPunct="1">
              <a:spcBef>
                <a:spcPts val="0"/>
              </a:spcBef>
              <a:spcAft>
                <a:spcPts val="0"/>
              </a:spcAft>
            </a:pPr>
            <a:r>
              <a:rPr lang="vi-VN" sz="3200" b="1" dirty="0" smtClean="0">
                <a:solidFill>
                  <a:prstClr val="black"/>
                </a:solidFill>
                <a:latin typeface="Times New Roman" pitchFamily="18" charset="0"/>
                <a:cs typeface="Times New Roman" pitchFamily="18" charset="0"/>
              </a:rPr>
              <a:t>                   </a:t>
            </a:r>
            <a:r>
              <a:rPr lang="en-US" sz="3200" b="1" i="1" dirty="0" smtClean="0">
                <a:solidFill>
                  <a:prstClr val="black"/>
                </a:solidFill>
                <a:latin typeface="Times New Roman" pitchFamily="18" charset="0"/>
                <a:cs typeface="Times New Roman" pitchFamily="18" charset="0"/>
              </a:rPr>
              <a:t>nấu nhừ </a:t>
            </a:r>
            <a:r>
              <a:rPr lang="vi-VN" sz="3200" b="1" i="1" dirty="0" smtClean="0">
                <a:solidFill>
                  <a:prstClr val="black"/>
                </a:solidFill>
                <a:latin typeface="Times New Roman" pitchFamily="18" charset="0"/>
                <a:cs typeface="Times New Roman" pitchFamily="18" charset="0"/>
              </a:rPr>
              <a:t>t</a:t>
            </a:r>
            <a:r>
              <a:rPr lang="en-US" sz="3200" b="1" i="1" dirty="0" smtClean="0">
                <a:solidFill>
                  <a:prstClr val="black"/>
                </a:solidFill>
                <a:latin typeface="Times New Roman" pitchFamily="18" charset="0"/>
                <a:cs typeface="Times New Roman" pitchFamily="18" charset="0"/>
              </a:rPr>
              <a:t>hức ăn bằng cách đun nhỏ lửa trong thời gian dài.</a:t>
            </a:r>
            <a:endParaRPr lang="en-US" sz="3200" b="1" i="1" dirty="0">
              <a:solidFill>
                <a:prstClr val="black"/>
              </a:solidFill>
              <a:latin typeface="Times New Roman" pitchFamily="18" charset="0"/>
              <a:cs typeface="Times New Roman" pitchFamily="18" charset="0"/>
            </a:endParaRPr>
          </a:p>
        </p:txBody>
      </p:sp>
      <p:sp>
        <p:nvSpPr>
          <p:cNvPr id="5" name="TextBox 4"/>
          <p:cNvSpPr txBox="1"/>
          <p:nvPr/>
        </p:nvSpPr>
        <p:spPr>
          <a:xfrm>
            <a:off x="651227" y="4883787"/>
            <a:ext cx="2107770" cy="584775"/>
          </a:xfrm>
          <a:prstGeom prst="rect">
            <a:avLst/>
          </a:prstGeom>
          <a:noFill/>
        </p:spPr>
        <p:txBody>
          <a:bodyPr wrap="square" rtlCol="0">
            <a:spAutoFit/>
          </a:bodyPr>
          <a:lstStyle/>
          <a:p>
            <a:pPr eaLnBrk="1" fontAlgn="auto" hangingPunct="1">
              <a:spcBef>
                <a:spcPts val="0"/>
              </a:spcBef>
              <a:spcAft>
                <a:spcPts val="0"/>
              </a:spcAft>
            </a:pPr>
            <a:r>
              <a:rPr lang="vi-VN" sz="3200" b="1" dirty="0" smtClean="0">
                <a:solidFill>
                  <a:srgbClr val="FF0000"/>
                </a:solidFill>
                <a:latin typeface="Times New Roman" panose="02020603050405020304" pitchFamily="18" charset="0"/>
              </a:rPr>
              <a:t>Ninh nhừ:</a:t>
            </a:r>
            <a:endParaRPr lang="en-US" sz="3200" b="1" dirty="0">
              <a:solidFill>
                <a:srgbClr val="FF0000"/>
              </a:solidFill>
              <a:latin typeface="Calibri Light" panose="020F0302020204030204"/>
            </a:endParaRPr>
          </a:p>
        </p:txBody>
      </p:sp>
    </p:spTree>
    <p:extLst>
      <p:ext uri="{BB962C8B-B14F-4D97-AF65-F5344CB8AC3E}">
        <p14:creationId xmlns:p14="http://schemas.microsoft.com/office/powerpoint/2010/main" val="426268663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1181100" y="493712"/>
            <a:ext cx="982980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 Hạm đội: là một đội hình quân sự gồm nhiều tàu chiến và là đội hình lớn nhất của hải quân.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1752600"/>
            <a:ext cx="7162800" cy="4648200"/>
          </a:xfrm>
          <a:prstGeom prst="rect">
            <a:avLst/>
          </a:prstGeom>
        </p:spPr>
      </p:pic>
    </p:spTree>
    <p:extLst>
      <p:ext uri="{BB962C8B-B14F-4D97-AF65-F5344CB8AC3E}">
        <p14:creationId xmlns:p14="http://schemas.microsoft.com/office/powerpoint/2010/main" val="416790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5000" b="-1000"/>
          </a:stretch>
        </a:blipFill>
        <a:effectLst/>
      </p:bgPr>
    </p:bg>
    <p:spTree>
      <p:nvGrpSpPr>
        <p:cNvPr id="1" name=""/>
        <p:cNvGrpSpPr/>
        <p:nvPr/>
      </p:nvGrpSpPr>
      <p:grpSpPr>
        <a:xfrm>
          <a:off x="0" y="0"/>
          <a:ext cx="0" cy="0"/>
          <a:chOff x="0" y="0"/>
          <a:chExt cx="0" cy="0"/>
        </a:xfrm>
      </p:grpSpPr>
      <p:sp>
        <p:nvSpPr>
          <p:cNvPr id="4" name="思想气泡: 云 154"/>
          <p:cNvSpPr/>
          <p:nvPr/>
        </p:nvSpPr>
        <p:spPr>
          <a:xfrm>
            <a:off x="3605672" y="957709"/>
            <a:ext cx="6705600" cy="2664129"/>
          </a:xfrm>
          <a:prstGeom prst="cloudCallout">
            <a:avLst>
              <a:gd name="adj1" fmla="val 41678"/>
              <a:gd name="adj2" fmla="val 69025"/>
            </a:avLst>
          </a:prstGeom>
          <a:solidFill>
            <a:srgbClr val="74A492"/>
          </a:solidFill>
          <a:ln w="28575">
            <a:solidFill>
              <a:srgbClr val="74A49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gn="ctr"/>
            <a:r>
              <a:rPr lang="vi-VN" altLang="zh-CN" sz="5867" b="1">
                <a:solidFill>
                  <a:srgbClr val="FFFFFF"/>
                </a:solidFill>
                <a:latin typeface="Calibri" pitchFamily="34" charset="0"/>
                <a:ea typeface="等线" pitchFamily="2" charset="-122"/>
                <a:cs typeface="Calibri" pitchFamily="34" charset="0"/>
              </a:rPr>
              <a:t>TÌM HIỂU BÀI</a:t>
            </a:r>
            <a:endParaRPr lang="zh-CN" altLang="en-US" sz="5867" b="1" dirty="0">
              <a:solidFill>
                <a:srgbClr val="FFFFFF"/>
              </a:solidFill>
              <a:latin typeface="Calibri" pitchFamily="34" charset="0"/>
              <a:ea typeface="等线" pitchFamily="2" charset="-122"/>
              <a:cs typeface="Calibri" pitchFamily="34" charset="0"/>
            </a:endParaRPr>
          </a:p>
        </p:txBody>
      </p:sp>
      <p:pic>
        <p:nvPicPr>
          <p:cNvPr id="5" name="图片 1"/>
          <p:cNvPicPr>
            <a:picLocks noChangeAspect="1"/>
          </p:cNvPicPr>
          <p:nvPr/>
        </p:nvPicPr>
        <p:blipFill>
          <a:blip r:embed="rId3"/>
          <a:stretch>
            <a:fillRect/>
          </a:stretch>
        </p:blipFill>
        <p:spPr>
          <a:xfrm>
            <a:off x="42407" y="68691"/>
            <a:ext cx="2919413" cy="3911600"/>
          </a:xfrm>
          <a:prstGeom prst="rect">
            <a:avLst/>
          </a:prstGeom>
          <a:noFill/>
          <a:ln w="9525">
            <a:noFill/>
          </a:ln>
        </p:spPr>
      </p:pic>
      <p:pic>
        <p:nvPicPr>
          <p:cNvPr id="6" name="图片 2"/>
          <p:cNvPicPr>
            <a:picLocks noChangeAspect="1"/>
          </p:cNvPicPr>
          <p:nvPr/>
        </p:nvPicPr>
        <p:blipFill>
          <a:blip r:embed="rId4" cstate="print"/>
          <a:stretch>
            <a:fillRect/>
          </a:stretch>
        </p:blipFill>
        <p:spPr>
          <a:xfrm>
            <a:off x="10533067" y="315915"/>
            <a:ext cx="649287" cy="869951"/>
          </a:xfrm>
          <a:prstGeom prst="rect">
            <a:avLst/>
          </a:prstGeom>
          <a:noFill/>
          <a:ln w="9525">
            <a:noFill/>
          </a:ln>
        </p:spPr>
      </p:pic>
      <p:pic>
        <p:nvPicPr>
          <p:cNvPr id="7" name="图片 2"/>
          <p:cNvPicPr>
            <a:picLocks noChangeAspect="1"/>
          </p:cNvPicPr>
          <p:nvPr/>
        </p:nvPicPr>
        <p:blipFill>
          <a:blip r:embed="rId5" cstate="print"/>
          <a:stretch>
            <a:fillRect/>
          </a:stretch>
        </p:blipFill>
        <p:spPr>
          <a:xfrm rot="584585">
            <a:off x="4868783" y="4303487"/>
            <a:ext cx="521077" cy="698168"/>
          </a:xfrm>
          <a:prstGeom prst="rect">
            <a:avLst/>
          </a:prstGeom>
          <a:noFill/>
          <a:ln w="9525">
            <a:noFill/>
          </a:ln>
        </p:spPr>
      </p:pic>
      <p:pic>
        <p:nvPicPr>
          <p:cNvPr id="8" name="图片 2"/>
          <p:cNvPicPr>
            <a:picLocks noChangeAspect="1"/>
          </p:cNvPicPr>
          <p:nvPr/>
        </p:nvPicPr>
        <p:blipFill>
          <a:blip r:embed="rId6" cstate="print"/>
          <a:stretch>
            <a:fillRect/>
          </a:stretch>
        </p:blipFill>
        <p:spPr>
          <a:xfrm rot="584585">
            <a:off x="6167005" y="438890"/>
            <a:ext cx="390979" cy="523855"/>
          </a:xfrm>
          <a:prstGeom prst="rect">
            <a:avLst/>
          </a:prstGeom>
          <a:noFill/>
          <a:ln w="9525">
            <a:noFill/>
          </a:ln>
        </p:spPr>
      </p:pic>
      <p:sp>
        <p:nvSpPr>
          <p:cNvPr id="9" name="Rounded Rectangle 8"/>
          <p:cNvSpPr/>
          <p:nvPr/>
        </p:nvSpPr>
        <p:spPr>
          <a:xfrm>
            <a:off x="4267200" y="6477000"/>
            <a:ext cx="3556000" cy="3810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48373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200" fill="hold">
                                          <p:stCondLst>
                                            <p:cond delay="0"/>
                                          </p:stCondLst>
                                        </p:cTn>
                                        <p:tgtEl>
                                          <p:spTgt spid="5"/>
                                        </p:tgtEl>
                                        <p:attrNameLst>
                                          <p:attrName>r</p:attrName>
                                        </p:attrNameLst>
                                      </p:cBhvr>
                                    </p:animRot>
                                    <p:animRot by="-240000">
                                      <p:cBhvr>
                                        <p:cTn id="11" dur="400" fill="hold">
                                          <p:stCondLst>
                                            <p:cond delay="400"/>
                                          </p:stCondLst>
                                        </p:cTn>
                                        <p:tgtEl>
                                          <p:spTgt spid="5"/>
                                        </p:tgtEl>
                                        <p:attrNameLst>
                                          <p:attrName>r</p:attrName>
                                        </p:attrNameLst>
                                      </p:cBhvr>
                                    </p:animRot>
                                    <p:animRot by="240000">
                                      <p:cBhvr>
                                        <p:cTn id="12" dur="400" fill="hold">
                                          <p:stCondLst>
                                            <p:cond delay="800"/>
                                          </p:stCondLst>
                                        </p:cTn>
                                        <p:tgtEl>
                                          <p:spTgt spid="5"/>
                                        </p:tgtEl>
                                        <p:attrNameLst>
                                          <p:attrName>r</p:attrName>
                                        </p:attrNameLst>
                                      </p:cBhvr>
                                    </p:animRot>
                                    <p:animRot by="-240000">
                                      <p:cBhvr>
                                        <p:cTn id="13" dur="400" fill="hold">
                                          <p:stCondLst>
                                            <p:cond delay="1200"/>
                                          </p:stCondLst>
                                        </p:cTn>
                                        <p:tgtEl>
                                          <p:spTgt spid="5"/>
                                        </p:tgtEl>
                                        <p:attrNameLst>
                                          <p:attrName>r</p:attrName>
                                        </p:attrNameLst>
                                      </p:cBhvr>
                                    </p:animRot>
                                    <p:animRot by="120000">
                                      <p:cBhvr>
                                        <p:cTn id="14" dur="400" fill="hold">
                                          <p:stCondLst>
                                            <p:cond delay="1600"/>
                                          </p:stCondLst>
                                        </p:cTn>
                                        <p:tgtEl>
                                          <p:spTgt spid="5"/>
                                        </p:tgtEl>
                                        <p:attrNameLst>
                                          <p:attrName>r</p:attrName>
                                        </p:attrNameLst>
                                      </p:cBhvr>
                                    </p:animRot>
                                  </p:childTnLst>
                                </p:cTn>
                              </p:par>
                              <p:par>
                                <p:cTn id="15" presetID="2" presetClass="entr" presetSubtype="12"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000" fill="hold"/>
                                        <p:tgtEl>
                                          <p:spTgt spid="6"/>
                                        </p:tgtEl>
                                        <p:attrNameLst>
                                          <p:attrName>ppt_x</p:attrName>
                                        </p:attrNameLst>
                                      </p:cBhvr>
                                      <p:tavLst>
                                        <p:tav tm="0">
                                          <p:val>
                                            <p:strVal val="0-#ppt_w/2"/>
                                          </p:val>
                                        </p:tav>
                                        <p:tav tm="100000">
                                          <p:val>
                                            <p:strVal val="#ppt_x"/>
                                          </p:val>
                                        </p:tav>
                                      </p:tavLst>
                                    </p:anim>
                                    <p:anim calcmode="lin" valueType="num">
                                      <p:cBhvr additive="base">
                                        <p:cTn id="18" dur="2000" fill="hold"/>
                                        <p:tgtEl>
                                          <p:spTgt spid="6"/>
                                        </p:tgtEl>
                                        <p:attrNameLst>
                                          <p:attrName>ppt_y</p:attrName>
                                        </p:attrNameLst>
                                      </p:cBhvr>
                                      <p:tavLst>
                                        <p:tav tm="0">
                                          <p:val>
                                            <p:strVal val="1+#ppt_h/2"/>
                                          </p:val>
                                        </p:tav>
                                        <p:tav tm="100000">
                                          <p:val>
                                            <p:strVal val="#ppt_y"/>
                                          </p:val>
                                        </p:tav>
                                      </p:tavLst>
                                    </p:anim>
                                  </p:childTnLst>
                                </p:cTn>
                              </p:par>
                              <p:par>
                                <p:cTn id="19" presetID="32" presetClass="emph" presetSubtype="0" fill="hold" nodeType="withEffect">
                                  <p:stCondLst>
                                    <p:cond delay="0"/>
                                  </p:stCondLst>
                                  <p:childTnLst>
                                    <p:animRot by="120000">
                                      <p:cBhvr>
                                        <p:cTn id="20" dur="200" fill="hold">
                                          <p:stCondLst>
                                            <p:cond delay="0"/>
                                          </p:stCondLst>
                                        </p:cTn>
                                        <p:tgtEl>
                                          <p:spTgt spid="6"/>
                                        </p:tgtEl>
                                        <p:attrNameLst>
                                          <p:attrName>r</p:attrName>
                                        </p:attrNameLst>
                                      </p:cBhvr>
                                    </p:animRot>
                                    <p:animRot by="-240000">
                                      <p:cBhvr>
                                        <p:cTn id="21" dur="400" fill="hold">
                                          <p:stCondLst>
                                            <p:cond delay="400"/>
                                          </p:stCondLst>
                                        </p:cTn>
                                        <p:tgtEl>
                                          <p:spTgt spid="6"/>
                                        </p:tgtEl>
                                        <p:attrNameLst>
                                          <p:attrName>r</p:attrName>
                                        </p:attrNameLst>
                                      </p:cBhvr>
                                    </p:animRot>
                                    <p:animRot by="240000">
                                      <p:cBhvr>
                                        <p:cTn id="22" dur="400" fill="hold">
                                          <p:stCondLst>
                                            <p:cond delay="800"/>
                                          </p:stCondLst>
                                        </p:cTn>
                                        <p:tgtEl>
                                          <p:spTgt spid="6"/>
                                        </p:tgtEl>
                                        <p:attrNameLst>
                                          <p:attrName>r</p:attrName>
                                        </p:attrNameLst>
                                      </p:cBhvr>
                                    </p:animRot>
                                    <p:animRot by="-240000">
                                      <p:cBhvr>
                                        <p:cTn id="23" dur="400" fill="hold">
                                          <p:stCondLst>
                                            <p:cond delay="1200"/>
                                          </p:stCondLst>
                                        </p:cTn>
                                        <p:tgtEl>
                                          <p:spTgt spid="6"/>
                                        </p:tgtEl>
                                        <p:attrNameLst>
                                          <p:attrName>r</p:attrName>
                                        </p:attrNameLst>
                                      </p:cBhvr>
                                    </p:animRot>
                                    <p:animRot by="120000">
                                      <p:cBhvr>
                                        <p:cTn id="24" dur="400" fill="hold">
                                          <p:stCondLst>
                                            <p:cond delay="1600"/>
                                          </p:stCondLst>
                                        </p:cTn>
                                        <p:tgtEl>
                                          <p:spTgt spid="6"/>
                                        </p:tgtEl>
                                        <p:attrNameLst>
                                          <p:attrName>r</p:attrName>
                                        </p:attrNameLst>
                                      </p:cBhvr>
                                    </p:animRot>
                                  </p:childTnLst>
                                </p:cTn>
                              </p:par>
                              <p:par>
                                <p:cTn id="25" presetID="2" presetClass="entr" presetSubtype="12"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2000" fill="hold"/>
                                        <p:tgtEl>
                                          <p:spTgt spid="7"/>
                                        </p:tgtEl>
                                        <p:attrNameLst>
                                          <p:attrName>ppt_x</p:attrName>
                                        </p:attrNameLst>
                                      </p:cBhvr>
                                      <p:tavLst>
                                        <p:tav tm="0">
                                          <p:val>
                                            <p:strVal val="0-#ppt_w/2"/>
                                          </p:val>
                                        </p:tav>
                                        <p:tav tm="100000">
                                          <p:val>
                                            <p:strVal val="#ppt_x"/>
                                          </p:val>
                                        </p:tav>
                                      </p:tavLst>
                                    </p:anim>
                                    <p:anim calcmode="lin" valueType="num">
                                      <p:cBhvr additive="base">
                                        <p:cTn id="28" dur="2000" fill="hold"/>
                                        <p:tgtEl>
                                          <p:spTgt spid="7"/>
                                        </p:tgtEl>
                                        <p:attrNameLst>
                                          <p:attrName>ppt_y</p:attrName>
                                        </p:attrNameLst>
                                      </p:cBhvr>
                                      <p:tavLst>
                                        <p:tav tm="0">
                                          <p:val>
                                            <p:strVal val="1+#ppt_h/2"/>
                                          </p:val>
                                        </p:tav>
                                        <p:tav tm="100000">
                                          <p:val>
                                            <p:strVal val="#ppt_y"/>
                                          </p:val>
                                        </p:tav>
                                      </p:tavLst>
                                    </p:anim>
                                  </p:childTnLst>
                                </p:cTn>
                              </p:par>
                              <p:par>
                                <p:cTn id="29" presetID="32" presetClass="emph" presetSubtype="0" fill="hold" nodeType="withEffect">
                                  <p:stCondLst>
                                    <p:cond delay="0"/>
                                  </p:stCondLst>
                                  <p:childTnLst>
                                    <p:animRot by="120000">
                                      <p:cBhvr>
                                        <p:cTn id="30" dur="300" fill="hold">
                                          <p:stCondLst>
                                            <p:cond delay="0"/>
                                          </p:stCondLst>
                                        </p:cTn>
                                        <p:tgtEl>
                                          <p:spTgt spid="7"/>
                                        </p:tgtEl>
                                        <p:attrNameLst>
                                          <p:attrName>r</p:attrName>
                                        </p:attrNameLst>
                                      </p:cBhvr>
                                    </p:animRot>
                                    <p:animRot by="-240000">
                                      <p:cBhvr>
                                        <p:cTn id="31" dur="600" fill="hold">
                                          <p:stCondLst>
                                            <p:cond delay="600"/>
                                          </p:stCondLst>
                                        </p:cTn>
                                        <p:tgtEl>
                                          <p:spTgt spid="7"/>
                                        </p:tgtEl>
                                        <p:attrNameLst>
                                          <p:attrName>r</p:attrName>
                                        </p:attrNameLst>
                                      </p:cBhvr>
                                    </p:animRot>
                                    <p:animRot by="240000">
                                      <p:cBhvr>
                                        <p:cTn id="32" dur="600" fill="hold">
                                          <p:stCondLst>
                                            <p:cond delay="1200"/>
                                          </p:stCondLst>
                                        </p:cTn>
                                        <p:tgtEl>
                                          <p:spTgt spid="7"/>
                                        </p:tgtEl>
                                        <p:attrNameLst>
                                          <p:attrName>r</p:attrName>
                                        </p:attrNameLst>
                                      </p:cBhvr>
                                    </p:animRot>
                                    <p:animRot by="-240000">
                                      <p:cBhvr>
                                        <p:cTn id="33" dur="600" fill="hold">
                                          <p:stCondLst>
                                            <p:cond delay="1800"/>
                                          </p:stCondLst>
                                        </p:cTn>
                                        <p:tgtEl>
                                          <p:spTgt spid="7"/>
                                        </p:tgtEl>
                                        <p:attrNameLst>
                                          <p:attrName>r</p:attrName>
                                        </p:attrNameLst>
                                      </p:cBhvr>
                                    </p:animRot>
                                    <p:animRot by="120000">
                                      <p:cBhvr>
                                        <p:cTn id="34" dur="600" fill="hold">
                                          <p:stCondLst>
                                            <p:cond delay="2400"/>
                                          </p:stCondLst>
                                        </p:cTn>
                                        <p:tgtEl>
                                          <p:spTgt spid="7"/>
                                        </p:tgtEl>
                                        <p:attrNameLst>
                                          <p:attrName>r</p:attrName>
                                        </p:attrNameLst>
                                      </p:cBhvr>
                                    </p:animRot>
                                  </p:childTnLst>
                                </p:cTn>
                              </p:par>
                              <p:par>
                                <p:cTn id="35" presetID="2" presetClass="entr" presetSubtype="12"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2000" fill="hold"/>
                                        <p:tgtEl>
                                          <p:spTgt spid="8"/>
                                        </p:tgtEl>
                                        <p:attrNameLst>
                                          <p:attrName>ppt_x</p:attrName>
                                        </p:attrNameLst>
                                      </p:cBhvr>
                                      <p:tavLst>
                                        <p:tav tm="0">
                                          <p:val>
                                            <p:strVal val="0-#ppt_w/2"/>
                                          </p:val>
                                        </p:tav>
                                        <p:tav tm="100000">
                                          <p:val>
                                            <p:strVal val="#ppt_x"/>
                                          </p:val>
                                        </p:tav>
                                      </p:tavLst>
                                    </p:anim>
                                    <p:anim calcmode="lin" valueType="num">
                                      <p:cBhvr additive="base">
                                        <p:cTn id="38" dur="2000" fill="hold"/>
                                        <p:tgtEl>
                                          <p:spTgt spid="8"/>
                                        </p:tgtEl>
                                        <p:attrNameLst>
                                          <p:attrName>ppt_y</p:attrName>
                                        </p:attrNameLst>
                                      </p:cBhvr>
                                      <p:tavLst>
                                        <p:tav tm="0">
                                          <p:val>
                                            <p:strVal val="1+#ppt_h/2"/>
                                          </p:val>
                                        </p:tav>
                                        <p:tav tm="100000">
                                          <p:val>
                                            <p:strVal val="#ppt_y"/>
                                          </p:val>
                                        </p:tav>
                                      </p:tavLst>
                                    </p:anim>
                                  </p:childTnLst>
                                </p:cTn>
                              </p:par>
                              <p:par>
                                <p:cTn id="39" presetID="32" presetClass="emph" presetSubtype="0" fill="hold" nodeType="withEffect">
                                  <p:stCondLst>
                                    <p:cond delay="0"/>
                                  </p:stCondLst>
                                  <p:childTnLst>
                                    <p:animRot by="120000">
                                      <p:cBhvr>
                                        <p:cTn id="40" dur="200" fill="hold">
                                          <p:stCondLst>
                                            <p:cond delay="0"/>
                                          </p:stCondLst>
                                        </p:cTn>
                                        <p:tgtEl>
                                          <p:spTgt spid="8"/>
                                        </p:tgtEl>
                                        <p:attrNameLst>
                                          <p:attrName>r</p:attrName>
                                        </p:attrNameLst>
                                      </p:cBhvr>
                                    </p:animRot>
                                    <p:animRot by="-240000">
                                      <p:cBhvr>
                                        <p:cTn id="41" dur="400" fill="hold">
                                          <p:stCondLst>
                                            <p:cond delay="400"/>
                                          </p:stCondLst>
                                        </p:cTn>
                                        <p:tgtEl>
                                          <p:spTgt spid="8"/>
                                        </p:tgtEl>
                                        <p:attrNameLst>
                                          <p:attrName>r</p:attrName>
                                        </p:attrNameLst>
                                      </p:cBhvr>
                                    </p:animRot>
                                    <p:animRot by="240000">
                                      <p:cBhvr>
                                        <p:cTn id="42" dur="400" fill="hold">
                                          <p:stCondLst>
                                            <p:cond delay="800"/>
                                          </p:stCondLst>
                                        </p:cTn>
                                        <p:tgtEl>
                                          <p:spTgt spid="8"/>
                                        </p:tgtEl>
                                        <p:attrNameLst>
                                          <p:attrName>r</p:attrName>
                                        </p:attrNameLst>
                                      </p:cBhvr>
                                    </p:animRot>
                                    <p:animRot by="-240000">
                                      <p:cBhvr>
                                        <p:cTn id="43" dur="400" fill="hold">
                                          <p:stCondLst>
                                            <p:cond delay="1200"/>
                                          </p:stCondLst>
                                        </p:cTn>
                                        <p:tgtEl>
                                          <p:spTgt spid="8"/>
                                        </p:tgtEl>
                                        <p:attrNameLst>
                                          <p:attrName>r</p:attrName>
                                        </p:attrNameLst>
                                      </p:cBhvr>
                                    </p:animRot>
                                    <p:animRot by="120000">
                                      <p:cBhvr>
                                        <p:cTn id="44" dur="400" fill="hold">
                                          <p:stCondLst>
                                            <p:cond delay="1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5000" b="-1000"/>
          </a:stretch>
        </a:blipFill>
        <a:effectLst/>
      </p:bgPr>
    </p:bg>
    <p:spTree>
      <p:nvGrpSpPr>
        <p:cNvPr id="1" name=""/>
        <p:cNvGrpSpPr/>
        <p:nvPr/>
      </p:nvGrpSpPr>
      <p:grpSpPr>
        <a:xfrm>
          <a:off x="0" y="0"/>
          <a:ext cx="0" cy="0"/>
          <a:chOff x="0" y="0"/>
          <a:chExt cx="0" cy="0"/>
        </a:xfrm>
      </p:grpSpPr>
      <p:sp>
        <p:nvSpPr>
          <p:cNvPr id="4" name="思想气泡: 云 154"/>
          <p:cNvSpPr/>
          <p:nvPr/>
        </p:nvSpPr>
        <p:spPr>
          <a:xfrm>
            <a:off x="2641600" y="943677"/>
            <a:ext cx="8331200" cy="2664129"/>
          </a:xfrm>
          <a:prstGeom prst="cloudCallout">
            <a:avLst>
              <a:gd name="adj1" fmla="val 41678"/>
              <a:gd name="adj2" fmla="val 69025"/>
            </a:avLst>
          </a:prstGeom>
          <a:solidFill>
            <a:srgbClr val="74A492"/>
          </a:solidFill>
          <a:ln w="28575">
            <a:solidFill>
              <a:srgbClr val="74A49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gn="ctr"/>
            <a:r>
              <a:rPr lang="en-US" altLang="zh-CN" sz="6400" b="1" dirty="0" smtClean="0">
                <a:solidFill>
                  <a:srgbClr val="FFFFFF"/>
                </a:solidFill>
                <a:latin typeface="Times New Roman" pitchFamily="18" charset="0"/>
                <a:ea typeface="等线" pitchFamily="2" charset="-122"/>
                <a:cs typeface="Times New Roman" pitchFamily="18" charset="0"/>
              </a:rPr>
              <a:t>KHỞI ĐỘNG</a:t>
            </a:r>
            <a:endParaRPr lang="zh-CN" altLang="en-US" sz="6400" b="1" dirty="0">
              <a:solidFill>
                <a:srgbClr val="FFFFFF"/>
              </a:solidFill>
              <a:latin typeface="Times New Roman" pitchFamily="18" charset="0"/>
              <a:ea typeface="等线" pitchFamily="2" charset="-122"/>
              <a:cs typeface="Times New Roman" pitchFamily="18" charset="0"/>
            </a:endParaRPr>
          </a:p>
        </p:txBody>
      </p:sp>
      <p:pic>
        <p:nvPicPr>
          <p:cNvPr id="5" name="图片 1"/>
          <p:cNvPicPr>
            <a:picLocks noChangeAspect="1"/>
          </p:cNvPicPr>
          <p:nvPr/>
        </p:nvPicPr>
        <p:blipFill>
          <a:blip r:embed="rId4"/>
          <a:stretch>
            <a:fillRect/>
          </a:stretch>
        </p:blipFill>
        <p:spPr>
          <a:xfrm>
            <a:off x="42407" y="68691"/>
            <a:ext cx="2919413" cy="3911600"/>
          </a:xfrm>
          <a:prstGeom prst="rect">
            <a:avLst/>
          </a:prstGeom>
          <a:noFill/>
          <a:ln w="9525">
            <a:noFill/>
          </a:ln>
        </p:spPr>
      </p:pic>
      <p:pic>
        <p:nvPicPr>
          <p:cNvPr id="7" name="图片 2"/>
          <p:cNvPicPr>
            <a:picLocks noChangeAspect="1"/>
          </p:cNvPicPr>
          <p:nvPr/>
        </p:nvPicPr>
        <p:blipFill>
          <a:blip r:embed="rId5" cstate="print"/>
          <a:stretch>
            <a:fillRect/>
          </a:stretch>
        </p:blipFill>
        <p:spPr>
          <a:xfrm rot="584585">
            <a:off x="4868783" y="4303487"/>
            <a:ext cx="521077" cy="698168"/>
          </a:xfrm>
          <a:prstGeom prst="rect">
            <a:avLst/>
          </a:prstGeom>
          <a:noFill/>
          <a:ln w="9525">
            <a:noFill/>
          </a:ln>
        </p:spPr>
      </p:pic>
      <p:pic>
        <p:nvPicPr>
          <p:cNvPr id="8" name="图片 2"/>
          <p:cNvPicPr>
            <a:picLocks noChangeAspect="1"/>
          </p:cNvPicPr>
          <p:nvPr/>
        </p:nvPicPr>
        <p:blipFill>
          <a:blip r:embed="rId6" cstate="print"/>
          <a:stretch>
            <a:fillRect/>
          </a:stretch>
        </p:blipFill>
        <p:spPr>
          <a:xfrm rot="584585">
            <a:off x="6167005" y="438890"/>
            <a:ext cx="390979" cy="523855"/>
          </a:xfrm>
          <a:prstGeom prst="rect">
            <a:avLst/>
          </a:prstGeom>
          <a:noFill/>
          <a:ln w="9525">
            <a:noFill/>
          </a:ln>
        </p:spPr>
      </p:pic>
      <p:pic>
        <p:nvPicPr>
          <p:cNvPr id="6" name="图片 2"/>
          <p:cNvPicPr>
            <a:picLocks noChangeAspect="1"/>
          </p:cNvPicPr>
          <p:nvPr/>
        </p:nvPicPr>
        <p:blipFill>
          <a:blip r:embed="rId7" cstate="print"/>
          <a:stretch>
            <a:fillRect/>
          </a:stretch>
        </p:blipFill>
        <p:spPr>
          <a:xfrm>
            <a:off x="10058403" y="933451"/>
            <a:ext cx="649287" cy="869951"/>
          </a:xfrm>
          <a:prstGeom prst="rect">
            <a:avLst/>
          </a:prstGeom>
          <a:noFill/>
          <a:ln w="9525">
            <a:noFill/>
          </a:ln>
        </p:spPr>
      </p:pic>
      <p:sp>
        <p:nvSpPr>
          <p:cNvPr id="3" name="Rounded Rectangle 2"/>
          <p:cNvSpPr/>
          <p:nvPr/>
        </p:nvSpPr>
        <p:spPr>
          <a:xfrm>
            <a:off x="4267200" y="6477000"/>
            <a:ext cx="3556000" cy="3810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407246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200" fill="hold">
                                          <p:stCondLst>
                                            <p:cond delay="0"/>
                                          </p:stCondLst>
                                        </p:cTn>
                                        <p:tgtEl>
                                          <p:spTgt spid="5"/>
                                        </p:tgtEl>
                                        <p:attrNameLst>
                                          <p:attrName>r</p:attrName>
                                        </p:attrNameLst>
                                      </p:cBhvr>
                                    </p:animRot>
                                    <p:animRot by="-240000">
                                      <p:cBhvr>
                                        <p:cTn id="11" dur="400" fill="hold">
                                          <p:stCondLst>
                                            <p:cond delay="400"/>
                                          </p:stCondLst>
                                        </p:cTn>
                                        <p:tgtEl>
                                          <p:spTgt spid="5"/>
                                        </p:tgtEl>
                                        <p:attrNameLst>
                                          <p:attrName>r</p:attrName>
                                        </p:attrNameLst>
                                      </p:cBhvr>
                                    </p:animRot>
                                    <p:animRot by="240000">
                                      <p:cBhvr>
                                        <p:cTn id="12" dur="400" fill="hold">
                                          <p:stCondLst>
                                            <p:cond delay="800"/>
                                          </p:stCondLst>
                                        </p:cTn>
                                        <p:tgtEl>
                                          <p:spTgt spid="5"/>
                                        </p:tgtEl>
                                        <p:attrNameLst>
                                          <p:attrName>r</p:attrName>
                                        </p:attrNameLst>
                                      </p:cBhvr>
                                    </p:animRot>
                                    <p:animRot by="-240000">
                                      <p:cBhvr>
                                        <p:cTn id="13" dur="400" fill="hold">
                                          <p:stCondLst>
                                            <p:cond delay="1200"/>
                                          </p:stCondLst>
                                        </p:cTn>
                                        <p:tgtEl>
                                          <p:spTgt spid="5"/>
                                        </p:tgtEl>
                                        <p:attrNameLst>
                                          <p:attrName>r</p:attrName>
                                        </p:attrNameLst>
                                      </p:cBhvr>
                                    </p:animRot>
                                    <p:animRot by="120000">
                                      <p:cBhvr>
                                        <p:cTn id="14" dur="400" fill="hold">
                                          <p:stCondLst>
                                            <p:cond delay="1600"/>
                                          </p:stCondLst>
                                        </p:cTn>
                                        <p:tgtEl>
                                          <p:spTgt spid="5"/>
                                        </p:tgtEl>
                                        <p:attrNameLst>
                                          <p:attrName>r</p:attrName>
                                        </p:attrNameLst>
                                      </p:cBhvr>
                                    </p:animRot>
                                  </p:childTnLst>
                                </p:cTn>
                              </p:par>
                              <p:par>
                                <p:cTn id="15" presetID="2" presetClass="entr" presetSubtype="12"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000" fill="hold"/>
                                        <p:tgtEl>
                                          <p:spTgt spid="6"/>
                                        </p:tgtEl>
                                        <p:attrNameLst>
                                          <p:attrName>ppt_x</p:attrName>
                                        </p:attrNameLst>
                                      </p:cBhvr>
                                      <p:tavLst>
                                        <p:tav tm="0">
                                          <p:val>
                                            <p:strVal val="0-#ppt_w/2"/>
                                          </p:val>
                                        </p:tav>
                                        <p:tav tm="100000">
                                          <p:val>
                                            <p:strVal val="#ppt_x"/>
                                          </p:val>
                                        </p:tav>
                                      </p:tavLst>
                                    </p:anim>
                                    <p:anim calcmode="lin" valueType="num">
                                      <p:cBhvr additive="base">
                                        <p:cTn id="18" dur="2000" fill="hold"/>
                                        <p:tgtEl>
                                          <p:spTgt spid="6"/>
                                        </p:tgtEl>
                                        <p:attrNameLst>
                                          <p:attrName>ppt_y</p:attrName>
                                        </p:attrNameLst>
                                      </p:cBhvr>
                                      <p:tavLst>
                                        <p:tav tm="0">
                                          <p:val>
                                            <p:strVal val="1+#ppt_h/2"/>
                                          </p:val>
                                        </p:tav>
                                        <p:tav tm="100000">
                                          <p:val>
                                            <p:strVal val="#ppt_y"/>
                                          </p:val>
                                        </p:tav>
                                      </p:tavLst>
                                    </p:anim>
                                  </p:childTnLst>
                                </p:cTn>
                              </p:par>
                              <p:par>
                                <p:cTn id="19" presetID="32" presetClass="emph" presetSubtype="0" fill="hold" nodeType="withEffect">
                                  <p:stCondLst>
                                    <p:cond delay="0"/>
                                  </p:stCondLst>
                                  <p:childTnLst>
                                    <p:animRot by="120000">
                                      <p:cBhvr>
                                        <p:cTn id="20" dur="200" fill="hold">
                                          <p:stCondLst>
                                            <p:cond delay="0"/>
                                          </p:stCondLst>
                                        </p:cTn>
                                        <p:tgtEl>
                                          <p:spTgt spid="6"/>
                                        </p:tgtEl>
                                        <p:attrNameLst>
                                          <p:attrName>r</p:attrName>
                                        </p:attrNameLst>
                                      </p:cBhvr>
                                    </p:animRot>
                                    <p:animRot by="-240000">
                                      <p:cBhvr>
                                        <p:cTn id="21" dur="400" fill="hold">
                                          <p:stCondLst>
                                            <p:cond delay="400"/>
                                          </p:stCondLst>
                                        </p:cTn>
                                        <p:tgtEl>
                                          <p:spTgt spid="6"/>
                                        </p:tgtEl>
                                        <p:attrNameLst>
                                          <p:attrName>r</p:attrName>
                                        </p:attrNameLst>
                                      </p:cBhvr>
                                    </p:animRot>
                                    <p:animRot by="240000">
                                      <p:cBhvr>
                                        <p:cTn id="22" dur="400" fill="hold">
                                          <p:stCondLst>
                                            <p:cond delay="800"/>
                                          </p:stCondLst>
                                        </p:cTn>
                                        <p:tgtEl>
                                          <p:spTgt spid="6"/>
                                        </p:tgtEl>
                                        <p:attrNameLst>
                                          <p:attrName>r</p:attrName>
                                        </p:attrNameLst>
                                      </p:cBhvr>
                                    </p:animRot>
                                    <p:animRot by="-240000">
                                      <p:cBhvr>
                                        <p:cTn id="23" dur="400" fill="hold">
                                          <p:stCondLst>
                                            <p:cond delay="1200"/>
                                          </p:stCondLst>
                                        </p:cTn>
                                        <p:tgtEl>
                                          <p:spTgt spid="6"/>
                                        </p:tgtEl>
                                        <p:attrNameLst>
                                          <p:attrName>r</p:attrName>
                                        </p:attrNameLst>
                                      </p:cBhvr>
                                    </p:animRot>
                                    <p:animRot by="120000">
                                      <p:cBhvr>
                                        <p:cTn id="24" dur="400" fill="hold">
                                          <p:stCondLst>
                                            <p:cond delay="1600"/>
                                          </p:stCondLst>
                                        </p:cTn>
                                        <p:tgtEl>
                                          <p:spTgt spid="6"/>
                                        </p:tgtEl>
                                        <p:attrNameLst>
                                          <p:attrName>r</p:attrName>
                                        </p:attrNameLst>
                                      </p:cBhvr>
                                    </p:animRot>
                                  </p:childTnLst>
                                </p:cTn>
                              </p:par>
                              <p:par>
                                <p:cTn id="25" presetID="2" presetClass="entr" presetSubtype="12"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2000" fill="hold"/>
                                        <p:tgtEl>
                                          <p:spTgt spid="7"/>
                                        </p:tgtEl>
                                        <p:attrNameLst>
                                          <p:attrName>ppt_x</p:attrName>
                                        </p:attrNameLst>
                                      </p:cBhvr>
                                      <p:tavLst>
                                        <p:tav tm="0">
                                          <p:val>
                                            <p:strVal val="0-#ppt_w/2"/>
                                          </p:val>
                                        </p:tav>
                                        <p:tav tm="100000">
                                          <p:val>
                                            <p:strVal val="#ppt_x"/>
                                          </p:val>
                                        </p:tav>
                                      </p:tavLst>
                                    </p:anim>
                                    <p:anim calcmode="lin" valueType="num">
                                      <p:cBhvr additive="base">
                                        <p:cTn id="28" dur="2000" fill="hold"/>
                                        <p:tgtEl>
                                          <p:spTgt spid="7"/>
                                        </p:tgtEl>
                                        <p:attrNameLst>
                                          <p:attrName>ppt_y</p:attrName>
                                        </p:attrNameLst>
                                      </p:cBhvr>
                                      <p:tavLst>
                                        <p:tav tm="0">
                                          <p:val>
                                            <p:strVal val="1+#ppt_h/2"/>
                                          </p:val>
                                        </p:tav>
                                        <p:tav tm="100000">
                                          <p:val>
                                            <p:strVal val="#ppt_y"/>
                                          </p:val>
                                        </p:tav>
                                      </p:tavLst>
                                    </p:anim>
                                  </p:childTnLst>
                                </p:cTn>
                              </p:par>
                              <p:par>
                                <p:cTn id="29" presetID="32" presetClass="emph" presetSubtype="0" fill="hold" nodeType="withEffect">
                                  <p:stCondLst>
                                    <p:cond delay="0"/>
                                  </p:stCondLst>
                                  <p:childTnLst>
                                    <p:animRot by="120000">
                                      <p:cBhvr>
                                        <p:cTn id="30" dur="300" fill="hold">
                                          <p:stCondLst>
                                            <p:cond delay="0"/>
                                          </p:stCondLst>
                                        </p:cTn>
                                        <p:tgtEl>
                                          <p:spTgt spid="7"/>
                                        </p:tgtEl>
                                        <p:attrNameLst>
                                          <p:attrName>r</p:attrName>
                                        </p:attrNameLst>
                                      </p:cBhvr>
                                    </p:animRot>
                                    <p:animRot by="-240000">
                                      <p:cBhvr>
                                        <p:cTn id="31" dur="600" fill="hold">
                                          <p:stCondLst>
                                            <p:cond delay="600"/>
                                          </p:stCondLst>
                                        </p:cTn>
                                        <p:tgtEl>
                                          <p:spTgt spid="7"/>
                                        </p:tgtEl>
                                        <p:attrNameLst>
                                          <p:attrName>r</p:attrName>
                                        </p:attrNameLst>
                                      </p:cBhvr>
                                    </p:animRot>
                                    <p:animRot by="240000">
                                      <p:cBhvr>
                                        <p:cTn id="32" dur="600" fill="hold">
                                          <p:stCondLst>
                                            <p:cond delay="1200"/>
                                          </p:stCondLst>
                                        </p:cTn>
                                        <p:tgtEl>
                                          <p:spTgt spid="7"/>
                                        </p:tgtEl>
                                        <p:attrNameLst>
                                          <p:attrName>r</p:attrName>
                                        </p:attrNameLst>
                                      </p:cBhvr>
                                    </p:animRot>
                                    <p:animRot by="-240000">
                                      <p:cBhvr>
                                        <p:cTn id="33" dur="600" fill="hold">
                                          <p:stCondLst>
                                            <p:cond delay="1800"/>
                                          </p:stCondLst>
                                        </p:cTn>
                                        <p:tgtEl>
                                          <p:spTgt spid="7"/>
                                        </p:tgtEl>
                                        <p:attrNameLst>
                                          <p:attrName>r</p:attrName>
                                        </p:attrNameLst>
                                      </p:cBhvr>
                                    </p:animRot>
                                    <p:animRot by="120000">
                                      <p:cBhvr>
                                        <p:cTn id="34" dur="600" fill="hold">
                                          <p:stCondLst>
                                            <p:cond delay="2400"/>
                                          </p:stCondLst>
                                        </p:cTn>
                                        <p:tgtEl>
                                          <p:spTgt spid="7"/>
                                        </p:tgtEl>
                                        <p:attrNameLst>
                                          <p:attrName>r</p:attrName>
                                        </p:attrNameLst>
                                      </p:cBhvr>
                                    </p:animRot>
                                  </p:childTnLst>
                                </p:cTn>
                              </p:par>
                              <p:par>
                                <p:cTn id="35" presetID="2" presetClass="entr" presetSubtype="12"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2000" fill="hold"/>
                                        <p:tgtEl>
                                          <p:spTgt spid="8"/>
                                        </p:tgtEl>
                                        <p:attrNameLst>
                                          <p:attrName>ppt_x</p:attrName>
                                        </p:attrNameLst>
                                      </p:cBhvr>
                                      <p:tavLst>
                                        <p:tav tm="0">
                                          <p:val>
                                            <p:strVal val="0-#ppt_w/2"/>
                                          </p:val>
                                        </p:tav>
                                        <p:tav tm="100000">
                                          <p:val>
                                            <p:strVal val="#ppt_x"/>
                                          </p:val>
                                        </p:tav>
                                      </p:tavLst>
                                    </p:anim>
                                    <p:anim calcmode="lin" valueType="num">
                                      <p:cBhvr additive="base">
                                        <p:cTn id="38" dur="2000" fill="hold"/>
                                        <p:tgtEl>
                                          <p:spTgt spid="8"/>
                                        </p:tgtEl>
                                        <p:attrNameLst>
                                          <p:attrName>ppt_y</p:attrName>
                                        </p:attrNameLst>
                                      </p:cBhvr>
                                      <p:tavLst>
                                        <p:tav tm="0">
                                          <p:val>
                                            <p:strVal val="1+#ppt_h/2"/>
                                          </p:val>
                                        </p:tav>
                                        <p:tav tm="100000">
                                          <p:val>
                                            <p:strVal val="#ppt_y"/>
                                          </p:val>
                                        </p:tav>
                                      </p:tavLst>
                                    </p:anim>
                                  </p:childTnLst>
                                </p:cTn>
                              </p:par>
                              <p:par>
                                <p:cTn id="39" presetID="32" presetClass="emph" presetSubtype="0" fill="hold" nodeType="withEffect">
                                  <p:stCondLst>
                                    <p:cond delay="0"/>
                                  </p:stCondLst>
                                  <p:childTnLst>
                                    <p:animRot by="120000">
                                      <p:cBhvr>
                                        <p:cTn id="40" dur="200" fill="hold">
                                          <p:stCondLst>
                                            <p:cond delay="0"/>
                                          </p:stCondLst>
                                        </p:cTn>
                                        <p:tgtEl>
                                          <p:spTgt spid="8"/>
                                        </p:tgtEl>
                                        <p:attrNameLst>
                                          <p:attrName>r</p:attrName>
                                        </p:attrNameLst>
                                      </p:cBhvr>
                                    </p:animRot>
                                    <p:animRot by="-240000">
                                      <p:cBhvr>
                                        <p:cTn id="41" dur="400" fill="hold">
                                          <p:stCondLst>
                                            <p:cond delay="400"/>
                                          </p:stCondLst>
                                        </p:cTn>
                                        <p:tgtEl>
                                          <p:spTgt spid="8"/>
                                        </p:tgtEl>
                                        <p:attrNameLst>
                                          <p:attrName>r</p:attrName>
                                        </p:attrNameLst>
                                      </p:cBhvr>
                                    </p:animRot>
                                    <p:animRot by="240000">
                                      <p:cBhvr>
                                        <p:cTn id="42" dur="400" fill="hold">
                                          <p:stCondLst>
                                            <p:cond delay="800"/>
                                          </p:stCondLst>
                                        </p:cTn>
                                        <p:tgtEl>
                                          <p:spTgt spid="8"/>
                                        </p:tgtEl>
                                        <p:attrNameLst>
                                          <p:attrName>r</p:attrName>
                                        </p:attrNameLst>
                                      </p:cBhvr>
                                    </p:animRot>
                                    <p:animRot by="-240000">
                                      <p:cBhvr>
                                        <p:cTn id="43" dur="400" fill="hold">
                                          <p:stCondLst>
                                            <p:cond delay="1200"/>
                                          </p:stCondLst>
                                        </p:cTn>
                                        <p:tgtEl>
                                          <p:spTgt spid="8"/>
                                        </p:tgtEl>
                                        <p:attrNameLst>
                                          <p:attrName>r</p:attrName>
                                        </p:attrNameLst>
                                      </p:cBhvr>
                                    </p:animRot>
                                    <p:animRot by="120000">
                                      <p:cBhvr>
                                        <p:cTn id="44" dur="400" fill="hold">
                                          <p:stCondLst>
                                            <p:cond delay="1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29" y="-297"/>
            <a:ext cx="12193057" cy="6858594"/>
          </a:xfrm>
          <a:prstGeom prst="rect">
            <a:avLst/>
          </a:prstGeom>
        </p:spPr>
      </p:pic>
      <p:sp>
        <p:nvSpPr>
          <p:cNvPr id="3" name="Content Placeholder 2"/>
          <p:cNvSpPr>
            <a:spLocks noGrp="1"/>
          </p:cNvSpPr>
          <p:nvPr>
            <p:ph idx="1"/>
          </p:nvPr>
        </p:nvSpPr>
        <p:spPr>
          <a:xfrm>
            <a:off x="304800" y="152400"/>
            <a:ext cx="11887728" cy="6400800"/>
          </a:xfrm>
        </p:spPr>
        <p:txBody>
          <a:bodyPr>
            <a:noAutofit/>
          </a:bodyPr>
          <a:lstStyle/>
          <a:p>
            <a:pPr marL="0" indent="0">
              <a:buNone/>
            </a:pPr>
            <a:r>
              <a:rPr lang="en-US" dirty="0">
                <a:latin typeface="Times New Roman" panose="02020603050405020304" pitchFamily="18" charset="0"/>
                <a:cs typeface="Times New Roman" panose="02020603050405020304" pitchFamily="18" charset="0"/>
              </a:rPr>
              <a:t>Đ</a:t>
            </a:r>
            <a:r>
              <a:rPr lang="vi-VN" dirty="0" smtClean="0">
                <a:latin typeface="Times New Roman" panose="02020603050405020304" pitchFamily="18" charset="0"/>
                <a:cs typeface="Times New Roman" panose="02020603050405020304" pitchFamily="18" charset="0"/>
              </a:rPr>
              <a:t>ọc </a:t>
            </a:r>
            <a:r>
              <a:rPr lang="vi-VN" dirty="0">
                <a:latin typeface="Times New Roman" panose="02020603050405020304" pitchFamily="18" charset="0"/>
                <a:cs typeface="Times New Roman" panose="02020603050405020304" pitchFamily="18" charset="0"/>
              </a:rPr>
              <a:t>thầm </a:t>
            </a:r>
            <a:r>
              <a:rPr lang="vi-VN" dirty="0" smtClean="0">
                <a:latin typeface="Times New Roman" panose="02020603050405020304" pitchFamily="18" charset="0"/>
                <a:cs typeface="Times New Roman" panose="02020603050405020304" pitchFamily="18" charset="0"/>
              </a:rPr>
              <a:t>đoạn 1, 2</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TLCH:</a:t>
            </a:r>
            <a:endParaRPr lang="vi-VN" dirty="0">
              <a:latin typeface="Times New Roman" panose="02020603050405020304" pitchFamily="18" charset="0"/>
              <a:cs typeface="Times New Roman" panose="02020603050405020304" pitchFamily="18" charset="0"/>
            </a:endParaRPr>
          </a:p>
          <a:p>
            <a:pPr marL="0" indent="0">
              <a:buNone/>
            </a:pPr>
            <a:r>
              <a:rPr lang="en-US" b="1" i="1" dirty="0" smtClean="0">
                <a:latin typeface="Times New Roman" panose="02020603050405020304" pitchFamily="18" charset="0"/>
                <a:cs typeface="Times New Roman" panose="02020603050405020304" pitchFamily="18" charset="0"/>
              </a:rPr>
              <a:t>1. </a:t>
            </a:r>
            <a:r>
              <a:rPr lang="vi-VN" b="1" i="1" dirty="0" smtClean="0">
                <a:latin typeface="Times New Roman" panose="02020603050405020304" pitchFamily="18" charset="0"/>
                <a:cs typeface="Times New Roman" panose="02020603050405020304" pitchFamily="18" charset="0"/>
              </a:rPr>
              <a:t>Ma-gien-lăng </a:t>
            </a:r>
            <a:r>
              <a:rPr lang="vi-VN" b="1" i="1" dirty="0">
                <a:latin typeface="Times New Roman" panose="02020603050405020304" pitchFamily="18" charset="0"/>
                <a:cs typeface="Times New Roman" panose="02020603050405020304" pitchFamily="18" charset="0"/>
              </a:rPr>
              <a:t>thực hiện cuộc thám hiểm với mục đích </a:t>
            </a:r>
            <a:r>
              <a:rPr lang="vi-VN" b="1" i="1" dirty="0" smtClean="0">
                <a:latin typeface="Times New Roman" panose="02020603050405020304" pitchFamily="18" charset="0"/>
                <a:cs typeface="Times New Roman" panose="02020603050405020304" pitchFamily="18" charset="0"/>
              </a:rPr>
              <a:t>gì?</a:t>
            </a:r>
            <a:endParaRPr lang="en-US" b="1" i="1" dirty="0" smtClean="0">
              <a:latin typeface="Times New Roman" panose="02020603050405020304" pitchFamily="18" charset="0"/>
              <a:cs typeface="Times New Roman" panose="02020603050405020304" pitchFamily="18" charset="0"/>
            </a:endParaRPr>
          </a:p>
          <a:p>
            <a:pPr marL="0" indent="0">
              <a:buNone/>
            </a:pPr>
            <a:r>
              <a:rPr lang="en-US" dirty="0" err="1" smtClean="0">
                <a:latin typeface="Times New Roman" panose="02020603050405020304" pitchFamily="18" charset="0"/>
                <a:cs typeface="Times New Roman" panose="02020603050405020304" pitchFamily="18" charset="0"/>
              </a:rPr>
              <a:t>Trả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lời</a:t>
            </a:r>
            <a:r>
              <a:rPr lang="en-US" dirty="0" smtClean="0">
                <a:latin typeface="Times New Roman" panose="02020603050405020304" pitchFamily="18" charset="0"/>
                <a:cs typeface="Times New Roman" panose="02020603050405020304" pitchFamily="18" charset="0"/>
              </a:rPr>
              <a:t>: </a:t>
            </a:r>
            <a:r>
              <a:rPr lang="vi-VN" dirty="0">
                <a:solidFill>
                  <a:srgbClr val="FF0000"/>
                </a:solidFill>
                <a:latin typeface="Times New Roman" panose="02020603050405020304" pitchFamily="18" charset="0"/>
                <a:cs typeface="Times New Roman" panose="02020603050405020304" pitchFamily="18" charset="0"/>
              </a:rPr>
              <a:t>Cuộc thám hiểm của Ma-gien-lăng có nhiệm vụ khám phá những con đường trên biển dẫn đến những vùng đất mới lạ</a:t>
            </a:r>
            <a:r>
              <a:rPr lang="vi-VN" dirty="0" smtClean="0">
                <a:solidFill>
                  <a:srgbClr val="FF0000"/>
                </a:solidFill>
                <a:latin typeface="Times New Roman" panose="02020603050405020304" pitchFamily="18" charset="0"/>
                <a:cs typeface="Times New Roman" panose="02020603050405020304" pitchFamily="18" charset="0"/>
              </a:rPr>
              <a:t>.</a:t>
            </a:r>
            <a:endParaRPr lang="en-US" dirty="0" smtClean="0">
              <a:solidFill>
                <a:srgbClr val="FF0000"/>
              </a:solidFill>
              <a:latin typeface="Times New Roman" panose="02020603050405020304" pitchFamily="18" charset="0"/>
              <a:cs typeface="Times New Roman" panose="02020603050405020304" pitchFamily="18" charset="0"/>
            </a:endParaRPr>
          </a:p>
          <a:p>
            <a:pPr marL="0" indent="0">
              <a:buNone/>
            </a:pPr>
            <a:endParaRPr lang="en-US" dirty="0">
              <a:solidFill>
                <a:srgbClr val="FF0000"/>
              </a:solidFill>
              <a:latin typeface="Times New Roman" panose="02020603050405020304" pitchFamily="18" charset="0"/>
              <a:cs typeface="Times New Roman" panose="02020603050405020304" pitchFamily="18" charset="0"/>
            </a:endParaRPr>
          </a:p>
          <a:p>
            <a:pPr marL="0" indent="0">
              <a:buNone/>
            </a:pPr>
            <a:endParaRPr lang="en-US" dirty="0" smtClean="0">
              <a:solidFill>
                <a:srgbClr val="FF0000"/>
              </a:solidFill>
              <a:latin typeface="Times New Roman" panose="02020603050405020304" pitchFamily="18" charset="0"/>
              <a:cs typeface="Times New Roman" panose="02020603050405020304" pitchFamily="18" charset="0"/>
            </a:endParaRPr>
          </a:p>
          <a:p>
            <a:pPr marL="0" indent="0">
              <a:buNone/>
            </a:pPr>
            <a:endParaRPr lang="vi-VN" dirty="0">
              <a:solidFill>
                <a:srgbClr val="FF0000"/>
              </a:solidFill>
              <a:latin typeface="Times New Roman" panose="02020603050405020304" pitchFamily="18" charset="0"/>
              <a:cs typeface="Times New Roman" panose="02020603050405020304" pitchFamily="18" charset="0"/>
            </a:endParaRPr>
          </a:p>
          <a:p>
            <a:pPr marL="0" indent="0">
              <a:buNone/>
            </a:pPr>
            <a:r>
              <a:rPr lang="en-US" b="1" i="1" dirty="0" smtClean="0">
                <a:latin typeface="Times New Roman" panose="02020603050405020304" pitchFamily="18" charset="0"/>
                <a:cs typeface="Times New Roman" panose="02020603050405020304" pitchFamily="18" charset="0"/>
              </a:rPr>
              <a:t>2. </a:t>
            </a:r>
            <a:r>
              <a:rPr lang="vi-VN" b="1" i="1" dirty="0" smtClean="0">
                <a:latin typeface="Times New Roman" panose="02020603050405020304" pitchFamily="18" charset="0"/>
                <a:cs typeface="Times New Roman" panose="02020603050405020304" pitchFamily="18" charset="0"/>
              </a:rPr>
              <a:t>Vì </a:t>
            </a:r>
            <a:r>
              <a:rPr lang="vi-VN" b="1" i="1" dirty="0">
                <a:latin typeface="Times New Roman" panose="02020603050405020304" pitchFamily="18" charset="0"/>
                <a:cs typeface="Times New Roman" panose="02020603050405020304" pitchFamily="18" charset="0"/>
              </a:rPr>
              <a:t>sao Ma-gien-lăng lại đặt tên cho Đại dương mới tìm được là Thái Bình Dương</a:t>
            </a:r>
            <a:r>
              <a:rPr lang="vi-VN" b="1" i="1" dirty="0" smtClean="0">
                <a:latin typeface="Times New Roman" panose="02020603050405020304" pitchFamily="18" charset="0"/>
                <a:cs typeface="Times New Roman" panose="02020603050405020304" pitchFamily="18" charset="0"/>
              </a:rPr>
              <a:t>?</a:t>
            </a:r>
            <a:endParaRPr lang="en-US" b="1" i="1" dirty="0" smtClean="0">
              <a:latin typeface="Times New Roman" panose="02020603050405020304" pitchFamily="18" charset="0"/>
              <a:cs typeface="Times New Roman" panose="02020603050405020304" pitchFamily="18" charset="0"/>
            </a:endParaRPr>
          </a:p>
          <a:p>
            <a:pPr marL="0" indent="0">
              <a:lnSpc>
                <a:spcPct val="120000"/>
              </a:lnSpc>
              <a:spcAft>
                <a:spcPts val="0"/>
              </a:spcAft>
              <a:buNone/>
            </a:pPr>
            <a:r>
              <a:rPr lang="en-US" dirty="0" err="1" smtClean="0">
                <a:latin typeface="Times New Roman" panose="02020603050405020304" pitchFamily="18" charset="0"/>
                <a:cs typeface="Times New Roman" panose="02020603050405020304" pitchFamily="18" charset="0"/>
              </a:rPr>
              <a:t>Trả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lời</a:t>
            </a:r>
            <a:r>
              <a:rPr lang="en-US" dirty="0" smtClean="0">
                <a:latin typeface="Times New Roman" panose="02020603050405020304" pitchFamily="18" charset="0"/>
                <a:cs typeface="Times New Roman" panose="02020603050405020304" pitchFamily="18" charset="0"/>
              </a:rPr>
              <a:t>: </a:t>
            </a:r>
            <a:r>
              <a:rPr lang="vi-VN" dirty="0">
                <a:solidFill>
                  <a:srgbClr val="FF0000"/>
                </a:solidFill>
                <a:latin typeface="Times New Roman" panose="02020603050405020304" pitchFamily="18" charset="0"/>
                <a:cs typeface="Times New Roman" panose="02020603050405020304" pitchFamily="18" charset="0"/>
              </a:rPr>
              <a:t>Vì ông thấy nơi đây sóng yên biển lặng nên đặt tên là Thái Bình </a:t>
            </a:r>
            <a:r>
              <a:rPr lang="vi-VN" dirty="0" smtClean="0">
                <a:solidFill>
                  <a:srgbClr val="FF0000"/>
                </a:solidFill>
                <a:latin typeface="Times New Roman" panose="02020603050405020304" pitchFamily="18" charset="0"/>
                <a:cs typeface="Times New Roman" panose="02020603050405020304" pitchFamily="18" charset="0"/>
              </a:rPr>
              <a:t>Dương</a:t>
            </a:r>
            <a:br>
              <a:rPr lang="vi-VN" dirty="0" smtClean="0">
                <a:solidFill>
                  <a:srgbClr val="FF0000"/>
                </a:solidFill>
                <a:latin typeface="Times New Roman" panose="02020603050405020304" pitchFamily="18" charset="0"/>
                <a:cs typeface="Times New Roman" panose="02020603050405020304" pitchFamily="18" charset="0"/>
              </a:rPr>
            </a:br>
            <a:r>
              <a:rPr lang="nl-NL" b="1" i="1" dirty="0">
                <a:latin typeface="Times New Roman" panose="02020603050405020304" pitchFamily="18" charset="0"/>
                <a:ea typeface="Times New Roman" panose="02020603050405020304" pitchFamily="18" charset="0"/>
                <a:cs typeface="Times New Roman" panose="02020603050405020304" pitchFamily="18" charset="0"/>
              </a:rPr>
              <a:t>3. </a:t>
            </a:r>
            <a:r>
              <a:rPr lang="vi-VN" b="1" i="1" dirty="0">
                <a:latin typeface="Times New Roman" panose="02020603050405020304" pitchFamily="18" charset="0"/>
                <a:ea typeface="Times New Roman" panose="02020603050405020304" pitchFamily="18" charset="0"/>
                <a:cs typeface="Times New Roman" panose="02020603050405020304" pitchFamily="18" charset="0"/>
              </a:rPr>
              <a:t>Đoàn thuyền của Ma-gien-lăng xuất phát từ đâu?</a:t>
            </a:r>
            <a:endParaRPr lang="nl-NL" b="1" i="1"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lnSpc>
                <a:spcPct val="120000"/>
              </a:lnSpc>
              <a:spcAft>
                <a:spcPts val="0"/>
              </a:spcAft>
              <a:buNone/>
              <a:tabLst>
                <a:tab pos="1883410" algn="l"/>
              </a:tabLst>
            </a:pPr>
            <a:r>
              <a:rPr lang="nl-NL" dirty="0">
                <a:latin typeface="Times New Roman" panose="02020603050405020304" pitchFamily="18" charset="0"/>
                <a:ea typeface="Times New Roman" panose="02020603050405020304" pitchFamily="18" charset="0"/>
                <a:cs typeface="Times New Roman" panose="02020603050405020304" pitchFamily="18" charset="0"/>
              </a:rPr>
              <a:t>Trả lời: </a:t>
            </a:r>
            <a:r>
              <a:rPr lang="vi-VN"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Đoàn thuyền của Ma-gien-lăng xuất phát từ Xê-vi-la nước Tây Ban Nha thuộc châu Âu.</a:t>
            </a:r>
            <a:endPar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vi-VN" dirty="0">
              <a:solidFill>
                <a:srgbClr val="FF0000"/>
              </a:solidFill>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
        <p:nvSpPr>
          <p:cNvPr id="4" name="Horizontal Scroll 3"/>
          <p:cNvSpPr/>
          <p:nvPr/>
        </p:nvSpPr>
        <p:spPr>
          <a:xfrm>
            <a:off x="1615440" y="2917258"/>
            <a:ext cx="8961120" cy="1435608"/>
          </a:xfrm>
          <a:prstGeom prst="horizontalScroll">
            <a:avLst/>
          </a:prstGeom>
        </p:spPr>
        <p:style>
          <a:lnRef idx="0">
            <a:schemeClr val="accent4"/>
          </a:lnRef>
          <a:fillRef idx="3">
            <a:schemeClr val="accent4"/>
          </a:fillRef>
          <a:effectRef idx="3">
            <a:schemeClr val="accent4"/>
          </a:effectRef>
          <a:fontRef idx="minor">
            <a:schemeClr val="lt1"/>
          </a:fontRef>
        </p:style>
        <p:txBody>
          <a:bodyPr rtlCol="0" anchor="ctr"/>
          <a:lstStyle/>
          <a:p>
            <a:pPr algn="ctr" eaLnBrk="1" fontAlgn="auto" hangingPunct="1">
              <a:spcBef>
                <a:spcPts val="0"/>
              </a:spcBef>
              <a:spcAft>
                <a:spcPts val="0"/>
              </a:spcAft>
            </a:pPr>
            <a:r>
              <a:rPr lang="en-US" sz="2800" b="1" dirty="0">
                <a:solidFill>
                  <a:prstClr val="black"/>
                </a:solidFill>
                <a:latin typeface="Times New Roman" panose="02020603050405020304" pitchFamily="18" charset="0"/>
                <a:cs typeface="Times New Roman" panose="02020603050405020304" pitchFamily="18" charset="0"/>
              </a:rPr>
              <a:t>Nội dung đoạn </a:t>
            </a:r>
            <a:r>
              <a:rPr lang="en-US" sz="2800" b="1" dirty="0" smtClean="0">
                <a:solidFill>
                  <a:prstClr val="black"/>
                </a:solidFill>
                <a:latin typeface="Times New Roman" panose="02020603050405020304" pitchFamily="18" charset="0"/>
                <a:cs typeface="Times New Roman" panose="02020603050405020304" pitchFamily="18" charset="0"/>
              </a:rPr>
              <a:t>1</a:t>
            </a:r>
            <a:r>
              <a:rPr lang="vi-VN" sz="2800" b="1" dirty="0" smtClean="0">
                <a:solidFill>
                  <a:prstClr val="black"/>
                </a:solidFill>
                <a:latin typeface="Times New Roman" panose="02020603050405020304" pitchFamily="18" charset="0"/>
                <a:cs typeface="Times New Roman" panose="02020603050405020304" pitchFamily="18" charset="0"/>
              </a:rPr>
              <a:t>, 2</a:t>
            </a:r>
            <a:r>
              <a:rPr lang="en-US" sz="2800" b="1" dirty="0" smtClean="0">
                <a:solidFill>
                  <a:prstClr val="black"/>
                </a:solidFill>
                <a:latin typeface="Times New Roman" panose="02020603050405020304" pitchFamily="18" charset="0"/>
                <a:cs typeface="Times New Roman" panose="02020603050405020304" pitchFamily="18" charset="0"/>
              </a:rPr>
              <a:t> </a:t>
            </a:r>
            <a:r>
              <a:rPr lang="en-US" sz="2800" b="1" dirty="0">
                <a:solidFill>
                  <a:prstClr val="black"/>
                </a:solidFill>
                <a:latin typeface="Times New Roman" panose="02020603050405020304" pitchFamily="18" charset="0"/>
                <a:cs typeface="Times New Roman" panose="02020603050405020304" pitchFamily="18" charset="0"/>
              </a:rPr>
              <a:t>nói lên điều gì?</a:t>
            </a:r>
          </a:p>
        </p:txBody>
      </p:sp>
      <p:sp>
        <p:nvSpPr>
          <p:cNvPr id="5" name="Horizontal Scroll 4"/>
          <p:cNvSpPr/>
          <p:nvPr/>
        </p:nvSpPr>
        <p:spPr>
          <a:xfrm>
            <a:off x="1615440" y="2917258"/>
            <a:ext cx="9006840" cy="1261872"/>
          </a:xfrm>
          <a:prstGeom prst="horizontalScroll">
            <a:avLst/>
          </a:prstGeom>
        </p:spPr>
        <p:style>
          <a:lnRef idx="1">
            <a:schemeClr val="accent4"/>
          </a:lnRef>
          <a:fillRef idx="3">
            <a:schemeClr val="accent4"/>
          </a:fillRef>
          <a:effectRef idx="2">
            <a:schemeClr val="accent4"/>
          </a:effectRef>
          <a:fontRef idx="minor">
            <a:schemeClr val="lt1"/>
          </a:fontRef>
        </p:style>
        <p:txBody>
          <a:bodyPr rtlCol="0" anchor="ctr"/>
          <a:lstStyle/>
          <a:p>
            <a:pPr algn="ctr" eaLnBrk="1" fontAlgn="auto" hangingPunct="1">
              <a:spcBef>
                <a:spcPts val="0"/>
              </a:spcBef>
              <a:spcAft>
                <a:spcPts val="0"/>
              </a:spcAft>
            </a:pPr>
            <a:r>
              <a:rPr lang="en-US" sz="2800" b="1" dirty="0" smtClean="0">
                <a:solidFill>
                  <a:prstClr val="black"/>
                </a:solidFill>
                <a:latin typeface="Times New Roman" panose="02020603050405020304" pitchFamily="18" charset="0"/>
                <a:cs typeface="Times New Roman" panose="02020603050405020304" pitchFamily="18" charset="0"/>
              </a:rPr>
              <a:t>Nhiệm </a:t>
            </a:r>
            <a:r>
              <a:rPr lang="en-US" sz="2800" b="1" dirty="0">
                <a:solidFill>
                  <a:prstClr val="black"/>
                </a:solidFill>
                <a:latin typeface="Times New Roman" panose="02020603050405020304" pitchFamily="18" charset="0"/>
                <a:cs typeface="Times New Roman" panose="02020603050405020304" pitchFamily="18" charset="0"/>
              </a:rPr>
              <a:t>vụ của đoàn thám </a:t>
            </a:r>
            <a:r>
              <a:rPr lang="en-US" sz="2800" b="1" dirty="0" smtClean="0">
                <a:solidFill>
                  <a:prstClr val="black"/>
                </a:solidFill>
                <a:latin typeface="Times New Roman" panose="02020603050405020304" pitchFamily="18" charset="0"/>
                <a:cs typeface="Times New Roman" panose="02020603050405020304" pitchFamily="18" charset="0"/>
              </a:rPr>
              <a:t>hiểm</a:t>
            </a:r>
            <a:r>
              <a:rPr lang="vi-VN" sz="2800" b="1" dirty="0" smtClean="0">
                <a:solidFill>
                  <a:prstClr val="black"/>
                </a:solidFill>
                <a:latin typeface="Times New Roman" panose="02020603050405020304" pitchFamily="18" charset="0"/>
                <a:cs typeface="Times New Roman" panose="02020603050405020304" pitchFamily="18" charset="0"/>
              </a:rPr>
              <a:t> và sự phát hiện ra Thái Bình Dương</a:t>
            </a:r>
            <a:r>
              <a:rPr lang="en-US" sz="2800" b="1" dirty="0" smtClean="0">
                <a:solidFill>
                  <a:prstClr val="black"/>
                </a:solidFill>
                <a:latin typeface="Times New Roman" panose="02020603050405020304" pitchFamily="18" charset="0"/>
                <a:cs typeface="Times New Roman" panose="02020603050405020304" pitchFamily="18" charset="0"/>
              </a:rPr>
              <a:t>.</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8" name="Text Box 17"/>
          <p:cNvSpPr txBox="1">
            <a:spLocks noChangeArrowheads="1"/>
          </p:cNvSpPr>
          <p:nvPr/>
        </p:nvSpPr>
        <p:spPr bwMode="auto">
          <a:xfrm>
            <a:off x="295275" y="1828800"/>
            <a:ext cx="10248900"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000" dirty="0">
                <a:solidFill>
                  <a:srgbClr val="006600"/>
                </a:solidFill>
                <a:latin typeface="Times New Roman" panose="02020603050405020304" pitchFamily="18" charset="0"/>
                <a:cs typeface="Times New Roman" panose="02020603050405020304" pitchFamily="18" charset="0"/>
              </a:rPr>
              <a:t> </a:t>
            </a:r>
            <a:r>
              <a:rPr lang="en-US" altLang="en-US" sz="3000" dirty="0" smtClean="0">
                <a:solidFill>
                  <a:srgbClr val="006600"/>
                </a:solidFill>
                <a:latin typeface="Times New Roman" panose="02020603050405020304" pitchFamily="18" charset="0"/>
                <a:cs typeface="Times New Roman" panose="02020603050405020304" pitchFamily="18" charset="0"/>
              </a:rPr>
              <a:t> </a:t>
            </a:r>
            <a:r>
              <a:rPr lang="en-US" altLang="en-US" sz="2800" b="1" dirty="0" err="1" smtClean="0">
                <a:solidFill>
                  <a:srgbClr val="006600"/>
                </a:solidFill>
                <a:latin typeface="Times New Roman" panose="02020603050405020304" pitchFamily="18" charset="0"/>
                <a:cs typeface="Times New Roman" panose="02020603050405020304" pitchFamily="18" charset="0"/>
              </a:rPr>
              <a:t>Thời</a:t>
            </a:r>
            <a:r>
              <a:rPr lang="en-US" altLang="en-US" sz="2800" b="1" dirty="0" smtClean="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bấy</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giờ</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để</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đi</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từ</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phương</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Tây</a:t>
            </a:r>
            <a:r>
              <a:rPr lang="en-US" altLang="en-US" sz="2800" b="1" dirty="0">
                <a:solidFill>
                  <a:srgbClr val="006600"/>
                </a:solidFill>
                <a:latin typeface="Times New Roman" panose="02020603050405020304" pitchFamily="18" charset="0"/>
                <a:cs typeface="Times New Roman" panose="02020603050405020304" pitchFamily="18" charset="0"/>
              </a:rPr>
              <a:t> sang </a:t>
            </a:r>
            <a:r>
              <a:rPr lang="en-US" altLang="en-US" sz="2800" b="1" dirty="0" err="1">
                <a:solidFill>
                  <a:srgbClr val="006600"/>
                </a:solidFill>
                <a:latin typeface="Times New Roman" panose="02020603050405020304" pitchFamily="18" charset="0"/>
                <a:cs typeface="Times New Roman" panose="02020603050405020304" pitchFamily="18" charset="0"/>
              </a:rPr>
              <a:t>phương</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Đông</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người</a:t>
            </a:r>
            <a:r>
              <a:rPr lang="en-US" altLang="en-US" sz="2800" b="1" dirty="0">
                <a:solidFill>
                  <a:srgbClr val="006600"/>
                </a:solidFill>
                <a:latin typeface="Times New Roman" panose="02020603050405020304" pitchFamily="18" charset="0"/>
                <a:cs typeface="Times New Roman" panose="02020603050405020304" pitchFamily="18" charset="0"/>
              </a:rPr>
              <a:t> ta chỉ </a:t>
            </a:r>
            <a:r>
              <a:rPr lang="en-US" altLang="en-US" sz="2800" b="1" dirty="0" err="1">
                <a:solidFill>
                  <a:srgbClr val="006600"/>
                </a:solidFill>
                <a:latin typeface="Times New Roman" panose="02020603050405020304" pitchFamily="18" charset="0"/>
                <a:cs typeface="Times New Roman" panose="02020603050405020304" pitchFamily="18" charset="0"/>
              </a:rPr>
              <a:t>biết</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đến</a:t>
            </a:r>
            <a:r>
              <a:rPr lang="en-US" altLang="en-US" sz="2800" b="1" dirty="0">
                <a:solidFill>
                  <a:srgbClr val="006600"/>
                </a:solidFill>
                <a:latin typeface="Times New Roman" panose="02020603050405020304" pitchFamily="18" charset="0"/>
                <a:cs typeface="Times New Roman" panose="02020603050405020304" pitchFamily="18" charset="0"/>
              </a:rPr>
              <a:t> con </a:t>
            </a:r>
            <a:r>
              <a:rPr lang="en-US" altLang="en-US" sz="2800" b="1" dirty="0" err="1">
                <a:solidFill>
                  <a:srgbClr val="006600"/>
                </a:solidFill>
                <a:latin typeface="Times New Roman" panose="02020603050405020304" pitchFamily="18" charset="0"/>
                <a:cs typeface="Times New Roman" panose="02020603050405020304" pitchFamily="18" charset="0"/>
              </a:rPr>
              <a:t>đường</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trên</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bô</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còn</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gọi</a:t>
            </a:r>
            <a:r>
              <a:rPr lang="en-US" altLang="en-US" sz="2800" b="1" dirty="0">
                <a:solidFill>
                  <a:srgbClr val="006600"/>
                </a:solidFill>
                <a:latin typeface="Times New Roman" panose="02020603050405020304" pitchFamily="18" charset="0"/>
                <a:cs typeface="Times New Roman" panose="02020603050405020304" pitchFamily="18" charset="0"/>
              </a:rPr>
              <a:t> là “Con </a:t>
            </a:r>
            <a:r>
              <a:rPr lang="en-US" altLang="en-US" sz="2800" b="1" dirty="0" err="1">
                <a:solidFill>
                  <a:srgbClr val="006600"/>
                </a:solidFill>
                <a:latin typeface="Times New Roman" panose="02020603050405020304" pitchFamily="18" charset="0"/>
                <a:cs typeface="Times New Roman" panose="02020603050405020304" pitchFamily="18" charset="0"/>
              </a:rPr>
              <a:t>đường</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tơ</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lụa</a:t>
            </a:r>
            <a:r>
              <a:rPr lang="en-US" altLang="en-US" sz="2800" b="1" dirty="0">
                <a:solidFill>
                  <a:srgbClr val="006600"/>
                </a:solidFill>
                <a:latin typeface="Times New Roman" panose="02020603050405020304" pitchFamily="18" charset="0"/>
                <a:cs typeface="Times New Roman" panose="02020603050405020304" pitchFamily="18" charset="0"/>
              </a:rPr>
              <a:t>”. Con </a:t>
            </a:r>
            <a:r>
              <a:rPr lang="en-US" altLang="en-US" sz="2800" b="1" dirty="0" err="1">
                <a:solidFill>
                  <a:srgbClr val="006600"/>
                </a:solidFill>
                <a:latin typeface="Times New Roman" panose="02020603050405020304" pitchFamily="18" charset="0"/>
                <a:cs typeface="Times New Roman" panose="02020603050405020304" pitchFamily="18" charset="0"/>
              </a:rPr>
              <a:t>đường</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trên</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biển</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còn</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chưa</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được</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khám</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phá</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Những</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chuyến</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thám</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hiểm</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trước</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đây</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đều</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thất</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bại</a:t>
            </a:r>
            <a:r>
              <a:rPr lang="en-US" altLang="en-US" sz="2800" b="1" dirty="0">
                <a:solidFill>
                  <a:srgbClr val="006600"/>
                </a:solidFill>
                <a:latin typeface="Times New Roman" panose="02020603050405020304" pitchFamily="18" charset="0"/>
                <a:cs typeface="Times New Roman" panose="02020603050405020304" pitchFamily="18" charset="0"/>
              </a:rPr>
              <a:t>, họ </a:t>
            </a:r>
            <a:r>
              <a:rPr lang="en-US" altLang="en-US" sz="2800" b="1" dirty="0" err="1">
                <a:solidFill>
                  <a:srgbClr val="006600"/>
                </a:solidFill>
                <a:latin typeface="Times New Roman" panose="02020603050405020304" pitchFamily="18" charset="0"/>
                <a:cs typeface="Times New Roman" panose="02020603050405020304" pitchFamily="18" charset="0"/>
              </a:rPr>
              <a:t>cho</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rằng</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không</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thể</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đi</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từ</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phương</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Tây</a:t>
            </a:r>
            <a:r>
              <a:rPr lang="en-US" altLang="en-US" sz="2800" b="1" dirty="0">
                <a:solidFill>
                  <a:srgbClr val="006600"/>
                </a:solidFill>
                <a:latin typeface="Times New Roman" panose="02020603050405020304" pitchFamily="18" charset="0"/>
                <a:cs typeface="Times New Roman" panose="02020603050405020304" pitchFamily="18" charset="0"/>
              </a:rPr>
              <a:t> sang </a:t>
            </a:r>
            <a:r>
              <a:rPr lang="en-US" altLang="en-US" sz="2800" b="1" dirty="0" err="1">
                <a:solidFill>
                  <a:srgbClr val="006600"/>
                </a:solidFill>
                <a:latin typeface="Times New Roman" panose="02020603050405020304" pitchFamily="18" charset="0"/>
                <a:cs typeface="Times New Roman" panose="02020603050405020304" pitchFamily="18" charset="0"/>
              </a:rPr>
              <a:t>phương</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Đông</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bằng</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đường</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biển</a:t>
            </a:r>
            <a:r>
              <a:rPr lang="en-US" altLang="en-US" sz="2800" b="1" dirty="0">
                <a:solidFill>
                  <a:srgbClr val="006600"/>
                </a:solidFill>
                <a:latin typeface="Times New Roman" panose="02020603050405020304" pitchFamily="18" charset="0"/>
                <a:cs typeface="Times New Roman" panose="02020603050405020304" pitchFamily="18" charset="0"/>
              </a:rPr>
              <a:t>. Ma-gen </a:t>
            </a:r>
            <a:r>
              <a:rPr lang="en-US" altLang="en-US" sz="2800" b="1" dirty="0" err="1">
                <a:solidFill>
                  <a:srgbClr val="006600"/>
                </a:solidFill>
                <a:latin typeface="Times New Roman" panose="02020603050405020304" pitchFamily="18" charset="0"/>
                <a:cs typeface="Times New Roman" panose="02020603050405020304" pitchFamily="18" charset="0"/>
              </a:rPr>
              <a:t>lăng</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không</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nghĩ</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như</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vậy</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ông</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quyết</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tâm</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khám</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phá</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ra</a:t>
            </a:r>
            <a:r>
              <a:rPr lang="en-US" altLang="en-US" sz="2800" b="1" dirty="0">
                <a:solidFill>
                  <a:srgbClr val="006600"/>
                </a:solidFill>
                <a:latin typeface="Times New Roman" panose="02020603050405020304" pitchFamily="18" charset="0"/>
                <a:cs typeface="Times New Roman" panose="02020603050405020304" pitchFamily="18" charset="0"/>
              </a:rPr>
              <a:t> con </a:t>
            </a:r>
            <a:r>
              <a:rPr lang="en-US" altLang="en-US" sz="2800" b="1" dirty="0" err="1">
                <a:solidFill>
                  <a:srgbClr val="006600"/>
                </a:solidFill>
                <a:latin typeface="Times New Roman" panose="02020603050405020304" pitchFamily="18" charset="0"/>
                <a:cs typeface="Times New Roman" panose="02020603050405020304" pitchFamily="18" charset="0"/>
              </a:rPr>
              <a:t>đường</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đó</a:t>
            </a:r>
            <a:r>
              <a:rPr lang="en-US" altLang="en-US" sz="2800" b="1" dirty="0">
                <a:solidFill>
                  <a:srgbClr val="006600"/>
                </a:solidFill>
                <a:latin typeface="Times New Roman" panose="02020603050405020304" pitchFamily="18" charset="0"/>
                <a:cs typeface="Times New Roman" panose="02020603050405020304" pitchFamily="18" charset="0"/>
              </a:rPr>
              <a:t>.</a:t>
            </a:r>
            <a:endParaRPr lang="en-US" altLang="en-US" sz="2800" dirty="0">
              <a:solidFill>
                <a:srgbClr val="006600"/>
              </a:solidFill>
              <a:latin typeface="Times New Roman" panose="02020603050405020304" pitchFamily="18" charset="0"/>
              <a:cs typeface="Times New Roman" panose="02020603050405020304" pitchFamily="18" charset="0"/>
            </a:endParaRPr>
          </a:p>
        </p:txBody>
      </p:sp>
      <p:sp>
        <p:nvSpPr>
          <p:cNvPr id="9" name="Text Box 22"/>
          <p:cNvSpPr txBox="1">
            <a:spLocks noChangeArrowheads="1"/>
          </p:cNvSpPr>
          <p:nvPr/>
        </p:nvSpPr>
        <p:spPr bwMode="auto">
          <a:xfrm>
            <a:off x="152400" y="1874957"/>
            <a:ext cx="115443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Đi</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dọc</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theo</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bờ</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biển</a:t>
            </a:r>
            <a:r>
              <a:rPr lang="en-US" altLang="en-US" sz="3000" b="1" dirty="0">
                <a:solidFill>
                  <a:srgbClr val="000000"/>
                </a:solidFill>
                <a:latin typeface="Times New Roman" panose="02020603050405020304" pitchFamily="18" charset="0"/>
                <a:cs typeface="Times New Roman" panose="02020603050405020304" pitchFamily="18" charset="0"/>
              </a:rPr>
              <a:t> Nam Mỹ, </a:t>
            </a:r>
            <a:r>
              <a:rPr lang="en-US" altLang="en-US" sz="3000" b="1" dirty="0" err="1">
                <a:solidFill>
                  <a:srgbClr val="000000"/>
                </a:solidFill>
                <a:latin typeface="Times New Roman" panose="02020603050405020304" pitchFamily="18" charset="0"/>
                <a:cs typeface="Times New Roman" panose="02020603050405020304" pitchFamily="18" charset="0"/>
              </a:rPr>
              <a:t>đoàn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thám</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hiểm</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phát</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hiện</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ra</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điều</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srgbClr val="000000"/>
                </a:solidFill>
                <a:latin typeface="Times New Roman" panose="02020603050405020304" pitchFamily="18" charset="0"/>
                <a:cs typeface="Times New Roman" panose="02020603050405020304" pitchFamily="18" charset="0"/>
              </a:rPr>
              <a:t>gì</a:t>
            </a:r>
            <a:r>
              <a:rPr lang="en-US" altLang="en-US" sz="3000" b="1" dirty="0">
                <a:solidFill>
                  <a:srgbClr val="000000"/>
                </a:solidFill>
                <a:latin typeface="Times New Roman" panose="02020603050405020304" pitchFamily="18" charset="0"/>
                <a:cs typeface="Times New Roman" panose="02020603050405020304" pitchFamily="18" charset="0"/>
              </a:rPr>
              <a:t>?</a:t>
            </a:r>
            <a:endParaRPr lang="en-US" altLang="en-US" sz="3000" dirty="0">
              <a:solidFill>
                <a:srgbClr val="000000"/>
              </a:solidFill>
              <a:latin typeface="Times New Roman" panose="02020603050405020304" pitchFamily="18" charset="0"/>
              <a:cs typeface="Times New Roman" panose="02020603050405020304" pitchFamily="18" charset="0"/>
            </a:endParaRPr>
          </a:p>
        </p:txBody>
      </p:sp>
      <p:sp>
        <p:nvSpPr>
          <p:cNvPr id="10" name="Text Box 23"/>
          <p:cNvSpPr txBox="1">
            <a:spLocks noChangeArrowheads="1"/>
          </p:cNvSpPr>
          <p:nvPr/>
        </p:nvSpPr>
        <p:spPr bwMode="auto">
          <a:xfrm>
            <a:off x="419100" y="2575864"/>
            <a:ext cx="11277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Đoàn</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thám</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hiểm</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phát</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hiện</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ra</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eo</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biển</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dẫn</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tới</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một</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đại</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dương</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mênh</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mông</a:t>
            </a:r>
            <a:r>
              <a:rPr lang="en-US" altLang="en-US" sz="3000" b="1" dirty="0">
                <a:solidFill>
                  <a:srgbClr val="FF0000"/>
                </a:solidFill>
                <a:latin typeface="Times New Roman" panose="02020603050405020304" pitchFamily="18" charset="0"/>
                <a:cs typeface="Times New Roman" panose="02020603050405020304" pitchFamily="18" charset="0"/>
              </a:rPr>
              <a:t>. </a:t>
            </a:r>
            <a:endParaRPr lang="en-US" altLang="en-US" sz="3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468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grpId="1" nodeType="clickEffect">
                                  <p:stCondLst>
                                    <p:cond delay="0"/>
                                  </p:stCondLst>
                                  <p:childTnLst>
                                    <p:animEffect transition="out" filter="randombar(horizontal)">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7" presetClass="entr" presetSubtype="0" fill="hold" grpId="0" nodeType="clickEffect">
                                  <p:stCondLst>
                                    <p:cond delay="0"/>
                                  </p:stCondLst>
                                  <p:iterate type="lt">
                                    <p:tmPct val="50000"/>
                                  </p:iterate>
                                  <p:childTnLst>
                                    <p:set>
                                      <p:cBhvr>
                                        <p:cTn id="29" dur="1" fill="hold">
                                          <p:stCondLst>
                                            <p:cond delay="0"/>
                                          </p:stCondLst>
                                        </p:cTn>
                                        <p:tgtEl>
                                          <p:spTgt spid="9"/>
                                        </p:tgtEl>
                                        <p:attrNameLst>
                                          <p:attrName>style.visibility</p:attrName>
                                        </p:attrNameLst>
                                      </p:cBhvr>
                                      <p:to>
                                        <p:strVal val="visible"/>
                                      </p:to>
                                    </p:set>
                                    <p:anim calcmode="discrete" valueType="clr">
                                      <p:cBhvr override="childStyle">
                                        <p:cTn id="30"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9"/>
                                        </p:tgtEl>
                                        <p:attrNameLst>
                                          <p:attrName>fillcolor</p:attrName>
                                        </p:attrNameLst>
                                      </p:cBhvr>
                                      <p:tavLst>
                                        <p:tav tm="0">
                                          <p:val>
                                            <p:clrVal>
                                              <a:schemeClr val="accent2"/>
                                            </p:clrVal>
                                          </p:val>
                                        </p:tav>
                                        <p:tav tm="50000">
                                          <p:val>
                                            <p:clrVal>
                                              <a:schemeClr val="hlink"/>
                                            </p:clrVal>
                                          </p:val>
                                        </p:tav>
                                      </p:tavLst>
                                    </p:anim>
                                    <p:set>
                                      <p:cBhvr>
                                        <p:cTn id="32" dur="80"/>
                                        <p:tgtEl>
                                          <p:spTgt spid="9"/>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10"/>
                                        </p:tgtEl>
                                        <p:attrNameLst>
                                          <p:attrName>style.visibility</p:attrName>
                                        </p:attrNameLst>
                                      </p:cBhvr>
                                      <p:to>
                                        <p:strVal val="visible"/>
                                      </p:to>
                                    </p:set>
                                    <p:anim calcmode="discrete" valueType="clr">
                                      <p:cBhvr override="childStyle">
                                        <p:cTn id="3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10"/>
                                        </p:tgtEl>
                                        <p:attrNameLst>
                                          <p:attrName>fillcolor</p:attrName>
                                        </p:attrNameLst>
                                      </p:cBhvr>
                                      <p:tavLst>
                                        <p:tav tm="0">
                                          <p:val>
                                            <p:clrVal>
                                              <a:schemeClr val="accent2"/>
                                            </p:clrVal>
                                          </p:val>
                                        </p:tav>
                                        <p:tav tm="50000">
                                          <p:val>
                                            <p:clrVal>
                                              <a:schemeClr val="hlink"/>
                                            </p:clrVal>
                                          </p:val>
                                        </p:tav>
                                      </p:tavLst>
                                    </p:anim>
                                    <p:set>
                                      <p:cBhvr>
                                        <p:cTn id="39" dur="80"/>
                                        <p:tgtEl>
                                          <p:spTgt spid="10"/>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circle(in)">
                                      <p:cBhvr>
                                        <p:cTn id="49" dur="2000"/>
                                        <p:tgtEl>
                                          <p:spTgt spid="3">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circle(in)">
                                      <p:cBhvr>
                                        <p:cTn id="54" dur="2000"/>
                                        <p:tgtEl>
                                          <p:spTgt spid="3">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barn(inVertical)">
                                      <p:cBhvr>
                                        <p:cTn id="59" dur="500"/>
                                        <p:tgtEl>
                                          <p:spTgt spid="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4"/>
                                        </p:tgtEl>
                                      </p:cBhvr>
                                    </p:animEffect>
                                    <p:set>
                                      <p:cBhvr>
                                        <p:cTn id="64" dur="1" fill="hold">
                                          <p:stCondLst>
                                            <p:cond delay="499"/>
                                          </p:stCondLst>
                                        </p:cTn>
                                        <p:tgtEl>
                                          <p:spTgt spid="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8" grpId="0"/>
      <p:bldP spid="8" grpId="1"/>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49159" name="Text Box 7"/>
          <p:cNvSpPr txBox="1">
            <a:spLocks noChangeArrowheads="1"/>
          </p:cNvSpPr>
          <p:nvPr/>
        </p:nvSpPr>
        <p:spPr bwMode="auto">
          <a:xfrm>
            <a:off x="438149" y="529765"/>
            <a:ext cx="113157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000" b="1" dirty="0">
                <a:solidFill>
                  <a:srgbClr val="006600"/>
                </a:solidFill>
                <a:latin typeface="Times New Roman" panose="02020603050405020304" pitchFamily="18" charset="0"/>
              </a:rPr>
              <a:t>2. </a:t>
            </a:r>
            <a:r>
              <a:rPr lang="en-US" altLang="en-US" sz="3000" b="1" dirty="0" err="1">
                <a:solidFill>
                  <a:srgbClr val="006600"/>
                </a:solidFill>
                <a:latin typeface="Times New Roman" panose="02020603050405020304" pitchFamily="18" charset="0"/>
              </a:rPr>
              <a:t>Đoàn</a:t>
            </a:r>
            <a:r>
              <a:rPr lang="en-US" altLang="en-US" sz="3000" b="1" dirty="0">
                <a:solidFill>
                  <a:srgbClr val="006600"/>
                </a:solidFill>
                <a:latin typeface="Times New Roman" panose="02020603050405020304" pitchFamily="18" charset="0"/>
              </a:rPr>
              <a:t> </a:t>
            </a:r>
            <a:r>
              <a:rPr lang="en-US" altLang="en-US" sz="3000" b="1" dirty="0" err="1">
                <a:solidFill>
                  <a:srgbClr val="006600"/>
                </a:solidFill>
                <a:latin typeface="Times New Roman" panose="02020603050405020304" pitchFamily="18" charset="0"/>
              </a:rPr>
              <a:t>thám</a:t>
            </a:r>
            <a:r>
              <a:rPr lang="en-US" altLang="en-US" sz="3000" b="1" dirty="0">
                <a:solidFill>
                  <a:srgbClr val="006600"/>
                </a:solidFill>
                <a:latin typeface="Times New Roman" panose="02020603050405020304" pitchFamily="18" charset="0"/>
              </a:rPr>
              <a:t> </a:t>
            </a:r>
            <a:r>
              <a:rPr lang="en-US" altLang="en-US" sz="3000" b="1" dirty="0" err="1">
                <a:solidFill>
                  <a:srgbClr val="006600"/>
                </a:solidFill>
                <a:latin typeface="Times New Roman" panose="02020603050405020304" pitchFamily="18" charset="0"/>
              </a:rPr>
              <a:t>hiểm</a:t>
            </a:r>
            <a:r>
              <a:rPr lang="en-US" altLang="en-US" sz="3000" b="1" dirty="0">
                <a:solidFill>
                  <a:srgbClr val="006600"/>
                </a:solidFill>
                <a:latin typeface="Times New Roman" panose="02020603050405020304" pitchFamily="18" charset="0"/>
              </a:rPr>
              <a:t> </a:t>
            </a:r>
            <a:r>
              <a:rPr lang="en-US" altLang="en-US" sz="3000" b="1" dirty="0" err="1">
                <a:solidFill>
                  <a:srgbClr val="006600"/>
                </a:solidFill>
                <a:latin typeface="Times New Roman" panose="02020603050405020304" pitchFamily="18" charset="0"/>
              </a:rPr>
              <a:t>đã</a:t>
            </a:r>
            <a:r>
              <a:rPr lang="en-US" altLang="en-US" sz="3000" b="1" dirty="0">
                <a:solidFill>
                  <a:srgbClr val="006600"/>
                </a:solidFill>
                <a:latin typeface="Times New Roman" panose="02020603050405020304" pitchFamily="18" charset="0"/>
              </a:rPr>
              <a:t> </a:t>
            </a:r>
            <a:r>
              <a:rPr lang="en-US" altLang="en-US" sz="3000" b="1" dirty="0" err="1">
                <a:solidFill>
                  <a:srgbClr val="006600"/>
                </a:solidFill>
                <a:latin typeface="Times New Roman" panose="02020603050405020304" pitchFamily="18" charset="0"/>
              </a:rPr>
              <a:t>gặp</a:t>
            </a:r>
            <a:r>
              <a:rPr lang="en-US" altLang="en-US" sz="3000" b="1" dirty="0">
                <a:solidFill>
                  <a:srgbClr val="006600"/>
                </a:solidFill>
                <a:latin typeface="Times New Roman" panose="02020603050405020304" pitchFamily="18" charset="0"/>
              </a:rPr>
              <a:t> </a:t>
            </a:r>
            <a:r>
              <a:rPr lang="en-US" altLang="en-US" sz="3000" b="1" dirty="0" err="1">
                <a:solidFill>
                  <a:srgbClr val="006600"/>
                </a:solidFill>
                <a:latin typeface="Times New Roman" panose="02020603050405020304" pitchFamily="18" charset="0"/>
              </a:rPr>
              <a:t>những</a:t>
            </a:r>
            <a:r>
              <a:rPr lang="en-US" altLang="en-US" sz="3000" b="1" dirty="0">
                <a:solidFill>
                  <a:srgbClr val="006600"/>
                </a:solidFill>
                <a:latin typeface="Times New Roman" panose="02020603050405020304" pitchFamily="18" charset="0"/>
              </a:rPr>
              <a:t> </a:t>
            </a:r>
            <a:r>
              <a:rPr lang="en-US" altLang="en-US" sz="3000" b="1" dirty="0" err="1">
                <a:solidFill>
                  <a:srgbClr val="006600"/>
                </a:solidFill>
                <a:latin typeface="Times New Roman" panose="02020603050405020304" pitchFamily="18" charset="0"/>
              </a:rPr>
              <a:t>khó</a:t>
            </a:r>
            <a:r>
              <a:rPr lang="en-US" altLang="en-US" sz="3000" b="1" dirty="0">
                <a:solidFill>
                  <a:srgbClr val="006600"/>
                </a:solidFill>
                <a:latin typeface="Times New Roman" panose="02020603050405020304" pitchFamily="18" charset="0"/>
              </a:rPr>
              <a:t> </a:t>
            </a:r>
            <a:r>
              <a:rPr lang="en-US" altLang="en-US" sz="3000" b="1" dirty="0" err="1">
                <a:solidFill>
                  <a:srgbClr val="006600"/>
                </a:solidFill>
                <a:latin typeface="Times New Roman" panose="02020603050405020304" pitchFamily="18" charset="0"/>
              </a:rPr>
              <a:t>khăn</a:t>
            </a:r>
            <a:r>
              <a:rPr lang="en-US" altLang="en-US" sz="3000" b="1" dirty="0">
                <a:solidFill>
                  <a:srgbClr val="006600"/>
                </a:solidFill>
                <a:latin typeface="Times New Roman" panose="02020603050405020304" pitchFamily="18" charset="0"/>
              </a:rPr>
              <a:t> </a:t>
            </a:r>
            <a:r>
              <a:rPr lang="en-US" altLang="en-US" sz="3000" b="1" dirty="0" err="1">
                <a:solidFill>
                  <a:srgbClr val="006600"/>
                </a:solidFill>
                <a:latin typeface="Times New Roman" panose="02020603050405020304" pitchFamily="18" charset="0"/>
              </a:rPr>
              <a:t>gì</a:t>
            </a:r>
            <a:r>
              <a:rPr lang="en-US" altLang="en-US" sz="3000" b="1" dirty="0">
                <a:solidFill>
                  <a:srgbClr val="006600"/>
                </a:solidFill>
                <a:latin typeface="Times New Roman" panose="02020603050405020304" pitchFamily="18" charset="0"/>
              </a:rPr>
              <a:t> </a:t>
            </a:r>
            <a:r>
              <a:rPr lang="en-US" altLang="en-US" sz="3000" b="1" dirty="0" err="1">
                <a:solidFill>
                  <a:srgbClr val="006600"/>
                </a:solidFill>
                <a:latin typeface="Times New Roman" panose="02020603050405020304" pitchFamily="18" charset="0"/>
              </a:rPr>
              <a:t>trên</a:t>
            </a:r>
            <a:r>
              <a:rPr lang="en-US" altLang="en-US" sz="3000" b="1" dirty="0">
                <a:solidFill>
                  <a:srgbClr val="006600"/>
                </a:solidFill>
                <a:latin typeface="Times New Roman" panose="02020603050405020304" pitchFamily="18" charset="0"/>
              </a:rPr>
              <a:t> </a:t>
            </a:r>
            <a:r>
              <a:rPr lang="en-US" altLang="en-US" sz="3000" b="1" dirty="0" err="1">
                <a:solidFill>
                  <a:srgbClr val="006600"/>
                </a:solidFill>
                <a:latin typeface="Times New Roman" panose="02020603050405020304" pitchFamily="18" charset="0"/>
              </a:rPr>
              <a:t>dọc</a:t>
            </a:r>
            <a:r>
              <a:rPr lang="en-US" altLang="en-US" sz="3000" b="1" dirty="0">
                <a:solidFill>
                  <a:srgbClr val="006600"/>
                </a:solidFill>
                <a:latin typeface="Times New Roman" panose="02020603050405020304" pitchFamily="18" charset="0"/>
              </a:rPr>
              <a:t> </a:t>
            </a:r>
            <a:r>
              <a:rPr lang="en-US" altLang="en-US" sz="3000" b="1" dirty="0" err="1">
                <a:solidFill>
                  <a:srgbClr val="006600"/>
                </a:solidFill>
                <a:latin typeface="Times New Roman" panose="02020603050405020304" pitchFamily="18" charset="0"/>
              </a:rPr>
              <a:t>đường</a:t>
            </a:r>
            <a:r>
              <a:rPr lang="en-US" altLang="en-US" sz="3000" b="1" dirty="0">
                <a:solidFill>
                  <a:srgbClr val="006600"/>
                </a:solidFill>
                <a:latin typeface="Times New Roman" panose="02020603050405020304" pitchFamily="18" charset="0"/>
              </a:rPr>
              <a:t> </a:t>
            </a:r>
            <a:r>
              <a:rPr lang="en-US" altLang="en-US" sz="3000" b="1" dirty="0" err="1">
                <a:solidFill>
                  <a:srgbClr val="006600"/>
                </a:solidFill>
                <a:latin typeface="Times New Roman" panose="02020603050405020304" pitchFamily="18" charset="0"/>
              </a:rPr>
              <a:t>và</a:t>
            </a:r>
            <a:r>
              <a:rPr lang="en-US" altLang="en-US" sz="3000" b="1" dirty="0">
                <a:solidFill>
                  <a:srgbClr val="006600"/>
                </a:solidFill>
                <a:latin typeface="Times New Roman" panose="02020603050405020304" pitchFamily="18" charset="0"/>
              </a:rPr>
              <a:t> </a:t>
            </a:r>
            <a:r>
              <a:rPr lang="en-US" altLang="en-US" sz="3000" b="1" dirty="0" err="1">
                <a:solidFill>
                  <a:srgbClr val="006600"/>
                </a:solidFill>
                <a:latin typeface="Times New Roman" panose="02020603050405020304" pitchFamily="18" charset="0"/>
              </a:rPr>
              <a:t>khó</a:t>
            </a:r>
            <a:r>
              <a:rPr lang="en-US" altLang="en-US" sz="3000" b="1" dirty="0">
                <a:solidFill>
                  <a:srgbClr val="006600"/>
                </a:solidFill>
                <a:latin typeface="Times New Roman" panose="02020603050405020304" pitchFamily="18" charset="0"/>
              </a:rPr>
              <a:t> </a:t>
            </a:r>
            <a:r>
              <a:rPr lang="en-US" altLang="en-US" sz="3000" b="1" dirty="0" err="1">
                <a:solidFill>
                  <a:srgbClr val="006600"/>
                </a:solidFill>
                <a:latin typeface="Times New Roman" panose="02020603050405020304" pitchFamily="18" charset="0"/>
              </a:rPr>
              <a:t>khăn</a:t>
            </a:r>
            <a:r>
              <a:rPr lang="en-US" altLang="en-US" sz="3000" b="1" dirty="0">
                <a:solidFill>
                  <a:srgbClr val="006600"/>
                </a:solidFill>
                <a:latin typeface="Times New Roman" panose="02020603050405020304" pitchFamily="18" charset="0"/>
              </a:rPr>
              <a:t> </a:t>
            </a:r>
            <a:r>
              <a:rPr lang="en-US" altLang="en-US" sz="3000" b="1" dirty="0" err="1">
                <a:solidFill>
                  <a:srgbClr val="006600"/>
                </a:solidFill>
                <a:latin typeface="Times New Roman" panose="02020603050405020304" pitchFamily="18" charset="0"/>
              </a:rPr>
              <a:t>đó</a:t>
            </a:r>
            <a:r>
              <a:rPr lang="en-US" altLang="en-US" sz="3000" b="1" dirty="0">
                <a:solidFill>
                  <a:srgbClr val="006600"/>
                </a:solidFill>
                <a:latin typeface="Times New Roman" panose="02020603050405020304" pitchFamily="18" charset="0"/>
              </a:rPr>
              <a:t> </a:t>
            </a:r>
            <a:r>
              <a:rPr lang="en-US" altLang="en-US" sz="3000" b="1" dirty="0" err="1">
                <a:solidFill>
                  <a:srgbClr val="006600"/>
                </a:solidFill>
                <a:latin typeface="Times New Roman" panose="02020603050405020304" pitchFamily="18" charset="0"/>
              </a:rPr>
              <a:t>đã</a:t>
            </a:r>
            <a:r>
              <a:rPr lang="en-US" altLang="en-US" sz="3000" b="1" dirty="0">
                <a:solidFill>
                  <a:srgbClr val="006600"/>
                </a:solidFill>
                <a:latin typeface="Times New Roman" panose="02020603050405020304" pitchFamily="18" charset="0"/>
              </a:rPr>
              <a:t> </a:t>
            </a:r>
            <a:r>
              <a:rPr lang="en-US" altLang="en-US" sz="3000" b="1" dirty="0" err="1">
                <a:solidFill>
                  <a:srgbClr val="006600"/>
                </a:solidFill>
                <a:latin typeface="Times New Roman" panose="02020603050405020304" pitchFamily="18" charset="0"/>
              </a:rPr>
              <a:t>gây</a:t>
            </a:r>
            <a:r>
              <a:rPr lang="en-US" altLang="en-US" sz="3000" b="1" dirty="0">
                <a:solidFill>
                  <a:srgbClr val="006600"/>
                </a:solidFill>
                <a:latin typeface="Times New Roman" panose="02020603050405020304" pitchFamily="18" charset="0"/>
              </a:rPr>
              <a:t> </a:t>
            </a:r>
            <a:r>
              <a:rPr lang="en-US" altLang="en-US" sz="3000" b="1" dirty="0" err="1">
                <a:solidFill>
                  <a:srgbClr val="006600"/>
                </a:solidFill>
                <a:latin typeface="Times New Roman" panose="02020603050405020304" pitchFamily="18" charset="0"/>
              </a:rPr>
              <a:t>nên</a:t>
            </a:r>
            <a:r>
              <a:rPr lang="en-US" altLang="en-US" sz="3000" b="1" dirty="0">
                <a:solidFill>
                  <a:srgbClr val="006600"/>
                </a:solidFill>
                <a:latin typeface="Times New Roman" panose="02020603050405020304" pitchFamily="18" charset="0"/>
              </a:rPr>
              <a:t> </a:t>
            </a:r>
            <a:r>
              <a:rPr lang="en-US" altLang="en-US" sz="3000" b="1" dirty="0" err="1">
                <a:solidFill>
                  <a:srgbClr val="006600"/>
                </a:solidFill>
                <a:latin typeface="Times New Roman" panose="02020603050405020304" pitchFamily="18" charset="0"/>
              </a:rPr>
              <a:t>những</a:t>
            </a:r>
            <a:r>
              <a:rPr lang="en-US" altLang="en-US" sz="3000" b="1" dirty="0">
                <a:solidFill>
                  <a:srgbClr val="006600"/>
                </a:solidFill>
                <a:latin typeface="Times New Roman" panose="02020603050405020304" pitchFamily="18" charset="0"/>
              </a:rPr>
              <a:t>  </a:t>
            </a:r>
            <a:r>
              <a:rPr lang="en-US" altLang="en-US" sz="3000" b="1" dirty="0" err="1">
                <a:solidFill>
                  <a:srgbClr val="006600"/>
                </a:solidFill>
                <a:latin typeface="Times New Roman" panose="02020603050405020304" pitchFamily="18" charset="0"/>
              </a:rPr>
              <a:t>thiệt</a:t>
            </a:r>
            <a:r>
              <a:rPr lang="en-US" altLang="en-US" sz="3000" b="1" dirty="0">
                <a:solidFill>
                  <a:srgbClr val="006600"/>
                </a:solidFill>
                <a:latin typeface="Times New Roman" panose="02020603050405020304" pitchFamily="18" charset="0"/>
              </a:rPr>
              <a:t> </a:t>
            </a:r>
            <a:r>
              <a:rPr lang="en-US" altLang="en-US" sz="3000" b="1" dirty="0" err="1">
                <a:solidFill>
                  <a:srgbClr val="006600"/>
                </a:solidFill>
                <a:latin typeface="Times New Roman" panose="02020603050405020304" pitchFamily="18" charset="0"/>
              </a:rPr>
              <a:t>hại</a:t>
            </a:r>
            <a:r>
              <a:rPr lang="en-US" altLang="en-US" sz="3000" b="1" dirty="0">
                <a:solidFill>
                  <a:srgbClr val="006600"/>
                </a:solidFill>
                <a:latin typeface="Times New Roman" panose="02020603050405020304" pitchFamily="18" charset="0"/>
              </a:rPr>
              <a:t> </a:t>
            </a:r>
            <a:r>
              <a:rPr lang="en-US" altLang="en-US" sz="3000" b="1" dirty="0" err="1">
                <a:solidFill>
                  <a:srgbClr val="006600"/>
                </a:solidFill>
                <a:latin typeface="Times New Roman" panose="02020603050405020304" pitchFamily="18" charset="0"/>
              </a:rPr>
              <a:t>như</a:t>
            </a:r>
            <a:r>
              <a:rPr lang="en-US" altLang="en-US" sz="3000" b="1" dirty="0">
                <a:solidFill>
                  <a:srgbClr val="006600"/>
                </a:solidFill>
                <a:latin typeface="Times New Roman" panose="02020603050405020304" pitchFamily="18" charset="0"/>
              </a:rPr>
              <a:t> </a:t>
            </a:r>
            <a:r>
              <a:rPr lang="en-US" altLang="en-US" sz="3000" b="1" dirty="0" err="1">
                <a:solidFill>
                  <a:srgbClr val="006600"/>
                </a:solidFill>
                <a:latin typeface="Times New Roman" panose="02020603050405020304" pitchFamily="18" charset="0"/>
              </a:rPr>
              <a:t>thê</a:t>
            </a:r>
            <a:r>
              <a:rPr lang="en-US" altLang="en-US" sz="3000" b="1" dirty="0">
                <a:solidFill>
                  <a:srgbClr val="006600"/>
                </a:solidFill>
                <a:latin typeface="Times New Roman" panose="02020603050405020304" pitchFamily="18" charset="0"/>
              </a:rPr>
              <a:t>́ </a:t>
            </a:r>
            <a:r>
              <a:rPr lang="en-US" altLang="en-US" sz="3000" b="1" dirty="0" err="1">
                <a:solidFill>
                  <a:srgbClr val="006600"/>
                </a:solidFill>
                <a:latin typeface="Times New Roman" panose="02020603050405020304" pitchFamily="18" charset="0"/>
              </a:rPr>
              <a:t>nào</a:t>
            </a:r>
            <a:r>
              <a:rPr lang="en-US" altLang="en-US" sz="3000" b="1" dirty="0">
                <a:solidFill>
                  <a:srgbClr val="006600"/>
                </a:solidFill>
                <a:latin typeface="Times New Roman" panose="02020603050405020304" pitchFamily="18" charset="0"/>
              </a:rPr>
              <a:t>?</a:t>
            </a:r>
          </a:p>
        </p:txBody>
      </p:sp>
      <p:sp>
        <p:nvSpPr>
          <p:cNvPr id="17422" name="Text Box 14"/>
          <p:cNvSpPr txBox="1">
            <a:spLocks noChangeArrowheads="1"/>
          </p:cNvSpPr>
          <p:nvPr/>
        </p:nvSpPr>
        <p:spPr bwMode="auto">
          <a:xfrm>
            <a:off x="5257800" y="2746429"/>
            <a:ext cx="2286000" cy="55399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000" b="1" dirty="0" smtClean="0">
                <a:solidFill>
                  <a:srgbClr val="FF0066"/>
                </a:solidFill>
                <a:latin typeface="Times New Roman" panose="02020603050405020304" pitchFamily="18" charset="0"/>
                <a:cs typeface="Times New Roman" panose="02020603050405020304" pitchFamily="18" charset="0"/>
              </a:rPr>
              <a:t> </a:t>
            </a:r>
            <a:r>
              <a:rPr lang="en-US" altLang="en-US" sz="3000" b="1" dirty="0">
                <a:solidFill>
                  <a:srgbClr val="FF0066"/>
                </a:solidFill>
                <a:latin typeface="Times New Roman" panose="02020603050405020304" pitchFamily="18" charset="0"/>
                <a:cs typeface="Times New Roman" panose="02020603050405020304" pitchFamily="18" charset="0"/>
              </a:rPr>
              <a:t>Khó </a:t>
            </a:r>
            <a:r>
              <a:rPr lang="en-US" altLang="en-US" sz="3000" b="1" dirty="0" smtClean="0">
                <a:solidFill>
                  <a:srgbClr val="FF0066"/>
                </a:solidFill>
                <a:latin typeface="Times New Roman" panose="02020603050405020304" pitchFamily="18" charset="0"/>
                <a:cs typeface="Times New Roman" panose="02020603050405020304" pitchFamily="18" charset="0"/>
              </a:rPr>
              <a:t>khăn </a:t>
            </a:r>
            <a:endParaRPr lang="en-US" altLang="en-US" sz="3000" dirty="0">
              <a:solidFill>
                <a:srgbClr val="FF0066"/>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105400" y="1516185"/>
            <a:ext cx="2286000" cy="523220"/>
          </a:xfrm>
          <a:prstGeom prst="rect">
            <a:avLst/>
          </a:prstGeom>
          <a:noFill/>
          <a:ln w="3175">
            <a:solidFill>
              <a:schemeClr val="tx1"/>
            </a:solidFill>
          </a:ln>
        </p:spPr>
        <p:txBody>
          <a:bodyPr wrap="square" rtlCol="0">
            <a:spAutoFit/>
          </a:bodyPr>
          <a:lstStyle/>
          <a:p>
            <a:r>
              <a:rPr lang="vi-VN" sz="2800" dirty="0" smtClean="0">
                <a:solidFill>
                  <a:prstClr val="black"/>
                </a:solidFill>
                <a:latin typeface="+mj-lt"/>
              </a:rPr>
              <a:t>Thức ăn cạn</a:t>
            </a:r>
            <a:endParaRPr lang="en-US" sz="2800" dirty="0">
              <a:solidFill>
                <a:prstClr val="black"/>
              </a:solidFill>
              <a:latin typeface="+mj-lt"/>
            </a:endParaRPr>
          </a:p>
        </p:txBody>
      </p:sp>
      <p:cxnSp>
        <p:nvCxnSpPr>
          <p:cNvPr id="5" name="Straight Arrow Connector 4"/>
          <p:cNvCxnSpPr>
            <a:endCxn id="3" idx="2"/>
          </p:cNvCxnSpPr>
          <p:nvPr/>
        </p:nvCxnSpPr>
        <p:spPr>
          <a:xfrm flipV="1">
            <a:off x="6248400" y="2039405"/>
            <a:ext cx="0" cy="6275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305800" y="2477079"/>
            <a:ext cx="2286000" cy="954107"/>
          </a:xfrm>
          <a:prstGeom prst="rect">
            <a:avLst/>
          </a:prstGeom>
          <a:noFill/>
          <a:ln w="3175">
            <a:solidFill>
              <a:schemeClr val="tx1"/>
            </a:solidFill>
          </a:ln>
        </p:spPr>
        <p:txBody>
          <a:bodyPr wrap="square" rtlCol="0">
            <a:spAutoFit/>
          </a:bodyPr>
          <a:lstStyle/>
          <a:p>
            <a:r>
              <a:rPr lang="vi-VN" sz="2800" dirty="0" smtClean="0">
                <a:solidFill>
                  <a:prstClr val="black"/>
                </a:solidFill>
                <a:latin typeface="+mj-lt"/>
              </a:rPr>
              <a:t>Nước ngọt hết sạch</a:t>
            </a:r>
            <a:endParaRPr lang="en-US" sz="2800" dirty="0">
              <a:solidFill>
                <a:prstClr val="black"/>
              </a:solidFill>
              <a:latin typeface="+mj-lt"/>
            </a:endParaRPr>
          </a:p>
        </p:txBody>
      </p:sp>
      <p:cxnSp>
        <p:nvCxnSpPr>
          <p:cNvPr id="16" name="Straight Arrow Connector 15"/>
          <p:cNvCxnSpPr>
            <a:endCxn id="15" idx="1"/>
          </p:cNvCxnSpPr>
          <p:nvPr/>
        </p:nvCxnSpPr>
        <p:spPr>
          <a:xfrm flipV="1">
            <a:off x="7543800" y="2954133"/>
            <a:ext cx="762000" cy="17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781800" y="4369431"/>
            <a:ext cx="2286000" cy="954107"/>
          </a:xfrm>
          <a:prstGeom prst="rect">
            <a:avLst/>
          </a:prstGeom>
          <a:noFill/>
          <a:ln w="3175">
            <a:solidFill>
              <a:schemeClr val="tx1"/>
            </a:solidFill>
          </a:ln>
        </p:spPr>
        <p:txBody>
          <a:bodyPr wrap="square" rtlCol="0">
            <a:spAutoFit/>
          </a:bodyPr>
          <a:lstStyle/>
          <a:p>
            <a:r>
              <a:rPr lang="vi-VN" sz="2800" dirty="0" smtClean="0">
                <a:solidFill>
                  <a:prstClr val="black"/>
                </a:solidFill>
                <a:latin typeface="+mj-lt"/>
              </a:rPr>
              <a:t>Uống nước tiểu</a:t>
            </a:r>
            <a:endParaRPr lang="en-US" sz="2800" dirty="0">
              <a:solidFill>
                <a:prstClr val="black"/>
              </a:solidFill>
              <a:latin typeface="+mj-lt"/>
            </a:endParaRPr>
          </a:p>
        </p:txBody>
      </p:sp>
      <p:sp>
        <p:nvSpPr>
          <p:cNvPr id="20" name="TextBox 19"/>
          <p:cNvSpPr txBox="1"/>
          <p:nvPr/>
        </p:nvSpPr>
        <p:spPr>
          <a:xfrm>
            <a:off x="3733800" y="4341722"/>
            <a:ext cx="2628900" cy="954107"/>
          </a:xfrm>
          <a:prstGeom prst="rect">
            <a:avLst/>
          </a:prstGeom>
          <a:noFill/>
          <a:ln w="3175">
            <a:solidFill>
              <a:schemeClr val="tx1"/>
            </a:solidFill>
          </a:ln>
        </p:spPr>
        <p:txBody>
          <a:bodyPr wrap="square" rtlCol="0">
            <a:spAutoFit/>
          </a:bodyPr>
          <a:lstStyle/>
          <a:p>
            <a:r>
              <a:rPr lang="vi-VN" sz="2800" dirty="0" smtClean="0">
                <a:solidFill>
                  <a:prstClr val="black"/>
                </a:solidFill>
                <a:latin typeface="+mj-lt"/>
              </a:rPr>
              <a:t>Ăn giày và thắt lưng da ninh nhừ</a:t>
            </a:r>
            <a:endParaRPr lang="en-US" sz="2800" dirty="0">
              <a:solidFill>
                <a:prstClr val="black"/>
              </a:solidFill>
              <a:latin typeface="+mj-lt"/>
            </a:endParaRPr>
          </a:p>
        </p:txBody>
      </p:sp>
      <p:sp>
        <p:nvSpPr>
          <p:cNvPr id="21" name="TextBox 20"/>
          <p:cNvSpPr txBox="1"/>
          <p:nvPr/>
        </p:nvSpPr>
        <p:spPr>
          <a:xfrm>
            <a:off x="1733550" y="2286413"/>
            <a:ext cx="2628900" cy="1384995"/>
          </a:xfrm>
          <a:prstGeom prst="rect">
            <a:avLst/>
          </a:prstGeom>
          <a:noFill/>
          <a:ln w="3175">
            <a:solidFill>
              <a:schemeClr val="tx1"/>
            </a:solidFill>
          </a:ln>
        </p:spPr>
        <p:txBody>
          <a:bodyPr wrap="square" rtlCol="0">
            <a:spAutoFit/>
          </a:bodyPr>
          <a:lstStyle/>
          <a:p>
            <a:r>
              <a:rPr lang="vi-VN" sz="2800" dirty="0" smtClean="0">
                <a:solidFill>
                  <a:prstClr val="black"/>
                </a:solidFill>
                <a:latin typeface="+mj-lt"/>
              </a:rPr>
              <a:t>Ném xác thủy thủ chết xuống biển</a:t>
            </a:r>
            <a:endParaRPr lang="en-US" sz="2800" dirty="0">
              <a:solidFill>
                <a:prstClr val="black"/>
              </a:solidFill>
              <a:latin typeface="+mj-lt"/>
            </a:endParaRPr>
          </a:p>
        </p:txBody>
      </p:sp>
      <p:cxnSp>
        <p:nvCxnSpPr>
          <p:cNvPr id="22" name="Straight Arrow Connector 21"/>
          <p:cNvCxnSpPr/>
          <p:nvPr/>
        </p:nvCxnSpPr>
        <p:spPr>
          <a:xfrm flipH="1">
            <a:off x="4362450" y="2954133"/>
            <a:ext cx="819150" cy="17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486400" y="3300427"/>
            <a:ext cx="0" cy="1041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391400" y="3300427"/>
            <a:ext cx="0" cy="1041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8600" y="-8844"/>
            <a:ext cx="6172200" cy="523220"/>
          </a:xfrm>
          <a:prstGeom prst="rect">
            <a:avLst/>
          </a:prstGeom>
          <a:noFill/>
        </p:spPr>
        <p:txBody>
          <a:bodyPr wrap="squar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Đọc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thầm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đoạn</a:t>
            </a:r>
            <a:r>
              <a:rPr lang="en-US" sz="2800" b="1" dirty="0" smtClean="0">
                <a:solidFill>
                  <a:srgbClr val="FF0000"/>
                </a:solidFill>
                <a:latin typeface="Times New Roman" panose="02020603050405020304" pitchFamily="18" charset="0"/>
                <a:cs typeface="Times New Roman" panose="02020603050405020304" pitchFamily="18" charset="0"/>
              </a:rPr>
              <a:t> 3,4,5 </a:t>
            </a:r>
            <a:r>
              <a:rPr lang="en-US" sz="2800" b="1" dirty="0" err="1" smtClean="0">
                <a:solidFill>
                  <a:srgbClr val="FF0000"/>
                </a:solidFill>
                <a:latin typeface="Times New Roman" panose="02020603050405020304" pitchFamily="18" charset="0"/>
                <a:cs typeface="Times New Roman" panose="02020603050405020304" pitchFamily="18" charset="0"/>
              </a:rPr>
              <a:t>và</a:t>
            </a:r>
            <a:r>
              <a:rPr lang="en-US" sz="2800" b="1" dirty="0" smtClean="0">
                <a:solidFill>
                  <a:srgbClr val="FF0000"/>
                </a:solidFill>
                <a:latin typeface="Times New Roman" panose="02020603050405020304" pitchFamily="18" charset="0"/>
                <a:cs typeface="Times New Roman" panose="02020603050405020304" pitchFamily="18" charset="0"/>
              </a:rPr>
              <a:t> TLCH:</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06602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9159"/>
                                        </p:tgtEl>
                                        <p:attrNameLst>
                                          <p:attrName>style.visibility</p:attrName>
                                        </p:attrNameLst>
                                      </p:cBhvr>
                                      <p:to>
                                        <p:strVal val="visible"/>
                                      </p:to>
                                    </p:set>
                                    <p:animEffect transition="in" filter="diamond(in)">
                                      <p:cBhvr>
                                        <p:cTn id="7" dur="1000"/>
                                        <p:tgtEl>
                                          <p:spTgt spid="491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7422"/>
                                        </p:tgtEl>
                                        <p:attrNameLst>
                                          <p:attrName>style.visibility</p:attrName>
                                        </p:attrNameLst>
                                      </p:cBhvr>
                                      <p:to>
                                        <p:strVal val="visible"/>
                                      </p:to>
                                    </p:set>
                                    <p:anim calcmode="discrete" valueType="clr">
                                      <p:cBhvr override="childStyle">
                                        <p:cTn id="12" dur="80"/>
                                        <p:tgtEl>
                                          <p:spTgt spid="1742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7422"/>
                                        </p:tgtEl>
                                        <p:attrNameLst>
                                          <p:attrName>fillcolor</p:attrName>
                                        </p:attrNameLst>
                                      </p:cBhvr>
                                      <p:tavLst>
                                        <p:tav tm="0">
                                          <p:val>
                                            <p:clrVal>
                                              <a:schemeClr val="accent2"/>
                                            </p:clrVal>
                                          </p:val>
                                        </p:tav>
                                        <p:tav tm="50000">
                                          <p:val>
                                            <p:clrVal>
                                              <a:schemeClr val="hlink"/>
                                            </p:clrVal>
                                          </p:val>
                                        </p:tav>
                                      </p:tavLst>
                                    </p:anim>
                                    <p:set>
                                      <p:cBhvr>
                                        <p:cTn id="14" dur="80"/>
                                        <p:tgtEl>
                                          <p:spTgt spid="17422"/>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9" grpId="0"/>
      <p:bldP spid="17422" grpId="0" animBg="1"/>
      <p:bldP spid="3" grpId="0" animBg="1"/>
      <p:bldP spid="15" grpId="0" animBg="1"/>
      <p:bldP spid="19" grpId="0" animBg="1"/>
      <p:bldP spid="20"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17425" name="Text Box 17"/>
          <p:cNvSpPr txBox="1">
            <a:spLocks noChangeArrowheads="1"/>
          </p:cNvSpPr>
          <p:nvPr/>
        </p:nvSpPr>
        <p:spPr bwMode="auto">
          <a:xfrm>
            <a:off x="1219200" y="1143000"/>
            <a:ext cx="10287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000" b="1" dirty="0">
                <a:solidFill>
                  <a:srgbClr val="FF0066"/>
                </a:solidFill>
                <a:latin typeface="Times New Roman" panose="02020603050405020304" pitchFamily="18" charset="0"/>
                <a:cs typeface="Times New Roman" panose="02020603050405020304" pitchFamily="18" charset="0"/>
              </a:rPr>
              <a:t>* </a:t>
            </a:r>
            <a:r>
              <a:rPr lang="en-US" altLang="en-US" sz="3000" b="1" dirty="0" err="1">
                <a:solidFill>
                  <a:srgbClr val="FF0066"/>
                </a:solidFill>
                <a:latin typeface="Times New Roman" panose="02020603050405020304" pitchFamily="18" charset="0"/>
                <a:cs typeface="Times New Roman" panose="02020603050405020304" pitchFamily="18" charset="0"/>
              </a:rPr>
              <a:t>Những</a:t>
            </a:r>
            <a:r>
              <a:rPr lang="en-US" altLang="en-US" sz="3000" b="1" dirty="0">
                <a:solidFill>
                  <a:srgbClr val="FF0066"/>
                </a:solidFill>
                <a:latin typeface="Times New Roman" panose="02020603050405020304" pitchFamily="18" charset="0"/>
                <a:cs typeface="Times New Roman" panose="02020603050405020304" pitchFamily="18" charset="0"/>
              </a:rPr>
              <a:t> </a:t>
            </a:r>
            <a:r>
              <a:rPr lang="en-US" altLang="en-US" sz="3000" b="1" dirty="0" err="1">
                <a:solidFill>
                  <a:srgbClr val="FF0066"/>
                </a:solidFill>
                <a:latin typeface="Times New Roman" panose="02020603050405020304" pitchFamily="18" charset="0"/>
                <a:cs typeface="Times New Roman" panose="02020603050405020304" pitchFamily="18" charset="0"/>
              </a:rPr>
              <a:t>thiệt</a:t>
            </a:r>
            <a:r>
              <a:rPr lang="en-US" altLang="en-US" sz="3000" b="1" dirty="0">
                <a:solidFill>
                  <a:srgbClr val="FF0066"/>
                </a:solidFill>
                <a:latin typeface="Times New Roman" panose="02020603050405020304" pitchFamily="18" charset="0"/>
                <a:cs typeface="Times New Roman" panose="02020603050405020304" pitchFamily="18" charset="0"/>
              </a:rPr>
              <a:t> </a:t>
            </a:r>
            <a:r>
              <a:rPr lang="en-US" altLang="en-US" sz="3000" b="1" dirty="0" err="1">
                <a:solidFill>
                  <a:srgbClr val="FF0066"/>
                </a:solidFill>
                <a:latin typeface="Times New Roman" panose="02020603050405020304" pitchFamily="18" charset="0"/>
                <a:cs typeface="Times New Roman" panose="02020603050405020304" pitchFamily="18" charset="0"/>
              </a:rPr>
              <a:t>hại</a:t>
            </a:r>
            <a:r>
              <a:rPr lang="en-US" altLang="en-US" sz="3000" b="1" dirty="0">
                <a:solidFill>
                  <a:srgbClr val="FF0066"/>
                </a:solidFill>
                <a:latin typeface="Times New Roman" panose="02020603050405020304" pitchFamily="18" charset="0"/>
                <a:cs typeface="Times New Roman" panose="02020603050405020304" pitchFamily="18" charset="0"/>
              </a:rPr>
              <a:t> </a:t>
            </a:r>
            <a:r>
              <a:rPr lang="en-US" altLang="en-US" sz="3000" b="1" dirty="0" err="1">
                <a:solidFill>
                  <a:srgbClr val="FF0066"/>
                </a:solidFill>
                <a:latin typeface="Times New Roman" panose="02020603050405020304" pitchFamily="18" charset="0"/>
                <a:cs typeface="Times New Roman" panose="02020603050405020304" pitchFamily="18" charset="0"/>
              </a:rPr>
              <a:t>của</a:t>
            </a:r>
            <a:r>
              <a:rPr lang="en-US" altLang="en-US" sz="3000" b="1" dirty="0">
                <a:solidFill>
                  <a:srgbClr val="FF0066"/>
                </a:solidFill>
                <a:latin typeface="Times New Roman" panose="02020603050405020304" pitchFamily="18" charset="0"/>
                <a:cs typeface="Times New Roman" panose="02020603050405020304" pitchFamily="18" charset="0"/>
              </a:rPr>
              <a:t> </a:t>
            </a:r>
            <a:r>
              <a:rPr lang="en-US" altLang="en-US" sz="3000" b="1" dirty="0" err="1">
                <a:solidFill>
                  <a:srgbClr val="FF0066"/>
                </a:solidFill>
                <a:latin typeface="Times New Roman" panose="02020603050405020304" pitchFamily="18" charset="0"/>
                <a:cs typeface="Times New Roman" panose="02020603050405020304" pitchFamily="18" charset="0"/>
              </a:rPr>
              <a:t>đoàn</a:t>
            </a:r>
            <a:r>
              <a:rPr lang="en-US" altLang="en-US" sz="3000" b="1" dirty="0">
                <a:solidFill>
                  <a:srgbClr val="FF0066"/>
                </a:solidFill>
                <a:latin typeface="Times New Roman" panose="02020603050405020304" pitchFamily="18" charset="0"/>
                <a:cs typeface="Times New Roman" panose="02020603050405020304" pitchFamily="18" charset="0"/>
              </a:rPr>
              <a:t> </a:t>
            </a:r>
            <a:r>
              <a:rPr lang="en-US" altLang="en-US" sz="3000" b="1" dirty="0" err="1">
                <a:solidFill>
                  <a:srgbClr val="FF0066"/>
                </a:solidFill>
                <a:latin typeface="Times New Roman" panose="02020603050405020304" pitchFamily="18" charset="0"/>
                <a:cs typeface="Times New Roman" panose="02020603050405020304" pitchFamily="18" charset="0"/>
              </a:rPr>
              <a:t>thám</a:t>
            </a:r>
            <a:r>
              <a:rPr lang="en-US" altLang="en-US" sz="3000" b="1" dirty="0">
                <a:solidFill>
                  <a:srgbClr val="FF0066"/>
                </a:solidFill>
                <a:latin typeface="Times New Roman" panose="02020603050405020304" pitchFamily="18" charset="0"/>
                <a:cs typeface="Times New Roman" panose="02020603050405020304" pitchFamily="18" charset="0"/>
              </a:rPr>
              <a:t> </a:t>
            </a:r>
            <a:r>
              <a:rPr lang="en-US" altLang="en-US" sz="3000" b="1" dirty="0" err="1">
                <a:solidFill>
                  <a:srgbClr val="FF0066"/>
                </a:solidFill>
                <a:latin typeface="Times New Roman" panose="02020603050405020304" pitchFamily="18" charset="0"/>
                <a:cs typeface="Times New Roman" panose="02020603050405020304" pitchFamily="18" charset="0"/>
              </a:rPr>
              <a:t>hiểm</a:t>
            </a:r>
            <a:r>
              <a:rPr lang="en-US" altLang="en-US" sz="3000" b="1" dirty="0">
                <a:solidFill>
                  <a:srgbClr val="FF0066"/>
                </a:solidFill>
                <a:latin typeface="Times New Roman" panose="02020603050405020304" pitchFamily="18" charset="0"/>
                <a:cs typeface="Times New Roman" panose="02020603050405020304" pitchFamily="18" charset="0"/>
              </a:rPr>
              <a:t>:</a:t>
            </a:r>
            <a:endParaRPr lang="en-US" altLang="en-US" sz="3000" dirty="0">
              <a:solidFill>
                <a:srgbClr val="FF0066"/>
              </a:solidFill>
              <a:latin typeface="Times New Roman" panose="02020603050405020304" pitchFamily="18" charset="0"/>
              <a:cs typeface="Times New Roman" panose="02020603050405020304" pitchFamily="18" charset="0"/>
            </a:endParaRPr>
          </a:p>
        </p:txBody>
      </p:sp>
      <p:sp>
        <p:nvSpPr>
          <p:cNvPr id="17426" name="Text Box 18"/>
          <p:cNvSpPr txBox="1">
            <a:spLocks noChangeArrowheads="1"/>
          </p:cNvSpPr>
          <p:nvPr/>
        </p:nvSpPr>
        <p:spPr bwMode="auto">
          <a:xfrm>
            <a:off x="1219200" y="2209800"/>
            <a:ext cx="10287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Đoàn</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thám</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hiểm</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có</a:t>
            </a:r>
            <a:r>
              <a:rPr lang="en-US" altLang="en-US" sz="3000" b="1" dirty="0">
                <a:solidFill>
                  <a:srgbClr val="0000CC"/>
                </a:solidFill>
                <a:latin typeface="Times New Roman" panose="02020603050405020304" pitchFamily="18" charset="0"/>
                <a:cs typeface="Times New Roman" panose="02020603050405020304" pitchFamily="18" charset="0"/>
              </a:rPr>
              <a:t> 5 </a:t>
            </a:r>
            <a:r>
              <a:rPr lang="en-US" altLang="en-US" sz="3000" b="1" dirty="0" err="1">
                <a:solidFill>
                  <a:srgbClr val="0000CC"/>
                </a:solidFill>
                <a:latin typeface="Times New Roman" panose="02020603050405020304" pitchFamily="18" charset="0"/>
                <a:cs typeface="Times New Roman" panose="02020603050405020304" pitchFamily="18" charset="0"/>
              </a:rPr>
              <a:t>chiếc</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thuyền</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thì</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bị</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mất</a:t>
            </a:r>
            <a:r>
              <a:rPr lang="en-US" altLang="en-US" sz="3000" b="1" dirty="0">
                <a:solidFill>
                  <a:srgbClr val="0000CC"/>
                </a:solidFill>
                <a:latin typeface="Times New Roman" panose="02020603050405020304" pitchFamily="18" charset="0"/>
                <a:cs typeface="Times New Roman" panose="02020603050405020304" pitchFamily="18" charset="0"/>
              </a:rPr>
              <a:t> 4 </a:t>
            </a:r>
            <a:r>
              <a:rPr lang="en-US" altLang="en-US" sz="3000" b="1" dirty="0" err="1">
                <a:solidFill>
                  <a:srgbClr val="0000CC"/>
                </a:solidFill>
                <a:latin typeface="Times New Roman" panose="02020603050405020304" pitchFamily="18" charset="0"/>
                <a:cs typeface="Times New Roman" panose="02020603050405020304" pitchFamily="18" charset="0"/>
              </a:rPr>
              <a:t>chiếc</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lớn</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gần</a:t>
            </a:r>
            <a:r>
              <a:rPr lang="en-US" altLang="en-US" sz="3000" b="1" dirty="0">
                <a:solidFill>
                  <a:srgbClr val="0000CC"/>
                </a:solidFill>
                <a:latin typeface="Times New Roman" panose="02020603050405020304" pitchFamily="18" charset="0"/>
                <a:cs typeface="Times New Roman" panose="02020603050405020304" pitchFamily="18" charset="0"/>
              </a:rPr>
              <a:t> 200 </a:t>
            </a:r>
            <a:r>
              <a:rPr lang="en-US" altLang="en-US" sz="3000" b="1" dirty="0" err="1">
                <a:solidFill>
                  <a:srgbClr val="0000CC"/>
                </a:solidFill>
                <a:latin typeface="Times New Roman" panose="02020603050405020304" pitchFamily="18" charset="0"/>
                <a:cs typeface="Times New Roman" panose="02020603050405020304" pitchFamily="18" charset="0"/>
              </a:rPr>
              <a:t>người</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bỏ</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mạng</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dọc</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đường</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chỉ</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huy</a:t>
            </a:r>
            <a:r>
              <a:rPr lang="en-US" altLang="en-US" sz="3000" b="1" dirty="0">
                <a:solidFill>
                  <a:srgbClr val="0000CC"/>
                </a:solidFill>
                <a:latin typeface="Times New Roman" panose="02020603050405020304" pitchFamily="18" charset="0"/>
                <a:cs typeface="Times New Roman" panose="02020603050405020304" pitchFamily="18" charset="0"/>
              </a:rPr>
              <a:t> Ma-</a:t>
            </a:r>
            <a:r>
              <a:rPr lang="en-US" altLang="en-US" sz="3000" b="1" dirty="0" err="1">
                <a:solidFill>
                  <a:srgbClr val="0000CC"/>
                </a:solidFill>
                <a:latin typeface="Times New Roman" panose="02020603050405020304" pitchFamily="18" charset="0"/>
                <a:cs typeface="Times New Roman" panose="02020603050405020304" pitchFamily="18" charset="0"/>
              </a:rPr>
              <a:t>gien</a:t>
            </a:r>
            <a:r>
              <a:rPr lang="en-US" altLang="en-US" sz="3000" b="1" dirty="0">
                <a:solidFill>
                  <a:srgbClr val="0000CC"/>
                </a:solidFill>
                <a:latin typeface="Times New Roman" panose="02020603050405020304" pitchFamily="18" charset="0"/>
                <a:cs typeface="Times New Roman" panose="02020603050405020304" pitchFamily="18" charset="0"/>
              </a:rPr>
              <a:t>-</a:t>
            </a:r>
            <a:r>
              <a:rPr lang="en-US" altLang="en-US" sz="3000" b="1" dirty="0" err="1">
                <a:solidFill>
                  <a:srgbClr val="0000CC"/>
                </a:solidFill>
                <a:latin typeface="Times New Roman" panose="02020603050405020304" pitchFamily="18" charset="0"/>
                <a:cs typeface="Times New Roman" panose="02020603050405020304" pitchFamily="18" charset="0"/>
              </a:rPr>
              <a:t>lăng</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bỏ</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mình</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khi</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giao</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chiến</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với</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dân</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đảo</a:t>
            </a:r>
            <a:r>
              <a:rPr lang="en-US" altLang="en-US" sz="3000" b="1" dirty="0">
                <a:solidFill>
                  <a:srgbClr val="0000CC"/>
                </a:solidFill>
                <a:latin typeface="Times New Roman" panose="02020603050405020304" pitchFamily="18" charset="0"/>
                <a:cs typeface="Times New Roman" panose="02020603050405020304" pitchFamily="18" charset="0"/>
              </a:rPr>
              <a:t> Ma-tan. </a:t>
            </a:r>
            <a:r>
              <a:rPr lang="en-US" altLang="en-US" sz="3000" b="1" dirty="0" err="1">
                <a:solidFill>
                  <a:srgbClr val="0000CC"/>
                </a:solidFill>
                <a:latin typeface="Times New Roman" panose="02020603050405020304" pitchFamily="18" charset="0"/>
                <a:cs typeface="Times New Roman" panose="02020603050405020304" pitchFamily="18" charset="0"/>
              </a:rPr>
              <a:t>Cuối</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cùng</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chỉ</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còn</a:t>
            </a:r>
            <a:r>
              <a:rPr lang="en-US" altLang="en-US" sz="3000" b="1" dirty="0">
                <a:solidFill>
                  <a:srgbClr val="0000CC"/>
                </a:solidFill>
                <a:latin typeface="Times New Roman" panose="02020603050405020304" pitchFamily="18" charset="0"/>
                <a:cs typeface="Times New Roman" panose="02020603050405020304" pitchFamily="18" charset="0"/>
              </a:rPr>
              <a:t> 1 </a:t>
            </a:r>
            <a:r>
              <a:rPr lang="en-US" altLang="en-US" sz="3000" b="1" dirty="0" err="1">
                <a:solidFill>
                  <a:srgbClr val="0000CC"/>
                </a:solidFill>
                <a:latin typeface="Times New Roman" panose="02020603050405020304" pitchFamily="18" charset="0"/>
                <a:cs typeface="Times New Roman" panose="02020603050405020304" pitchFamily="18" charset="0"/>
              </a:rPr>
              <a:t>chiếc</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thuyền</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và</a:t>
            </a:r>
            <a:r>
              <a:rPr lang="en-US" altLang="en-US" sz="3000" b="1" dirty="0">
                <a:solidFill>
                  <a:srgbClr val="0000CC"/>
                </a:solidFill>
                <a:latin typeface="Times New Roman" panose="02020603050405020304" pitchFamily="18" charset="0"/>
                <a:cs typeface="Times New Roman" panose="02020603050405020304" pitchFamily="18" charset="0"/>
              </a:rPr>
              <a:t> 18 </a:t>
            </a:r>
            <a:r>
              <a:rPr lang="en-US" altLang="en-US" sz="3000" b="1" dirty="0" err="1">
                <a:solidFill>
                  <a:srgbClr val="0000CC"/>
                </a:solidFill>
                <a:latin typeface="Times New Roman" panose="02020603050405020304" pitchFamily="18" charset="0"/>
                <a:cs typeface="Times New Roman" panose="02020603050405020304" pitchFamily="18" charset="0"/>
              </a:rPr>
              <a:t>thủy</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thủ</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sống</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sót</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trơ</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vê</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Tây</a:t>
            </a:r>
            <a:r>
              <a:rPr lang="en-US" altLang="en-US" sz="3000" b="1" dirty="0">
                <a:solidFill>
                  <a:srgbClr val="0000CC"/>
                </a:solidFill>
                <a:latin typeface="Times New Roman" panose="02020603050405020304" pitchFamily="18" charset="0"/>
                <a:cs typeface="Times New Roman" panose="02020603050405020304" pitchFamily="18" charset="0"/>
              </a:rPr>
              <a:t> ban </a:t>
            </a:r>
            <a:r>
              <a:rPr lang="en-US" altLang="en-US" sz="3000" b="1" dirty="0" err="1">
                <a:solidFill>
                  <a:srgbClr val="0000CC"/>
                </a:solidFill>
                <a:latin typeface="Times New Roman" panose="02020603050405020304" pitchFamily="18" charset="0"/>
                <a:cs typeface="Times New Roman" panose="02020603050405020304" pitchFamily="18" charset="0"/>
              </a:rPr>
              <a:t>Nha</a:t>
            </a:r>
            <a:r>
              <a:rPr lang="en-US" altLang="en-US" sz="3000" b="1" dirty="0">
                <a:solidFill>
                  <a:srgbClr val="0000CC"/>
                </a:solidFill>
                <a:latin typeface="Times New Roman" panose="02020603050405020304" pitchFamily="18" charset="0"/>
                <a:cs typeface="Times New Roman" panose="02020603050405020304" pitchFamily="18" charset="0"/>
              </a:rPr>
              <a:t>.</a:t>
            </a:r>
            <a:endParaRPr lang="en-US" altLang="en-US" sz="30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7425"/>
                                        </p:tgtEl>
                                        <p:attrNameLst>
                                          <p:attrName>style.visibility</p:attrName>
                                        </p:attrNameLst>
                                      </p:cBhvr>
                                      <p:to>
                                        <p:strVal val="visible"/>
                                      </p:to>
                                    </p:set>
                                    <p:anim calcmode="discrete" valueType="clr">
                                      <p:cBhvr override="childStyle">
                                        <p:cTn id="7" dur="80"/>
                                        <p:tgtEl>
                                          <p:spTgt spid="1742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425"/>
                                        </p:tgtEl>
                                        <p:attrNameLst>
                                          <p:attrName>fillcolor</p:attrName>
                                        </p:attrNameLst>
                                      </p:cBhvr>
                                      <p:tavLst>
                                        <p:tav tm="0">
                                          <p:val>
                                            <p:clrVal>
                                              <a:schemeClr val="accent2"/>
                                            </p:clrVal>
                                          </p:val>
                                        </p:tav>
                                        <p:tav tm="50000">
                                          <p:val>
                                            <p:clrVal>
                                              <a:schemeClr val="hlink"/>
                                            </p:clrVal>
                                          </p:val>
                                        </p:tav>
                                      </p:tavLst>
                                    </p:anim>
                                    <p:set>
                                      <p:cBhvr>
                                        <p:cTn id="9" dur="80"/>
                                        <p:tgtEl>
                                          <p:spTgt spid="1742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7426"/>
                                        </p:tgtEl>
                                        <p:attrNameLst>
                                          <p:attrName>style.visibility</p:attrName>
                                        </p:attrNameLst>
                                      </p:cBhvr>
                                      <p:to>
                                        <p:strVal val="visible"/>
                                      </p:to>
                                    </p:set>
                                    <p:animEffect transition="in" filter="wheel(1)">
                                      <p:cBhvr>
                                        <p:cTn id="14" dur="1000"/>
                                        <p:tgtEl>
                                          <p:spTgt spid="17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5" grpId="0"/>
      <p:bldP spid="174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81600" y="304800"/>
            <a:ext cx="6807200" cy="6248400"/>
          </a:xfrm>
          <a:prstGeom prst="rect">
            <a:avLst/>
          </a:prstGeom>
        </p:spPr>
      </p:pic>
      <p:pic>
        <p:nvPicPr>
          <p:cNvPr id="3" name="Picture 2"/>
          <p:cNvPicPr>
            <a:picLocks noChangeAspect="1"/>
          </p:cNvPicPr>
          <p:nvPr/>
        </p:nvPicPr>
        <p:blipFill>
          <a:blip r:embed="rId3"/>
          <a:stretch>
            <a:fillRect/>
          </a:stretch>
        </p:blipFill>
        <p:spPr>
          <a:xfrm>
            <a:off x="457200" y="609600"/>
            <a:ext cx="4419600" cy="5486400"/>
          </a:xfrm>
          <a:prstGeom prst="rect">
            <a:avLst/>
          </a:prstGeom>
        </p:spPr>
      </p:pic>
    </p:spTree>
    <p:extLst>
      <p:ext uri="{BB962C8B-B14F-4D97-AF65-F5344CB8AC3E}">
        <p14:creationId xmlns:p14="http://schemas.microsoft.com/office/powerpoint/2010/main" val="493891697"/>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297"/>
            <a:ext cx="12193057" cy="6858594"/>
          </a:xfrm>
          <a:prstGeom prst="rect">
            <a:avLst/>
          </a:prstGeom>
        </p:spPr>
      </p:pic>
      <p:pic>
        <p:nvPicPr>
          <p:cNvPr id="22530" name="Picture 10" descr="http://upload.wikimedia.org/wikipedia/commons/thumb/1/16/Bering_Strait.jpeg/200px-Bering_Strait.jpe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575" y="-1646238"/>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11" descr="http://bits.wikimedia.org/skins-1.19/common/images/magnify-clip.png">
            <a:hlinkClick r:id="rId3" tooltip="Phóng lớ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9575" y="-274638"/>
            <a:ext cx="142875"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6" name="Text Box 22"/>
          <p:cNvSpPr txBox="1">
            <a:spLocks noChangeArrowheads="1"/>
          </p:cNvSpPr>
          <p:nvPr/>
        </p:nvSpPr>
        <p:spPr bwMode="auto">
          <a:xfrm>
            <a:off x="1134794" y="432357"/>
            <a:ext cx="956251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000" b="1" dirty="0">
                <a:solidFill>
                  <a:srgbClr val="006600"/>
                </a:solidFill>
                <a:latin typeface="Times New Roman" panose="02020603050405020304" pitchFamily="18" charset="0"/>
                <a:cs typeface="Times New Roman" panose="02020603050405020304" pitchFamily="18" charset="0"/>
              </a:rPr>
              <a:t>3. </a:t>
            </a:r>
            <a:r>
              <a:rPr lang="en-US" altLang="en-US" sz="3000" b="1" dirty="0" err="1">
                <a:solidFill>
                  <a:srgbClr val="006600"/>
                </a:solidFill>
                <a:latin typeface="Times New Roman" panose="02020603050405020304" pitchFamily="18" charset="0"/>
                <a:cs typeface="Times New Roman" panose="02020603050405020304" pitchFamily="18" charset="0"/>
              </a:rPr>
              <a:t>Hạm</a:t>
            </a:r>
            <a:r>
              <a:rPr lang="en-US" altLang="en-US" sz="3000" b="1" dirty="0">
                <a:solidFill>
                  <a:srgbClr val="006600"/>
                </a:solidFill>
                <a:latin typeface="Times New Roman" panose="02020603050405020304" pitchFamily="18" charset="0"/>
                <a:cs typeface="Times New Roman" panose="02020603050405020304" pitchFamily="18" charset="0"/>
              </a:rPr>
              <a:t> </a:t>
            </a:r>
            <a:r>
              <a:rPr lang="en-US" altLang="en-US" sz="3000" b="1" dirty="0" err="1">
                <a:solidFill>
                  <a:srgbClr val="006600"/>
                </a:solidFill>
                <a:latin typeface="Times New Roman" panose="02020603050405020304" pitchFamily="18" charset="0"/>
                <a:cs typeface="Times New Roman" panose="02020603050405020304" pitchFamily="18" charset="0"/>
              </a:rPr>
              <a:t>đội</a:t>
            </a:r>
            <a:r>
              <a:rPr lang="en-US" altLang="en-US" sz="3000" b="1" dirty="0">
                <a:solidFill>
                  <a:srgbClr val="006600"/>
                </a:solidFill>
                <a:latin typeface="Times New Roman" panose="02020603050405020304" pitchFamily="18" charset="0"/>
                <a:cs typeface="Times New Roman" panose="02020603050405020304" pitchFamily="18" charset="0"/>
              </a:rPr>
              <a:t> </a:t>
            </a:r>
            <a:r>
              <a:rPr lang="en-US" altLang="en-US" sz="3000" b="1" dirty="0" err="1">
                <a:solidFill>
                  <a:srgbClr val="006600"/>
                </a:solidFill>
                <a:latin typeface="Times New Roman" panose="02020603050405020304" pitchFamily="18" charset="0"/>
                <a:cs typeface="Times New Roman" panose="02020603050405020304" pitchFamily="18" charset="0"/>
              </a:rPr>
              <a:t>của</a:t>
            </a:r>
            <a:r>
              <a:rPr lang="en-US" altLang="en-US" sz="3000" b="1" dirty="0">
                <a:solidFill>
                  <a:srgbClr val="006600"/>
                </a:solidFill>
                <a:latin typeface="Times New Roman" panose="02020603050405020304" pitchFamily="18" charset="0"/>
                <a:cs typeface="Times New Roman" panose="02020603050405020304" pitchFamily="18" charset="0"/>
              </a:rPr>
              <a:t> Ma-</a:t>
            </a:r>
            <a:r>
              <a:rPr lang="en-US" altLang="en-US" sz="3000" b="1" dirty="0" err="1">
                <a:solidFill>
                  <a:srgbClr val="006600"/>
                </a:solidFill>
                <a:latin typeface="Times New Roman" panose="02020603050405020304" pitchFamily="18" charset="0"/>
                <a:cs typeface="Times New Roman" panose="02020603050405020304" pitchFamily="18" charset="0"/>
              </a:rPr>
              <a:t>gien</a:t>
            </a:r>
            <a:r>
              <a:rPr lang="en-US" altLang="en-US" sz="3000" b="1" dirty="0">
                <a:solidFill>
                  <a:srgbClr val="006600"/>
                </a:solidFill>
                <a:latin typeface="Times New Roman" panose="02020603050405020304" pitchFamily="18" charset="0"/>
                <a:cs typeface="Times New Roman" panose="02020603050405020304" pitchFamily="18" charset="0"/>
              </a:rPr>
              <a:t>-</a:t>
            </a:r>
            <a:r>
              <a:rPr lang="en-US" altLang="en-US" sz="3000" b="1" dirty="0" err="1">
                <a:solidFill>
                  <a:srgbClr val="006600"/>
                </a:solidFill>
                <a:latin typeface="Times New Roman" panose="02020603050405020304" pitchFamily="18" charset="0"/>
                <a:cs typeface="Times New Roman" panose="02020603050405020304" pitchFamily="18" charset="0"/>
              </a:rPr>
              <a:t>lăng</a:t>
            </a:r>
            <a:r>
              <a:rPr lang="en-US" altLang="en-US" sz="3000" b="1" dirty="0">
                <a:solidFill>
                  <a:srgbClr val="006600"/>
                </a:solidFill>
                <a:latin typeface="Times New Roman" panose="02020603050405020304" pitchFamily="18" charset="0"/>
                <a:cs typeface="Times New Roman" panose="02020603050405020304" pitchFamily="18" charset="0"/>
              </a:rPr>
              <a:t> </a:t>
            </a:r>
            <a:r>
              <a:rPr lang="en-US" altLang="en-US" sz="3000" b="1" dirty="0" err="1">
                <a:solidFill>
                  <a:srgbClr val="006600"/>
                </a:solidFill>
                <a:latin typeface="Times New Roman" panose="02020603050405020304" pitchFamily="18" charset="0"/>
                <a:cs typeface="Times New Roman" panose="02020603050405020304" pitchFamily="18" charset="0"/>
              </a:rPr>
              <a:t>đã</a:t>
            </a:r>
            <a:r>
              <a:rPr lang="en-US" altLang="en-US" sz="3000" b="1" dirty="0">
                <a:solidFill>
                  <a:srgbClr val="006600"/>
                </a:solidFill>
                <a:latin typeface="Times New Roman" panose="02020603050405020304" pitchFamily="18" charset="0"/>
                <a:cs typeface="Times New Roman" panose="02020603050405020304" pitchFamily="18" charset="0"/>
              </a:rPr>
              <a:t> </a:t>
            </a:r>
            <a:r>
              <a:rPr lang="en-US" altLang="en-US" sz="3000" b="1" dirty="0" err="1">
                <a:solidFill>
                  <a:srgbClr val="006600"/>
                </a:solidFill>
                <a:latin typeface="Times New Roman" panose="02020603050405020304" pitchFamily="18" charset="0"/>
                <a:cs typeface="Times New Roman" panose="02020603050405020304" pitchFamily="18" charset="0"/>
              </a:rPr>
              <a:t>đi</a:t>
            </a:r>
            <a:r>
              <a:rPr lang="en-US" altLang="en-US" sz="3000" b="1" dirty="0">
                <a:solidFill>
                  <a:srgbClr val="006600"/>
                </a:solidFill>
                <a:latin typeface="Times New Roman" panose="02020603050405020304" pitchFamily="18" charset="0"/>
                <a:cs typeface="Times New Roman" panose="02020603050405020304" pitchFamily="18" charset="0"/>
              </a:rPr>
              <a:t> </a:t>
            </a:r>
            <a:r>
              <a:rPr lang="en-US" altLang="en-US" sz="3000" b="1" dirty="0" err="1">
                <a:solidFill>
                  <a:srgbClr val="006600"/>
                </a:solidFill>
                <a:latin typeface="Times New Roman" panose="02020603050405020304" pitchFamily="18" charset="0"/>
                <a:cs typeface="Times New Roman" panose="02020603050405020304" pitchFamily="18" charset="0"/>
              </a:rPr>
              <a:t>theo</a:t>
            </a:r>
            <a:r>
              <a:rPr lang="en-US" altLang="en-US" sz="3000" b="1" dirty="0">
                <a:solidFill>
                  <a:srgbClr val="006600"/>
                </a:solidFill>
                <a:latin typeface="Times New Roman" panose="02020603050405020304" pitchFamily="18" charset="0"/>
                <a:cs typeface="Times New Roman" panose="02020603050405020304" pitchFamily="18" charset="0"/>
              </a:rPr>
              <a:t> </a:t>
            </a:r>
            <a:r>
              <a:rPr lang="en-US" altLang="en-US" sz="3000" b="1" dirty="0" err="1">
                <a:solidFill>
                  <a:srgbClr val="006600"/>
                </a:solidFill>
                <a:latin typeface="Times New Roman" panose="02020603050405020304" pitchFamily="18" charset="0"/>
                <a:cs typeface="Times New Roman" panose="02020603050405020304" pitchFamily="18" charset="0"/>
              </a:rPr>
              <a:t>hành</a:t>
            </a:r>
            <a:r>
              <a:rPr lang="en-US" altLang="en-US" sz="3000" b="1" dirty="0">
                <a:solidFill>
                  <a:srgbClr val="006600"/>
                </a:solidFill>
                <a:latin typeface="Times New Roman" panose="02020603050405020304" pitchFamily="18" charset="0"/>
                <a:cs typeface="Times New Roman" panose="02020603050405020304" pitchFamily="18" charset="0"/>
              </a:rPr>
              <a:t> </a:t>
            </a:r>
            <a:r>
              <a:rPr lang="en-US" altLang="en-US" sz="3000" b="1" dirty="0" err="1">
                <a:solidFill>
                  <a:srgbClr val="006600"/>
                </a:solidFill>
                <a:latin typeface="Times New Roman" panose="02020603050405020304" pitchFamily="18" charset="0"/>
                <a:cs typeface="Times New Roman" panose="02020603050405020304" pitchFamily="18" charset="0"/>
              </a:rPr>
              <a:t>trình</a:t>
            </a:r>
            <a:r>
              <a:rPr lang="en-US" altLang="en-US" sz="3000" b="1" dirty="0">
                <a:solidFill>
                  <a:srgbClr val="006600"/>
                </a:solidFill>
                <a:latin typeface="Times New Roman" panose="02020603050405020304" pitchFamily="18" charset="0"/>
                <a:cs typeface="Times New Roman" panose="02020603050405020304" pitchFamily="18" charset="0"/>
              </a:rPr>
              <a:t> </a:t>
            </a:r>
            <a:r>
              <a:rPr lang="en-US" altLang="en-US" sz="3000" b="1" dirty="0" err="1">
                <a:solidFill>
                  <a:srgbClr val="006600"/>
                </a:solidFill>
                <a:latin typeface="Times New Roman" panose="02020603050405020304" pitchFamily="18" charset="0"/>
                <a:cs typeface="Times New Roman" panose="02020603050405020304" pitchFamily="18" charset="0"/>
              </a:rPr>
              <a:t>nào</a:t>
            </a:r>
            <a:r>
              <a:rPr lang="en-US" altLang="en-US" sz="3000" b="1" dirty="0">
                <a:solidFill>
                  <a:srgbClr val="006600"/>
                </a:solidFill>
                <a:latin typeface="Times New Roman" panose="02020603050405020304" pitchFamily="18" charset="0"/>
                <a:cs typeface="Times New Roman" panose="02020603050405020304" pitchFamily="18" charset="0"/>
              </a:rPr>
              <a:t>?</a:t>
            </a:r>
          </a:p>
        </p:txBody>
      </p:sp>
      <p:sp>
        <p:nvSpPr>
          <p:cNvPr id="16407" name="Text Box 23"/>
          <p:cNvSpPr txBox="1">
            <a:spLocks noChangeArrowheads="1"/>
          </p:cNvSpPr>
          <p:nvPr/>
        </p:nvSpPr>
        <p:spPr bwMode="auto">
          <a:xfrm>
            <a:off x="1679574" y="1298278"/>
            <a:ext cx="9369425"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b="1" dirty="0">
                <a:solidFill>
                  <a:srgbClr val="0000CC"/>
                </a:solidFill>
                <a:latin typeface="Times New Roman" panose="02020603050405020304" pitchFamily="18" charset="0"/>
                <a:cs typeface="Times New Roman" panose="02020603050405020304" pitchFamily="18" charset="0"/>
              </a:rPr>
              <a:t>a.   </a:t>
            </a:r>
            <a:r>
              <a:rPr lang="en-US" altLang="en-US" sz="3000" b="1" dirty="0" err="1">
                <a:solidFill>
                  <a:srgbClr val="0000CC"/>
                </a:solidFill>
                <a:latin typeface="Times New Roman" panose="02020603050405020304" pitchFamily="18" charset="0"/>
                <a:cs typeface="Times New Roman" panose="02020603050405020304" pitchFamily="18" charset="0"/>
              </a:rPr>
              <a:t>Châu</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Âu</a:t>
            </a:r>
            <a:r>
              <a:rPr lang="en-US" altLang="en-US" sz="3000" b="1" dirty="0">
                <a:solidFill>
                  <a:srgbClr val="0000CC"/>
                </a:solidFill>
                <a:latin typeface="Times New Roman" panose="02020603050405020304" pitchFamily="18" charset="0"/>
                <a:cs typeface="Times New Roman" panose="02020603050405020304" pitchFamily="18" charset="0"/>
              </a:rPr>
              <a:t> – </a:t>
            </a:r>
            <a:r>
              <a:rPr lang="en-US" altLang="en-US" sz="3000" b="1" dirty="0" err="1">
                <a:solidFill>
                  <a:srgbClr val="0000CC"/>
                </a:solidFill>
                <a:latin typeface="Times New Roman" panose="02020603050405020304" pitchFamily="18" charset="0"/>
                <a:cs typeface="Times New Roman" panose="02020603050405020304" pitchFamily="18" charset="0"/>
              </a:rPr>
              <a:t>Đại</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Tây</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Dương</a:t>
            </a:r>
            <a:r>
              <a:rPr lang="en-US" altLang="en-US" sz="3000" b="1" dirty="0">
                <a:solidFill>
                  <a:srgbClr val="0000CC"/>
                </a:solidFill>
                <a:latin typeface="Times New Roman" panose="02020603050405020304" pitchFamily="18" charset="0"/>
                <a:cs typeface="Times New Roman" panose="02020603050405020304" pitchFamily="18" charset="0"/>
              </a:rPr>
              <a:t> – </a:t>
            </a:r>
            <a:r>
              <a:rPr lang="en-US" altLang="en-US" sz="3000" b="1" dirty="0" err="1">
                <a:solidFill>
                  <a:srgbClr val="0000CC"/>
                </a:solidFill>
                <a:latin typeface="Times New Roman" panose="02020603050405020304" pitchFamily="18" charset="0"/>
                <a:cs typeface="Times New Roman" panose="02020603050405020304" pitchFamily="18" charset="0"/>
              </a:rPr>
              <a:t>châu</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Mĩ</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châu</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Âu</a:t>
            </a:r>
            <a:r>
              <a:rPr lang="en-US" altLang="en-US" sz="3000" b="1" dirty="0">
                <a:solidFill>
                  <a:srgbClr val="0000CC"/>
                </a:solidFill>
                <a:latin typeface="Times New Roman" panose="02020603050405020304" pitchFamily="18" charset="0"/>
                <a:cs typeface="Times New Roman" panose="02020603050405020304" pitchFamily="18" charset="0"/>
              </a:rPr>
              <a:t>.</a:t>
            </a:r>
          </a:p>
          <a:p>
            <a:pPr eaLnBrk="1" hangingPunct="1"/>
            <a:r>
              <a:rPr lang="en-US" altLang="en-US" sz="3000" b="1" dirty="0">
                <a:solidFill>
                  <a:srgbClr val="0000CC"/>
                </a:solidFill>
                <a:latin typeface="Times New Roman" panose="02020603050405020304" pitchFamily="18" charset="0"/>
                <a:cs typeface="Times New Roman" panose="02020603050405020304" pitchFamily="18" charset="0"/>
              </a:rPr>
              <a:t>b.   </a:t>
            </a:r>
            <a:r>
              <a:rPr lang="en-US" altLang="en-US" sz="3000" b="1" dirty="0" err="1">
                <a:solidFill>
                  <a:srgbClr val="0000CC"/>
                </a:solidFill>
                <a:latin typeface="Times New Roman" panose="02020603050405020304" pitchFamily="18" charset="0"/>
                <a:cs typeface="Times New Roman" panose="02020603050405020304" pitchFamily="18" charset="0"/>
              </a:rPr>
              <a:t>Châu</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Âu</a:t>
            </a:r>
            <a:r>
              <a:rPr lang="en-US" altLang="en-US" sz="3000" b="1" dirty="0">
                <a:solidFill>
                  <a:srgbClr val="0000CC"/>
                </a:solidFill>
                <a:latin typeface="Times New Roman" panose="02020603050405020304" pitchFamily="18" charset="0"/>
                <a:cs typeface="Times New Roman" panose="02020603050405020304" pitchFamily="18" charset="0"/>
              </a:rPr>
              <a:t> – </a:t>
            </a:r>
            <a:r>
              <a:rPr lang="en-US" altLang="en-US" sz="3000" b="1" dirty="0" err="1">
                <a:solidFill>
                  <a:srgbClr val="0000CC"/>
                </a:solidFill>
                <a:latin typeface="Times New Roman" panose="02020603050405020304" pitchFamily="18" charset="0"/>
                <a:cs typeface="Times New Roman" panose="02020603050405020304" pitchFamily="18" charset="0"/>
              </a:rPr>
              <a:t>Đại</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Tây</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Dương</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Thái</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Bình</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Dương</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châu</a:t>
            </a:r>
            <a:r>
              <a:rPr lang="en-US" altLang="en-US" sz="3000" b="1" dirty="0">
                <a:solidFill>
                  <a:srgbClr val="0000CC"/>
                </a:solidFill>
                <a:latin typeface="Times New Roman" panose="02020603050405020304" pitchFamily="18" charset="0"/>
                <a:cs typeface="Times New Roman" panose="02020603050405020304" pitchFamily="18" charset="0"/>
              </a:rPr>
              <a:t> Á- </a:t>
            </a:r>
            <a:r>
              <a:rPr lang="en-US" altLang="en-US" sz="3000" b="1" dirty="0" err="1">
                <a:solidFill>
                  <a:srgbClr val="0000CC"/>
                </a:solidFill>
                <a:latin typeface="Times New Roman" panose="02020603050405020304" pitchFamily="18" charset="0"/>
                <a:cs typeface="Times New Roman" panose="02020603050405020304" pitchFamily="18" charset="0"/>
              </a:rPr>
              <a:t>châu</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Âu</a:t>
            </a:r>
            <a:r>
              <a:rPr lang="en-US" altLang="en-US" sz="3000" b="1" dirty="0">
                <a:solidFill>
                  <a:srgbClr val="0000CC"/>
                </a:solidFill>
                <a:latin typeface="Times New Roman" panose="02020603050405020304" pitchFamily="18" charset="0"/>
                <a:cs typeface="Times New Roman" panose="02020603050405020304" pitchFamily="18" charset="0"/>
              </a:rPr>
              <a:t>.</a:t>
            </a:r>
          </a:p>
          <a:p>
            <a:pPr eaLnBrk="1" hangingPunct="1"/>
            <a:r>
              <a:rPr lang="en-US" altLang="en-US" sz="3000" b="1" dirty="0">
                <a:solidFill>
                  <a:srgbClr val="0000CC"/>
                </a:solidFill>
                <a:latin typeface="Times New Roman" panose="02020603050405020304" pitchFamily="18" charset="0"/>
                <a:cs typeface="Times New Roman" panose="02020603050405020304" pitchFamily="18" charset="0"/>
              </a:rPr>
              <a:t>c.   </a:t>
            </a:r>
            <a:r>
              <a:rPr lang="en-US" altLang="en-US" sz="3000" b="1" dirty="0" err="1">
                <a:solidFill>
                  <a:srgbClr val="0000CC"/>
                </a:solidFill>
                <a:latin typeface="Times New Roman" panose="02020603050405020304" pitchFamily="18" charset="0"/>
                <a:cs typeface="Times New Roman" panose="02020603050405020304" pitchFamily="18" charset="0"/>
              </a:rPr>
              <a:t>Châu</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Âu</a:t>
            </a:r>
            <a:r>
              <a:rPr lang="en-US" altLang="en-US" sz="3000" b="1" dirty="0">
                <a:solidFill>
                  <a:srgbClr val="0000CC"/>
                </a:solidFill>
                <a:latin typeface="Times New Roman" panose="02020603050405020304" pitchFamily="18" charset="0"/>
                <a:cs typeface="Times New Roman" panose="02020603050405020304" pitchFamily="18" charset="0"/>
              </a:rPr>
              <a:t> – </a:t>
            </a:r>
            <a:r>
              <a:rPr lang="en-US" altLang="en-US" sz="3000" b="1" dirty="0" err="1">
                <a:solidFill>
                  <a:srgbClr val="0000CC"/>
                </a:solidFill>
                <a:latin typeface="Times New Roman" panose="02020603050405020304" pitchFamily="18" charset="0"/>
                <a:cs typeface="Times New Roman" panose="02020603050405020304" pitchFamily="18" charset="0"/>
              </a:rPr>
              <a:t>Đại</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Tây</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Dương</a:t>
            </a:r>
            <a:r>
              <a:rPr lang="en-US" altLang="en-US" sz="3000" b="1" dirty="0">
                <a:solidFill>
                  <a:srgbClr val="0000CC"/>
                </a:solidFill>
                <a:latin typeface="Times New Roman" panose="02020603050405020304" pitchFamily="18" charset="0"/>
                <a:cs typeface="Times New Roman" panose="02020603050405020304" pitchFamily="18" charset="0"/>
              </a:rPr>
              <a:t> – </a:t>
            </a:r>
            <a:r>
              <a:rPr lang="en-US" altLang="en-US" sz="3000" b="1" dirty="0" err="1">
                <a:solidFill>
                  <a:srgbClr val="0000CC"/>
                </a:solidFill>
                <a:latin typeface="Times New Roman" panose="02020603050405020304" pitchFamily="18" charset="0"/>
                <a:cs typeface="Times New Roman" panose="02020603050405020304" pitchFamily="18" charset="0"/>
              </a:rPr>
              <a:t>châu</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Mĩ</a:t>
            </a:r>
            <a:r>
              <a:rPr lang="en-US" altLang="en-US" sz="3000" b="1" dirty="0">
                <a:solidFill>
                  <a:srgbClr val="0000CC"/>
                </a:solidFill>
                <a:latin typeface="Times New Roman" panose="02020603050405020304" pitchFamily="18" charset="0"/>
                <a:cs typeface="Times New Roman" panose="02020603050405020304" pitchFamily="18" charset="0"/>
              </a:rPr>
              <a:t> - </a:t>
            </a:r>
            <a:r>
              <a:rPr lang="en-US" altLang="en-US" sz="3000" b="1" dirty="0" err="1">
                <a:solidFill>
                  <a:srgbClr val="0000CC"/>
                </a:solidFill>
                <a:latin typeface="Times New Roman" panose="02020603050405020304" pitchFamily="18" charset="0"/>
                <a:cs typeface="Times New Roman" panose="02020603050405020304" pitchFamily="18" charset="0"/>
              </a:rPr>
              <a:t>Thái</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Bình</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Dương</a:t>
            </a:r>
            <a:r>
              <a:rPr lang="en-US" altLang="en-US" sz="3000" b="1" dirty="0">
                <a:solidFill>
                  <a:srgbClr val="0000CC"/>
                </a:solidFill>
                <a:latin typeface="Times New Roman" panose="02020603050405020304" pitchFamily="18" charset="0"/>
                <a:cs typeface="Times New Roman" panose="02020603050405020304" pitchFamily="18" charset="0"/>
              </a:rPr>
              <a:t> - </a:t>
            </a:r>
            <a:r>
              <a:rPr lang="en-US" altLang="en-US" sz="3000" b="1" dirty="0" err="1">
                <a:solidFill>
                  <a:srgbClr val="0000CC"/>
                </a:solidFill>
                <a:latin typeface="Times New Roman" panose="02020603050405020304" pitchFamily="18" charset="0"/>
                <a:cs typeface="Times New Roman" panose="02020603050405020304" pitchFamily="18" charset="0"/>
              </a:rPr>
              <a:t>châu</a:t>
            </a:r>
            <a:r>
              <a:rPr lang="en-US" altLang="en-US" sz="3000" b="1" dirty="0">
                <a:solidFill>
                  <a:srgbClr val="0000CC"/>
                </a:solidFill>
                <a:latin typeface="Times New Roman" panose="02020603050405020304" pitchFamily="18" charset="0"/>
                <a:cs typeface="Times New Roman" panose="02020603050405020304" pitchFamily="18" charset="0"/>
              </a:rPr>
              <a:t> Á -  </a:t>
            </a:r>
            <a:r>
              <a:rPr lang="en-US" altLang="en-US" sz="3000" b="1" dirty="0" err="1">
                <a:solidFill>
                  <a:srgbClr val="0000CC"/>
                </a:solidFill>
                <a:latin typeface="Times New Roman" panose="02020603050405020304" pitchFamily="18" charset="0"/>
                <a:cs typeface="Times New Roman" panose="02020603050405020304" pitchFamily="18" charset="0"/>
              </a:rPr>
              <a:t>Ấn</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Độ</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Dương</a:t>
            </a:r>
            <a:r>
              <a:rPr lang="en-US" altLang="en-US" sz="3000" b="1" dirty="0">
                <a:solidFill>
                  <a:srgbClr val="0000CC"/>
                </a:solidFill>
                <a:latin typeface="Times New Roman" panose="02020603050405020304" pitchFamily="18" charset="0"/>
                <a:cs typeface="Times New Roman" panose="02020603050405020304" pitchFamily="18" charset="0"/>
              </a:rPr>
              <a:t> - </a:t>
            </a:r>
            <a:r>
              <a:rPr lang="en-US" altLang="en-US" sz="3000" b="1" dirty="0" err="1">
                <a:solidFill>
                  <a:srgbClr val="0000CC"/>
                </a:solidFill>
                <a:latin typeface="Times New Roman" panose="02020603050405020304" pitchFamily="18" charset="0"/>
                <a:cs typeface="Times New Roman" panose="02020603050405020304" pitchFamily="18" charset="0"/>
              </a:rPr>
              <a:t>châu</a:t>
            </a:r>
            <a:r>
              <a:rPr lang="en-US" altLang="en-US" sz="3000" b="1" dirty="0">
                <a:solidFill>
                  <a:srgbClr val="0000CC"/>
                </a:solidFill>
                <a:latin typeface="Times New Roman" panose="02020603050405020304" pitchFamily="18" charset="0"/>
                <a:cs typeface="Times New Roman" panose="02020603050405020304" pitchFamily="18" charset="0"/>
              </a:rPr>
              <a:t> </a:t>
            </a:r>
            <a:r>
              <a:rPr lang="en-US" altLang="en-US" sz="3000" b="1" dirty="0" err="1">
                <a:solidFill>
                  <a:srgbClr val="0000CC"/>
                </a:solidFill>
                <a:latin typeface="Times New Roman" panose="02020603050405020304" pitchFamily="18" charset="0"/>
                <a:cs typeface="Times New Roman" panose="02020603050405020304" pitchFamily="18" charset="0"/>
              </a:rPr>
              <a:t>Âu</a:t>
            </a:r>
            <a:r>
              <a:rPr lang="en-US" altLang="en-US" sz="3000" b="1" dirty="0">
                <a:solidFill>
                  <a:srgbClr val="0000CC"/>
                </a:solidFill>
                <a:latin typeface="Times New Roman" panose="02020603050405020304" pitchFamily="18" charset="0"/>
                <a:cs typeface="Times New Roman" panose="02020603050405020304" pitchFamily="18" charset="0"/>
              </a:rPr>
              <a:t>.</a:t>
            </a:r>
          </a:p>
        </p:txBody>
      </p:sp>
      <p:sp>
        <p:nvSpPr>
          <p:cNvPr id="2" name="Oval 1"/>
          <p:cNvSpPr/>
          <p:nvPr/>
        </p:nvSpPr>
        <p:spPr>
          <a:xfrm>
            <a:off x="1536993" y="2744195"/>
            <a:ext cx="570914"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406"/>
                                        </p:tgtEl>
                                        <p:attrNameLst>
                                          <p:attrName>style.visibility</p:attrName>
                                        </p:attrNameLst>
                                      </p:cBhvr>
                                      <p:to>
                                        <p:strVal val="visible"/>
                                      </p:to>
                                    </p:set>
                                    <p:anim calcmode="lin" valueType="num">
                                      <p:cBhvr>
                                        <p:cTn id="7" dur="500" fill="hold"/>
                                        <p:tgtEl>
                                          <p:spTgt spid="16406"/>
                                        </p:tgtEl>
                                        <p:attrNameLst>
                                          <p:attrName>ppt_w</p:attrName>
                                        </p:attrNameLst>
                                      </p:cBhvr>
                                      <p:tavLst>
                                        <p:tav tm="0">
                                          <p:val>
                                            <p:fltVal val="0"/>
                                          </p:val>
                                        </p:tav>
                                        <p:tav tm="100000">
                                          <p:val>
                                            <p:strVal val="#ppt_w"/>
                                          </p:val>
                                        </p:tav>
                                      </p:tavLst>
                                    </p:anim>
                                    <p:anim calcmode="lin" valueType="num">
                                      <p:cBhvr>
                                        <p:cTn id="8" dur="500" fill="hold"/>
                                        <p:tgtEl>
                                          <p:spTgt spid="16406"/>
                                        </p:tgtEl>
                                        <p:attrNameLst>
                                          <p:attrName>ppt_h</p:attrName>
                                        </p:attrNameLst>
                                      </p:cBhvr>
                                      <p:tavLst>
                                        <p:tav tm="0">
                                          <p:val>
                                            <p:fltVal val="0"/>
                                          </p:val>
                                        </p:tav>
                                        <p:tav tm="100000">
                                          <p:val>
                                            <p:strVal val="#ppt_h"/>
                                          </p:val>
                                        </p:tav>
                                      </p:tavLst>
                                    </p:anim>
                                    <p:animEffect transition="in" filter="fade">
                                      <p:cBhvr>
                                        <p:cTn id="9" dur="500"/>
                                        <p:tgtEl>
                                          <p:spTgt spid="1640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6407"/>
                                        </p:tgtEl>
                                        <p:attrNameLst>
                                          <p:attrName>style.visibility</p:attrName>
                                        </p:attrNameLst>
                                      </p:cBhvr>
                                      <p:to>
                                        <p:strVal val="visible"/>
                                      </p:to>
                                    </p:set>
                                    <p:anim calcmode="lin" valueType="num">
                                      <p:cBhvr>
                                        <p:cTn id="14" dur="1000" fill="hold"/>
                                        <p:tgtEl>
                                          <p:spTgt spid="16407"/>
                                        </p:tgtEl>
                                        <p:attrNameLst>
                                          <p:attrName>ppt_w</p:attrName>
                                        </p:attrNameLst>
                                      </p:cBhvr>
                                      <p:tavLst>
                                        <p:tav tm="0">
                                          <p:val>
                                            <p:fltVal val="0"/>
                                          </p:val>
                                        </p:tav>
                                        <p:tav tm="100000">
                                          <p:val>
                                            <p:strVal val="#ppt_w"/>
                                          </p:val>
                                        </p:tav>
                                      </p:tavLst>
                                    </p:anim>
                                    <p:anim calcmode="lin" valueType="num">
                                      <p:cBhvr>
                                        <p:cTn id="15" dur="1000" fill="hold"/>
                                        <p:tgtEl>
                                          <p:spTgt spid="16407"/>
                                        </p:tgtEl>
                                        <p:attrNameLst>
                                          <p:attrName>ppt_h</p:attrName>
                                        </p:attrNameLst>
                                      </p:cBhvr>
                                      <p:tavLst>
                                        <p:tav tm="0">
                                          <p:val>
                                            <p:fltVal val="0"/>
                                          </p:val>
                                        </p:tav>
                                        <p:tav tm="100000">
                                          <p:val>
                                            <p:strVal val="#ppt_h"/>
                                          </p:val>
                                        </p:tav>
                                      </p:tavLst>
                                    </p:anim>
                                    <p:anim calcmode="lin" valueType="num">
                                      <p:cBhvr>
                                        <p:cTn id="16" dur="1000" fill="hold"/>
                                        <p:tgtEl>
                                          <p:spTgt spid="16407"/>
                                        </p:tgtEl>
                                        <p:attrNameLst>
                                          <p:attrName>style.rotation</p:attrName>
                                        </p:attrNameLst>
                                      </p:cBhvr>
                                      <p:tavLst>
                                        <p:tav tm="0">
                                          <p:val>
                                            <p:fltVal val="90"/>
                                          </p:val>
                                        </p:tav>
                                        <p:tav tm="100000">
                                          <p:val>
                                            <p:fltVal val="0"/>
                                          </p:val>
                                        </p:tav>
                                      </p:tavLst>
                                    </p:anim>
                                    <p:animEffect transition="in" filter="fade">
                                      <p:cBhvr>
                                        <p:cTn id="17" dur="1000"/>
                                        <p:tgtEl>
                                          <p:spTgt spid="1640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6" grpId="0"/>
      <p:bldP spid="16407"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pic>
        <p:nvPicPr>
          <p:cNvPr id="24578" name="Picture 2" descr="C:\Users\KTC_Computer\Desktop\ban do the gioi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14400"/>
            <a:ext cx="9144000" cy="47783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7-Point Star 3"/>
          <p:cNvSpPr/>
          <p:nvPr/>
        </p:nvSpPr>
        <p:spPr>
          <a:xfrm>
            <a:off x="8915400" y="2743200"/>
            <a:ext cx="76200" cy="76200"/>
          </a:xfrm>
          <a:prstGeom prst="star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5" name="7-Point Star 4"/>
          <p:cNvSpPr/>
          <p:nvPr/>
        </p:nvSpPr>
        <p:spPr>
          <a:xfrm>
            <a:off x="5668963" y="2057400"/>
            <a:ext cx="46037" cy="76200"/>
          </a:xfrm>
          <a:prstGeom prst="star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6" name="Freeform 5"/>
          <p:cNvSpPr>
            <a:spLocks/>
          </p:cNvSpPr>
          <p:nvPr/>
        </p:nvSpPr>
        <p:spPr bwMode="auto">
          <a:xfrm>
            <a:off x="5029200" y="2209800"/>
            <a:ext cx="609600" cy="685800"/>
          </a:xfrm>
          <a:custGeom>
            <a:avLst/>
            <a:gdLst>
              <a:gd name="T0" fmla="*/ 2147483647 w 336"/>
              <a:gd name="T1" fmla="*/ 0 h 288"/>
              <a:gd name="T2" fmla="*/ 2147483647 w 336"/>
              <a:gd name="T3" fmla="*/ 2147483647 h 288"/>
              <a:gd name="T4" fmla="*/ 0 w 336"/>
              <a:gd name="T5" fmla="*/ 2147483647 h 288"/>
              <a:gd name="T6" fmla="*/ 0 60000 65536"/>
              <a:gd name="T7" fmla="*/ 0 60000 65536"/>
              <a:gd name="T8" fmla="*/ 0 60000 65536"/>
              <a:gd name="T9" fmla="*/ 0 w 336"/>
              <a:gd name="T10" fmla="*/ 0 h 288"/>
              <a:gd name="T11" fmla="*/ 336 w 336"/>
              <a:gd name="T12" fmla="*/ 288 h 288"/>
            </a:gdLst>
            <a:ahLst/>
            <a:cxnLst>
              <a:cxn ang="T6">
                <a:pos x="T0" y="T1"/>
              </a:cxn>
              <a:cxn ang="T7">
                <a:pos x="T2" y="T3"/>
              </a:cxn>
              <a:cxn ang="T8">
                <a:pos x="T4" y="T5"/>
              </a:cxn>
            </a:cxnLst>
            <a:rect l="T9" t="T10" r="T11" b="T12"/>
            <a:pathLst>
              <a:path w="336" h="288">
                <a:moveTo>
                  <a:pt x="336" y="0"/>
                </a:moveTo>
                <a:cubicBezTo>
                  <a:pt x="292" y="0"/>
                  <a:pt x="248" y="0"/>
                  <a:pt x="192" y="48"/>
                </a:cubicBezTo>
                <a:cubicBezTo>
                  <a:pt x="136" y="96"/>
                  <a:pt x="32" y="248"/>
                  <a:pt x="0" y="288"/>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 name="Freeform 7"/>
          <p:cNvSpPr>
            <a:spLocks/>
          </p:cNvSpPr>
          <p:nvPr/>
        </p:nvSpPr>
        <p:spPr bwMode="auto">
          <a:xfrm flipH="1">
            <a:off x="4953000" y="2895600"/>
            <a:ext cx="152400" cy="1143000"/>
          </a:xfrm>
          <a:custGeom>
            <a:avLst/>
            <a:gdLst>
              <a:gd name="T0" fmla="*/ 2147483647 w 192"/>
              <a:gd name="T1" fmla="*/ 0 h 528"/>
              <a:gd name="T2" fmla="*/ 2147483647 w 192"/>
              <a:gd name="T3" fmla="*/ 2147483647 h 528"/>
              <a:gd name="T4" fmla="*/ 0 w 192"/>
              <a:gd name="T5" fmla="*/ 2147483647 h 528"/>
              <a:gd name="T6" fmla="*/ 0 60000 65536"/>
              <a:gd name="T7" fmla="*/ 0 60000 65536"/>
              <a:gd name="T8" fmla="*/ 0 60000 65536"/>
              <a:gd name="T9" fmla="*/ 0 w 192"/>
              <a:gd name="T10" fmla="*/ 0 h 528"/>
              <a:gd name="T11" fmla="*/ 192 w 192"/>
              <a:gd name="T12" fmla="*/ 528 h 528"/>
            </a:gdLst>
            <a:ahLst/>
            <a:cxnLst>
              <a:cxn ang="T6">
                <a:pos x="T0" y="T1"/>
              </a:cxn>
              <a:cxn ang="T7">
                <a:pos x="T2" y="T3"/>
              </a:cxn>
              <a:cxn ang="T8">
                <a:pos x="T4" y="T5"/>
              </a:cxn>
            </a:cxnLst>
            <a:rect l="T9" t="T10" r="T11" b="T12"/>
            <a:pathLst>
              <a:path w="192" h="528">
                <a:moveTo>
                  <a:pt x="192" y="0"/>
                </a:moveTo>
                <a:cubicBezTo>
                  <a:pt x="160" y="100"/>
                  <a:pt x="128" y="200"/>
                  <a:pt x="96" y="288"/>
                </a:cubicBezTo>
                <a:cubicBezTo>
                  <a:pt x="64" y="376"/>
                  <a:pt x="24" y="480"/>
                  <a:pt x="0" y="528"/>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 name="Freeform 9"/>
          <p:cNvSpPr>
            <a:spLocks/>
          </p:cNvSpPr>
          <p:nvPr/>
        </p:nvSpPr>
        <p:spPr bwMode="auto">
          <a:xfrm>
            <a:off x="3657600" y="4191000"/>
            <a:ext cx="304800" cy="304800"/>
          </a:xfrm>
          <a:custGeom>
            <a:avLst/>
            <a:gdLst>
              <a:gd name="T0" fmla="*/ 2147483647 w 288"/>
              <a:gd name="T1" fmla="*/ 2147483647 h 432"/>
              <a:gd name="T2" fmla="*/ 2147483647 w 288"/>
              <a:gd name="T3" fmla="*/ 2147483647 h 432"/>
              <a:gd name="T4" fmla="*/ 0 w 288"/>
              <a:gd name="T5" fmla="*/ 0 h 432"/>
              <a:gd name="T6" fmla="*/ 0 60000 65536"/>
              <a:gd name="T7" fmla="*/ 0 60000 65536"/>
              <a:gd name="T8" fmla="*/ 0 60000 65536"/>
              <a:gd name="T9" fmla="*/ 0 w 288"/>
              <a:gd name="T10" fmla="*/ 0 h 432"/>
              <a:gd name="T11" fmla="*/ 288 w 288"/>
              <a:gd name="T12" fmla="*/ 432 h 432"/>
            </a:gdLst>
            <a:ahLst/>
            <a:cxnLst>
              <a:cxn ang="T6">
                <a:pos x="T0" y="T1"/>
              </a:cxn>
              <a:cxn ang="T7">
                <a:pos x="T2" y="T3"/>
              </a:cxn>
              <a:cxn ang="T8">
                <a:pos x="T4" y="T5"/>
              </a:cxn>
            </a:cxnLst>
            <a:rect l="T9" t="T10" r="T11" b="T12"/>
            <a:pathLst>
              <a:path w="288" h="432">
                <a:moveTo>
                  <a:pt x="288" y="432"/>
                </a:moveTo>
                <a:cubicBezTo>
                  <a:pt x="240" y="348"/>
                  <a:pt x="192" y="264"/>
                  <a:pt x="144" y="192"/>
                </a:cubicBezTo>
                <a:cubicBezTo>
                  <a:pt x="96" y="120"/>
                  <a:pt x="32" y="40"/>
                  <a:pt x="0" y="0"/>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Freeform 10"/>
          <p:cNvSpPr>
            <a:spLocks/>
          </p:cNvSpPr>
          <p:nvPr/>
        </p:nvSpPr>
        <p:spPr bwMode="auto">
          <a:xfrm>
            <a:off x="2971800" y="3429000"/>
            <a:ext cx="609600" cy="762000"/>
          </a:xfrm>
          <a:custGeom>
            <a:avLst/>
            <a:gdLst>
              <a:gd name="T0" fmla="*/ 2147483647 w 384"/>
              <a:gd name="T1" fmla="*/ 2147483647 h 288"/>
              <a:gd name="T2" fmla="*/ 2147483647 w 384"/>
              <a:gd name="T3" fmla="*/ 2147483647 h 288"/>
              <a:gd name="T4" fmla="*/ 2147483647 w 384"/>
              <a:gd name="T5" fmla="*/ 2147483647 h 288"/>
              <a:gd name="T6" fmla="*/ 0 w 384"/>
              <a:gd name="T7" fmla="*/ 0 h 288"/>
              <a:gd name="T8" fmla="*/ 0 60000 65536"/>
              <a:gd name="T9" fmla="*/ 0 60000 65536"/>
              <a:gd name="T10" fmla="*/ 0 60000 65536"/>
              <a:gd name="T11" fmla="*/ 0 60000 65536"/>
              <a:gd name="T12" fmla="*/ 0 w 384"/>
              <a:gd name="T13" fmla="*/ 0 h 288"/>
              <a:gd name="T14" fmla="*/ 384 w 384"/>
              <a:gd name="T15" fmla="*/ 288 h 288"/>
            </a:gdLst>
            <a:ahLst/>
            <a:cxnLst>
              <a:cxn ang="T8">
                <a:pos x="T0" y="T1"/>
              </a:cxn>
              <a:cxn ang="T9">
                <a:pos x="T2" y="T3"/>
              </a:cxn>
              <a:cxn ang="T10">
                <a:pos x="T4" y="T5"/>
              </a:cxn>
              <a:cxn ang="T11">
                <a:pos x="T6" y="T7"/>
              </a:cxn>
            </a:cxnLst>
            <a:rect l="T12" t="T13" r="T14" b="T15"/>
            <a:pathLst>
              <a:path w="384" h="288">
                <a:moveTo>
                  <a:pt x="384" y="288"/>
                </a:moveTo>
                <a:cubicBezTo>
                  <a:pt x="356" y="236"/>
                  <a:pt x="328" y="184"/>
                  <a:pt x="288" y="144"/>
                </a:cubicBezTo>
                <a:cubicBezTo>
                  <a:pt x="248" y="104"/>
                  <a:pt x="192" y="72"/>
                  <a:pt x="144" y="48"/>
                </a:cubicBezTo>
                <a:cubicBezTo>
                  <a:pt x="96" y="24"/>
                  <a:pt x="24" y="8"/>
                  <a:pt x="0" y="0"/>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 name="Freeform 12"/>
          <p:cNvSpPr>
            <a:spLocks/>
          </p:cNvSpPr>
          <p:nvPr/>
        </p:nvSpPr>
        <p:spPr bwMode="auto">
          <a:xfrm>
            <a:off x="1524000" y="2895600"/>
            <a:ext cx="1447800" cy="533400"/>
          </a:xfrm>
          <a:custGeom>
            <a:avLst/>
            <a:gdLst>
              <a:gd name="T0" fmla="*/ 2147483647 w 672"/>
              <a:gd name="T1" fmla="*/ 2147483647 h 240"/>
              <a:gd name="T2" fmla="*/ 2147483647 w 672"/>
              <a:gd name="T3" fmla="*/ 2147483647 h 240"/>
              <a:gd name="T4" fmla="*/ 2147483647 w 672"/>
              <a:gd name="T5" fmla="*/ 2147483647 h 240"/>
              <a:gd name="T6" fmla="*/ 0 w 672"/>
              <a:gd name="T7" fmla="*/ 0 h 240"/>
              <a:gd name="T8" fmla="*/ 0 60000 65536"/>
              <a:gd name="T9" fmla="*/ 0 60000 65536"/>
              <a:gd name="T10" fmla="*/ 0 60000 65536"/>
              <a:gd name="T11" fmla="*/ 0 60000 65536"/>
              <a:gd name="T12" fmla="*/ 0 w 672"/>
              <a:gd name="T13" fmla="*/ 0 h 240"/>
              <a:gd name="T14" fmla="*/ 672 w 672"/>
              <a:gd name="T15" fmla="*/ 240 h 240"/>
            </a:gdLst>
            <a:ahLst/>
            <a:cxnLst>
              <a:cxn ang="T8">
                <a:pos x="T0" y="T1"/>
              </a:cxn>
              <a:cxn ang="T9">
                <a:pos x="T2" y="T3"/>
              </a:cxn>
              <a:cxn ang="T10">
                <a:pos x="T4" y="T5"/>
              </a:cxn>
              <a:cxn ang="T11">
                <a:pos x="T6" y="T7"/>
              </a:cxn>
            </a:cxnLst>
            <a:rect l="T12" t="T13" r="T14" b="T15"/>
            <a:pathLst>
              <a:path w="672" h="240">
                <a:moveTo>
                  <a:pt x="672" y="240"/>
                </a:moveTo>
                <a:cubicBezTo>
                  <a:pt x="624" y="208"/>
                  <a:pt x="576" y="176"/>
                  <a:pt x="480" y="144"/>
                </a:cubicBezTo>
                <a:cubicBezTo>
                  <a:pt x="384" y="112"/>
                  <a:pt x="176" y="72"/>
                  <a:pt x="96" y="48"/>
                </a:cubicBezTo>
                <a:cubicBezTo>
                  <a:pt x="16" y="24"/>
                  <a:pt x="16" y="8"/>
                  <a:pt x="0" y="0"/>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Freeform 15"/>
          <p:cNvSpPr>
            <a:spLocks/>
          </p:cNvSpPr>
          <p:nvPr/>
        </p:nvSpPr>
        <p:spPr bwMode="auto">
          <a:xfrm>
            <a:off x="5943600" y="4191000"/>
            <a:ext cx="609600" cy="228600"/>
          </a:xfrm>
          <a:custGeom>
            <a:avLst/>
            <a:gdLst>
              <a:gd name="T0" fmla="*/ 2147483647 w 336"/>
              <a:gd name="T1" fmla="*/ 2147483647 h 544"/>
              <a:gd name="T2" fmla="*/ 2147483647 w 336"/>
              <a:gd name="T3" fmla="*/ 2147483647 h 544"/>
              <a:gd name="T4" fmla="*/ 2147483647 w 336"/>
              <a:gd name="T5" fmla="*/ 2147483647 h 544"/>
              <a:gd name="T6" fmla="*/ 2147483647 w 336"/>
              <a:gd name="T7" fmla="*/ 2147483647 h 544"/>
              <a:gd name="T8" fmla="*/ 0 w 336"/>
              <a:gd name="T9" fmla="*/ 0 h 544"/>
              <a:gd name="T10" fmla="*/ 0 60000 65536"/>
              <a:gd name="T11" fmla="*/ 0 60000 65536"/>
              <a:gd name="T12" fmla="*/ 0 60000 65536"/>
              <a:gd name="T13" fmla="*/ 0 60000 65536"/>
              <a:gd name="T14" fmla="*/ 0 60000 65536"/>
              <a:gd name="T15" fmla="*/ 0 w 336"/>
              <a:gd name="T16" fmla="*/ 0 h 544"/>
              <a:gd name="T17" fmla="*/ 336 w 336"/>
              <a:gd name="T18" fmla="*/ 544 h 544"/>
            </a:gdLst>
            <a:ahLst/>
            <a:cxnLst>
              <a:cxn ang="T10">
                <a:pos x="T0" y="T1"/>
              </a:cxn>
              <a:cxn ang="T11">
                <a:pos x="T2" y="T3"/>
              </a:cxn>
              <a:cxn ang="T12">
                <a:pos x="T4" y="T5"/>
              </a:cxn>
              <a:cxn ang="T13">
                <a:pos x="T6" y="T7"/>
              </a:cxn>
              <a:cxn ang="T14">
                <a:pos x="T8" y="T9"/>
              </a:cxn>
            </a:cxnLst>
            <a:rect l="T15" t="T16" r="T17" b="T18"/>
            <a:pathLst>
              <a:path w="336" h="544">
                <a:moveTo>
                  <a:pt x="336" y="528"/>
                </a:moveTo>
                <a:cubicBezTo>
                  <a:pt x="308" y="536"/>
                  <a:pt x="280" y="544"/>
                  <a:pt x="240" y="528"/>
                </a:cubicBezTo>
                <a:cubicBezTo>
                  <a:pt x="200" y="512"/>
                  <a:pt x="128" y="496"/>
                  <a:pt x="96" y="432"/>
                </a:cubicBezTo>
                <a:cubicBezTo>
                  <a:pt x="64" y="368"/>
                  <a:pt x="64" y="216"/>
                  <a:pt x="48" y="144"/>
                </a:cubicBezTo>
                <a:cubicBezTo>
                  <a:pt x="32" y="72"/>
                  <a:pt x="8" y="24"/>
                  <a:pt x="0" y="0"/>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Freeform 20"/>
          <p:cNvSpPr>
            <a:spLocks/>
          </p:cNvSpPr>
          <p:nvPr/>
        </p:nvSpPr>
        <p:spPr bwMode="auto">
          <a:xfrm>
            <a:off x="5181600" y="2894013"/>
            <a:ext cx="798513" cy="1230312"/>
          </a:xfrm>
          <a:custGeom>
            <a:avLst/>
            <a:gdLst>
              <a:gd name="T0" fmla="*/ 2147483647 w 672"/>
              <a:gd name="T1" fmla="*/ 2147483647 h 240"/>
              <a:gd name="T2" fmla="*/ 2147483647 w 672"/>
              <a:gd name="T3" fmla="*/ 2147483647 h 240"/>
              <a:gd name="T4" fmla="*/ 2147483647 w 672"/>
              <a:gd name="T5" fmla="*/ 2147483647 h 240"/>
              <a:gd name="T6" fmla="*/ 0 w 672"/>
              <a:gd name="T7" fmla="*/ 0 h 240"/>
              <a:gd name="T8" fmla="*/ 0 60000 65536"/>
              <a:gd name="T9" fmla="*/ 0 60000 65536"/>
              <a:gd name="T10" fmla="*/ 0 60000 65536"/>
              <a:gd name="T11" fmla="*/ 0 60000 65536"/>
              <a:gd name="T12" fmla="*/ 0 w 672"/>
              <a:gd name="T13" fmla="*/ 0 h 240"/>
              <a:gd name="T14" fmla="*/ 672 w 672"/>
              <a:gd name="T15" fmla="*/ 240 h 240"/>
            </a:gdLst>
            <a:ahLst/>
            <a:cxnLst>
              <a:cxn ang="T8">
                <a:pos x="T0" y="T1"/>
              </a:cxn>
              <a:cxn ang="T9">
                <a:pos x="T2" y="T3"/>
              </a:cxn>
              <a:cxn ang="T10">
                <a:pos x="T4" y="T5"/>
              </a:cxn>
              <a:cxn ang="T11">
                <a:pos x="T6" y="T7"/>
              </a:cxn>
            </a:cxnLst>
            <a:rect l="T12" t="T13" r="T14" b="T15"/>
            <a:pathLst>
              <a:path w="672" h="240">
                <a:moveTo>
                  <a:pt x="672" y="240"/>
                </a:moveTo>
                <a:cubicBezTo>
                  <a:pt x="624" y="208"/>
                  <a:pt x="576" y="176"/>
                  <a:pt x="480" y="144"/>
                </a:cubicBezTo>
                <a:cubicBezTo>
                  <a:pt x="384" y="112"/>
                  <a:pt x="176" y="72"/>
                  <a:pt x="96" y="48"/>
                </a:cubicBezTo>
                <a:cubicBezTo>
                  <a:pt x="16" y="24"/>
                  <a:pt x="16" y="8"/>
                  <a:pt x="0" y="0"/>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 name="Freeform 21"/>
          <p:cNvSpPr>
            <a:spLocks/>
          </p:cNvSpPr>
          <p:nvPr/>
        </p:nvSpPr>
        <p:spPr bwMode="auto">
          <a:xfrm rot="5400000">
            <a:off x="5099844" y="2215356"/>
            <a:ext cx="628650" cy="617538"/>
          </a:xfrm>
          <a:custGeom>
            <a:avLst/>
            <a:gdLst>
              <a:gd name="T0" fmla="*/ 2147483647 w 336"/>
              <a:gd name="T1" fmla="*/ 2147483647 h 544"/>
              <a:gd name="T2" fmla="*/ 2147483647 w 336"/>
              <a:gd name="T3" fmla="*/ 2147483647 h 544"/>
              <a:gd name="T4" fmla="*/ 2147483647 w 336"/>
              <a:gd name="T5" fmla="*/ 2147483647 h 544"/>
              <a:gd name="T6" fmla="*/ 2147483647 w 336"/>
              <a:gd name="T7" fmla="*/ 2147483647 h 544"/>
              <a:gd name="T8" fmla="*/ 0 w 336"/>
              <a:gd name="T9" fmla="*/ 0 h 544"/>
              <a:gd name="T10" fmla="*/ 0 60000 65536"/>
              <a:gd name="T11" fmla="*/ 0 60000 65536"/>
              <a:gd name="T12" fmla="*/ 0 60000 65536"/>
              <a:gd name="T13" fmla="*/ 0 60000 65536"/>
              <a:gd name="T14" fmla="*/ 0 60000 65536"/>
              <a:gd name="T15" fmla="*/ 0 w 336"/>
              <a:gd name="T16" fmla="*/ 0 h 544"/>
              <a:gd name="T17" fmla="*/ 336 w 336"/>
              <a:gd name="T18" fmla="*/ 544 h 544"/>
            </a:gdLst>
            <a:ahLst/>
            <a:cxnLst>
              <a:cxn ang="T10">
                <a:pos x="T0" y="T1"/>
              </a:cxn>
              <a:cxn ang="T11">
                <a:pos x="T2" y="T3"/>
              </a:cxn>
              <a:cxn ang="T12">
                <a:pos x="T4" y="T5"/>
              </a:cxn>
              <a:cxn ang="T13">
                <a:pos x="T6" y="T7"/>
              </a:cxn>
              <a:cxn ang="T14">
                <a:pos x="T8" y="T9"/>
              </a:cxn>
            </a:cxnLst>
            <a:rect l="T15" t="T16" r="T17" b="T18"/>
            <a:pathLst>
              <a:path w="336" h="544">
                <a:moveTo>
                  <a:pt x="336" y="528"/>
                </a:moveTo>
                <a:cubicBezTo>
                  <a:pt x="308" y="536"/>
                  <a:pt x="280" y="544"/>
                  <a:pt x="240" y="528"/>
                </a:cubicBezTo>
                <a:cubicBezTo>
                  <a:pt x="200" y="512"/>
                  <a:pt x="128" y="496"/>
                  <a:pt x="96" y="432"/>
                </a:cubicBezTo>
                <a:cubicBezTo>
                  <a:pt x="64" y="368"/>
                  <a:pt x="64" y="216"/>
                  <a:pt x="48" y="144"/>
                </a:cubicBezTo>
                <a:cubicBezTo>
                  <a:pt x="32" y="72"/>
                  <a:pt x="8" y="24"/>
                  <a:pt x="0" y="0"/>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14"/>
          <p:cNvSpPr>
            <a:spLocks/>
          </p:cNvSpPr>
          <p:nvPr/>
        </p:nvSpPr>
        <p:spPr bwMode="auto">
          <a:xfrm>
            <a:off x="6629400" y="3886200"/>
            <a:ext cx="914400" cy="546100"/>
          </a:xfrm>
          <a:custGeom>
            <a:avLst/>
            <a:gdLst>
              <a:gd name="T0" fmla="*/ 2147483647 w 864"/>
              <a:gd name="T1" fmla="*/ 2147483647 h 296"/>
              <a:gd name="T2" fmla="*/ 2147483647 w 864"/>
              <a:gd name="T3" fmla="*/ 2147483647 h 296"/>
              <a:gd name="T4" fmla="*/ 2147483647 w 864"/>
              <a:gd name="T5" fmla="*/ 2147483647 h 296"/>
              <a:gd name="T6" fmla="*/ 2147483647 w 864"/>
              <a:gd name="T7" fmla="*/ 2147483647 h 296"/>
              <a:gd name="T8" fmla="*/ 0 w 864"/>
              <a:gd name="T9" fmla="*/ 2147483647 h 296"/>
              <a:gd name="T10" fmla="*/ 0 60000 65536"/>
              <a:gd name="T11" fmla="*/ 0 60000 65536"/>
              <a:gd name="T12" fmla="*/ 0 60000 65536"/>
              <a:gd name="T13" fmla="*/ 0 60000 65536"/>
              <a:gd name="T14" fmla="*/ 0 60000 65536"/>
              <a:gd name="T15" fmla="*/ 0 w 864"/>
              <a:gd name="T16" fmla="*/ 0 h 296"/>
              <a:gd name="T17" fmla="*/ 864 w 864"/>
              <a:gd name="T18" fmla="*/ 296 h 296"/>
            </a:gdLst>
            <a:ahLst/>
            <a:cxnLst>
              <a:cxn ang="T10">
                <a:pos x="T0" y="T1"/>
              </a:cxn>
              <a:cxn ang="T11">
                <a:pos x="T2" y="T3"/>
              </a:cxn>
              <a:cxn ang="T12">
                <a:pos x="T4" y="T5"/>
              </a:cxn>
              <a:cxn ang="T13">
                <a:pos x="T6" y="T7"/>
              </a:cxn>
              <a:cxn ang="T14">
                <a:pos x="T8" y="T9"/>
              </a:cxn>
            </a:cxnLst>
            <a:rect l="T15" t="T16" r="T17" b="T18"/>
            <a:pathLst>
              <a:path w="864" h="296">
                <a:moveTo>
                  <a:pt x="864" y="8"/>
                </a:moveTo>
                <a:cubicBezTo>
                  <a:pt x="820" y="4"/>
                  <a:pt x="776" y="0"/>
                  <a:pt x="720" y="8"/>
                </a:cubicBezTo>
                <a:cubicBezTo>
                  <a:pt x="664" y="16"/>
                  <a:pt x="600" y="32"/>
                  <a:pt x="528" y="56"/>
                </a:cubicBezTo>
                <a:cubicBezTo>
                  <a:pt x="456" y="80"/>
                  <a:pt x="376" y="112"/>
                  <a:pt x="288" y="152"/>
                </a:cubicBezTo>
                <a:cubicBezTo>
                  <a:pt x="200" y="192"/>
                  <a:pt x="48" y="272"/>
                  <a:pt x="0" y="296"/>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8"/>
          <p:cNvSpPr>
            <a:spLocks/>
          </p:cNvSpPr>
          <p:nvPr/>
        </p:nvSpPr>
        <p:spPr bwMode="auto">
          <a:xfrm rot="-3965034">
            <a:off x="9285287" y="2028826"/>
            <a:ext cx="938213" cy="1084262"/>
          </a:xfrm>
          <a:custGeom>
            <a:avLst/>
            <a:gdLst>
              <a:gd name="T0" fmla="*/ 2147483647 w 768"/>
              <a:gd name="T1" fmla="*/ 2147483647 h 152"/>
              <a:gd name="T2" fmla="*/ 2147483647 w 768"/>
              <a:gd name="T3" fmla="*/ 2147483647 h 152"/>
              <a:gd name="T4" fmla="*/ 2147483647 w 768"/>
              <a:gd name="T5" fmla="*/ 2147483647 h 152"/>
              <a:gd name="T6" fmla="*/ 2147483647 w 768"/>
              <a:gd name="T7" fmla="*/ 2147483647 h 152"/>
              <a:gd name="T8" fmla="*/ 0 w 768"/>
              <a:gd name="T9" fmla="*/ 2147483647 h 152"/>
              <a:gd name="T10" fmla="*/ 0 60000 65536"/>
              <a:gd name="T11" fmla="*/ 0 60000 65536"/>
              <a:gd name="T12" fmla="*/ 0 60000 65536"/>
              <a:gd name="T13" fmla="*/ 0 60000 65536"/>
              <a:gd name="T14" fmla="*/ 0 60000 65536"/>
              <a:gd name="T15" fmla="*/ 0 w 768"/>
              <a:gd name="T16" fmla="*/ 0 h 152"/>
              <a:gd name="T17" fmla="*/ 768 w 768"/>
              <a:gd name="T18" fmla="*/ 152 h 152"/>
            </a:gdLst>
            <a:ahLst/>
            <a:cxnLst>
              <a:cxn ang="T10">
                <a:pos x="T0" y="T1"/>
              </a:cxn>
              <a:cxn ang="T11">
                <a:pos x="T2" y="T3"/>
              </a:cxn>
              <a:cxn ang="T12">
                <a:pos x="T4" y="T5"/>
              </a:cxn>
              <a:cxn ang="T13">
                <a:pos x="T6" y="T7"/>
              </a:cxn>
              <a:cxn ang="T14">
                <a:pos x="T8" y="T9"/>
              </a:cxn>
            </a:cxnLst>
            <a:rect l="T15" t="T16" r="T17" b="T18"/>
            <a:pathLst>
              <a:path w="768" h="152">
                <a:moveTo>
                  <a:pt x="768" y="152"/>
                </a:moveTo>
                <a:cubicBezTo>
                  <a:pt x="728" y="116"/>
                  <a:pt x="688" y="80"/>
                  <a:pt x="624" y="56"/>
                </a:cubicBezTo>
                <a:cubicBezTo>
                  <a:pt x="560" y="32"/>
                  <a:pt x="456" y="16"/>
                  <a:pt x="384" y="8"/>
                </a:cubicBezTo>
                <a:cubicBezTo>
                  <a:pt x="312" y="0"/>
                  <a:pt x="256" y="8"/>
                  <a:pt x="192" y="8"/>
                </a:cubicBezTo>
                <a:cubicBezTo>
                  <a:pt x="128" y="8"/>
                  <a:pt x="32" y="8"/>
                  <a:pt x="0" y="8"/>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14"/>
          <p:cNvSpPr>
            <a:spLocks/>
          </p:cNvSpPr>
          <p:nvPr/>
        </p:nvSpPr>
        <p:spPr bwMode="auto">
          <a:xfrm>
            <a:off x="8458200" y="2819400"/>
            <a:ext cx="609600" cy="609600"/>
          </a:xfrm>
          <a:custGeom>
            <a:avLst/>
            <a:gdLst>
              <a:gd name="T0" fmla="*/ 2147483647 w 864"/>
              <a:gd name="T1" fmla="*/ 2147483647 h 296"/>
              <a:gd name="T2" fmla="*/ 2147483647 w 864"/>
              <a:gd name="T3" fmla="*/ 2147483647 h 296"/>
              <a:gd name="T4" fmla="*/ 2147483647 w 864"/>
              <a:gd name="T5" fmla="*/ 2147483647 h 296"/>
              <a:gd name="T6" fmla="*/ 2147483647 w 864"/>
              <a:gd name="T7" fmla="*/ 2147483647 h 296"/>
              <a:gd name="T8" fmla="*/ 0 w 864"/>
              <a:gd name="T9" fmla="*/ 2147483647 h 296"/>
              <a:gd name="T10" fmla="*/ 0 60000 65536"/>
              <a:gd name="T11" fmla="*/ 0 60000 65536"/>
              <a:gd name="T12" fmla="*/ 0 60000 65536"/>
              <a:gd name="T13" fmla="*/ 0 60000 65536"/>
              <a:gd name="T14" fmla="*/ 0 60000 65536"/>
              <a:gd name="T15" fmla="*/ 0 w 864"/>
              <a:gd name="T16" fmla="*/ 0 h 296"/>
              <a:gd name="T17" fmla="*/ 864 w 864"/>
              <a:gd name="T18" fmla="*/ 296 h 296"/>
            </a:gdLst>
            <a:ahLst/>
            <a:cxnLst>
              <a:cxn ang="T10">
                <a:pos x="T0" y="T1"/>
              </a:cxn>
              <a:cxn ang="T11">
                <a:pos x="T2" y="T3"/>
              </a:cxn>
              <a:cxn ang="T12">
                <a:pos x="T4" y="T5"/>
              </a:cxn>
              <a:cxn ang="T13">
                <a:pos x="T6" y="T7"/>
              </a:cxn>
              <a:cxn ang="T14">
                <a:pos x="T8" y="T9"/>
              </a:cxn>
            </a:cxnLst>
            <a:rect l="T15" t="T16" r="T17" b="T18"/>
            <a:pathLst>
              <a:path w="864" h="296">
                <a:moveTo>
                  <a:pt x="864" y="8"/>
                </a:moveTo>
                <a:cubicBezTo>
                  <a:pt x="820" y="4"/>
                  <a:pt x="776" y="0"/>
                  <a:pt x="720" y="8"/>
                </a:cubicBezTo>
                <a:cubicBezTo>
                  <a:pt x="664" y="16"/>
                  <a:pt x="600" y="32"/>
                  <a:pt x="528" y="56"/>
                </a:cubicBezTo>
                <a:cubicBezTo>
                  <a:pt x="456" y="80"/>
                  <a:pt x="376" y="112"/>
                  <a:pt x="288" y="152"/>
                </a:cubicBezTo>
                <a:cubicBezTo>
                  <a:pt x="200" y="192"/>
                  <a:pt x="48" y="272"/>
                  <a:pt x="0" y="296"/>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15"/>
          <p:cNvSpPr>
            <a:spLocks/>
          </p:cNvSpPr>
          <p:nvPr/>
        </p:nvSpPr>
        <p:spPr bwMode="auto">
          <a:xfrm flipV="1">
            <a:off x="7620000" y="3429000"/>
            <a:ext cx="914400" cy="457200"/>
          </a:xfrm>
          <a:custGeom>
            <a:avLst/>
            <a:gdLst>
              <a:gd name="T0" fmla="*/ 2147483647 w 336"/>
              <a:gd name="T1" fmla="*/ 2147483647 h 544"/>
              <a:gd name="T2" fmla="*/ 2147483647 w 336"/>
              <a:gd name="T3" fmla="*/ 2147483647 h 544"/>
              <a:gd name="T4" fmla="*/ 2147483647 w 336"/>
              <a:gd name="T5" fmla="*/ 2147483647 h 544"/>
              <a:gd name="T6" fmla="*/ 2147483647 w 336"/>
              <a:gd name="T7" fmla="*/ 2147483647 h 544"/>
              <a:gd name="T8" fmla="*/ 0 w 336"/>
              <a:gd name="T9" fmla="*/ 0 h 544"/>
              <a:gd name="T10" fmla="*/ 0 60000 65536"/>
              <a:gd name="T11" fmla="*/ 0 60000 65536"/>
              <a:gd name="T12" fmla="*/ 0 60000 65536"/>
              <a:gd name="T13" fmla="*/ 0 60000 65536"/>
              <a:gd name="T14" fmla="*/ 0 60000 65536"/>
              <a:gd name="T15" fmla="*/ 0 w 336"/>
              <a:gd name="T16" fmla="*/ 0 h 544"/>
              <a:gd name="T17" fmla="*/ 336 w 336"/>
              <a:gd name="T18" fmla="*/ 544 h 544"/>
            </a:gdLst>
            <a:ahLst/>
            <a:cxnLst>
              <a:cxn ang="T10">
                <a:pos x="T0" y="T1"/>
              </a:cxn>
              <a:cxn ang="T11">
                <a:pos x="T2" y="T3"/>
              </a:cxn>
              <a:cxn ang="T12">
                <a:pos x="T4" y="T5"/>
              </a:cxn>
              <a:cxn ang="T13">
                <a:pos x="T6" y="T7"/>
              </a:cxn>
              <a:cxn ang="T14">
                <a:pos x="T8" y="T9"/>
              </a:cxn>
            </a:cxnLst>
            <a:rect l="T15" t="T16" r="T17" b="T18"/>
            <a:pathLst>
              <a:path w="336" h="544">
                <a:moveTo>
                  <a:pt x="336" y="528"/>
                </a:moveTo>
                <a:cubicBezTo>
                  <a:pt x="308" y="536"/>
                  <a:pt x="280" y="544"/>
                  <a:pt x="240" y="528"/>
                </a:cubicBezTo>
                <a:cubicBezTo>
                  <a:pt x="200" y="512"/>
                  <a:pt x="128" y="496"/>
                  <a:pt x="96" y="432"/>
                </a:cubicBezTo>
                <a:cubicBezTo>
                  <a:pt x="64" y="368"/>
                  <a:pt x="64" y="216"/>
                  <a:pt x="48" y="144"/>
                </a:cubicBezTo>
                <a:cubicBezTo>
                  <a:pt x="32" y="72"/>
                  <a:pt x="8" y="24"/>
                  <a:pt x="0" y="0"/>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9"/>
          <p:cNvSpPr>
            <a:spLocks/>
          </p:cNvSpPr>
          <p:nvPr/>
        </p:nvSpPr>
        <p:spPr bwMode="auto">
          <a:xfrm rot="-7090635">
            <a:off x="4594225" y="3897313"/>
            <a:ext cx="250825" cy="663575"/>
          </a:xfrm>
          <a:custGeom>
            <a:avLst/>
            <a:gdLst>
              <a:gd name="T0" fmla="*/ 2147483647 w 288"/>
              <a:gd name="T1" fmla="*/ 2147483647 h 432"/>
              <a:gd name="T2" fmla="*/ 2147483647 w 288"/>
              <a:gd name="T3" fmla="*/ 2147483647 h 432"/>
              <a:gd name="T4" fmla="*/ 0 w 288"/>
              <a:gd name="T5" fmla="*/ 0 h 432"/>
              <a:gd name="T6" fmla="*/ 0 60000 65536"/>
              <a:gd name="T7" fmla="*/ 0 60000 65536"/>
              <a:gd name="T8" fmla="*/ 0 60000 65536"/>
              <a:gd name="T9" fmla="*/ 0 w 288"/>
              <a:gd name="T10" fmla="*/ 0 h 432"/>
              <a:gd name="T11" fmla="*/ 288 w 288"/>
              <a:gd name="T12" fmla="*/ 432 h 432"/>
            </a:gdLst>
            <a:ahLst/>
            <a:cxnLst>
              <a:cxn ang="T6">
                <a:pos x="T0" y="T1"/>
              </a:cxn>
              <a:cxn ang="T7">
                <a:pos x="T2" y="T3"/>
              </a:cxn>
              <a:cxn ang="T8">
                <a:pos x="T4" y="T5"/>
              </a:cxn>
            </a:cxnLst>
            <a:rect l="T9" t="T10" r="T11" b="T12"/>
            <a:pathLst>
              <a:path w="288" h="432">
                <a:moveTo>
                  <a:pt x="288" y="432"/>
                </a:moveTo>
                <a:cubicBezTo>
                  <a:pt x="240" y="348"/>
                  <a:pt x="192" y="264"/>
                  <a:pt x="144" y="192"/>
                </a:cubicBezTo>
                <a:cubicBezTo>
                  <a:pt x="96" y="120"/>
                  <a:pt x="32" y="40"/>
                  <a:pt x="0" y="0"/>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15"/>
          <p:cNvSpPr>
            <a:spLocks/>
          </p:cNvSpPr>
          <p:nvPr/>
        </p:nvSpPr>
        <p:spPr bwMode="auto">
          <a:xfrm rot="7954563" flipH="1" flipV="1">
            <a:off x="4014788" y="4357688"/>
            <a:ext cx="381000" cy="311150"/>
          </a:xfrm>
          <a:custGeom>
            <a:avLst/>
            <a:gdLst>
              <a:gd name="T0" fmla="*/ 2147483647 w 336"/>
              <a:gd name="T1" fmla="*/ 2147483647 h 544"/>
              <a:gd name="T2" fmla="*/ 2147483647 w 336"/>
              <a:gd name="T3" fmla="*/ 2147483647 h 544"/>
              <a:gd name="T4" fmla="*/ 2147483647 w 336"/>
              <a:gd name="T5" fmla="*/ 2147483647 h 544"/>
              <a:gd name="T6" fmla="*/ 2147483647 w 336"/>
              <a:gd name="T7" fmla="*/ 2147483647 h 544"/>
              <a:gd name="T8" fmla="*/ 0 w 336"/>
              <a:gd name="T9" fmla="*/ 0 h 544"/>
              <a:gd name="T10" fmla="*/ 0 60000 65536"/>
              <a:gd name="T11" fmla="*/ 0 60000 65536"/>
              <a:gd name="T12" fmla="*/ 0 60000 65536"/>
              <a:gd name="T13" fmla="*/ 0 60000 65536"/>
              <a:gd name="T14" fmla="*/ 0 60000 65536"/>
              <a:gd name="T15" fmla="*/ 0 w 336"/>
              <a:gd name="T16" fmla="*/ 0 h 544"/>
              <a:gd name="T17" fmla="*/ 336 w 336"/>
              <a:gd name="T18" fmla="*/ 544 h 544"/>
            </a:gdLst>
            <a:ahLst/>
            <a:cxnLst>
              <a:cxn ang="T10">
                <a:pos x="T0" y="T1"/>
              </a:cxn>
              <a:cxn ang="T11">
                <a:pos x="T2" y="T3"/>
              </a:cxn>
              <a:cxn ang="T12">
                <a:pos x="T4" y="T5"/>
              </a:cxn>
              <a:cxn ang="T13">
                <a:pos x="T6" y="T7"/>
              </a:cxn>
              <a:cxn ang="T14">
                <a:pos x="T8" y="T9"/>
              </a:cxn>
            </a:cxnLst>
            <a:rect l="T15" t="T16" r="T17" b="T18"/>
            <a:pathLst>
              <a:path w="336" h="544">
                <a:moveTo>
                  <a:pt x="336" y="528"/>
                </a:moveTo>
                <a:cubicBezTo>
                  <a:pt x="308" y="536"/>
                  <a:pt x="280" y="544"/>
                  <a:pt x="240" y="528"/>
                </a:cubicBezTo>
                <a:cubicBezTo>
                  <a:pt x="200" y="512"/>
                  <a:pt x="128" y="496"/>
                  <a:pt x="96" y="432"/>
                </a:cubicBezTo>
                <a:cubicBezTo>
                  <a:pt x="64" y="368"/>
                  <a:pt x="64" y="216"/>
                  <a:pt x="48" y="144"/>
                </a:cubicBezTo>
                <a:cubicBezTo>
                  <a:pt x="32" y="72"/>
                  <a:pt x="8" y="24"/>
                  <a:pt x="0" y="0"/>
                </a:cubicBezTo>
              </a:path>
            </a:pathLst>
          </a:custGeom>
          <a:noFill/>
          <a:ln w="57150">
            <a:solidFill>
              <a:srgbClr val="FF0066"/>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5" name="TextBox 29"/>
          <p:cNvSpPr txBox="1">
            <a:spLocks noChangeArrowheads="1"/>
          </p:cNvSpPr>
          <p:nvPr/>
        </p:nvSpPr>
        <p:spPr bwMode="auto">
          <a:xfrm>
            <a:off x="2895600" y="228600"/>
            <a:ext cx="7162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dirty="0">
                <a:solidFill>
                  <a:srgbClr val="FF0000"/>
                </a:solidFill>
                <a:latin typeface="Times New Roman" panose="02020603050405020304" pitchFamily="18" charset="0"/>
                <a:cs typeface="Times New Roman" panose="02020603050405020304" pitchFamily="18" charset="0"/>
              </a:rPr>
              <a:t>CUỘC HÀNH TRÌNH CỦA  HẠM ĐỘI MA-GEN-LĂNG</a:t>
            </a:r>
            <a:endParaRPr lang="vi-VN" altLang="en-US" sz="2000" b="1" dirty="0">
              <a:solidFill>
                <a:srgbClr val="FF0000"/>
              </a:solidFill>
              <a:latin typeface="Times New Roman" panose="02020603050405020304" pitchFamily="18" charset="0"/>
              <a:cs typeface="Times New Roman" panose="02020603050405020304" pitchFamily="18" charset="0"/>
            </a:endParaRPr>
          </a:p>
        </p:txBody>
      </p:sp>
      <p:sp>
        <p:nvSpPr>
          <p:cNvPr id="24596" name="TextBox 30"/>
          <p:cNvSpPr txBox="1">
            <a:spLocks noChangeArrowheads="1"/>
          </p:cNvSpPr>
          <p:nvPr/>
        </p:nvSpPr>
        <p:spPr bwMode="auto">
          <a:xfrm>
            <a:off x="4724400" y="1905000"/>
            <a:ext cx="13716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dirty="0"/>
              <a:t>ĐẠI</a:t>
            </a:r>
          </a:p>
          <a:p>
            <a:pPr eaLnBrk="1" hangingPunct="1"/>
            <a:endParaRPr lang="en-US" altLang="en-US" sz="1400" dirty="0"/>
          </a:p>
          <a:p>
            <a:pPr eaLnBrk="1" hangingPunct="1"/>
            <a:r>
              <a:rPr lang="en-US" altLang="en-US" sz="1400" dirty="0"/>
              <a:t> </a:t>
            </a:r>
          </a:p>
          <a:p>
            <a:pPr eaLnBrk="1" hangingPunct="1"/>
            <a:endParaRPr lang="en-US" altLang="en-US" sz="1400" dirty="0"/>
          </a:p>
          <a:p>
            <a:pPr eaLnBrk="1" hangingPunct="1"/>
            <a:r>
              <a:rPr lang="en-US" altLang="en-US" sz="1400" dirty="0"/>
              <a:t>  </a:t>
            </a:r>
          </a:p>
          <a:p>
            <a:pPr eaLnBrk="1" hangingPunct="1"/>
            <a:r>
              <a:rPr lang="en-US" altLang="en-US" sz="1400" dirty="0"/>
              <a:t> TÂY </a:t>
            </a:r>
          </a:p>
          <a:p>
            <a:pPr eaLnBrk="1" hangingPunct="1"/>
            <a:endParaRPr lang="en-US" altLang="en-US" sz="1400" dirty="0"/>
          </a:p>
          <a:p>
            <a:pPr eaLnBrk="1" hangingPunct="1"/>
            <a:endParaRPr lang="en-US" altLang="en-US" sz="1400" dirty="0"/>
          </a:p>
          <a:p>
            <a:pPr eaLnBrk="1" hangingPunct="1"/>
            <a:r>
              <a:rPr lang="en-US" altLang="en-US" sz="1400" dirty="0"/>
              <a:t>  </a:t>
            </a:r>
          </a:p>
          <a:p>
            <a:pPr eaLnBrk="1" hangingPunct="1"/>
            <a:r>
              <a:rPr lang="en-US" altLang="en-US" sz="1400" dirty="0"/>
              <a:t>    </a:t>
            </a:r>
          </a:p>
          <a:p>
            <a:pPr eaLnBrk="1" hangingPunct="1"/>
            <a:r>
              <a:rPr lang="en-US" altLang="en-US" sz="1400" dirty="0"/>
              <a:t>  DƯƠNG</a:t>
            </a:r>
            <a:endParaRPr lang="vi-VN" altLang="en-US" sz="1400" dirty="0"/>
          </a:p>
        </p:txBody>
      </p:sp>
      <p:sp>
        <p:nvSpPr>
          <p:cNvPr id="24597" name="TextBox 31"/>
          <p:cNvSpPr txBox="1">
            <a:spLocks noChangeArrowheads="1"/>
          </p:cNvSpPr>
          <p:nvPr/>
        </p:nvSpPr>
        <p:spPr bwMode="auto">
          <a:xfrm>
            <a:off x="2133600" y="2286000"/>
            <a:ext cx="1219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dirty="0"/>
              <a:t>THÁI</a:t>
            </a:r>
          </a:p>
          <a:p>
            <a:pPr eaLnBrk="1" hangingPunct="1"/>
            <a:endParaRPr lang="en-US" altLang="en-US" sz="1400" dirty="0"/>
          </a:p>
          <a:p>
            <a:pPr eaLnBrk="1" hangingPunct="1"/>
            <a:endParaRPr lang="en-US" altLang="en-US" sz="1400" dirty="0"/>
          </a:p>
          <a:p>
            <a:pPr eaLnBrk="1" hangingPunct="1"/>
            <a:endParaRPr lang="en-US" altLang="en-US" sz="1400" dirty="0"/>
          </a:p>
          <a:p>
            <a:pPr eaLnBrk="1" hangingPunct="1"/>
            <a:r>
              <a:rPr lang="en-US" altLang="en-US" sz="1400" dirty="0"/>
              <a:t> BÌNH </a:t>
            </a:r>
          </a:p>
          <a:p>
            <a:pPr eaLnBrk="1" hangingPunct="1"/>
            <a:endParaRPr lang="en-US" altLang="en-US" sz="1400" dirty="0"/>
          </a:p>
          <a:p>
            <a:pPr eaLnBrk="1" hangingPunct="1"/>
            <a:endParaRPr lang="en-US" altLang="en-US" sz="1400" dirty="0"/>
          </a:p>
          <a:p>
            <a:pPr eaLnBrk="1" hangingPunct="1"/>
            <a:endParaRPr lang="en-US" altLang="en-US" sz="1400" dirty="0"/>
          </a:p>
          <a:p>
            <a:pPr eaLnBrk="1" hangingPunct="1"/>
            <a:r>
              <a:rPr lang="en-US" altLang="en-US" sz="1400" dirty="0"/>
              <a:t>DƯƠNG</a:t>
            </a:r>
            <a:endParaRPr lang="vi-VN" altLang="en-US" sz="1400" dirty="0"/>
          </a:p>
        </p:txBody>
      </p:sp>
      <p:sp>
        <p:nvSpPr>
          <p:cNvPr id="24598" name="TextBox 32"/>
          <p:cNvSpPr txBox="1">
            <a:spLocks noChangeArrowheads="1"/>
          </p:cNvSpPr>
          <p:nvPr/>
        </p:nvSpPr>
        <p:spPr bwMode="auto">
          <a:xfrm>
            <a:off x="9448800" y="1981200"/>
            <a:ext cx="1219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t>THÁI</a:t>
            </a:r>
          </a:p>
          <a:p>
            <a:pPr eaLnBrk="1" hangingPunct="1"/>
            <a:endParaRPr lang="en-US" altLang="en-US" sz="1400"/>
          </a:p>
          <a:p>
            <a:pPr eaLnBrk="1" hangingPunct="1"/>
            <a:endParaRPr lang="en-US" altLang="en-US" sz="1400"/>
          </a:p>
          <a:p>
            <a:pPr eaLnBrk="1" hangingPunct="1"/>
            <a:r>
              <a:rPr lang="en-US" altLang="en-US" sz="1400"/>
              <a:t> BÌNH </a:t>
            </a:r>
          </a:p>
          <a:p>
            <a:pPr eaLnBrk="1" hangingPunct="1"/>
            <a:endParaRPr lang="en-US" altLang="en-US" sz="1400"/>
          </a:p>
          <a:p>
            <a:pPr eaLnBrk="1" hangingPunct="1"/>
            <a:endParaRPr lang="en-US" altLang="en-US" sz="1400"/>
          </a:p>
          <a:p>
            <a:pPr eaLnBrk="1" hangingPunct="1"/>
            <a:r>
              <a:rPr lang="en-US" altLang="en-US" sz="1400"/>
              <a:t>DƯƠNGss</a:t>
            </a:r>
            <a:endParaRPr lang="vi-VN" altLang="en-US" sz="1400"/>
          </a:p>
        </p:txBody>
      </p:sp>
      <p:sp>
        <p:nvSpPr>
          <p:cNvPr id="24599" name="TextBox 33"/>
          <p:cNvSpPr txBox="1">
            <a:spLocks noChangeArrowheads="1"/>
          </p:cNvSpPr>
          <p:nvPr/>
        </p:nvSpPr>
        <p:spPr bwMode="auto">
          <a:xfrm>
            <a:off x="7239000" y="2667000"/>
            <a:ext cx="1905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t>ẤN </a:t>
            </a:r>
          </a:p>
          <a:p>
            <a:pPr eaLnBrk="1" hangingPunct="1"/>
            <a:endParaRPr lang="en-US" altLang="en-US" sz="1400"/>
          </a:p>
          <a:p>
            <a:pPr eaLnBrk="1" hangingPunct="1"/>
            <a:endParaRPr lang="en-US" altLang="en-US" sz="1400"/>
          </a:p>
          <a:p>
            <a:pPr eaLnBrk="1" hangingPunct="1"/>
            <a:r>
              <a:rPr lang="en-US" altLang="en-US" sz="1400"/>
              <a:t>ĐỘ</a:t>
            </a:r>
          </a:p>
          <a:p>
            <a:pPr eaLnBrk="1" hangingPunct="1"/>
            <a:endParaRPr lang="en-US" altLang="en-US" sz="1400"/>
          </a:p>
          <a:p>
            <a:pPr eaLnBrk="1" hangingPunct="1"/>
            <a:endParaRPr lang="en-US" altLang="en-US" sz="1400"/>
          </a:p>
          <a:p>
            <a:pPr eaLnBrk="1" hangingPunct="1"/>
            <a:r>
              <a:rPr lang="en-US" altLang="en-US" sz="1400"/>
              <a:t> DƯƠNG</a:t>
            </a:r>
            <a:endParaRPr lang="vi-VN" altLang="en-US" sz="1400"/>
          </a:p>
        </p:txBody>
      </p:sp>
      <p:sp>
        <p:nvSpPr>
          <p:cNvPr id="24600" name="TextBox 34"/>
          <p:cNvSpPr txBox="1">
            <a:spLocks noChangeArrowheads="1"/>
          </p:cNvSpPr>
          <p:nvPr/>
        </p:nvSpPr>
        <p:spPr bwMode="auto">
          <a:xfrm>
            <a:off x="4191000" y="35814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t>NAM</a:t>
            </a:r>
          </a:p>
          <a:p>
            <a:pPr eaLnBrk="1" hangingPunct="1"/>
            <a:endParaRPr lang="en-US" altLang="en-US" sz="1400"/>
          </a:p>
          <a:p>
            <a:pPr eaLnBrk="1" hangingPunct="1"/>
            <a:r>
              <a:rPr lang="en-US" altLang="en-US" sz="1400"/>
              <a:t>MỸ</a:t>
            </a:r>
            <a:endParaRPr lang="vi-VN" altLang="en-US" sz="1200"/>
          </a:p>
        </p:txBody>
      </p:sp>
      <p:sp>
        <p:nvSpPr>
          <p:cNvPr id="24601" name="TextBox 35"/>
          <p:cNvSpPr txBox="1">
            <a:spLocks noChangeArrowheads="1"/>
          </p:cNvSpPr>
          <p:nvPr/>
        </p:nvSpPr>
        <p:spPr bwMode="auto">
          <a:xfrm>
            <a:off x="3352800" y="1524000"/>
            <a:ext cx="685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dirty="0"/>
              <a:t>BĂC</a:t>
            </a:r>
          </a:p>
          <a:p>
            <a:pPr eaLnBrk="1" hangingPunct="1"/>
            <a:endParaRPr lang="en-US" altLang="en-US" sz="1400" dirty="0"/>
          </a:p>
          <a:p>
            <a:pPr eaLnBrk="1" hangingPunct="1"/>
            <a:r>
              <a:rPr lang="en-US" altLang="en-US" sz="1400" dirty="0"/>
              <a:t> MỸ</a:t>
            </a:r>
            <a:endParaRPr lang="vi-VN" altLang="en-US" sz="1400" dirty="0"/>
          </a:p>
        </p:txBody>
      </p:sp>
      <p:sp>
        <p:nvSpPr>
          <p:cNvPr id="24602" name="TextBox 36"/>
          <p:cNvSpPr txBox="1">
            <a:spLocks noChangeArrowheads="1"/>
          </p:cNvSpPr>
          <p:nvPr/>
        </p:nvSpPr>
        <p:spPr bwMode="auto">
          <a:xfrm>
            <a:off x="6096000" y="2819400"/>
            <a:ext cx="762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t>CHÂU</a:t>
            </a:r>
          </a:p>
          <a:p>
            <a:pPr eaLnBrk="1" hangingPunct="1"/>
            <a:endParaRPr lang="en-US" altLang="en-US" sz="1400"/>
          </a:p>
          <a:p>
            <a:pPr eaLnBrk="1" hangingPunct="1"/>
            <a:r>
              <a:rPr lang="en-US" altLang="en-US" sz="1400"/>
              <a:t>PHI</a:t>
            </a:r>
            <a:endParaRPr lang="vi-VN" altLang="en-US" sz="1400"/>
          </a:p>
        </p:txBody>
      </p:sp>
      <p:sp>
        <p:nvSpPr>
          <p:cNvPr id="24603" name="TextBox 37"/>
          <p:cNvSpPr txBox="1">
            <a:spLocks noChangeArrowheads="1"/>
          </p:cNvSpPr>
          <p:nvPr/>
        </p:nvSpPr>
        <p:spPr bwMode="auto">
          <a:xfrm>
            <a:off x="6096000" y="1600200"/>
            <a:ext cx="121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b="1" dirty="0">
                <a:solidFill>
                  <a:srgbClr val="FF0000"/>
                </a:solidFill>
              </a:rPr>
              <a:t>CHÂU   ÂU</a:t>
            </a:r>
            <a:endParaRPr lang="vi-VN" altLang="en-US" sz="1400" b="1" dirty="0">
              <a:solidFill>
                <a:srgbClr val="FF0000"/>
              </a:solidFill>
            </a:endParaRPr>
          </a:p>
        </p:txBody>
      </p:sp>
      <p:sp>
        <p:nvSpPr>
          <p:cNvPr id="24604" name="TextBox 38"/>
          <p:cNvSpPr txBox="1">
            <a:spLocks noChangeArrowheads="1"/>
          </p:cNvSpPr>
          <p:nvPr/>
        </p:nvSpPr>
        <p:spPr bwMode="auto">
          <a:xfrm>
            <a:off x="7543800" y="1828800"/>
            <a:ext cx="114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a:t>CHÂU  Á</a:t>
            </a:r>
            <a:endParaRPr lang="vi-VN"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par>
                                <p:cTn id="8" presetID="18" presetClass="entr" presetSubtype="1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downLeft)">
                                      <p:cBhvr>
                                        <p:cTn id="10" dur="2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strips(downLeft)">
                                      <p:cBhvr>
                                        <p:cTn id="15" dur="500"/>
                                        <p:tgtEl>
                                          <p:spTgt spid="28"/>
                                        </p:tgtEl>
                                      </p:cBhvr>
                                    </p:animEffect>
                                  </p:childTnLst>
                                </p:cTn>
                              </p:par>
                              <p:par>
                                <p:cTn id="16" presetID="18" presetClass="entr" presetSubtype="12"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strips(downLeft)">
                                      <p:cBhvr>
                                        <p:cTn id="18" dur="2000"/>
                                        <p:tgtEl>
                                          <p:spTgt spid="2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2000"/>
                                        <p:tgtEl>
                                          <p:spTgt spid="10"/>
                                        </p:tgtEl>
                                      </p:cBhvr>
                                    </p:animEffect>
                                  </p:childTnLst>
                                </p:cTn>
                              </p:par>
                              <p:par>
                                <p:cTn id="27" presetID="18" presetClass="entr" presetSubtype="12"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strips(downLeft)">
                                      <p:cBhvr>
                                        <p:cTn id="29" dur="5000"/>
                                        <p:tgtEl>
                                          <p:spTgt spid="1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8" presetClass="entr" presetSubtype="12"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strips(downLeft)">
                                      <p:cBhvr>
                                        <p:cTn id="34" dur="500"/>
                                        <p:tgtEl>
                                          <p:spTgt spid="25"/>
                                        </p:tgtEl>
                                      </p:cBhvr>
                                    </p:animEffect>
                                  </p:childTnLst>
                                </p:cTn>
                              </p:par>
                              <p:par>
                                <p:cTn id="35" presetID="18" presetClass="entr" presetSubtype="12"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strips(downLeft)">
                                      <p:cBhvr>
                                        <p:cTn id="37" dur="5000"/>
                                        <p:tgtEl>
                                          <p:spTgt spid="2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8" presetClass="entr" presetSubtype="12"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strips(downLeft)">
                                      <p:cBhvr>
                                        <p:cTn id="42" dur="500"/>
                                        <p:tgtEl>
                                          <p:spTgt spid="27"/>
                                        </p:tgtEl>
                                      </p:cBhvr>
                                    </p:animEffect>
                                  </p:childTnLst>
                                </p:cTn>
                              </p:par>
                              <p:par>
                                <p:cTn id="43" presetID="18" presetClass="entr" presetSubtype="12"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strips(downLeft)">
                                      <p:cBhvr>
                                        <p:cTn id="45" dur="5000"/>
                                        <p:tgtEl>
                                          <p:spTgt spid="2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down)">
                                      <p:cBhvr>
                                        <p:cTn id="50" dur="500"/>
                                        <p:tgtEl>
                                          <p:spTgt spid="17"/>
                                        </p:tgtEl>
                                      </p:cBhvr>
                                    </p:animEffect>
                                  </p:childTnLst>
                                </p:cTn>
                              </p:par>
                              <p:par>
                                <p:cTn id="51" presetID="22" presetClass="entr" presetSubtype="4"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down)">
                                      <p:cBhvr>
                                        <p:cTn id="53" dur="2000"/>
                                        <p:tgtEl>
                                          <p:spTgt spid="18"/>
                                        </p:tgtEl>
                                      </p:cBhvr>
                                    </p:animEffect>
                                  </p:childTnLst>
                                </p:cTn>
                              </p:par>
                              <p:par>
                                <p:cTn id="54" presetID="22" presetClass="entr" presetSubtype="4"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down)">
                                      <p:cBhvr>
                                        <p:cTn id="56" dur="5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297"/>
            <a:ext cx="12193057" cy="6858594"/>
          </a:xfrm>
          <a:prstGeom prst="rect">
            <a:avLst/>
          </a:prstGeom>
        </p:spPr>
      </p:pic>
      <p:sp>
        <p:nvSpPr>
          <p:cNvPr id="2" name="Cloud Callout 1"/>
          <p:cNvSpPr/>
          <p:nvPr/>
        </p:nvSpPr>
        <p:spPr>
          <a:xfrm>
            <a:off x="3556000" y="451556"/>
            <a:ext cx="5322637" cy="2737647"/>
          </a:xfrm>
          <a:prstGeom prst="cloudCallout">
            <a:avLst>
              <a:gd name="adj1" fmla="val -26488"/>
              <a:gd name="adj2" fmla="val 67194"/>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algn="ctr" eaLnBrk="1" fontAlgn="auto" hangingPunct="1">
              <a:spcBef>
                <a:spcPts val="0"/>
              </a:spcBef>
              <a:spcAft>
                <a:spcPts val="0"/>
              </a:spcAft>
              <a:defRPr/>
            </a:pPr>
            <a:r>
              <a:rPr lang="nl-NL" sz="3600" b="1" kern="0" dirty="0" smtClean="0">
                <a:solidFill>
                  <a:prstClr val="black"/>
                </a:solidFill>
                <a:latin typeface="Times New Roman" panose="02020603050405020304" pitchFamily="18" charset="0"/>
                <a:ea typeface="Times New Roman" panose="02020603050405020304" pitchFamily="18" charset="0"/>
                <a:cs typeface="+mn-cs"/>
              </a:rPr>
              <a:t>Nội dung đoạn 3, 4, 5 nói lên điều gì?</a:t>
            </a:r>
            <a:endParaRPr lang="en-US" sz="3600" b="1" kern="0" dirty="0" smtClean="0">
              <a:solidFill>
                <a:prstClr val="black"/>
              </a:solidFill>
              <a:latin typeface="Calibri" panose="020F0502020204030204"/>
              <a:cs typeface="+mn-cs"/>
            </a:endParaRPr>
          </a:p>
        </p:txBody>
      </p:sp>
      <p:sp>
        <p:nvSpPr>
          <p:cNvPr id="3" name="Horizontal Scroll 2"/>
          <p:cNvSpPr/>
          <p:nvPr/>
        </p:nvSpPr>
        <p:spPr>
          <a:xfrm>
            <a:off x="1362083" y="3705185"/>
            <a:ext cx="9780050" cy="1566725"/>
          </a:xfrm>
          <a:prstGeom prst="horizontalScroll">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w="6350" cap="flat" cmpd="sng" algn="ctr">
            <a:solidFill>
              <a:srgbClr val="FFC000"/>
            </a:solidFill>
            <a:prstDash val="solid"/>
            <a:miter lim="800000"/>
          </a:ln>
          <a:effectLst/>
        </p:spPr>
        <p:txBody>
          <a:bodyPr rtlCol="0" anchor="ctr"/>
          <a:lstStyle/>
          <a:p>
            <a:pPr algn="ctr" eaLnBrk="1" fontAlgn="auto" hangingPunct="1">
              <a:spcBef>
                <a:spcPts val="0"/>
              </a:spcBef>
              <a:spcAft>
                <a:spcPts val="0"/>
              </a:spcAft>
              <a:defRPr/>
            </a:pPr>
            <a:r>
              <a:rPr lang="es-ES" sz="3600" kern="0" dirty="0" err="1" smtClean="0">
                <a:solidFill>
                  <a:prstClr val="black"/>
                </a:solidFill>
                <a:latin typeface="Times New Roman" panose="02020603050405020304" pitchFamily="18" charset="0"/>
                <a:ea typeface="Times New Roman" panose="02020603050405020304" pitchFamily="18" charset="0"/>
                <a:cs typeface="+mn-cs"/>
              </a:rPr>
              <a:t>Đoàn</a:t>
            </a:r>
            <a:r>
              <a:rPr lang="es-ES" sz="3600" kern="0" dirty="0" smtClean="0">
                <a:solidFill>
                  <a:prstClr val="black"/>
                </a:solidFill>
                <a:latin typeface="Times New Roman" panose="02020603050405020304" pitchFamily="18" charset="0"/>
                <a:ea typeface="Times New Roman" panose="02020603050405020304" pitchFamily="18" charset="0"/>
                <a:cs typeface="+mn-cs"/>
              </a:rPr>
              <a:t> </a:t>
            </a:r>
            <a:r>
              <a:rPr lang="es-ES" sz="3600" kern="0" dirty="0" err="1" smtClean="0">
                <a:solidFill>
                  <a:prstClr val="black"/>
                </a:solidFill>
                <a:latin typeface="Times New Roman" panose="02020603050405020304" pitchFamily="18" charset="0"/>
                <a:ea typeface="Times New Roman" panose="02020603050405020304" pitchFamily="18" charset="0"/>
                <a:cs typeface="+mn-cs"/>
              </a:rPr>
              <a:t>thám</a:t>
            </a:r>
            <a:r>
              <a:rPr lang="es-ES" sz="3600" kern="0" dirty="0" smtClean="0">
                <a:solidFill>
                  <a:prstClr val="black"/>
                </a:solidFill>
                <a:latin typeface="Times New Roman" panose="02020603050405020304" pitchFamily="18" charset="0"/>
                <a:ea typeface="Times New Roman" panose="02020603050405020304" pitchFamily="18" charset="0"/>
                <a:cs typeface="+mn-cs"/>
              </a:rPr>
              <a:t> </a:t>
            </a:r>
            <a:r>
              <a:rPr lang="es-ES" sz="3600" kern="0" dirty="0" err="1" smtClean="0">
                <a:solidFill>
                  <a:prstClr val="black"/>
                </a:solidFill>
                <a:latin typeface="Times New Roman" panose="02020603050405020304" pitchFamily="18" charset="0"/>
                <a:ea typeface="Times New Roman" panose="02020603050405020304" pitchFamily="18" charset="0"/>
                <a:cs typeface="+mn-cs"/>
              </a:rPr>
              <a:t>hiểm</a:t>
            </a:r>
            <a:r>
              <a:rPr lang="es-ES" sz="3600" kern="0" dirty="0" smtClean="0">
                <a:solidFill>
                  <a:prstClr val="black"/>
                </a:solidFill>
                <a:latin typeface="Times New Roman" panose="02020603050405020304" pitchFamily="18" charset="0"/>
                <a:ea typeface="Times New Roman" panose="02020603050405020304" pitchFamily="18" charset="0"/>
                <a:cs typeface="+mn-cs"/>
              </a:rPr>
              <a:t> </a:t>
            </a:r>
            <a:r>
              <a:rPr lang="es-ES" sz="3600" kern="0" dirty="0" err="1" smtClean="0">
                <a:solidFill>
                  <a:prstClr val="black"/>
                </a:solidFill>
                <a:latin typeface="Times New Roman" panose="02020603050405020304" pitchFamily="18" charset="0"/>
                <a:ea typeface="Times New Roman" panose="02020603050405020304" pitchFamily="18" charset="0"/>
                <a:cs typeface="+mn-cs"/>
              </a:rPr>
              <a:t>gặp</a:t>
            </a:r>
            <a:r>
              <a:rPr lang="es-ES" sz="3600" kern="0" dirty="0" smtClean="0">
                <a:solidFill>
                  <a:prstClr val="black"/>
                </a:solidFill>
                <a:latin typeface="Times New Roman" panose="02020603050405020304" pitchFamily="18" charset="0"/>
                <a:ea typeface="Times New Roman" panose="02020603050405020304" pitchFamily="18" charset="0"/>
                <a:cs typeface="+mn-cs"/>
              </a:rPr>
              <a:t> </a:t>
            </a:r>
            <a:r>
              <a:rPr lang="es-ES" sz="3600" kern="0" dirty="0" err="1" smtClean="0">
                <a:solidFill>
                  <a:prstClr val="black"/>
                </a:solidFill>
                <a:latin typeface="Times New Roman" panose="02020603050405020304" pitchFamily="18" charset="0"/>
                <a:ea typeface="Times New Roman" panose="02020603050405020304" pitchFamily="18" charset="0"/>
                <a:cs typeface="+mn-cs"/>
              </a:rPr>
              <a:t>rất</a:t>
            </a:r>
            <a:r>
              <a:rPr lang="es-ES" sz="3600" kern="0" dirty="0" smtClean="0">
                <a:solidFill>
                  <a:prstClr val="black"/>
                </a:solidFill>
                <a:latin typeface="Times New Roman" panose="02020603050405020304" pitchFamily="18" charset="0"/>
                <a:ea typeface="Times New Roman" panose="02020603050405020304" pitchFamily="18" charset="0"/>
                <a:cs typeface="+mn-cs"/>
              </a:rPr>
              <a:t> </a:t>
            </a:r>
            <a:r>
              <a:rPr lang="es-ES" sz="3600" kern="0" dirty="0" err="1" smtClean="0">
                <a:solidFill>
                  <a:prstClr val="black"/>
                </a:solidFill>
                <a:latin typeface="Times New Roman" panose="02020603050405020304" pitchFamily="18" charset="0"/>
                <a:ea typeface="Times New Roman" panose="02020603050405020304" pitchFamily="18" charset="0"/>
                <a:cs typeface="+mn-cs"/>
              </a:rPr>
              <a:t>nhiều</a:t>
            </a:r>
            <a:r>
              <a:rPr lang="es-ES" sz="3600" kern="0" dirty="0" smtClean="0">
                <a:solidFill>
                  <a:prstClr val="black"/>
                </a:solidFill>
                <a:latin typeface="Times New Roman" panose="02020603050405020304" pitchFamily="18" charset="0"/>
                <a:ea typeface="Times New Roman" panose="02020603050405020304" pitchFamily="18" charset="0"/>
                <a:cs typeface="+mn-cs"/>
              </a:rPr>
              <a:t> </a:t>
            </a:r>
            <a:r>
              <a:rPr lang="es-ES" sz="3600" kern="0" dirty="0" err="1" smtClean="0">
                <a:solidFill>
                  <a:prstClr val="black"/>
                </a:solidFill>
                <a:latin typeface="Times New Roman" panose="02020603050405020304" pitchFamily="18" charset="0"/>
                <a:ea typeface="Times New Roman" panose="02020603050405020304" pitchFamily="18" charset="0"/>
                <a:cs typeface="+mn-cs"/>
              </a:rPr>
              <a:t>khó</a:t>
            </a:r>
            <a:r>
              <a:rPr lang="es-ES" sz="3600" kern="0" dirty="0" smtClean="0">
                <a:solidFill>
                  <a:prstClr val="black"/>
                </a:solidFill>
                <a:latin typeface="Times New Roman" panose="02020603050405020304" pitchFamily="18" charset="0"/>
                <a:ea typeface="Times New Roman" panose="02020603050405020304" pitchFamily="18" charset="0"/>
                <a:cs typeface="+mn-cs"/>
              </a:rPr>
              <a:t> </a:t>
            </a:r>
            <a:r>
              <a:rPr lang="es-ES" sz="3600" kern="0" dirty="0" err="1" smtClean="0">
                <a:solidFill>
                  <a:prstClr val="black"/>
                </a:solidFill>
                <a:latin typeface="Times New Roman" panose="02020603050405020304" pitchFamily="18" charset="0"/>
                <a:ea typeface="Times New Roman" panose="02020603050405020304" pitchFamily="18" charset="0"/>
                <a:cs typeface="+mn-cs"/>
              </a:rPr>
              <a:t>khăn</a:t>
            </a:r>
            <a:r>
              <a:rPr lang="nl-NL" sz="3600" kern="0" dirty="0" smtClean="0">
                <a:solidFill>
                  <a:prstClr val="black"/>
                </a:solidFill>
                <a:latin typeface="Times New Roman" panose="02020603050405020304" pitchFamily="18" charset="0"/>
                <a:ea typeface="Times New Roman" panose="02020603050405020304" pitchFamily="18" charset="0"/>
                <a:cs typeface="+mn-cs"/>
              </a:rPr>
              <a:t>.</a:t>
            </a:r>
            <a:endParaRPr lang="en-US" sz="3600" kern="0" dirty="0" smtClean="0">
              <a:solidFill>
                <a:prstClr val="black"/>
              </a:solidFill>
              <a:latin typeface="Calibri" panose="020F0502020204030204"/>
              <a:cs typeface="+mn-cs"/>
            </a:endParaRPr>
          </a:p>
        </p:txBody>
      </p:sp>
    </p:spTree>
    <p:extLst>
      <p:ext uri="{BB962C8B-B14F-4D97-AF65-F5344CB8AC3E}">
        <p14:creationId xmlns:p14="http://schemas.microsoft.com/office/powerpoint/2010/main" val="29924773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29" y="-297"/>
            <a:ext cx="12193057" cy="6858594"/>
          </a:xfrm>
          <a:prstGeom prst="rect">
            <a:avLst/>
          </a:prstGeom>
        </p:spPr>
      </p:pic>
      <p:sp>
        <p:nvSpPr>
          <p:cNvPr id="2" name="Text Box 27"/>
          <p:cNvSpPr txBox="1">
            <a:spLocks noChangeArrowheads="1"/>
          </p:cNvSpPr>
          <p:nvPr/>
        </p:nvSpPr>
        <p:spPr bwMode="auto">
          <a:xfrm>
            <a:off x="1219200" y="762997"/>
            <a:ext cx="10515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000" b="1" dirty="0">
                <a:solidFill>
                  <a:srgbClr val="006600"/>
                </a:solidFill>
                <a:latin typeface="Times New Roman" panose="02020603050405020304" pitchFamily="18" charset="0"/>
                <a:cs typeface="Times New Roman" panose="02020603050405020304" pitchFamily="18" charset="0"/>
              </a:rPr>
              <a:t>4. </a:t>
            </a:r>
            <a:r>
              <a:rPr lang="en-US" altLang="en-US" sz="3000" b="1" dirty="0" err="1">
                <a:solidFill>
                  <a:srgbClr val="006600"/>
                </a:solidFill>
                <a:latin typeface="Times New Roman" panose="02020603050405020304" pitchFamily="18" charset="0"/>
                <a:cs typeface="Times New Roman" panose="02020603050405020304" pitchFamily="18" charset="0"/>
              </a:rPr>
              <a:t>Đoàn</a:t>
            </a:r>
            <a:r>
              <a:rPr lang="en-US" altLang="en-US" sz="3000" b="1" dirty="0">
                <a:solidFill>
                  <a:srgbClr val="006600"/>
                </a:solidFill>
                <a:latin typeface="Times New Roman" panose="02020603050405020304" pitchFamily="18" charset="0"/>
                <a:cs typeface="Times New Roman" panose="02020603050405020304" pitchFamily="18" charset="0"/>
              </a:rPr>
              <a:t> </a:t>
            </a:r>
            <a:r>
              <a:rPr lang="en-US" altLang="en-US" sz="3000" b="1" dirty="0" err="1">
                <a:solidFill>
                  <a:srgbClr val="006600"/>
                </a:solidFill>
                <a:latin typeface="Times New Roman" panose="02020603050405020304" pitchFamily="18" charset="0"/>
                <a:cs typeface="Times New Roman" panose="02020603050405020304" pitchFamily="18" charset="0"/>
              </a:rPr>
              <a:t>thám</a:t>
            </a:r>
            <a:r>
              <a:rPr lang="en-US" altLang="en-US" sz="3000" b="1" dirty="0">
                <a:solidFill>
                  <a:srgbClr val="006600"/>
                </a:solidFill>
                <a:latin typeface="Times New Roman" panose="02020603050405020304" pitchFamily="18" charset="0"/>
                <a:cs typeface="Times New Roman" panose="02020603050405020304" pitchFamily="18" charset="0"/>
              </a:rPr>
              <a:t> </a:t>
            </a:r>
            <a:r>
              <a:rPr lang="en-US" altLang="en-US" sz="3000" b="1" dirty="0" err="1">
                <a:solidFill>
                  <a:srgbClr val="006600"/>
                </a:solidFill>
                <a:latin typeface="Times New Roman" panose="02020603050405020304" pitchFamily="18" charset="0"/>
                <a:cs typeface="Times New Roman" panose="02020603050405020304" pitchFamily="18" charset="0"/>
              </a:rPr>
              <a:t>hiểm</a:t>
            </a:r>
            <a:r>
              <a:rPr lang="en-US" altLang="en-US" sz="3000" b="1" dirty="0">
                <a:solidFill>
                  <a:srgbClr val="006600"/>
                </a:solidFill>
                <a:latin typeface="Times New Roman" panose="02020603050405020304" pitchFamily="18" charset="0"/>
                <a:cs typeface="Times New Roman" panose="02020603050405020304" pitchFamily="18" charset="0"/>
              </a:rPr>
              <a:t> </a:t>
            </a:r>
            <a:r>
              <a:rPr lang="en-US" altLang="en-US" sz="3000" b="1" dirty="0" err="1">
                <a:solidFill>
                  <a:srgbClr val="006600"/>
                </a:solidFill>
                <a:latin typeface="Times New Roman" panose="02020603050405020304" pitchFamily="18" charset="0"/>
                <a:cs typeface="Times New Roman" panose="02020603050405020304" pitchFamily="18" charset="0"/>
              </a:rPr>
              <a:t>của</a:t>
            </a:r>
            <a:r>
              <a:rPr lang="en-US" altLang="en-US" sz="3000" b="1" dirty="0">
                <a:solidFill>
                  <a:srgbClr val="006600"/>
                </a:solidFill>
                <a:latin typeface="Times New Roman" panose="02020603050405020304" pitchFamily="18" charset="0"/>
                <a:cs typeface="Times New Roman" panose="02020603050405020304" pitchFamily="18" charset="0"/>
              </a:rPr>
              <a:t> Ma-</a:t>
            </a:r>
            <a:r>
              <a:rPr lang="en-US" altLang="en-US" sz="3000" b="1" dirty="0" err="1">
                <a:solidFill>
                  <a:srgbClr val="006600"/>
                </a:solidFill>
                <a:latin typeface="Times New Roman" panose="02020603050405020304" pitchFamily="18" charset="0"/>
                <a:cs typeface="Times New Roman" panose="02020603050405020304" pitchFamily="18" charset="0"/>
              </a:rPr>
              <a:t>gien</a:t>
            </a:r>
            <a:r>
              <a:rPr lang="en-US" altLang="en-US" sz="3000" b="1" dirty="0">
                <a:solidFill>
                  <a:srgbClr val="006600"/>
                </a:solidFill>
                <a:latin typeface="Times New Roman" panose="02020603050405020304" pitchFamily="18" charset="0"/>
                <a:cs typeface="Times New Roman" panose="02020603050405020304" pitchFamily="18" charset="0"/>
              </a:rPr>
              <a:t>-</a:t>
            </a:r>
            <a:r>
              <a:rPr lang="en-US" altLang="en-US" sz="3000" b="1" dirty="0" err="1">
                <a:solidFill>
                  <a:srgbClr val="006600"/>
                </a:solidFill>
                <a:latin typeface="Times New Roman" panose="02020603050405020304" pitchFamily="18" charset="0"/>
                <a:cs typeface="Times New Roman" panose="02020603050405020304" pitchFamily="18" charset="0"/>
              </a:rPr>
              <a:t>lăng</a:t>
            </a:r>
            <a:r>
              <a:rPr lang="en-US" altLang="en-US" sz="3000" b="1" dirty="0">
                <a:solidFill>
                  <a:srgbClr val="006600"/>
                </a:solidFill>
                <a:latin typeface="Times New Roman" panose="02020603050405020304" pitchFamily="18" charset="0"/>
                <a:cs typeface="Times New Roman" panose="02020603050405020304" pitchFamily="18" charset="0"/>
              </a:rPr>
              <a:t> </a:t>
            </a:r>
            <a:r>
              <a:rPr lang="en-US" altLang="en-US" sz="3000" b="1" dirty="0" err="1">
                <a:solidFill>
                  <a:srgbClr val="006600"/>
                </a:solidFill>
                <a:latin typeface="Times New Roman" panose="02020603050405020304" pitchFamily="18" charset="0"/>
                <a:cs typeface="Times New Roman" panose="02020603050405020304" pitchFamily="18" charset="0"/>
              </a:rPr>
              <a:t>đã</a:t>
            </a:r>
            <a:r>
              <a:rPr lang="en-US" altLang="en-US" sz="3000" b="1" dirty="0">
                <a:solidFill>
                  <a:srgbClr val="006600"/>
                </a:solidFill>
                <a:latin typeface="Times New Roman" panose="02020603050405020304" pitchFamily="18" charset="0"/>
                <a:cs typeface="Times New Roman" panose="02020603050405020304" pitchFamily="18" charset="0"/>
              </a:rPr>
              <a:t> </a:t>
            </a:r>
            <a:r>
              <a:rPr lang="en-US" altLang="en-US" sz="3000" b="1" dirty="0" err="1">
                <a:solidFill>
                  <a:srgbClr val="006600"/>
                </a:solidFill>
                <a:latin typeface="Times New Roman" panose="02020603050405020304" pitchFamily="18" charset="0"/>
                <a:cs typeface="Times New Roman" panose="02020603050405020304" pitchFamily="18" charset="0"/>
              </a:rPr>
              <a:t>đạt</a:t>
            </a:r>
            <a:r>
              <a:rPr lang="en-US" altLang="en-US" sz="3000" b="1" dirty="0">
                <a:solidFill>
                  <a:srgbClr val="006600"/>
                </a:solidFill>
                <a:latin typeface="Times New Roman" panose="02020603050405020304" pitchFamily="18" charset="0"/>
                <a:cs typeface="Times New Roman" panose="02020603050405020304" pitchFamily="18" charset="0"/>
              </a:rPr>
              <a:t> </a:t>
            </a:r>
            <a:r>
              <a:rPr lang="en-US" altLang="en-US" sz="3000" b="1" dirty="0" err="1">
                <a:solidFill>
                  <a:srgbClr val="006600"/>
                </a:solidFill>
                <a:latin typeface="Times New Roman" panose="02020603050405020304" pitchFamily="18" charset="0"/>
                <a:cs typeface="Times New Roman" panose="02020603050405020304" pitchFamily="18" charset="0"/>
              </a:rPr>
              <a:t>những</a:t>
            </a:r>
            <a:r>
              <a:rPr lang="en-US" altLang="en-US" sz="3000" b="1" dirty="0">
                <a:solidFill>
                  <a:srgbClr val="006600"/>
                </a:solidFill>
                <a:latin typeface="Times New Roman" panose="02020603050405020304" pitchFamily="18" charset="0"/>
                <a:cs typeface="Times New Roman" panose="02020603050405020304" pitchFamily="18" charset="0"/>
              </a:rPr>
              <a:t> </a:t>
            </a:r>
            <a:r>
              <a:rPr lang="en-US" altLang="en-US" sz="3000" b="1" dirty="0" err="1">
                <a:solidFill>
                  <a:srgbClr val="006600"/>
                </a:solidFill>
                <a:latin typeface="Times New Roman" panose="02020603050405020304" pitchFamily="18" charset="0"/>
                <a:cs typeface="Times New Roman" panose="02020603050405020304" pitchFamily="18" charset="0"/>
              </a:rPr>
              <a:t>kết</a:t>
            </a:r>
            <a:r>
              <a:rPr lang="en-US" altLang="en-US" sz="3000" b="1" dirty="0">
                <a:solidFill>
                  <a:srgbClr val="006600"/>
                </a:solidFill>
                <a:latin typeface="Times New Roman" panose="02020603050405020304" pitchFamily="18" charset="0"/>
                <a:cs typeface="Times New Roman" panose="02020603050405020304" pitchFamily="18" charset="0"/>
              </a:rPr>
              <a:t> </a:t>
            </a:r>
            <a:r>
              <a:rPr lang="en-US" altLang="en-US" sz="3000" b="1" dirty="0" err="1">
                <a:solidFill>
                  <a:srgbClr val="006600"/>
                </a:solidFill>
                <a:latin typeface="Times New Roman" panose="02020603050405020304" pitchFamily="18" charset="0"/>
                <a:cs typeface="Times New Roman" panose="02020603050405020304" pitchFamily="18" charset="0"/>
              </a:rPr>
              <a:t>quả</a:t>
            </a:r>
            <a:r>
              <a:rPr lang="en-US" altLang="en-US" sz="3000" b="1" dirty="0">
                <a:solidFill>
                  <a:srgbClr val="006600"/>
                </a:solidFill>
                <a:latin typeface="Times New Roman" panose="02020603050405020304" pitchFamily="18" charset="0"/>
                <a:cs typeface="Times New Roman" panose="02020603050405020304" pitchFamily="18" charset="0"/>
              </a:rPr>
              <a:t> </a:t>
            </a:r>
            <a:r>
              <a:rPr lang="en-US" altLang="en-US" sz="3000" b="1" dirty="0" err="1">
                <a:solidFill>
                  <a:srgbClr val="006600"/>
                </a:solidFill>
                <a:latin typeface="Times New Roman" panose="02020603050405020304" pitchFamily="18" charset="0"/>
                <a:cs typeface="Times New Roman" panose="02020603050405020304" pitchFamily="18" charset="0"/>
              </a:rPr>
              <a:t>gì</a:t>
            </a:r>
            <a:r>
              <a:rPr lang="en-US" altLang="en-US" sz="3000" b="1" dirty="0">
                <a:solidFill>
                  <a:srgbClr val="006600"/>
                </a:solidFill>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981200"/>
            <a:ext cx="3733800" cy="3810000"/>
          </a:xfrm>
          <a:prstGeom prst="rect">
            <a:avLst/>
          </a:prstGeom>
        </p:spPr>
      </p:pic>
      <p:sp>
        <p:nvSpPr>
          <p:cNvPr id="4" name="TextBox 3"/>
          <p:cNvSpPr txBox="1"/>
          <p:nvPr/>
        </p:nvSpPr>
        <p:spPr>
          <a:xfrm>
            <a:off x="6629400" y="1447800"/>
            <a:ext cx="4876800" cy="584775"/>
          </a:xfrm>
          <a:prstGeom prst="rect">
            <a:avLst/>
          </a:prstGeom>
          <a:noFill/>
          <a:ln w="12700">
            <a:solidFill>
              <a:schemeClr val="tx1"/>
            </a:solidFill>
          </a:ln>
        </p:spPr>
        <p:txBody>
          <a:bodyPr wrap="square" rtlCol="0">
            <a:spAutoFit/>
          </a:bodyPr>
          <a:lstStyle/>
          <a:p>
            <a:r>
              <a:rPr lang="vi-VN" sz="3200" dirty="0" smtClean="0">
                <a:solidFill>
                  <a:prstClr val="black"/>
                </a:solidFill>
                <a:latin typeface="Times New Roman" panose="02020603050405020304" pitchFamily="18" charset="0"/>
              </a:rPr>
              <a:t>Mất 4 chiếc thuyền lớn</a:t>
            </a:r>
            <a:endParaRPr lang="en-US" sz="3200" dirty="0">
              <a:solidFill>
                <a:prstClr val="black"/>
              </a:solidFill>
              <a:latin typeface="Calibri Light"/>
            </a:endParaRPr>
          </a:p>
        </p:txBody>
      </p:sp>
      <p:sp>
        <p:nvSpPr>
          <p:cNvPr id="5" name="TextBox 4"/>
          <p:cNvSpPr txBox="1"/>
          <p:nvPr/>
        </p:nvSpPr>
        <p:spPr>
          <a:xfrm>
            <a:off x="6629400" y="2310825"/>
            <a:ext cx="4876800" cy="584775"/>
          </a:xfrm>
          <a:prstGeom prst="rect">
            <a:avLst/>
          </a:prstGeom>
          <a:noFill/>
          <a:ln w="19050">
            <a:solidFill>
              <a:schemeClr val="tx1"/>
            </a:solidFill>
          </a:ln>
        </p:spPr>
        <p:txBody>
          <a:bodyPr wrap="square" rtlCol="0">
            <a:spAutoFit/>
          </a:bodyPr>
          <a:lstStyle/>
          <a:p>
            <a:r>
              <a:rPr lang="vi-VN" sz="3200" dirty="0" smtClean="0">
                <a:solidFill>
                  <a:prstClr val="black"/>
                </a:solidFill>
                <a:latin typeface="Times New Roman" panose="02020603050405020304" pitchFamily="18" charset="0"/>
              </a:rPr>
              <a:t>Hoàn thành sứ mạng</a:t>
            </a:r>
            <a:endParaRPr lang="en-US" sz="3200" dirty="0">
              <a:solidFill>
                <a:prstClr val="black"/>
              </a:solidFill>
              <a:latin typeface="Calibri Light"/>
            </a:endParaRPr>
          </a:p>
        </p:txBody>
      </p:sp>
      <p:sp>
        <p:nvSpPr>
          <p:cNvPr id="6" name="TextBox 5"/>
          <p:cNvSpPr txBox="1"/>
          <p:nvPr/>
        </p:nvSpPr>
        <p:spPr>
          <a:xfrm>
            <a:off x="6629400" y="3301425"/>
            <a:ext cx="4876800" cy="584775"/>
          </a:xfrm>
          <a:prstGeom prst="rect">
            <a:avLst/>
          </a:prstGeom>
          <a:noFill/>
          <a:ln w="19050">
            <a:solidFill>
              <a:schemeClr val="tx1"/>
            </a:solidFill>
          </a:ln>
        </p:spPr>
        <p:txBody>
          <a:bodyPr wrap="square" rtlCol="0">
            <a:spAutoFit/>
          </a:bodyPr>
          <a:lstStyle/>
          <a:p>
            <a:r>
              <a:rPr lang="vi-VN" sz="3200" dirty="0" smtClean="0">
                <a:solidFill>
                  <a:prstClr val="black"/>
                </a:solidFill>
                <a:latin typeface="Times New Roman" panose="02020603050405020304" pitchFamily="18" charset="0"/>
              </a:rPr>
              <a:t>Khẳng định trái đất hình cầu</a:t>
            </a:r>
            <a:endParaRPr lang="en-US" sz="3200" dirty="0">
              <a:solidFill>
                <a:prstClr val="black"/>
              </a:solidFill>
              <a:latin typeface="Calibri Light"/>
            </a:endParaRPr>
          </a:p>
        </p:txBody>
      </p:sp>
      <p:sp>
        <p:nvSpPr>
          <p:cNvPr id="7" name="TextBox 6"/>
          <p:cNvSpPr txBox="1"/>
          <p:nvPr/>
        </p:nvSpPr>
        <p:spPr>
          <a:xfrm>
            <a:off x="6629400" y="4292025"/>
            <a:ext cx="4876800" cy="1077218"/>
          </a:xfrm>
          <a:prstGeom prst="rect">
            <a:avLst/>
          </a:prstGeom>
          <a:noFill/>
          <a:ln w="19050">
            <a:solidFill>
              <a:schemeClr val="tx1"/>
            </a:solidFill>
          </a:ln>
        </p:spPr>
        <p:txBody>
          <a:bodyPr wrap="square" rtlCol="0">
            <a:spAutoFit/>
          </a:bodyPr>
          <a:lstStyle/>
          <a:p>
            <a:r>
              <a:rPr lang="vi-VN" sz="3200" dirty="0" smtClean="0">
                <a:solidFill>
                  <a:prstClr val="black"/>
                </a:solidFill>
                <a:latin typeface="Times New Roman" panose="02020603050405020304" pitchFamily="18" charset="0"/>
              </a:rPr>
              <a:t>Gần 200 người bỏ mạng dọc đường</a:t>
            </a:r>
            <a:endParaRPr lang="en-US" sz="3200" dirty="0">
              <a:solidFill>
                <a:prstClr val="black"/>
              </a:solidFill>
              <a:latin typeface="Calibri Light"/>
            </a:endParaRPr>
          </a:p>
        </p:txBody>
      </p:sp>
      <p:sp>
        <p:nvSpPr>
          <p:cNvPr id="8" name="TextBox 7"/>
          <p:cNvSpPr txBox="1"/>
          <p:nvPr/>
        </p:nvSpPr>
        <p:spPr>
          <a:xfrm>
            <a:off x="6629400" y="5475982"/>
            <a:ext cx="4876800" cy="1077218"/>
          </a:xfrm>
          <a:prstGeom prst="rect">
            <a:avLst/>
          </a:prstGeom>
          <a:noFill/>
          <a:ln w="19050">
            <a:solidFill>
              <a:schemeClr val="tx1"/>
            </a:solidFill>
          </a:ln>
        </p:spPr>
        <p:txBody>
          <a:bodyPr wrap="square" rtlCol="0">
            <a:spAutoFit/>
          </a:bodyPr>
          <a:lstStyle/>
          <a:p>
            <a:r>
              <a:rPr lang="vi-VN" sz="3200" dirty="0" smtClean="0">
                <a:solidFill>
                  <a:prstClr val="black"/>
                </a:solidFill>
                <a:latin typeface="Times New Roman" panose="02020603050405020304" pitchFamily="18" charset="0"/>
              </a:rPr>
              <a:t>Phát hiện Thái Bình Dương và vùng đất mới</a:t>
            </a:r>
            <a:endParaRPr lang="en-US" sz="3200" dirty="0">
              <a:solidFill>
                <a:prstClr val="black"/>
              </a:solidFill>
              <a:latin typeface="Calibri Light"/>
            </a:endParaRPr>
          </a:p>
        </p:txBody>
      </p:sp>
      <p:cxnSp>
        <p:nvCxnSpPr>
          <p:cNvPr id="10" name="Straight Arrow Connector 9"/>
          <p:cNvCxnSpPr>
            <a:endCxn id="5" idx="1"/>
          </p:cNvCxnSpPr>
          <p:nvPr/>
        </p:nvCxnSpPr>
        <p:spPr>
          <a:xfrm flipV="1">
            <a:off x="5181600" y="2603213"/>
            <a:ext cx="1447800" cy="292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6" idx="1"/>
          </p:cNvCxnSpPr>
          <p:nvPr/>
        </p:nvCxnSpPr>
        <p:spPr>
          <a:xfrm>
            <a:off x="5181600" y="3517614"/>
            <a:ext cx="1447800" cy="761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181600" y="4197207"/>
            <a:ext cx="1447800" cy="15939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66725" y="124852"/>
            <a:ext cx="6172200" cy="523220"/>
          </a:xfrm>
          <a:prstGeom prst="rect">
            <a:avLst/>
          </a:prstGeom>
          <a:noFill/>
        </p:spPr>
        <p:txBody>
          <a:bodyPr wrap="squar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Đọc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thầm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đoạn</a:t>
            </a:r>
            <a:r>
              <a:rPr lang="en-US" sz="2800" b="1" dirty="0" smtClean="0">
                <a:solidFill>
                  <a:srgbClr val="FF0000"/>
                </a:solidFill>
                <a:latin typeface="Times New Roman" panose="02020603050405020304" pitchFamily="18" charset="0"/>
                <a:cs typeface="Times New Roman" panose="02020603050405020304" pitchFamily="18" charset="0"/>
              </a:rPr>
              <a:t> 6 </a:t>
            </a:r>
            <a:r>
              <a:rPr lang="en-US" sz="2800" b="1" dirty="0" err="1" smtClean="0">
                <a:solidFill>
                  <a:srgbClr val="FF0000"/>
                </a:solidFill>
                <a:latin typeface="Times New Roman" panose="02020603050405020304" pitchFamily="18" charset="0"/>
                <a:cs typeface="Times New Roman" panose="02020603050405020304" pitchFamily="18" charset="0"/>
              </a:rPr>
              <a:t>và</a:t>
            </a:r>
            <a:r>
              <a:rPr lang="en-US" sz="2800" b="1" dirty="0" smtClean="0">
                <a:solidFill>
                  <a:srgbClr val="FF0000"/>
                </a:solidFill>
                <a:latin typeface="Times New Roman" panose="02020603050405020304" pitchFamily="18" charset="0"/>
                <a:cs typeface="Times New Roman" panose="02020603050405020304" pitchFamily="18" charset="0"/>
              </a:rPr>
              <a:t> TLCH:</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700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par>
                                <p:cTn id="45" presetID="6" presetClass="exit" presetSubtype="32" fill="hold" grpId="1" nodeType="withEffect">
                                  <p:stCondLst>
                                    <p:cond delay="0"/>
                                  </p:stCondLst>
                                  <p:childTnLst>
                                    <p:animEffect transition="out" filter="circle(out)">
                                      <p:cBhvr>
                                        <p:cTn id="46" dur="2000"/>
                                        <p:tgtEl>
                                          <p:spTgt spid="4"/>
                                        </p:tgtEl>
                                      </p:cBhvr>
                                    </p:animEffect>
                                    <p:set>
                                      <p:cBhvr>
                                        <p:cTn id="47" dur="1" fill="hold">
                                          <p:stCondLst>
                                            <p:cond delay="1999"/>
                                          </p:stCondLst>
                                        </p:cTn>
                                        <p:tgtEl>
                                          <p:spTgt spid="4"/>
                                        </p:tgtEl>
                                        <p:attrNameLst>
                                          <p:attrName>style.visibility</p:attrName>
                                        </p:attrNameLst>
                                      </p:cBhvr>
                                      <p:to>
                                        <p:strVal val="hidden"/>
                                      </p:to>
                                    </p:set>
                                  </p:childTnLst>
                                </p:cTn>
                              </p:par>
                              <p:par>
                                <p:cTn id="48" presetID="8" presetClass="exit" presetSubtype="32" fill="hold" grpId="1" nodeType="withEffect">
                                  <p:stCondLst>
                                    <p:cond delay="0"/>
                                  </p:stCondLst>
                                  <p:childTnLst>
                                    <p:animEffect transition="out" filter="diamond(out)">
                                      <p:cBhvr>
                                        <p:cTn id="49" dur="2000"/>
                                        <p:tgtEl>
                                          <p:spTgt spid="7"/>
                                        </p:tgtEl>
                                      </p:cBhvr>
                                    </p:animEffect>
                                    <p:set>
                                      <p:cBhvr>
                                        <p:cTn id="50"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4" grpId="1" animBg="1"/>
      <p:bldP spid="5" grpId="0" animBg="1"/>
      <p:bldP spid="6" grpId="0" animBg="1"/>
      <p:bldP spid="7" grpId="0" animBg="1"/>
      <p:bldP spid="7" grpId="1"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152400"/>
            <a:ext cx="10210800" cy="6417671"/>
          </a:xfrm>
          <a:prstGeom prst="rect">
            <a:avLst/>
          </a:prstGeom>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pic>
        <p:nvPicPr>
          <p:cNvPr id="25603" name="Picture 2" descr="C:\Users\KTC_Computer\Desktop\Magellan-407x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1600200"/>
            <a:ext cx="396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 Box 9"/>
          <p:cNvSpPr txBox="1">
            <a:spLocks noChangeArrowheads="1"/>
          </p:cNvSpPr>
          <p:nvPr/>
        </p:nvSpPr>
        <p:spPr bwMode="auto">
          <a:xfrm>
            <a:off x="842211" y="838200"/>
            <a:ext cx="11125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solidFill>
                  <a:srgbClr val="006600"/>
                </a:solidFill>
                <a:latin typeface="Times New Roman" panose="02020603050405020304" pitchFamily="18" charset="0"/>
                <a:cs typeface="Times New Roman" panose="02020603050405020304" pitchFamily="18" charset="0"/>
              </a:rPr>
              <a:t>5.  </a:t>
            </a:r>
            <a:r>
              <a:rPr lang="en-US" altLang="en-US" sz="3200" b="1" dirty="0" err="1">
                <a:solidFill>
                  <a:srgbClr val="006600"/>
                </a:solidFill>
                <a:latin typeface="Times New Roman" panose="02020603050405020304" pitchFamily="18" charset="0"/>
                <a:cs typeface="Times New Roman" panose="02020603050405020304" pitchFamily="18" charset="0"/>
              </a:rPr>
              <a:t>Câu</a:t>
            </a:r>
            <a:r>
              <a:rPr lang="en-US" altLang="en-US" sz="3200" b="1" dirty="0">
                <a:solidFill>
                  <a:srgbClr val="006600"/>
                </a:solidFill>
                <a:latin typeface="Times New Roman" panose="02020603050405020304" pitchFamily="18" charset="0"/>
                <a:cs typeface="Times New Roman" panose="02020603050405020304" pitchFamily="18" charset="0"/>
              </a:rPr>
              <a:t> </a:t>
            </a:r>
            <a:r>
              <a:rPr lang="en-US" altLang="en-US" sz="3200" b="1" dirty="0" err="1">
                <a:solidFill>
                  <a:srgbClr val="006600"/>
                </a:solidFill>
                <a:latin typeface="Times New Roman" panose="02020603050405020304" pitchFamily="18" charset="0"/>
                <a:cs typeface="Times New Roman" panose="02020603050405020304" pitchFamily="18" charset="0"/>
              </a:rPr>
              <a:t>chuyện</a:t>
            </a:r>
            <a:r>
              <a:rPr lang="en-US" altLang="en-US" sz="3200" b="1" dirty="0">
                <a:solidFill>
                  <a:srgbClr val="006600"/>
                </a:solidFill>
                <a:latin typeface="Times New Roman" panose="02020603050405020304" pitchFamily="18" charset="0"/>
                <a:cs typeface="Times New Roman" panose="02020603050405020304" pitchFamily="18" charset="0"/>
              </a:rPr>
              <a:t> </a:t>
            </a:r>
            <a:r>
              <a:rPr lang="en-US" altLang="en-US" sz="3200" b="1" dirty="0" err="1">
                <a:solidFill>
                  <a:srgbClr val="006600"/>
                </a:solidFill>
                <a:latin typeface="Times New Roman" panose="02020603050405020304" pitchFamily="18" charset="0"/>
                <a:cs typeface="Times New Roman" panose="02020603050405020304" pitchFamily="18" charset="0"/>
              </a:rPr>
              <a:t>giúp</a:t>
            </a:r>
            <a:r>
              <a:rPr lang="en-US" altLang="en-US" sz="3200" b="1" dirty="0">
                <a:solidFill>
                  <a:srgbClr val="006600"/>
                </a:solidFill>
                <a:latin typeface="Times New Roman" panose="02020603050405020304" pitchFamily="18" charset="0"/>
                <a:cs typeface="Times New Roman" panose="02020603050405020304" pitchFamily="18" charset="0"/>
              </a:rPr>
              <a:t> </a:t>
            </a:r>
            <a:r>
              <a:rPr lang="en-US" altLang="en-US" sz="3200" b="1" dirty="0" err="1">
                <a:solidFill>
                  <a:srgbClr val="006600"/>
                </a:solidFill>
                <a:latin typeface="Times New Roman" panose="02020603050405020304" pitchFamily="18" charset="0"/>
                <a:cs typeface="Times New Roman" panose="02020603050405020304" pitchFamily="18" charset="0"/>
              </a:rPr>
              <a:t>em</a:t>
            </a:r>
            <a:r>
              <a:rPr lang="en-US" altLang="en-US" sz="3200" b="1" dirty="0">
                <a:solidFill>
                  <a:srgbClr val="006600"/>
                </a:solidFill>
                <a:latin typeface="Times New Roman" panose="02020603050405020304" pitchFamily="18" charset="0"/>
                <a:cs typeface="Times New Roman" panose="02020603050405020304" pitchFamily="18" charset="0"/>
              </a:rPr>
              <a:t> </a:t>
            </a:r>
            <a:r>
              <a:rPr lang="en-US" altLang="en-US" sz="3200" b="1" dirty="0" err="1">
                <a:solidFill>
                  <a:srgbClr val="006600"/>
                </a:solidFill>
                <a:latin typeface="Times New Roman" panose="02020603050405020304" pitchFamily="18" charset="0"/>
                <a:cs typeface="Times New Roman" panose="02020603050405020304" pitchFamily="18" charset="0"/>
              </a:rPr>
              <a:t>hiểu</a:t>
            </a:r>
            <a:r>
              <a:rPr lang="en-US" altLang="en-US" sz="3200" b="1" dirty="0">
                <a:solidFill>
                  <a:srgbClr val="006600"/>
                </a:solidFill>
                <a:latin typeface="Times New Roman" panose="02020603050405020304" pitchFamily="18" charset="0"/>
                <a:cs typeface="Times New Roman" panose="02020603050405020304" pitchFamily="18" charset="0"/>
              </a:rPr>
              <a:t> </a:t>
            </a:r>
            <a:r>
              <a:rPr lang="en-US" altLang="en-US" sz="3200" b="1" dirty="0" err="1">
                <a:solidFill>
                  <a:srgbClr val="006600"/>
                </a:solidFill>
                <a:latin typeface="Times New Roman" panose="02020603050405020304" pitchFamily="18" charset="0"/>
                <a:cs typeface="Times New Roman" panose="02020603050405020304" pitchFamily="18" charset="0"/>
              </a:rPr>
              <a:t>những</a:t>
            </a:r>
            <a:r>
              <a:rPr lang="en-US" altLang="en-US" sz="3200" b="1" dirty="0">
                <a:solidFill>
                  <a:srgbClr val="006600"/>
                </a:solidFill>
                <a:latin typeface="Times New Roman" panose="02020603050405020304" pitchFamily="18" charset="0"/>
                <a:cs typeface="Times New Roman" panose="02020603050405020304" pitchFamily="18" charset="0"/>
              </a:rPr>
              <a:t> </a:t>
            </a:r>
            <a:r>
              <a:rPr lang="en-US" altLang="en-US" sz="3200" b="1" dirty="0" err="1">
                <a:solidFill>
                  <a:srgbClr val="006600"/>
                </a:solidFill>
                <a:latin typeface="Times New Roman" panose="02020603050405020304" pitchFamily="18" charset="0"/>
                <a:cs typeface="Times New Roman" panose="02020603050405020304" pitchFamily="18" charset="0"/>
              </a:rPr>
              <a:t>gì</a:t>
            </a:r>
            <a:r>
              <a:rPr lang="en-US" altLang="en-US" sz="3200" b="1" dirty="0">
                <a:solidFill>
                  <a:srgbClr val="006600"/>
                </a:solidFill>
                <a:latin typeface="Times New Roman" panose="02020603050405020304" pitchFamily="18" charset="0"/>
                <a:cs typeface="Times New Roman" panose="02020603050405020304" pitchFamily="18" charset="0"/>
              </a:rPr>
              <a:t> </a:t>
            </a:r>
            <a:r>
              <a:rPr lang="en-US" altLang="en-US" sz="3200" b="1" dirty="0" err="1">
                <a:solidFill>
                  <a:srgbClr val="006600"/>
                </a:solidFill>
                <a:latin typeface="Times New Roman" panose="02020603050405020304" pitchFamily="18" charset="0"/>
                <a:cs typeface="Times New Roman" panose="02020603050405020304" pitchFamily="18" charset="0"/>
              </a:rPr>
              <a:t>về</a:t>
            </a:r>
            <a:r>
              <a:rPr lang="en-US" altLang="en-US" sz="3200" b="1" dirty="0">
                <a:solidFill>
                  <a:srgbClr val="006600"/>
                </a:solidFill>
                <a:latin typeface="Times New Roman" panose="02020603050405020304" pitchFamily="18" charset="0"/>
                <a:cs typeface="Times New Roman" panose="02020603050405020304" pitchFamily="18" charset="0"/>
              </a:rPr>
              <a:t> </a:t>
            </a:r>
            <a:r>
              <a:rPr lang="en-US" altLang="en-US" sz="3200" b="1" dirty="0" err="1">
                <a:solidFill>
                  <a:srgbClr val="006600"/>
                </a:solidFill>
                <a:latin typeface="Times New Roman" panose="02020603050405020304" pitchFamily="18" charset="0"/>
                <a:cs typeface="Times New Roman" panose="02020603050405020304" pitchFamily="18" charset="0"/>
              </a:rPr>
              <a:t>các</a:t>
            </a:r>
            <a:r>
              <a:rPr lang="en-US" altLang="en-US" sz="3200" b="1" dirty="0">
                <a:solidFill>
                  <a:srgbClr val="006600"/>
                </a:solidFill>
                <a:latin typeface="Times New Roman" panose="02020603050405020304" pitchFamily="18" charset="0"/>
                <a:cs typeface="Times New Roman" panose="02020603050405020304" pitchFamily="18" charset="0"/>
              </a:rPr>
              <a:t> </a:t>
            </a:r>
            <a:r>
              <a:rPr lang="en-US" altLang="en-US" sz="3200" b="1" dirty="0" err="1">
                <a:solidFill>
                  <a:srgbClr val="006600"/>
                </a:solidFill>
                <a:latin typeface="Times New Roman" panose="02020603050405020304" pitchFamily="18" charset="0"/>
                <a:cs typeface="Times New Roman" panose="02020603050405020304" pitchFamily="18" charset="0"/>
              </a:rPr>
              <a:t>nhà</a:t>
            </a:r>
            <a:r>
              <a:rPr lang="en-US" altLang="en-US" sz="3200" b="1" dirty="0">
                <a:solidFill>
                  <a:srgbClr val="006600"/>
                </a:solidFill>
                <a:latin typeface="Times New Roman" panose="02020603050405020304" pitchFamily="18" charset="0"/>
                <a:cs typeface="Times New Roman" panose="02020603050405020304" pitchFamily="18" charset="0"/>
              </a:rPr>
              <a:t> </a:t>
            </a:r>
            <a:r>
              <a:rPr lang="en-US" altLang="en-US" sz="3200" b="1" dirty="0" err="1">
                <a:solidFill>
                  <a:srgbClr val="006600"/>
                </a:solidFill>
                <a:latin typeface="Times New Roman" panose="02020603050405020304" pitchFamily="18" charset="0"/>
                <a:cs typeface="Times New Roman" panose="02020603050405020304" pitchFamily="18" charset="0"/>
              </a:rPr>
              <a:t>thám</a:t>
            </a:r>
            <a:r>
              <a:rPr lang="en-US" altLang="en-US" sz="3200" b="1" dirty="0">
                <a:solidFill>
                  <a:srgbClr val="006600"/>
                </a:solidFill>
                <a:latin typeface="Times New Roman" panose="02020603050405020304" pitchFamily="18" charset="0"/>
                <a:cs typeface="Times New Roman" panose="02020603050405020304" pitchFamily="18" charset="0"/>
              </a:rPr>
              <a:t> </a:t>
            </a:r>
            <a:r>
              <a:rPr lang="en-US" altLang="en-US" sz="3200" b="1" dirty="0" err="1">
                <a:solidFill>
                  <a:srgbClr val="006600"/>
                </a:solidFill>
                <a:latin typeface="Times New Roman" panose="02020603050405020304" pitchFamily="18" charset="0"/>
                <a:cs typeface="Times New Roman" panose="02020603050405020304" pitchFamily="18" charset="0"/>
              </a:rPr>
              <a:t>hiểm</a:t>
            </a:r>
            <a:r>
              <a:rPr lang="en-US" altLang="en-US" sz="3200" b="1" dirty="0">
                <a:solidFill>
                  <a:srgbClr val="006600"/>
                </a:solidFill>
                <a:latin typeface="Times New Roman" panose="02020603050405020304" pitchFamily="18" charset="0"/>
                <a:cs typeface="Times New Roman" panose="02020603050405020304" pitchFamily="18" charset="0"/>
              </a:rPr>
              <a:t>?</a:t>
            </a:r>
            <a:endParaRPr lang="en-US" altLang="en-US" sz="3200" dirty="0">
              <a:solidFill>
                <a:srgbClr val="006600"/>
              </a:solidFill>
              <a:latin typeface="Times New Roman" panose="02020603050405020304" pitchFamily="18" charset="0"/>
              <a:cs typeface="Times New Roman" panose="02020603050405020304" pitchFamily="18" charset="0"/>
            </a:endParaRPr>
          </a:p>
        </p:txBody>
      </p:sp>
      <p:sp>
        <p:nvSpPr>
          <p:cNvPr id="13323" name="Text Box 11"/>
          <p:cNvSpPr txBox="1">
            <a:spLocks noChangeArrowheads="1"/>
          </p:cNvSpPr>
          <p:nvPr/>
        </p:nvSpPr>
        <p:spPr bwMode="auto">
          <a:xfrm>
            <a:off x="1287194" y="1859158"/>
            <a:ext cx="6172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buFont typeface="Wingdings" panose="05000000000000000000" pitchFamily="2" charset="2"/>
              <a:buChar char="Ø"/>
            </a:pPr>
            <a:r>
              <a:rPr lang="en-US" altLang="en-US" sz="3200" b="1" dirty="0" err="1">
                <a:solidFill>
                  <a:srgbClr val="0000CC"/>
                </a:solidFill>
                <a:latin typeface="Times New Roman" panose="02020603050405020304" pitchFamily="18" charset="0"/>
                <a:cs typeface="Times New Roman" panose="02020603050405020304" pitchFamily="18" charset="0"/>
              </a:rPr>
              <a:t>Những</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nhà</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thám</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hiểm</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rất</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dũng</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cảm</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dám</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vượt</a:t>
            </a:r>
            <a:r>
              <a:rPr lang="en-US" altLang="en-US" sz="3200" b="1" dirty="0">
                <a:solidFill>
                  <a:srgbClr val="0000CC"/>
                </a:solidFill>
                <a:latin typeface="Times New Roman" panose="02020603050405020304" pitchFamily="18" charset="0"/>
                <a:cs typeface="Times New Roman" panose="02020603050405020304" pitchFamily="18" charset="0"/>
              </a:rPr>
              <a:t> qua </a:t>
            </a:r>
            <a:r>
              <a:rPr lang="en-US" altLang="en-US" sz="3200" b="1" dirty="0" err="1">
                <a:solidFill>
                  <a:srgbClr val="0000CC"/>
                </a:solidFill>
                <a:latin typeface="Times New Roman" panose="02020603050405020304" pitchFamily="18" charset="0"/>
                <a:cs typeface="Times New Roman" panose="02020603050405020304" pitchFamily="18" charset="0"/>
              </a:rPr>
              <a:t>mọi</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khó</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khăn</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để</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đạt</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được</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mục</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đích</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đặt</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ra.</a:t>
            </a:r>
            <a:endParaRPr lang="en-US" altLang="en-US" sz="3200" dirty="0">
              <a:solidFill>
                <a:srgbClr val="0000CC"/>
              </a:solidFill>
              <a:latin typeface="Times New Roman" panose="02020603050405020304" pitchFamily="18" charset="0"/>
              <a:cs typeface="Times New Roman" panose="02020603050405020304" pitchFamily="18" charset="0"/>
            </a:endParaRPr>
          </a:p>
        </p:txBody>
      </p:sp>
      <p:sp>
        <p:nvSpPr>
          <p:cNvPr id="13324" name="Text Box 12"/>
          <p:cNvSpPr txBox="1">
            <a:spLocks noChangeArrowheads="1"/>
          </p:cNvSpPr>
          <p:nvPr/>
        </p:nvSpPr>
        <p:spPr bwMode="auto">
          <a:xfrm>
            <a:off x="1287194" y="4038600"/>
            <a:ext cx="6248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buFont typeface="Wingdings" panose="05000000000000000000" pitchFamily="2" charset="2"/>
              <a:buChar char="Ø"/>
            </a:pPr>
            <a:r>
              <a:rPr lang="en-US" altLang="en-US" sz="3200" b="1" dirty="0" err="1">
                <a:solidFill>
                  <a:srgbClr val="0000CC"/>
                </a:solidFill>
                <a:latin typeface="Times New Roman" panose="02020603050405020304" pitchFamily="18" charset="0"/>
                <a:cs typeface="Times New Roman" panose="02020603050405020304" pitchFamily="18" charset="0"/>
              </a:rPr>
              <a:t>Những</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nhà</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thám</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hiểm</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là</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những</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người</a:t>
            </a:r>
            <a:r>
              <a:rPr lang="en-US" altLang="en-US" sz="3200" b="1" dirty="0">
                <a:solidFill>
                  <a:srgbClr val="0000CC"/>
                </a:solidFill>
                <a:latin typeface="Times New Roman" panose="02020603050405020304" pitchFamily="18" charset="0"/>
                <a:cs typeface="Times New Roman" panose="02020603050405020304" pitchFamily="18" charset="0"/>
              </a:rPr>
              <a:t> ham </a:t>
            </a:r>
            <a:r>
              <a:rPr lang="en-US" altLang="en-US" sz="3200" b="1" dirty="0" err="1">
                <a:solidFill>
                  <a:srgbClr val="0000CC"/>
                </a:solidFill>
                <a:latin typeface="Times New Roman" panose="02020603050405020304" pitchFamily="18" charset="0"/>
                <a:cs typeface="Times New Roman" panose="02020603050405020304" pitchFamily="18" charset="0"/>
              </a:rPr>
              <a:t>hiểu</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biết</a:t>
            </a:r>
            <a:r>
              <a:rPr lang="en-US" altLang="en-US" sz="3200" b="1" dirty="0">
                <a:solidFill>
                  <a:srgbClr val="0000CC"/>
                </a:solidFill>
                <a:latin typeface="Times New Roman" panose="02020603050405020304" pitchFamily="18" charset="0"/>
                <a:cs typeface="Times New Roman" panose="02020603050405020304" pitchFamily="18" charset="0"/>
              </a:rPr>
              <a:t>, ham </a:t>
            </a:r>
            <a:r>
              <a:rPr lang="en-US" altLang="en-US" sz="3200" b="1" dirty="0" err="1">
                <a:solidFill>
                  <a:srgbClr val="0000CC"/>
                </a:solidFill>
                <a:latin typeface="Times New Roman" panose="02020603050405020304" pitchFamily="18" charset="0"/>
                <a:cs typeface="Times New Roman" panose="02020603050405020304" pitchFamily="18" charset="0"/>
              </a:rPr>
              <a:t>khám</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phá</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những</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cái</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mới</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lạ</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bí</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ẩn</a:t>
            </a:r>
            <a:r>
              <a:rPr lang="en-US" altLang="en-US" sz="3200" b="1" dirty="0">
                <a:solidFill>
                  <a:srgbClr val="0000CC"/>
                </a:solidFill>
                <a:latin typeface="Times New Roman" panose="02020603050405020304" pitchFamily="18" charset="0"/>
                <a:cs typeface="Times New Roman" panose="02020603050405020304" pitchFamily="18" charset="0"/>
              </a:rPr>
              <a:t>.</a:t>
            </a:r>
            <a:endParaRPr lang="en-US" altLang="en-US" sz="3200"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3321"/>
                                        </p:tgtEl>
                                        <p:attrNameLst>
                                          <p:attrName>style.visibility</p:attrName>
                                        </p:attrNameLst>
                                      </p:cBhvr>
                                      <p:to>
                                        <p:strVal val="visible"/>
                                      </p:to>
                                    </p:set>
                                    <p:anim calcmode="discrete" valueType="clr">
                                      <p:cBhvr override="childStyle">
                                        <p:cTn id="7" dur="80"/>
                                        <p:tgtEl>
                                          <p:spTgt spid="1332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321"/>
                                        </p:tgtEl>
                                        <p:attrNameLst>
                                          <p:attrName>fillcolor</p:attrName>
                                        </p:attrNameLst>
                                      </p:cBhvr>
                                      <p:tavLst>
                                        <p:tav tm="0">
                                          <p:val>
                                            <p:clrVal>
                                              <a:schemeClr val="accent2"/>
                                            </p:clrVal>
                                          </p:val>
                                        </p:tav>
                                        <p:tav tm="50000">
                                          <p:val>
                                            <p:clrVal>
                                              <a:schemeClr val="hlink"/>
                                            </p:clrVal>
                                          </p:val>
                                        </p:tav>
                                      </p:tavLst>
                                    </p:anim>
                                    <p:set>
                                      <p:cBhvr>
                                        <p:cTn id="9" dur="80"/>
                                        <p:tgtEl>
                                          <p:spTgt spid="1332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3323"/>
                                        </p:tgtEl>
                                        <p:attrNameLst>
                                          <p:attrName>style.visibility</p:attrName>
                                        </p:attrNameLst>
                                      </p:cBhvr>
                                      <p:to>
                                        <p:strVal val="visible"/>
                                      </p:to>
                                    </p:set>
                                    <p:animEffect transition="in" filter="circle(in)">
                                      <p:cBhvr>
                                        <p:cTn id="14" dur="2000"/>
                                        <p:tgtEl>
                                          <p:spTgt spid="1332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324"/>
                                        </p:tgtEl>
                                        <p:attrNameLst>
                                          <p:attrName>style.visibility</p:attrName>
                                        </p:attrNameLst>
                                      </p:cBhvr>
                                      <p:to>
                                        <p:strVal val="visible"/>
                                      </p:to>
                                    </p:set>
                                    <p:animEffect transition="in" filter="circle(in)">
                                      <p:cBhvr>
                                        <p:cTn id="19" dur="2000"/>
                                        <p:tgtEl>
                                          <p:spTgt spid="13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1" grpId="0"/>
      <p:bldP spid="13323" grpId="0"/>
      <p:bldP spid="133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 y="-127000"/>
            <a:ext cx="1229360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2" descr="C:\Users\ADMIN\Desktop\Giai cuu con vat\wooden-board-theme-image-1-vector-clip-art_csp97383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533400"/>
            <a:ext cx="83312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Box 5"/>
          <p:cNvSpPr txBox="1">
            <a:spLocks noChangeArrowheads="1"/>
          </p:cNvSpPr>
          <p:nvPr/>
        </p:nvSpPr>
        <p:spPr bwMode="auto">
          <a:xfrm>
            <a:off x="4495800" y="1981200"/>
            <a:ext cx="63595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sz="3600" b="1" dirty="0" err="1" smtClean="0">
                <a:solidFill>
                  <a:srgbClr val="008000"/>
                </a:solidFill>
              </a:rPr>
              <a:t>Đọc</a:t>
            </a:r>
            <a:r>
              <a:rPr lang="en-US" sz="3600" b="1" dirty="0" smtClean="0">
                <a:solidFill>
                  <a:srgbClr val="008000"/>
                </a:solidFill>
              </a:rPr>
              <a:t> </a:t>
            </a:r>
            <a:r>
              <a:rPr lang="en-US" sz="3600" b="1" dirty="0" err="1" smtClean="0">
                <a:solidFill>
                  <a:srgbClr val="008000"/>
                </a:solidFill>
              </a:rPr>
              <a:t>thuộc</a:t>
            </a:r>
            <a:r>
              <a:rPr lang="en-US" sz="3600" b="1" dirty="0" smtClean="0">
                <a:solidFill>
                  <a:srgbClr val="008000"/>
                </a:solidFill>
              </a:rPr>
              <a:t> </a:t>
            </a:r>
            <a:r>
              <a:rPr lang="en-US" sz="3600" b="1" dirty="0" err="1" smtClean="0">
                <a:solidFill>
                  <a:srgbClr val="008000"/>
                </a:solidFill>
              </a:rPr>
              <a:t>bài</a:t>
            </a:r>
            <a:r>
              <a:rPr lang="en-US" sz="3600" b="1" dirty="0" smtClean="0">
                <a:solidFill>
                  <a:srgbClr val="008000"/>
                </a:solidFill>
              </a:rPr>
              <a:t> </a:t>
            </a:r>
            <a:r>
              <a:rPr lang="en-US" sz="3600" b="1" dirty="0" err="1" smtClean="0">
                <a:solidFill>
                  <a:srgbClr val="008000"/>
                </a:solidFill>
              </a:rPr>
              <a:t>thơ</a:t>
            </a:r>
            <a:endParaRPr lang="en-US" sz="3600" b="1" dirty="0" smtClean="0">
              <a:solidFill>
                <a:srgbClr val="008000"/>
              </a:solidFill>
            </a:endParaRPr>
          </a:p>
        </p:txBody>
      </p:sp>
      <p:pic>
        <p:nvPicPr>
          <p:cNvPr id="7173"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581400"/>
            <a:ext cx="281940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8017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descr="3 007_0"/>
          <p:cNvPicPr>
            <a:picLocks noChangeAspect="1" noChangeArrowheads="1"/>
          </p:cNvPicPr>
          <p:nvPr/>
        </p:nvPicPr>
        <p:blipFill>
          <a:blip r:embed="rId3">
            <a:lum contrast="12000"/>
            <a:extLst>
              <a:ext uri="{28A0092B-C50C-407E-A947-70E740481C1C}">
                <a14:useLocalDpi xmlns:a14="http://schemas.microsoft.com/office/drawing/2010/main" val="0"/>
              </a:ext>
            </a:extLst>
          </a:blip>
          <a:srcRect t="2179" r="1666" b="2179"/>
          <a:stretch>
            <a:fillRect/>
          </a:stretch>
        </p:blipFill>
        <p:spPr bwMode="auto">
          <a:xfrm>
            <a:off x="-76200" y="0"/>
            <a:ext cx="1226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88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26635" name="Text Box 11"/>
          <p:cNvSpPr txBox="1">
            <a:spLocks noChangeArrowheads="1"/>
          </p:cNvSpPr>
          <p:nvPr/>
        </p:nvSpPr>
        <p:spPr bwMode="auto">
          <a:xfrm>
            <a:off x="2813189" y="1040396"/>
            <a:ext cx="9282836"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20000"/>
              </a:spcBef>
            </a:pP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4400" b="1" i="1" dirty="0" err="1">
                <a:solidFill>
                  <a:srgbClr val="C00000"/>
                </a:solidFill>
                <a:latin typeface="Times New Roman" panose="02020603050405020304" pitchFamily="18" charset="0"/>
                <a:cs typeface="Times New Roman" panose="02020603050405020304" pitchFamily="18" charset="0"/>
              </a:rPr>
              <a:t>Nội</a:t>
            </a:r>
            <a:r>
              <a:rPr lang="en-US" altLang="en-US" sz="4400" b="1" i="1" dirty="0">
                <a:solidFill>
                  <a:srgbClr val="C00000"/>
                </a:solidFill>
                <a:latin typeface="Times New Roman" panose="02020603050405020304" pitchFamily="18" charset="0"/>
                <a:cs typeface="Times New Roman" panose="02020603050405020304" pitchFamily="18" charset="0"/>
              </a:rPr>
              <a:t> dung</a:t>
            </a:r>
            <a:r>
              <a:rPr lang="en-US" altLang="en-US" sz="4400" b="1" dirty="0">
                <a:solidFill>
                  <a:srgbClr val="C00000"/>
                </a:solidFill>
                <a:latin typeface="Times New Roman" panose="02020603050405020304" pitchFamily="18" charset="0"/>
                <a:cs typeface="Times New Roman" panose="02020603050405020304" pitchFamily="18" charset="0"/>
              </a:rPr>
              <a:t> </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Bài</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văn</a:t>
            </a:r>
            <a:r>
              <a:rPr lang="en-US" altLang="en-US" sz="4000" b="1" dirty="0">
                <a:solidFill>
                  <a:srgbClr val="006600"/>
                </a:solidFill>
                <a:latin typeface="Times New Roman" panose="02020603050405020304" pitchFamily="18" charset="0"/>
                <a:cs typeface="Times New Roman" panose="02020603050405020304" pitchFamily="18" charset="0"/>
              </a:rPr>
              <a:t> ca </a:t>
            </a:r>
            <a:r>
              <a:rPr lang="en-US" altLang="en-US" sz="4000" b="1" dirty="0" err="1">
                <a:solidFill>
                  <a:srgbClr val="006600"/>
                </a:solidFill>
                <a:latin typeface="Times New Roman" panose="02020603050405020304" pitchFamily="18" charset="0"/>
                <a:cs typeface="Times New Roman" panose="02020603050405020304" pitchFamily="18" charset="0"/>
              </a:rPr>
              <a:t>ngợi</a:t>
            </a:r>
            <a:r>
              <a:rPr lang="en-US" altLang="en-US" sz="4000" b="1" dirty="0">
                <a:solidFill>
                  <a:srgbClr val="006600"/>
                </a:solidFill>
                <a:latin typeface="Times New Roman" panose="02020603050405020304" pitchFamily="18" charset="0"/>
                <a:cs typeface="Times New Roman" panose="02020603050405020304" pitchFamily="18" charset="0"/>
              </a:rPr>
              <a:t> Ma-</a:t>
            </a:r>
            <a:r>
              <a:rPr lang="en-US" altLang="en-US" sz="4000" b="1" dirty="0" err="1">
                <a:solidFill>
                  <a:srgbClr val="006600"/>
                </a:solidFill>
                <a:latin typeface="Times New Roman" panose="02020603050405020304" pitchFamily="18" charset="0"/>
                <a:cs typeface="Times New Roman" panose="02020603050405020304" pitchFamily="18" charset="0"/>
              </a:rPr>
              <a:t>gien</a:t>
            </a:r>
            <a:r>
              <a:rPr lang="en-US" altLang="en-US" sz="4000" b="1" dirty="0">
                <a:solidFill>
                  <a:srgbClr val="006600"/>
                </a:solidFill>
                <a:latin typeface="Times New Roman" panose="02020603050405020304" pitchFamily="18" charset="0"/>
                <a:cs typeface="Times New Roman" panose="02020603050405020304" pitchFamily="18" charset="0"/>
              </a:rPr>
              <a:t>-</a:t>
            </a:r>
            <a:r>
              <a:rPr lang="en-US" altLang="en-US" sz="4000" b="1" dirty="0" err="1">
                <a:solidFill>
                  <a:srgbClr val="006600"/>
                </a:solidFill>
                <a:latin typeface="Times New Roman" panose="02020603050405020304" pitchFamily="18" charset="0"/>
                <a:cs typeface="Times New Roman" panose="02020603050405020304" pitchFamily="18" charset="0"/>
              </a:rPr>
              <a:t>lăng</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và</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đoàn</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thám</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hiểm</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đã</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dũng</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cảm</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vượt</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bao</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khó</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khăn</a:t>
            </a:r>
            <a:r>
              <a:rPr lang="en-US" altLang="en-US" sz="4000" b="1" dirty="0">
                <a:solidFill>
                  <a:srgbClr val="006600"/>
                </a:solidFill>
                <a:latin typeface="Times New Roman" panose="02020603050405020304" pitchFamily="18" charset="0"/>
                <a:cs typeface="Times New Roman" panose="02020603050405020304" pitchFamily="18" charset="0"/>
              </a:rPr>
              <a:t>, hi </a:t>
            </a:r>
            <a:r>
              <a:rPr lang="en-US" altLang="en-US" sz="4000" b="1" dirty="0" err="1">
                <a:solidFill>
                  <a:srgbClr val="006600"/>
                </a:solidFill>
                <a:latin typeface="Times New Roman" panose="02020603050405020304" pitchFamily="18" charset="0"/>
                <a:cs typeface="Times New Roman" panose="02020603050405020304" pitchFamily="18" charset="0"/>
              </a:rPr>
              <a:t>sinh</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mất</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mát</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để</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hoàn</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thành</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sứ</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mạng</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lịch</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sử</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Khẳng</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định</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trái</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đất</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hình</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cầu</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phát</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hiện</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Thái</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Bình</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Dương</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và</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những</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vùng</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đất</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mới</a:t>
            </a:r>
            <a:r>
              <a:rPr lang="en-US" altLang="en-US" sz="4000" b="1" dirty="0">
                <a:solidFill>
                  <a:srgbClr val="006600"/>
                </a:solidFill>
                <a:latin typeface="Times New Roman" panose="02020603050405020304" pitchFamily="18" charset="0"/>
                <a:cs typeface="Times New Roman" panose="02020603050405020304" pitchFamily="18" charset="0"/>
              </a:rPr>
              <a:t>.</a:t>
            </a:r>
            <a:r>
              <a:rPr lang="en-US" altLang="en-US" sz="4000" dirty="0">
                <a:solidFill>
                  <a:srgbClr val="006600"/>
                </a:solidFill>
                <a:latin typeface="Times New Roman" panose="02020603050405020304" pitchFamily="18" charset="0"/>
                <a:cs typeface="Times New Roman" panose="02020603050405020304" pitchFamily="18" charset="0"/>
              </a:rPr>
              <a:t> </a:t>
            </a:r>
          </a:p>
        </p:txBody>
      </p:sp>
      <p:sp>
        <p:nvSpPr>
          <p:cNvPr id="3" name="Text Box 9"/>
          <p:cNvSpPr txBox="1">
            <a:spLocks noChangeArrowheads="1"/>
          </p:cNvSpPr>
          <p:nvPr/>
        </p:nvSpPr>
        <p:spPr bwMode="auto">
          <a:xfrm>
            <a:off x="2438400" y="228600"/>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Font typeface="Wingdings" panose="05000000000000000000" pitchFamily="2" charset="2"/>
              <a:buNone/>
            </a:pPr>
            <a:r>
              <a:rPr lang="en-US" altLang="en-US" sz="3600" b="1" dirty="0">
                <a:solidFill>
                  <a:srgbClr val="3333CC"/>
                </a:solidFill>
                <a:latin typeface="Times New Roman" panose="02020603050405020304" pitchFamily="18" charset="0"/>
                <a:cs typeface="Times New Roman" panose="02020603050405020304" pitchFamily="18" charset="0"/>
              </a:rPr>
              <a:t>    Bài văn ca ngợi ai ? Ca ngợi về điều gì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63" y="40691"/>
            <a:ext cx="2789464" cy="2343150"/>
          </a:xfrm>
          <a:prstGeom prst="rect">
            <a:avLst/>
          </a:prstGeom>
        </p:spPr>
      </p:pic>
      <p:sp>
        <p:nvSpPr>
          <p:cNvPr id="6" name="Rectangle 3"/>
          <p:cNvSpPr txBox="1">
            <a:spLocks noChangeArrowheads="1"/>
          </p:cNvSpPr>
          <p:nvPr/>
        </p:nvSpPr>
        <p:spPr bwMode="auto">
          <a:xfrm>
            <a:off x="4038600" y="5151214"/>
            <a:ext cx="75438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1">
                <a:solidFill>
                  <a:srgbClr val="0000CC"/>
                </a:solidFill>
                <a:latin typeface="+mn-lt"/>
                <a:ea typeface="+mn-ea"/>
                <a:cs typeface="+mn-cs"/>
              </a:defRPr>
            </a:lvl1pPr>
            <a:lvl2pPr marL="742950" indent="-285750" algn="l" rtl="0" eaLnBrk="0" fontAlgn="base" hangingPunct="0">
              <a:spcBef>
                <a:spcPct val="20000"/>
              </a:spcBef>
              <a:spcAft>
                <a:spcPct val="0"/>
              </a:spcAft>
              <a:buChar char="–"/>
              <a:defRPr sz="3200" b="1">
                <a:solidFill>
                  <a:srgbClr val="0000CC"/>
                </a:solidFill>
                <a:latin typeface="+mn-lt"/>
              </a:defRPr>
            </a:lvl2pPr>
            <a:lvl3pPr marL="1143000" indent="-228600" algn="l" rtl="0" eaLnBrk="0" fontAlgn="base" hangingPunct="0">
              <a:spcBef>
                <a:spcPct val="20000"/>
              </a:spcBef>
              <a:spcAft>
                <a:spcPct val="0"/>
              </a:spcAft>
              <a:buChar char="•"/>
              <a:defRPr sz="3200" b="1">
                <a:solidFill>
                  <a:srgbClr val="0000CC"/>
                </a:solidFill>
                <a:latin typeface="+mn-lt"/>
              </a:defRPr>
            </a:lvl3pPr>
            <a:lvl4pPr marL="1600200" indent="-228600" algn="l" rtl="0" eaLnBrk="0" fontAlgn="base" hangingPunct="0">
              <a:spcBef>
                <a:spcPct val="20000"/>
              </a:spcBef>
              <a:spcAft>
                <a:spcPct val="0"/>
              </a:spcAft>
              <a:buChar char="–"/>
              <a:defRPr sz="3200" b="1">
                <a:solidFill>
                  <a:srgbClr val="0000CC"/>
                </a:solidFill>
                <a:latin typeface="+mn-lt"/>
              </a:defRPr>
            </a:lvl4pPr>
            <a:lvl5pPr marL="2057400" indent="-228600" algn="l" rtl="0" eaLnBrk="0" fontAlgn="base" hangingPunct="0">
              <a:spcBef>
                <a:spcPct val="20000"/>
              </a:spcBef>
              <a:spcAft>
                <a:spcPct val="0"/>
              </a:spcAft>
              <a:buChar char="»"/>
              <a:defRPr sz="3200" b="1">
                <a:solidFill>
                  <a:srgbClr val="0000CC"/>
                </a:solidFill>
                <a:latin typeface="+mn-lt"/>
              </a:defRPr>
            </a:lvl5pPr>
            <a:lvl6pPr marL="2514600" indent="-228600" algn="l" rtl="0" fontAlgn="base">
              <a:spcBef>
                <a:spcPct val="20000"/>
              </a:spcBef>
              <a:spcAft>
                <a:spcPct val="0"/>
              </a:spcAft>
              <a:buChar char="»"/>
              <a:defRPr sz="3200" b="1">
                <a:solidFill>
                  <a:srgbClr val="0000CC"/>
                </a:solidFill>
                <a:latin typeface="+mn-lt"/>
              </a:defRPr>
            </a:lvl6pPr>
            <a:lvl7pPr marL="2971800" indent="-228600" algn="l" rtl="0" fontAlgn="base">
              <a:spcBef>
                <a:spcPct val="20000"/>
              </a:spcBef>
              <a:spcAft>
                <a:spcPct val="0"/>
              </a:spcAft>
              <a:buChar char="»"/>
              <a:defRPr sz="3200" b="1">
                <a:solidFill>
                  <a:srgbClr val="0000CC"/>
                </a:solidFill>
                <a:latin typeface="+mn-lt"/>
              </a:defRPr>
            </a:lvl7pPr>
            <a:lvl8pPr marL="3429000" indent="-228600" algn="l" rtl="0" fontAlgn="base">
              <a:spcBef>
                <a:spcPct val="20000"/>
              </a:spcBef>
              <a:spcAft>
                <a:spcPct val="0"/>
              </a:spcAft>
              <a:buChar char="»"/>
              <a:defRPr sz="3200" b="1">
                <a:solidFill>
                  <a:srgbClr val="0000CC"/>
                </a:solidFill>
                <a:latin typeface="+mn-lt"/>
              </a:defRPr>
            </a:lvl8pPr>
            <a:lvl9pPr marL="3886200" indent="-228600" algn="l" rtl="0" fontAlgn="base">
              <a:spcBef>
                <a:spcPct val="20000"/>
              </a:spcBef>
              <a:spcAft>
                <a:spcPct val="0"/>
              </a:spcAft>
              <a:buChar char="»"/>
              <a:defRPr sz="3200" b="1">
                <a:solidFill>
                  <a:srgbClr val="0000CC"/>
                </a:solidFill>
                <a:latin typeface="+mn-lt"/>
              </a:defRPr>
            </a:lvl9pPr>
          </a:lstStyle>
          <a:p>
            <a:pPr marL="0" indent="0" eaLnBrk="1" hangingPunct="1">
              <a:buFontTx/>
              <a:buNone/>
            </a:pPr>
            <a:r>
              <a:rPr lang="en-US" altLang="en-US" kern="0" dirty="0" err="1" smtClean="0">
                <a:solidFill>
                  <a:srgbClr val="FF0000"/>
                </a:solidFill>
                <a:latin typeface="Times New Roman" panose="02020603050405020304" pitchFamily="18" charset="0"/>
              </a:rPr>
              <a:t>Giọng</a:t>
            </a:r>
            <a:r>
              <a:rPr lang="en-US" altLang="en-US" kern="0" dirty="0" smtClean="0">
                <a:solidFill>
                  <a:srgbClr val="FF0000"/>
                </a:solidFill>
                <a:latin typeface="Times New Roman" panose="02020603050405020304" pitchFamily="18" charset="0"/>
              </a:rPr>
              <a:t> </a:t>
            </a:r>
            <a:r>
              <a:rPr lang="en-US" altLang="en-US" kern="0" dirty="0" err="1" smtClean="0">
                <a:solidFill>
                  <a:srgbClr val="FF0000"/>
                </a:solidFill>
                <a:latin typeface="Times New Roman" panose="02020603050405020304" pitchFamily="18" charset="0"/>
              </a:rPr>
              <a:t>đọc</a:t>
            </a:r>
            <a:r>
              <a:rPr lang="en-US" altLang="en-US" kern="0" dirty="0" smtClean="0">
                <a:solidFill>
                  <a:srgbClr val="FF0000"/>
                </a:solidFill>
                <a:latin typeface="Times New Roman" panose="02020603050405020304" pitchFamily="18" charset="0"/>
              </a:rPr>
              <a:t> </a:t>
            </a:r>
            <a:r>
              <a:rPr lang="en-US" altLang="en-US" kern="0" dirty="0" err="1" smtClean="0">
                <a:solidFill>
                  <a:srgbClr val="FF0000"/>
                </a:solidFill>
                <a:latin typeface="Times New Roman" panose="02020603050405020304" pitchFamily="18" charset="0"/>
              </a:rPr>
              <a:t>rõ</a:t>
            </a:r>
            <a:r>
              <a:rPr lang="en-US" altLang="en-US" kern="0" dirty="0" smtClean="0">
                <a:solidFill>
                  <a:srgbClr val="FF0000"/>
                </a:solidFill>
                <a:latin typeface="Times New Roman" panose="02020603050405020304" pitchFamily="18" charset="0"/>
              </a:rPr>
              <a:t> </a:t>
            </a:r>
            <a:r>
              <a:rPr lang="en-US" altLang="en-US" kern="0" dirty="0" err="1" smtClean="0">
                <a:solidFill>
                  <a:srgbClr val="FF0000"/>
                </a:solidFill>
                <a:latin typeface="Times New Roman" panose="02020603050405020304" pitchFamily="18" charset="0"/>
              </a:rPr>
              <a:t>ràng</a:t>
            </a:r>
            <a:r>
              <a:rPr lang="en-US" altLang="en-US" kern="0" dirty="0" smtClean="0">
                <a:solidFill>
                  <a:srgbClr val="FF0000"/>
                </a:solidFill>
                <a:latin typeface="Times New Roman" panose="02020603050405020304" pitchFamily="18" charset="0"/>
              </a:rPr>
              <a:t>, </a:t>
            </a:r>
            <a:r>
              <a:rPr lang="en-US" altLang="en-US" kern="0" dirty="0" err="1" smtClean="0">
                <a:solidFill>
                  <a:srgbClr val="FF0000"/>
                </a:solidFill>
                <a:latin typeface="Times New Roman" panose="02020603050405020304" pitchFamily="18" charset="0"/>
              </a:rPr>
              <a:t>chậm</a:t>
            </a:r>
            <a:r>
              <a:rPr lang="en-US" altLang="en-US" kern="0" dirty="0" smtClean="0">
                <a:solidFill>
                  <a:srgbClr val="FF0000"/>
                </a:solidFill>
                <a:latin typeface="Times New Roman" panose="02020603050405020304" pitchFamily="18" charset="0"/>
              </a:rPr>
              <a:t> </a:t>
            </a:r>
            <a:r>
              <a:rPr lang="en-US" altLang="en-US" kern="0" dirty="0" err="1" smtClean="0">
                <a:solidFill>
                  <a:srgbClr val="FF0000"/>
                </a:solidFill>
                <a:latin typeface="Times New Roman" panose="02020603050405020304" pitchFamily="18" charset="0"/>
              </a:rPr>
              <a:t>rãi</a:t>
            </a:r>
            <a:r>
              <a:rPr lang="en-US" altLang="en-US" kern="0" dirty="0" smtClean="0">
                <a:solidFill>
                  <a:srgbClr val="FF0000"/>
                </a:solidFill>
                <a:latin typeface="Times New Roman" panose="02020603050405020304" pitchFamily="18" charset="0"/>
              </a:rPr>
              <a:t>, </a:t>
            </a:r>
            <a:r>
              <a:rPr lang="en-US" altLang="en-US" kern="0" dirty="0" err="1" smtClean="0">
                <a:solidFill>
                  <a:srgbClr val="FF0000"/>
                </a:solidFill>
                <a:latin typeface="Times New Roman" panose="02020603050405020304" pitchFamily="18" charset="0"/>
              </a:rPr>
              <a:t>ca</a:t>
            </a:r>
            <a:r>
              <a:rPr lang="en-US" altLang="en-US" kern="0" dirty="0" smtClean="0">
                <a:solidFill>
                  <a:srgbClr val="FF0000"/>
                </a:solidFill>
                <a:latin typeface="Times New Roman" panose="02020603050405020304" pitchFamily="18" charset="0"/>
              </a:rPr>
              <a:t> </a:t>
            </a:r>
            <a:r>
              <a:rPr lang="en-US" altLang="en-US" kern="0" dirty="0" err="1" smtClean="0">
                <a:solidFill>
                  <a:srgbClr val="FF0000"/>
                </a:solidFill>
                <a:latin typeface="Times New Roman" panose="02020603050405020304" pitchFamily="18" charset="0"/>
              </a:rPr>
              <a:t>ngợi</a:t>
            </a:r>
            <a:r>
              <a:rPr lang="en-US" altLang="en-US" kern="0" dirty="0" smtClean="0">
                <a:solidFill>
                  <a:srgbClr val="FF0000"/>
                </a:solidFill>
                <a:latin typeface="Times New Roman" panose="02020603050405020304" pitchFamily="18" charset="0"/>
              </a:rPr>
              <a:t> </a:t>
            </a:r>
            <a:r>
              <a:rPr lang="en-US" altLang="en-US" kern="0" dirty="0" err="1" smtClean="0">
                <a:solidFill>
                  <a:srgbClr val="FF0000"/>
                </a:solidFill>
                <a:latin typeface="Times New Roman" panose="02020603050405020304" pitchFamily="18" charset="0"/>
              </a:rPr>
              <a:t>lòng</a:t>
            </a:r>
            <a:r>
              <a:rPr lang="en-US" altLang="en-US" kern="0" dirty="0" smtClean="0">
                <a:solidFill>
                  <a:srgbClr val="FF0000"/>
                </a:solidFill>
                <a:latin typeface="Times New Roman" panose="02020603050405020304" pitchFamily="18" charset="0"/>
              </a:rPr>
              <a:t> </a:t>
            </a:r>
            <a:r>
              <a:rPr lang="en-US" altLang="en-US" kern="0" dirty="0" err="1" smtClean="0">
                <a:solidFill>
                  <a:srgbClr val="FF0000"/>
                </a:solidFill>
                <a:latin typeface="Times New Roman" panose="02020603050405020304" pitchFamily="18" charset="0"/>
              </a:rPr>
              <a:t>dũng</a:t>
            </a:r>
            <a:r>
              <a:rPr lang="en-US" altLang="en-US" kern="0" dirty="0" smtClean="0">
                <a:solidFill>
                  <a:srgbClr val="FF0000"/>
                </a:solidFill>
                <a:latin typeface="Times New Roman" panose="02020603050405020304" pitchFamily="18" charset="0"/>
              </a:rPr>
              <a:t> </a:t>
            </a:r>
            <a:r>
              <a:rPr lang="en-US" altLang="en-US" kern="0" dirty="0" err="1" smtClean="0">
                <a:solidFill>
                  <a:srgbClr val="FF0000"/>
                </a:solidFill>
                <a:latin typeface="Times New Roman" panose="02020603050405020304" pitchFamily="18" charset="0"/>
              </a:rPr>
              <a:t>cảm</a:t>
            </a:r>
            <a:r>
              <a:rPr lang="en-US" altLang="en-US" kern="0" dirty="0" smtClean="0">
                <a:solidFill>
                  <a:srgbClr val="FF0000"/>
                </a:solidFill>
                <a:latin typeface="Times New Roman" panose="02020603050405020304" pitchFamily="18" charset="0"/>
              </a:rPr>
              <a:t>, </a:t>
            </a:r>
            <a:r>
              <a:rPr lang="en-US" altLang="en-US" kern="0" dirty="0" err="1" smtClean="0">
                <a:solidFill>
                  <a:srgbClr val="FF0000"/>
                </a:solidFill>
                <a:latin typeface="Times New Roman" panose="02020603050405020304" pitchFamily="18" charset="0"/>
              </a:rPr>
              <a:t>nhấn</a:t>
            </a:r>
            <a:r>
              <a:rPr lang="en-US" altLang="en-US" kern="0" dirty="0" smtClean="0">
                <a:solidFill>
                  <a:srgbClr val="FF0000"/>
                </a:solidFill>
                <a:latin typeface="Times New Roman" panose="02020603050405020304" pitchFamily="18" charset="0"/>
              </a:rPr>
              <a:t> </a:t>
            </a:r>
            <a:r>
              <a:rPr lang="en-US" altLang="en-US" kern="0" dirty="0" err="1" smtClean="0">
                <a:solidFill>
                  <a:srgbClr val="FF0000"/>
                </a:solidFill>
                <a:latin typeface="Times New Roman" panose="02020603050405020304" pitchFamily="18" charset="0"/>
              </a:rPr>
              <a:t>giọng</a:t>
            </a:r>
            <a:r>
              <a:rPr lang="en-US" altLang="en-US" kern="0" dirty="0" smtClean="0">
                <a:solidFill>
                  <a:srgbClr val="FF0000"/>
                </a:solidFill>
                <a:latin typeface="Times New Roman" panose="02020603050405020304" pitchFamily="18" charset="0"/>
              </a:rPr>
              <a:t> ở </a:t>
            </a:r>
            <a:r>
              <a:rPr lang="en-US" altLang="en-US" kern="0" dirty="0" err="1" smtClean="0">
                <a:solidFill>
                  <a:srgbClr val="FF0000"/>
                </a:solidFill>
                <a:latin typeface="Times New Roman" panose="02020603050405020304" pitchFamily="18" charset="0"/>
              </a:rPr>
              <a:t>các</a:t>
            </a:r>
            <a:r>
              <a:rPr lang="en-US" altLang="en-US" kern="0" dirty="0" smtClean="0">
                <a:solidFill>
                  <a:srgbClr val="FF0000"/>
                </a:solidFill>
                <a:latin typeface="Times New Roman" panose="02020603050405020304" pitchFamily="18" charset="0"/>
              </a:rPr>
              <a:t> </a:t>
            </a:r>
            <a:r>
              <a:rPr lang="en-US" altLang="en-US" kern="0" dirty="0" err="1" smtClean="0">
                <a:solidFill>
                  <a:srgbClr val="FF0000"/>
                </a:solidFill>
                <a:latin typeface="Times New Roman" panose="02020603050405020304" pitchFamily="18" charset="0"/>
              </a:rPr>
              <a:t>từ</a:t>
            </a:r>
            <a:r>
              <a:rPr lang="en-US" altLang="en-US" kern="0" dirty="0" smtClean="0">
                <a:solidFill>
                  <a:srgbClr val="FF0000"/>
                </a:solidFill>
                <a:latin typeface="Times New Roman" panose="02020603050405020304" pitchFamily="18" charset="0"/>
              </a:rPr>
              <a:t> </a:t>
            </a:r>
            <a:r>
              <a:rPr lang="en-US" altLang="en-US" kern="0" dirty="0" err="1" smtClean="0">
                <a:solidFill>
                  <a:srgbClr val="FF0000"/>
                </a:solidFill>
                <a:latin typeface="Times New Roman" panose="02020603050405020304" pitchFamily="18" charset="0"/>
              </a:rPr>
              <a:t>nói</a:t>
            </a:r>
            <a:r>
              <a:rPr lang="en-US" altLang="en-US" kern="0" dirty="0" smtClean="0">
                <a:solidFill>
                  <a:srgbClr val="FF0000"/>
                </a:solidFill>
                <a:latin typeface="Times New Roman" panose="02020603050405020304" pitchFamily="18" charset="0"/>
              </a:rPr>
              <a:t> </a:t>
            </a:r>
            <a:r>
              <a:rPr lang="en-US" altLang="en-US" kern="0" dirty="0" err="1" smtClean="0">
                <a:solidFill>
                  <a:srgbClr val="FF0000"/>
                </a:solidFill>
                <a:latin typeface="Times New Roman" panose="02020603050405020304" pitchFamily="18" charset="0"/>
              </a:rPr>
              <a:t>về</a:t>
            </a:r>
            <a:r>
              <a:rPr lang="en-US" altLang="en-US" kern="0" dirty="0" smtClean="0">
                <a:solidFill>
                  <a:srgbClr val="FF0000"/>
                </a:solidFill>
                <a:latin typeface="Times New Roman" panose="02020603050405020304" pitchFamily="18" charset="0"/>
              </a:rPr>
              <a:t> </a:t>
            </a:r>
            <a:r>
              <a:rPr lang="en-US" altLang="en-US" kern="0" dirty="0" err="1" smtClean="0">
                <a:solidFill>
                  <a:srgbClr val="FF0000"/>
                </a:solidFill>
                <a:latin typeface="Times New Roman" panose="02020603050405020304" pitchFamily="18" charset="0"/>
              </a:rPr>
              <a:t>chuyến</a:t>
            </a:r>
            <a:r>
              <a:rPr lang="en-US" altLang="en-US" kern="0" dirty="0" smtClean="0">
                <a:solidFill>
                  <a:srgbClr val="FF0000"/>
                </a:solidFill>
                <a:latin typeface="Times New Roman" panose="02020603050405020304" pitchFamily="18" charset="0"/>
              </a:rPr>
              <a:t> </a:t>
            </a:r>
            <a:r>
              <a:rPr lang="en-US" altLang="en-US" kern="0" dirty="0" err="1" smtClean="0">
                <a:solidFill>
                  <a:srgbClr val="FF0000"/>
                </a:solidFill>
                <a:latin typeface="Times New Roman" panose="02020603050405020304" pitchFamily="18" charset="0"/>
              </a:rPr>
              <a:t>đi</a:t>
            </a:r>
            <a:r>
              <a:rPr lang="en-US" altLang="en-US" kern="0" dirty="0" smtClean="0">
                <a:solidFill>
                  <a:srgbClr val="FF0000"/>
                </a:solidFill>
                <a:latin typeface="Times New Roman" panose="02020603050405020304" pitchFamily="18" charset="0"/>
              </a:rPr>
              <a:t>.</a:t>
            </a:r>
            <a:endParaRPr lang="en-US" altLang="en-US" kern="0" dirty="0">
              <a:solidFill>
                <a:srgbClr val="FF0000"/>
              </a:solidFill>
              <a:latin typeface="Times New Roman" panose="02020603050405020304" pitchFamily="18" charset="0"/>
            </a:endParaRPr>
          </a:p>
        </p:txBody>
      </p:sp>
      <p:sp>
        <p:nvSpPr>
          <p:cNvPr id="7" name="Text Box 9"/>
          <p:cNvSpPr txBox="1">
            <a:spLocks noChangeArrowheads="1"/>
          </p:cNvSpPr>
          <p:nvPr/>
        </p:nvSpPr>
        <p:spPr bwMode="auto">
          <a:xfrm>
            <a:off x="-533400" y="5328130"/>
            <a:ext cx="4724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fontAlgn="auto" hangingPunct="1">
              <a:spcBef>
                <a:spcPct val="0"/>
              </a:spcBef>
              <a:spcAft>
                <a:spcPts val="0"/>
              </a:spcAft>
              <a:buFont typeface="Wingdings" panose="05000000000000000000" pitchFamily="2" charset="2"/>
              <a:buNone/>
            </a:pPr>
            <a:r>
              <a:rPr lang="en-US" altLang="en-US" sz="3600" b="1" dirty="0">
                <a:solidFill>
                  <a:srgbClr val="3333CC"/>
                </a:solidFill>
                <a:latin typeface="Times New Roman" panose="02020603050405020304" pitchFamily="18" charset="0"/>
                <a:cs typeface="Times New Roman" panose="02020603050405020304" pitchFamily="18" charset="0"/>
              </a:rPr>
              <a:t>    </a:t>
            </a:r>
            <a:r>
              <a:rPr lang="en-US" altLang="en-US" sz="3600" b="1" dirty="0" err="1" smtClean="0">
                <a:solidFill>
                  <a:srgbClr val="3333CC"/>
                </a:solidFill>
                <a:latin typeface="Times New Roman" panose="02020603050405020304" pitchFamily="18" charset="0"/>
                <a:cs typeface="Times New Roman" panose="02020603050405020304" pitchFamily="18" charset="0"/>
              </a:rPr>
              <a:t>Nêu</a:t>
            </a:r>
            <a:r>
              <a:rPr lang="en-US" altLang="en-US" sz="3600" b="1" dirty="0" smtClean="0">
                <a:solidFill>
                  <a:srgbClr val="3333CC"/>
                </a:solidFill>
                <a:latin typeface="Times New Roman" panose="02020603050405020304" pitchFamily="18" charset="0"/>
                <a:cs typeface="Times New Roman" panose="02020603050405020304" pitchFamily="18" charset="0"/>
              </a:rPr>
              <a:t> </a:t>
            </a:r>
            <a:r>
              <a:rPr lang="en-US" altLang="en-US" sz="3600" b="1" dirty="0" err="1" smtClean="0">
                <a:solidFill>
                  <a:srgbClr val="3333CC"/>
                </a:solidFill>
                <a:latin typeface="Times New Roman" panose="02020603050405020304" pitchFamily="18" charset="0"/>
                <a:cs typeface="Times New Roman" panose="02020603050405020304" pitchFamily="18" charset="0"/>
              </a:rPr>
              <a:t>giọng</a:t>
            </a:r>
            <a:r>
              <a:rPr lang="en-US" altLang="en-US" sz="3600" b="1" dirty="0" smtClean="0">
                <a:solidFill>
                  <a:srgbClr val="3333CC"/>
                </a:solidFill>
                <a:latin typeface="Times New Roman" panose="02020603050405020304" pitchFamily="18" charset="0"/>
                <a:cs typeface="Times New Roman" panose="02020603050405020304" pitchFamily="18" charset="0"/>
              </a:rPr>
              <a:t> </a:t>
            </a:r>
            <a:r>
              <a:rPr lang="en-US" altLang="en-US" sz="3600" b="1" dirty="0" err="1" smtClean="0">
                <a:solidFill>
                  <a:srgbClr val="3333CC"/>
                </a:solidFill>
                <a:latin typeface="Times New Roman" panose="02020603050405020304" pitchFamily="18" charset="0"/>
                <a:cs typeface="Times New Roman" panose="02020603050405020304" pitchFamily="18" charset="0"/>
              </a:rPr>
              <a:t>đọc</a:t>
            </a:r>
            <a:r>
              <a:rPr lang="en-US" altLang="en-US" sz="3600" b="1" dirty="0" smtClean="0">
                <a:solidFill>
                  <a:srgbClr val="3333CC"/>
                </a:solidFill>
                <a:latin typeface="Times New Roman" panose="02020603050405020304" pitchFamily="18" charset="0"/>
                <a:cs typeface="Times New Roman" panose="02020603050405020304" pitchFamily="18" charset="0"/>
              </a:rPr>
              <a:t> </a:t>
            </a:r>
            <a:r>
              <a:rPr lang="en-US" altLang="en-US" sz="3600" b="1" dirty="0" err="1" smtClean="0">
                <a:solidFill>
                  <a:srgbClr val="3333CC"/>
                </a:solidFill>
                <a:latin typeface="Times New Roman" panose="02020603050405020304" pitchFamily="18" charset="0"/>
                <a:cs typeface="Times New Roman" panose="02020603050405020304" pitchFamily="18" charset="0"/>
              </a:rPr>
              <a:t>toàn</a:t>
            </a:r>
            <a:r>
              <a:rPr lang="en-US" altLang="en-US" sz="3600" b="1" dirty="0" smtClean="0">
                <a:solidFill>
                  <a:srgbClr val="3333CC"/>
                </a:solidFill>
                <a:latin typeface="Times New Roman" panose="02020603050405020304" pitchFamily="18" charset="0"/>
                <a:cs typeface="Times New Roman" panose="02020603050405020304" pitchFamily="18" charset="0"/>
              </a:rPr>
              <a:t> </a:t>
            </a:r>
            <a:r>
              <a:rPr lang="en-US" altLang="en-US" sz="3600" b="1" dirty="0" err="1" smtClean="0">
                <a:solidFill>
                  <a:srgbClr val="3333CC"/>
                </a:solidFill>
                <a:latin typeface="Times New Roman" panose="02020603050405020304" pitchFamily="18" charset="0"/>
                <a:cs typeface="Times New Roman" panose="02020603050405020304" pitchFamily="18" charset="0"/>
              </a:rPr>
              <a:t>bài</a:t>
            </a:r>
            <a:r>
              <a:rPr lang="en-US" altLang="en-US" sz="3600" b="1" dirty="0" smtClean="0">
                <a:solidFill>
                  <a:srgbClr val="3333CC"/>
                </a:solidFill>
                <a:latin typeface="Times New Roman" panose="02020603050405020304" pitchFamily="18" charset="0"/>
                <a:cs typeface="Times New Roman" panose="02020603050405020304" pitchFamily="18" charset="0"/>
              </a:rPr>
              <a:t>?</a:t>
            </a:r>
            <a:endParaRPr lang="en-US" altLang="en-US" sz="3600" b="1" dirty="0">
              <a:solidFill>
                <a:srgbClr val="33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4051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6635"/>
                                        </p:tgtEl>
                                        <p:attrNameLst>
                                          <p:attrName>style.visibility</p:attrName>
                                        </p:attrNameLst>
                                      </p:cBhvr>
                                      <p:to>
                                        <p:strVal val="visible"/>
                                      </p:to>
                                    </p:set>
                                    <p:anim calcmode="discrete" valueType="clr">
                                      <p:cBhvr override="childStyle">
                                        <p:cTn id="12" dur="80"/>
                                        <p:tgtEl>
                                          <p:spTgt spid="2663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6635"/>
                                        </p:tgtEl>
                                        <p:attrNameLst>
                                          <p:attrName>fillcolor</p:attrName>
                                        </p:attrNameLst>
                                      </p:cBhvr>
                                      <p:tavLst>
                                        <p:tav tm="0">
                                          <p:val>
                                            <p:clrVal>
                                              <a:schemeClr val="accent2"/>
                                            </p:clrVal>
                                          </p:val>
                                        </p:tav>
                                        <p:tav tm="50000">
                                          <p:val>
                                            <p:clrVal>
                                              <a:schemeClr val="hlink"/>
                                            </p:clrVal>
                                          </p:val>
                                        </p:tav>
                                      </p:tavLst>
                                    </p:anim>
                                    <p:set>
                                      <p:cBhvr>
                                        <p:cTn id="14" dur="80"/>
                                        <p:tgtEl>
                                          <p:spTgt spid="26635"/>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ox(i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24"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26" dur="80"/>
                                        <p:tgtEl>
                                          <p:spTgt spid="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5" grpId="0"/>
      <p:bldP spid="3" grpId="0"/>
      <p:bldP spid="6" grpId="0" build="p"/>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5000" b="-1000"/>
          </a:stretch>
        </a:blipFill>
        <a:effectLst/>
      </p:bgPr>
    </p:bg>
    <p:spTree>
      <p:nvGrpSpPr>
        <p:cNvPr id="1" name=""/>
        <p:cNvGrpSpPr/>
        <p:nvPr/>
      </p:nvGrpSpPr>
      <p:grpSpPr>
        <a:xfrm>
          <a:off x="0" y="0"/>
          <a:ext cx="0" cy="0"/>
          <a:chOff x="0" y="0"/>
          <a:chExt cx="0" cy="0"/>
        </a:xfrm>
      </p:grpSpPr>
      <p:sp>
        <p:nvSpPr>
          <p:cNvPr id="4" name="思想气泡: 云 154"/>
          <p:cNvSpPr/>
          <p:nvPr/>
        </p:nvSpPr>
        <p:spPr>
          <a:xfrm>
            <a:off x="3605672" y="957709"/>
            <a:ext cx="6705600" cy="2664129"/>
          </a:xfrm>
          <a:prstGeom prst="cloudCallout">
            <a:avLst>
              <a:gd name="adj1" fmla="val 41678"/>
              <a:gd name="adj2" fmla="val 69025"/>
            </a:avLst>
          </a:prstGeom>
          <a:solidFill>
            <a:srgbClr val="74A492"/>
          </a:solidFill>
          <a:ln w="28575">
            <a:solidFill>
              <a:srgbClr val="74A49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gn="ctr"/>
            <a:r>
              <a:rPr lang="vi-VN" altLang="zh-CN" sz="4800" b="1">
                <a:solidFill>
                  <a:srgbClr val="FFFFFF"/>
                </a:solidFill>
                <a:latin typeface="Calibri" pitchFamily="34" charset="0"/>
                <a:ea typeface="等线" pitchFamily="2" charset="-122"/>
                <a:cs typeface="Calibri" pitchFamily="34" charset="0"/>
              </a:rPr>
              <a:t>LUYỆN ĐỌC DIỄN CẢM</a:t>
            </a:r>
            <a:endParaRPr lang="zh-CN" altLang="en-US" sz="4800" b="1" dirty="0">
              <a:solidFill>
                <a:srgbClr val="FFFFFF"/>
              </a:solidFill>
              <a:latin typeface="Calibri" pitchFamily="34" charset="0"/>
              <a:ea typeface="等线" pitchFamily="2" charset="-122"/>
              <a:cs typeface="Calibri" pitchFamily="34" charset="0"/>
            </a:endParaRPr>
          </a:p>
        </p:txBody>
      </p:sp>
      <p:pic>
        <p:nvPicPr>
          <p:cNvPr id="5" name="图片 1"/>
          <p:cNvPicPr>
            <a:picLocks noChangeAspect="1"/>
          </p:cNvPicPr>
          <p:nvPr/>
        </p:nvPicPr>
        <p:blipFill>
          <a:blip r:embed="rId3"/>
          <a:stretch>
            <a:fillRect/>
          </a:stretch>
        </p:blipFill>
        <p:spPr>
          <a:xfrm>
            <a:off x="42407" y="68691"/>
            <a:ext cx="2919413" cy="3911600"/>
          </a:xfrm>
          <a:prstGeom prst="rect">
            <a:avLst/>
          </a:prstGeom>
          <a:noFill/>
          <a:ln w="9525">
            <a:noFill/>
          </a:ln>
        </p:spPr>
      </p:pic>
      <p:pic>
        <p:nvPicPr>
          <p:cNvPr id="6" name="图片 2"/>
          <p:cNvPicPr>
            <a:picLocks noChangeAspect="1"/>
          </p:cNvPicPr>
          <p:nvPr/>
        </p:nvPicPr>
        <p:blipFill>
          <a:blip r:embed="rId4" cstate="print"/>
          <a:stretch>
            <a:fillRect/>
          </a:stretch>
        </p:blipFill>
        <p:spPr>
          <a:xfrm>
            <a:off x="10533067" y="315915"/>
            <a:ext cx="649287" cy="869951"/>
          </a:xfrm>
          <a:prstGeom prst="rect">
            <a:avLst/>
          </a:prstGeom>
          <a:noFill/>
          <a:ln w="9525">
            <a:noFill/>
          </a:ln>
        </p:spPr>
      </p:pic>
      <p:pic>
        <p:nvPicPr>
          <p:cNvPr id="7" name="图片 2"/>
          <p:cNvPicPr>
            <a:picLocks noChangeAspect="1"/>
          </p:cNvPicPr>
          <p:nvPr/>
        </p:nvPicPr>
        <p:blipFill>
          <a:blip r:embed="rId5" cstate="print"/>
          <a:stretch>
            <a:fillRect/>
          </a:stretch>
        </p:blipFill>
        <p:spPr>
          <a:xfrm rot="584585">
            <a:off x="4868783" y="4303487"/>
            <a:ext cx="521077" cy="698168"/>
          </a:xfrm>
          <a:prstGeom prst="rect">
            <a:avLst/>
          </a:prstGeom>
          <a:noFill/>
          <a:ln w="9525">
            <a:noFill/>
          </a:ln>
        </p:spPr>
      </p:pic>
      <p:pic>
        <p:nvPicPr>
          <p:cNvPr id="8" name="图片 2"/>
          <p:cNvPicPr>
            <a:picLocks noChangeAspect="1"/>
          </p:cNvPicPr>
          <p:nvPr/>
        </p:nvPicPr>
        <p:blipFill>
          <a:blip r:embed="rId6" cstate="print"/>
          <a:stretch>
            <a:fillRect/>
          </a:stretch>
        </p:blipFill>
        <p:spPr>
          <a:xfrm rot="584585">
            <a:off x="6167005" y="438890"/>
            <a:ext cx="390979" cy="523855"/>
          </a:xfrm>
          <a:prstGeom prst="rect">
            <a:avLst/>
          </a:prstGeom>
          <a:noFill/>
          <a:ln w="9525">
            <a:noFill/>
          </a:ln>
        </p:spPr>
      </p:pic>
      <p:pic>
        <p:nvPicPr>
          <p:cNvPr id="2" name="Picture 1"/>
          <p:cNvPicPr>
            <a:picLocks noChangeAspect="1"/>
          </p:cNvPicPr>
          <p:nvPr/>
        </p:nvPicPr>
        <p:blipFill>
          <a:blip r:embed="rId7"/>
          <a:stretch>
            <a:fillRect/>
          </a:stretch>
        </p:blipFill>
        <p:spPr>
          <a:xfrm>
            <a:off x="3962400" y="6443437"/>
            <a:ext cx="3592888" cy="414564"/>
          </a:xfrm>
          <a:prstGeom prst="rect">
            <a:avLst/>
          </a:prstGeom>
        </p:spPr>
      </p:pic>
    </p:spTree>
    <p:extLst>
      <p:ext uri="{BB962C8B-B14F-4D97-AF65-F5344CB8AC3E}">
        <p14:creationId xmlns:p14="http://schemas.microsoft.com/office/powerpoint/2010/main" val="292083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200" fill="hold">
                                          <p:stCondLst>
                                            <p:cond delay="0"/>
                                          </p:stCondLst>
                                        </p:cTn>
                                        <p:tgtEl>
                                          <p:spTgt spid="5"/>
                                        </p:tgtEl>
                                        <p:attrNameLst>
                                          <p:attrName>r</p:attrName>
                                        </p:attrNameLst>
                                      </p:cBhvr>
                                    </p:animRot>
                                    <p:animRot by="-240000">
                                      <p:cBhvr>
                                        <p:cTn id="11" dur="400" fill="hold">
                                          <p:stCondLst>
                                            <p:cond delay="400"/>
                                          </p:stCondLst>
                                        </p:cTn>
                                        <p:tgtEl>
                                          <p:spTgt spid="5"/>
                                        </p:tgtEl>
                                        <p:attrNameLst>
                                          <p:attrName>r</p:attrName>
                                        </p:attrNameLst>
                                      </p:cBhvr>
                                    </p:animRot>
                                    <p:animRot by="240000">
                                      <p:cBhvr>
                                        <p:cTn id="12" dur="400" fill="hold">
                                          <p:stCondLst>
                                            <p:cond delay="800"/>
                                          </p:stCondLst>
                                        </p:cTn>
                                        <p:tgtEl>
                                          <p:spTgt spid="5"/>
                                        </p:tgtEl>
                                        <p:attrNameLst>
                                          <p:attrName>r</p:attrName>
                                        </p:attrNameLst>
                                      </p:cBhvr>
                                    </p:animRot>
                                    <p:animRot by="-240000">
                                      <p:cBhvr>
                                        <p:cTn id="13" dur="400" fill="hold">
                                          <p:stCondLst>
                                            <p:cond delay="1200"/>
                                          </p:stCondLst>
                                        </p:cTn>
                                        <p:tgtEl>
                                          <p:spTgt spid="5"/>
                                        </p:tgtEl>
                                        <p:attrNameLst>
                                          <p:attrName>r</p:attrName>
                                        </p:attrNameLst>
                                      </p:cBhvr>
                                    </p:animRot>
                                    <p:animRot by="120000">
                                      <p:cBhvr>
                                        <p:cTn id="14" dur="400" fill="hold">
                                          <p:stCondLst>
                                            <p:cond delay="1600"/>
                                          </p:stCondLst>
                                        </p:cTn>
                                        <p:tgtEl>
                                          <p:spTgt spid="5"/>
                                        </p:tgtEl>
                                        <p:attrNameLst>
                                          <p:attrName>r</p:attrName>
                                        </p:attrNameLst>
                                      </p:cBhvr>
                                    </p:animRot>
                                  </p:childTnLst>
                                </p:cTn>
                              </p:par>
                              <p:par>
                                <p:cTn id="15" presetID="2" presetClass="entr" presetSubtype="12"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000" fill="hold"/>
                                        <p:tgtEl>
                                          <p:spTgt spid="6"/>
                                        </p:tgtEl>
                                        <p:attrNameLst>
                                          <p:attrName>ppt_x</p:attrName>
                                        </p:attrNameLst>
                                      </p:cBhvr>
                                      <p:tavLst>
                                        <p:tav tm="0">
                                          <p:val>
                                            <p:strVal val="0-#ppt_w/2"/>
                                          </p:val>
                                        </p:tav>
                                        <p:tav tm="100000">
                                          <p:val>
                                            <p:strVal val="#ppt_x"/>
                                          </p:val>
                                        </p:tav>
                                      </p:tavLst>
                                    </p:anim>
                                    <p:anim calcmode="lin" valueType="num">
                                      <p:cBhvr additive="base">
                                        <p:cTn id="18" dur="2000" fill="hold"/>
                                        <p:tgtEl>
                                          <p:spTgt spid="6"/>
                                        </p:tgtEl>
                                        <p:attrNameLst>
                                          <p:attrName>ppt_y</p:attrName>
                                        </p:attrNameLst>
                                      </p:cBhvr>
                                      <p:tavLst>
                                        <p:tav tm="0">
                                          <p:val>
                                            <p:strVal val="1+#ppt_h/2"/>
                                          </p:val>
                                        </p:tav>
                                        <p:tav tm="100000">
                                          <p:val>
                                            <p:strVal val="#ppt_y"/>
                                          </p:val>
                                        </p:tav>
                                      </p:tavLst>
                                    </p:anim>
                                  </p:childTnLst>
                                </p:cTn>
                              </p:par>
                              <p:par>
                                <p:cTn id="19" presetID="32" presetClass="emph" presetSubtype="0" fill="hold" nodeType="withEffect">
                                  <p:stCondLst>
                                    <p:cond delay="0"/>
                                  </p:stCondLst>
                                  <p:childTnLst>
                                    <p:animRot by="120000">
                                      <p:cBhvr>
                                        <p:cTn id="20" dur="200" fill="hold">
                                          <p:stCondLst>
                                            <p:cond delay="0"/>
                                          </p:stCondLst>
                                        </p:cTn>
                                        <p:tgtEl>
                                          <p:spTgt spid="6"/>
                                        </p:tgtEl>
                                        <p:attrNameLst>
                                          <p:attrName>r</p:attrName>
                                        </p:attrNameLst>
                                      </p:cBhvr>
                                    </p:animRot>
                                    <p:animRot by="-240000">
                                      <p:cBhvr>
                                        <p:cTn id="21" dur="400" fill="hold">
                                          <p:stCondLst>
                                            <p:cond delay="400"/>
                                          </p:stCondLst>
                                        </p:cTn>
                                        <p:tgtEl>
                                          <p:spTgt spid="6"/>
                                        </p:tgtEl>
                                        <p:attrNameLst>
                                          <p:attrName>r</p:attrName>
                                        </p:attrNameLst>
                                      </p:cBhvr>
                                    </p:animRot>
                                    <p:animRot by="240000">
                                      <p:cBhvr>
                                        <p:cTn id="22" dur="400" fill="hold">
                                          <p:stCondLst>
                                            <p:cond delay="800"/>
                                          </p:stCondLst>
                                        </p:cTn>
                                        <p:tgtEl>
                                          <p:spTgt spid="6"/>
                                        </p:tgtEl>
                                        <p:attrNameLst>
                                          <p:attrName>r</p:attrName>
                                        </p:attrNameLst>
                                      </p:cBhvr>
                                    </p:animRot>
                                    <p:animRot by="-240000">
                                      <p:cBhvr>
                                        <p:cTn id="23" dur="400" fill="hold">
                                          <p:stCondLst>
                                            <p:cond delay="1200"/>
                                          </p:stCondLst>
                                        </p:cTn>
                                        <p:tgtEl>
                                          <p:spTgt spid="6"/>
                                        </p:tgtEl>
                                        <p:attrNameLst>
                                          <p:attrName>r</p:attrName>
                                        </p:attrNameLst>
                                      </p:cBhvr>
                                    </p:animRot>
                                    <p:animRot by="120000">
                                      <p:cBhvr>
                                        <p:cTn id="24" dur="400" fill="hold">
                                          <p:stCondLst>
                                            <p:cond delay="1600"/>
                                          </p:stCondLst>
                                        </p:cTn>
                                        <p:tgtEl>
                                          <p:spTgt spid="6"/>
                                        </p:tgtEl>
                                        <p:attrNameLst>
                                          <p:attrName>r</p:attrName>
                                        </p:attrNameLst>
                                      </p:cBhvr>
                                    </p:animRot>
                                  </p:childTnLst>
                                </p:cTn>
                              </p:par>
                              <p:par>
                                <p:cTn id="25" presetID="2" presetClass="entr" presetSubtype="12"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2000" fill="hold"/>
                                        <p:tgtEl>
                                          <p:spTgt spid="7"/>
                                        </p:tgtEl>
                                        <p:attrNameLst>
                                          <p:attrName>ppt_x</p:attrName>
                                        </p:attrNameLst>
                                      </p:cBhvr>
                                      <p:tavLst>
                                        <p:tav tm="0">
                                          <p:val>
                                            <p:strVal val="0-#ppt_w/2"/>
                                          </p:val>
                                        </p:tav>
                                        <p:tav tm="100000">
                                          <p:val>
                                            <p:strVal val="#ppt_x"/>
                                          </p:val>
                                        </p:tav>
                                      </p:tavLst>
                                    </p:anim>
                                    <p:anim calcmode="lin" valueType="num">
                                      <p:cBhvr additive="base">
                                        <p:cTn id="28" dur="2000" fill="hold"/>
                                        <p:tgtEl>
                                          <p:spTgt spid="7"/>
                                        </p:tgtEl>
                                        <p:attrNameLst>
                                          <p:attrName>ppt_y</p:attrName>
                                        </p:attrNameLst>
                                      </p:cBhvr>
                                      <p:tavLst>
                                        <p:tav tm="0">
                                          <p:val>
                                            <p:strVal val="1+#ppt_h/2"/>
                                          </p:val>
                                        </p:tav>
                                        <p:tav tm="100000">
                                          <p:val>
                                            <p:strVal val="#ppt_y"/>
                                          </p:val>
                                        </p:tav>
                                      </p:tavLst>
                                    </p:anim>
                                  </p:childTnLst>
                                </p:cTn>
                              </p:par>
                              <p:par>
                                <p:cTn id="29" presetID="32" presetClass="emph" presetSubtype="0" fill="hold" nodeType="withEffect">
                                  <p:stCondLst>
                                    <p:cond delay="0"/>
                                  </p:stCondLst>
                                  <p:childTnLst>
                                    <p:animRot by="120000">
                                      <p:cBhvr>
                                        <p:cTn id="30" dur="300" fill="hold">
                                          <p:stCondLst>
                                            <p:cond delay="0"/>
                                          </p:stCondLst>
                                        </p:cTn>
                                        <p:tgtEl>
                                          <p:spTgt spid="7"/>
                                        </p:tgtEl>
                                        <p:attrNameLst>
                                          <p:attrName>r</p:attrName>
                                        </p:attrNameLst>
                                      </p:cBhvr>
                                    </p:animRot>
                                    <p:animRot by="-240000">
                                      <p:cBhvr>
                                        <p:cTn id="31" dur="600" fill="hold">
                                          <p:stCondLst>
                                            <p:cond delay="600"/>
                                          </p:stCondLst>
                                        </p:cTn>
                                        <p:tgtEl>
                                          <p:spTgt spid="7"/>
                                        </p:tgtEl>
                                        <p:attrNameLst>
                                          <p:attrName>r</p:attrName>
                                        </p:attrNameLst>
                                      </p:cBhvr>
                                    </p:animRot>
                                    <p:animRot by="240000">
                                      <p:cBhvr>
                                        <p:cTn id="32" dur="600" fill="hold">
                                          <p:stCondLst>
                                            <p:cond delay="1200"/>
                                          </p:stCondLst>
                                        </p:cTn>
                                        <p:tgtEl>
                                          <p:spTgt spid="7"/>
                                        </p:tgtEl>
                                        <p:attrNameLst>
                                          <p:attrName>r</p:attrName>
                                        </p:attrNameLst>
                                      </p:cBhvr>
                                    </p:animRot>
                                    <p:animRot by="-240000">
                                      <p:cBhvr>
                                        <p:cTn id="33" dur="600" fill="hold">
                                          <p:stCondLst>
                                            <p:cond delay="1800"/>
                                          </p:stCondLst>
                                        </p:cTn>
                                        <p:tgtEl>
                                          <p:spTgt spid="7"/>
                                        </p:tgtEl>
                                        <p:attrNameLst>
                                          <p:attrName>r</p:attrName>
                                        </p:attrNameLst>
                                      </p:cBhvr>
                                    </p:animRot>
                                    <p:animRot by="120000">
                                      <p:cBhvr>
                                        <p:cTn id="34" dur="600" fill="hold">
                                          <p:stCondLst>
                                            <p:cond delay="2400"/>
                                          </p:stCondLst>
                                        </p:cTn>
                                        <p:tgtEl>
                                          <p:spTgt spid="7"/>
                                        </p:tgtEl>
                                        <p:attrNameLst>
                                          <p:attrName>r</p:attrName>
                                        </p:attrNameLst>
                                      </p:cBhvr>
                                    </p:animRot>
                                  </p:childTnLst>
                                </p:cTn>
                              </p:par>
                              <p:par>
                                <p:cTn id="35" presetID="2" presetClass="entr" presetSubtype="12"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2000" fill="hold"/>
                                        <p:tgtEl>
                                          <p:spTgt spid="8"/>
                                        </p:tgtEl>
                                        <p:attrNameLst>
                                          <p:attrName>ppt_x</p:attrName>
                                        </p:attrNameLst>
                                      </p:cBhvr>
                                      <p:tavLst>
                                        <p:tav tm="0">
                                          <p:val>
                                            <p:strVal val="0-#ppt_w/2"/>
                                          </p:val>
                                        </p:tav>
                                        <p:tav tm="100000">
                                          <p:val>
                                            <p:strVal val="#ppt_x"/>
                                          </p:val>
                                        </p:tav>
                                      </p:tavLst>
                                    </p:anim>
                                    <p:anim calcmode="lin" valueType="num">
                                      <p:cBhvr additive="base">
                                        <p:cTn id="38" dur="2000" fill="hold"/>
                                        <p:tgtEl>
                                          <p:spTgt spid="8"/>
                                        </p:tgtEl>
                                        <p:attrNameLst>
                                          <p:attrName>ppt_y</p:attrName>
                                        </p:attrNameLst>
                                      </p:cBhvr>
                                      <p:tavLst>
                                        <p:tav tm="0">
                                          <p:val>
                                            <p:strVal val="1+#ppt_h/2"/>
                                          </p:val>
                                        </p:tav>
                                        <p:tav tm="100000">
                                          <p:val>
                                            <p:strVal val="#ppt_y"/>
                                          </p:val>
                                        </p:tav>
                                      </p:tavLst>
                                    </p:anim>
                                  </p:childTnLst>
                                </p:cTn>
                              </p:par>
                              <p:par>
                                <p:cTn id="39" presetID="32" presetClass="emph" presetSubtype="0" fill="hold" nodeType="withEffect">
                                  <p:stCondLst>
                                    <p:cond delay="0"/>
                                  </p:stCondLst>
                                  <p:childTnLst>
                                    <p:animRot by="120000">
                                      <p:cBhvr>
                                        <p:cTn id="40" dur="200" fill="hold">
                                          <p:stCondLst>
                                            <p:cond delay="0"/>
                                          </p:stCondLst>
                                        </p:cTn>
                                        <p:tgtEl>
                                          <p:spTgt spid="8"/>
                                        </p:tgtEl>
                                        <p:attrNameLst>
                                          <p:attrName>r</p:attrName>
                                        </p:attrNameLst>
                                      </p:cBhvr>
                                    </p:animRot>
                                    <p:animRot by="-240000">
                                      <p:cBhvr>
                                        <p:cTn id="41" dur="400" fill="hold">
                                          <p:stCondLst>
                                            <p:cond delay="400"/>
                                          </p:stCondLst>
                                        </p:cTn>
                                        <p:tgtEl>
                                          <p:spTgt spid="8"/>
                                        </p:tgtEl>
                                        <p:attrNameLst>
                                          <p:attrName>r</p:attrName>
                                        </p:attrNameLst>
                                      </p:cBhvr>
                                    </p:animRot>
                                    <p:animRot by="240000">
                                      <p:cBhvr>
                                        <p:cTn id="42" dur="400" fill="hold">
                                          <p:stCondLst>
                                            <p:cond delay="800"/>
                                          </p:stCondLst>
                                        </p:cTn>
                                        <p:tgtEl>
                                          <p:spTgt spid="8"/>
                                        </p:tgtEl>
                                        <p:attrNameLst>
                                          <p:attrName>r</p:attrName>
                                        </p:attrNameLst>
                                      </p:cBhvr>
                                    </p:animRot>
                                    <p:animRot by="-240000">
                                      <p:cBhvr>
                                        <p:cTn id="43" dur="400" fill="hold">
                                          <p:stCondLst>
                                            <p:cond delay="1200"/>
                                          </p:stCondLst>
                                        </p:cTn>
                                        <p:tgtEl>
                                          <p:spTgt spid="8"/>
                                        </p:tgtEl>
                                        <p:attrNameLst>
                                          <p:attrName>r</p:attrName>
                                        </p:attrNameLst>
                                      </p:cBhvr>
                                    </p:animRot>
                                    <p:animRot by="120000">
                                      <p:cBhvr>
                                        <p:cTn id="44" dur="400" fill="hold">
                                          <p:stCondLst>
                                            <p:cond delay="1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61738" y="1576137"/>
            <a:ext cx="10503568" cy="45359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 name="TextBox 3"/>
          <p:cNvSpPr txBox="1"/>
          <p:nvPr/>
        </p:nvSpPr>
        <p:spPr>
          <a:xfrm>
            <a:off x="1130968" y="1750646"/>
            <a:ext cx="9841832" cy="3970318"/>
          </a:xfrm>
          <a:prstGeom prst="rect">
            <a:avLst/>
          </a:prstGeom>
          <a:noFill/>
        </p:spPr>
        <p:txBody>
          <a:bodyPr wrap="square" rtlCol="0">
            <a:spAutoFit/>
          </a:bodyPr>
          <a:lstStyle/>
          <a:p>
            <a:pPr eaLnBrk="1" fontAlgn="auto" hangingPunct="1">
              <a:spcBef>
                <a:spcPts val="0"/>
              </a:spcBef>
              <a:spcAft>
                <a:spcPts val="0"/>
              </a:spcAft>
            </a:pPr>
            <a:r>
              <a:rPr lang="en-US" sz="3600" dirty="0" smtClean="0">
                <a:solidFill>
                  <a:prstClr val="black"/>
                </a:solidFill>
                <a:latin typeface="Times New Roman" pitchFamily="18" charset="0"/>
                <a:cs typeface="Times New Roman" pitchFamily="18" charset="0"/>
              </a:rPr>
              <a:t>      Thái Bình Dương bát ngát, đi mãi chẳng thấy bờ.Thức ăn cạn, nước ngọt hết sạch.Thủy thủ phải uống nước tiểu, ninh nhừ giày và thắt lưng da để ăn. Mỗi ngày có vài ba người chết phải ném xác xuống biển. May sao, gặp một hòn đảo nhỏ, được tiếp tế thức ăn và nước ngọt, đoàn thám hiểm ổn định được tinh thần.</a:t>
            </a:r>
            <a:endParaRPr lang="en-US" sz="36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7838312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61737" y="1852863"/>
            <a:ext cx="10720137" cy="45479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 name="TextBox 3"/>
          <p:cNvSpPr txBox="1"/>
          <p:nvPr/>
        </p:nvSpPr>
        <p:spPr>
          <a:xfrm>
            <a:off x="1251284" y="2088109"/>
            <a:ext cx="9841832" cy="3970318"/>
          </a:xfrm>
          <a:prstGeom prst="rect">
            <a:avLst/>
          </a:prstGeom>
          <a:noFill/>
        </p:spPr>
        <p:txBody>
          <a:bodyPr wrap="square" rtlCol="0">
            <a:spAutoFit/>
          </a:bodyPr>
          <a:lstStyle/>
          <a:p>
            <a:pPr eaLnBrk="1" fontAlgn="auto" hangingPunct="1">
              <a:spcBef>
                <a:spcPts val="0"/>
              </a:spcBef>
              <a:spcAft>
                <a:spcPts val="0"/>
              </a:spcAft>
            </a:pPr>
            <a:r>
              <a:rPr lang="en-US" sz="3600" dirty="0" smtClean="0">
                <a:solidFill>
                  <a:prstClr val="black"/>
                </a:solidFill>
                <a:latin typeface="Times New Roman" pitchFamily="18" charset="0"/>
                <a:cs typeface="Times New Roman" pitchFamily="18" charset="0"/>
              </a:rPr>
              <a:t>Thái Bình Dương bát ngát,</a:t>
            </a:r>
            <a:r>
              <a:rPr lang="en-US" sz="3600" b="1" dirty="0" smtClean="0">
                <a:solidFill>
                  <a:srgbClr val="FF0000"/>
                </a:solidFill>
                <a:latin typeface="Times New Roman" pitchFamily="18" charset="0"/>
                <a:cs typeface="Times New Roman" pitchFamily="18" charset="0"/>
              </a:rPr>
              <a:t>/</a:t>
            </a:r>
            <a:r>
              <a:rPr lang="en-US" sz="3600" dirty="0" smtClean="0">
                <a:solidFill>
                  <a:prstClr val="black"/>
                </a:solidFill>
                <a:latin typeface="Times New Roman" pitchFamily="18" charset="0"/>
                <a:cs typeface="Times New Roman" pitchFamily="18" charset="0"/>
              </a:rPr>
              <a:t> đi mãi chẳng thấy bờ.</a:t>
            </a:r>
            <a:r>
              <a:rPr lang="en-US" sz="3600" b="1" dirty="0" smtClean="0">
                <a:solidFill>
                  <a:srgbClr val="FF0000"/>
                </a:solidFill>
                <a:latin typeface="Times New Roman" pitchFamily="18" charset="0"/>
                <a:cs typeface="Times New Roman" pitchFamily="18" charset="0"/>
              </a:rPr>
              <a:t>//</a:t>
            </a:r>
            <a:r>
              <a:rPr lang="en-US" sz="3600" dirty="0" smtClean="0">
                <a:solidFill>
                  <a:prstClr val="black"/>
                </a:solidFill>
                <a:latin typeface="Times New Roman" pitchFamily="18" charset="0"/>
                <a:cs typeface="Times New Roman" pitchFamily="18" charset="0"/>
              </a:rPr>
              <a:t> Thức ăn cạn,</a:t>
            </a:r>
            <a:r>
              <a:rPr lang="en-US" sz="3600" b="1" dirty="0" smtClean="0">
                <a:solidFill>
                  <a:srgbClr val="FF0000"/>
                </a:solidFill>
                <a:latin typeface="Times New Roman" pitchFamily="18" charset="0"/>
                <a:cs typeface="Times New Roman" pitchFamily="18" charset="0"/>
              </a:rPr>
              <a:t>/</a:t>
            </a:r>
            <a:r>
              <a:rPr lang="en-US" sz="3600" dirty="0" smtClean="0">
                <a:solidFill>
                  <a:prstClr val="black"/>
                </a:solidFill>
                <a:latin typeface="Times New Roman" pitchFamily="18" charset="0"/>
                <a:cs typeface="Times New Roman" pitchFamily="18" charset="0"/>
              </a:rPr>
              <a:t> nước ngọt hết sạch.</a:t>
            </a:r>
            <a:r>
              <a:rPr lang="en-US" sz="3600" b="1" dirty="0" smtClean="0">
                <a:solidFill>
                  <a:srgbClr val="FF0000"/>
                </a:solidFill>
                <a:latin typeface="Times New Roman" pitchFamily="18" charset="0"/>
                <a:cs typeface="Times New Roman" pitchFamily="18" charset="0"/>
              </a:rPr>
              <a:t>//</a:t>
            </a:r>
            <a:r>
              <a:rPr lang="en-US" sz="3600" dirty="0" smtClean="0">
                <a:solidFill>
                  <a:prstClr val="black"/>
                </a:solidFill>
                <a:latin typeface="Times New Roman" pitchFamily="18" charset="0"/>
                <a:cs typeface="Times New Roman" pitchFamily="18" charset="0"/>
              </a:rPr>
              <a:t> Thủy thủ phải uống nước tiểu,</a:t>
            </a:r>
            <a:r>
              <a:rPr lang="en-US" sz="3600" b="1" dirty="0" smtClean="0">
                <a:solidFill>
                  <a:srgbClr val="FF0000"/>
                </a:solidFill>
                <a:latin typeface="Times New Roman" pitchFamily="18" charset="0"/>
                <a:cs typeface="Times New Roman" pitchFamily="18" charset="0"/>
              </a:rPr>
              <a:t>/</a:t>
            </a:r>
            <a:r>
              <a:rPr lang="en-US" sz="3600" dirty="0" smtClean="0">
                <a:solidFill>
                  <a:prstClr val="black"/>
                </a:solidFill>
                <a:latin typeface="Times New Roman" pitchFamily="18" charset="0"/>
                <a:cs typeface="Times New Roman" pitchFamily="18" charset="0"/>
              </a:rPr>
              <a:t> ninh nhừ giày và thắt lưng da để ăn.</a:t>
            </a:r>
            <a:r>
              <a:rPr lang="en-US" sz="3600" b="1" dirty="0" smtClean="0">
                <a:solidFill>
                  <a:srgbClr val="FF0000"/>
                </a:solidFill>
                <a:latin typeface="Times New Roman" pitchFamily="18" charset="0"/>
                <a:cs typeface="Times New Roman" pitchFamily="18" charset="0"/>
              </a:rPr>
              <a:t>//</a:t>
            </a:r>
            <a:r>
              <a:rPr lang="en-US" sz="3600" dirty="0" smtClean="0">
                <a:solidFill>
                  <a:prstClr val="black"/>
                </a:solidFill>
                <a:latin typeface="Times New Roman" pitchFamily="18" charset="0"/>
                <a:cs typeface="Times New Roman" pitchFamily="18" charset="0"/>
              </a:rPr>
              <a:t> Mỗi ngày có vài ba người chết phải ném xác xuống biển.</a:t>
            </a:r>
            <a:r>
              <a:rPr lang="en-US" sz="3600" b="1" dirty="0" smtClean="0">
                <a:solidFill>
                  <a:srgbClr val="FF0000"/>
                </a:solidFill>
                <a:latin typeface="Times New Roman" pitchFamily="18" charset="0"/>
                <a:cs typeface="Times New Roman" pitchFamily="18" charset="0"/>
              </a:rPr>
              <a:t>//</a:t>
            </a:r>
            <a:r>
              <a:rPr lang="en-US" sz="3600" dirty="0" smtClean="0">
                <a:solidFill>
                  <a:prstClr val="black"/>
                </a:solidFill>
                <a:latin typeface="Times New Roman" pitchFamily="18" charset="0"/>
                <a:cs typeface="Times New Roman" pitchFamily="18" charset="0"/>
              </a:rPr>
              <a:t> May sao,</a:t>
            </a:r>
            <a:r>
              <a:rPr lang="en-US" sz="3600" b="1" dirty="0" smtClean="0">
                <a:solidFill>
                  <a:srgbClr val="FF0000"/>
                </a:solidFill>
                <a:latin typeface="Times New Roman" pitchFamily="18" charset="0"/>
                <a:cs typeface="Times New Roman" pitchFamily="18" charset="0"/>
              </a:rPr>
              <a:t>/</a:t>
            </a:r>
            <a:r>
              <a:rPr lang="en-US" sz="3600" dirty="0" smtClean="0">
                <a:solidFill>
                  <a:prstClr val="black"/>
                </a:solidFill>
                <a:latin typeface="Times New Roman" pitchFamily="18" charset="0"/>
                <a:cs typeface="Times New Roman" pitchFamily="18" charset="0"/>
              </a:rPr>
              <a:t> gặp một hòn đảo nhỏ,</a:t>
            </a:r>
            <a:r>
              <a:rPr lang="en-US" sz="3600" b="1" dirty="0" smtClean="0">
                <a:solidFill>
                  <a:srgbClr val="FF0000"/>
                </a:solidFill>
                <a:latin typeface="Times New Roman" pitchFamily="18" charset="0"/>
                <a:cs typeface="Times New Roman" pitchFamily="18" charset="0"/>
              </a:rPr>
              <a:t>/</a:t>
            </a:r>
            <a:r>
              <a:rPr lang="en-US" sz="3600" dirty="0" smtClean="0">
                <a:solidFill>
                  <a:prstClr val="black"/>
                </a:solidFill>
                <a:latin typeface="Times New Roman" pitchFamily="18" charset="0"/>
                <a:cs typeface="Times New Roman" pitchFamily="18" charset="0"/>
              </a:rPr>
              <a:t> được tiếp tế thức ăn và nước ngọt,</a:t>
            </a:r>
            <a:r>
              <a:rPr lang="en-US" sz="3600" b="1" dirty="0" smtClean="0">
                <a:solidFill>
                  <a:srgbClr val="FF0000"/>
                </a:solidFill>
                <a:latin typeface="Times New Roman" pitchFamily="18" charset="0"/>
                <a:cs typeface="Times New Roman" pitchFamily="18" charset="0"/>
              </a:rPr>
              <a:t>/</a:t>
            </a:r>
            <a:r>
              <a:rPr lang="en-US" sz="3600" dirty="0" smtClean="0">
                <a:solidFill>
                  <a:prstClr val="black"/>
                </a:solidFill>
                <a:latin typeface="Times New Roman" pitchFamily="18" charset="0"/>
                <a:cs typeface="Times New Roman" pitchFamily="18" charset="0"/>
              </a:rPr>
              <a:t> đoàn thám hiểm ổn định được tinh thần.</a:t>
            </a:r>
            <a:r>
              <a:rPr lang="en-US" sz="3600" b="1" dirty="0" smtClean="0">
                <a:solidFill>
                  <a:srgbClr val="FF0000"/>
                </a:solidFill>
                <a:latin typeface="Times New Roman" pitchFamily="18" charset="0"/>
                <a:cs typeface="Times New Roman" pitchFamily="18" charset="0"/>
              </a:rPr>
              <a:t>//</a:t>
            </a:r>
            <a:endParaRPr lang="en-US" sz="36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220537459"/>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61737" y="1949115"/>
            <a:ext cx="10864516" cy="445168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4" name="TextBox 3"/>
          <p:cNvSpPr txBox="1"/>
          <p:nvPr/>
        </p:nvSpPr>
        <p:spPr>
          <a:xfrm>
            <a:off x="1251284" y="2219178"/>
            <a:ext cx="9841832" cy="3970318"/>
          </a:xfrm>
          <a:prstGeom prst="rect">
            <a:avLst/>
          </a:prstGeom>
          <a:noFill/>
        </p:spPr>
        <p:txBody>
          <a:bodyPr wrap="square" rtlCol="0">
            <a:spAutoFit/>
          </a:bodyPr>
          <a:lstStyle/>
          <a:p>
            <a:pPr eaLnBrk="1" fontAlgn="auto" hangingPunct="1">
              <a:spcBef>
                <a:spcPts val="0"/>
              </a:spcBef>
              <a:spcAft>
                <a:spcPts val="0"/>
              </a:spcAft>
            </a:pP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Thái</a:t>
            </a:r>
            <a:r>
              <a:rPr lang="en-US" sz="3600" dirty="0" smtClean="0">
                <a:solidFill>
                  <a:prstClr val="black"/>
                </a:solidFill>
                <a:latin typeface="Times New Roman" pitchFamily="18" charset="0"/>
                <a:cs typeface="Times New Roman" pitchFamily="18" charset="0"/>
              </a:rPr>
              <a:t> Bình Dương bát ngát,</a:t>
            </a:r>
            <a:r>
              <a:rPr lang="en-US" sz="3600" b="1" dirty="0" smtClean="0">
                <a:solidFill>
                  <a:srgbClr val="FF0000"/>
                </a:solidFill>
                <a:latin typeface="Times New Roman" pitchFamily="18" charset="0"/>
                <a:cs typeface="Times New Roman" pitchFamily="18" charset="0"/>
              </a:rPr>
              <a:t>/</a:t>
            </a:r>
            <a:r>
              <a:rPr lang="en-US" sz="3600" dirty="0" smtClean="0">
                <a:solidFill>
                  <a:prstClr val="black"/>
                </a:solidFill>
                <a:latin typeface="Times New Roman" pitchFamily="18" charset="0"/>
                <a:cs typeface="Times New Roman" pitchFamily="18" charset="0"/>
              </a:rPr>
              <a:t> đi mãi chẳng thấy bờ.</a:t>
            </a:r>
            <a:r>
              <a:rPr lang="en-US" sz="3600" b="1" dirty="0" smtClean="0">
                <a:solidFill>
                  <a:srgbClr val="FF0000"/>
                </a:solidFill>
                <a:latin typeface="Times New Roman" pitchFamily="18" charset="0"/>
                <a:cs typeface="Times New Roman" pitchFamily="18" charset="0"/>
              </a:rPr>
              <a:t>//</a:t>
            </a:r>
            <a:r>
              <a:rPr lang="en-US" sz="3600" dirty="0" smtClean="0">
                <a:solidFill>
                  <a:prstClr val="black"/>
                </a:solidFill>
                <a:latin typeface="Times New Roman" pitchFamily="18" charset="0"/>
                <a:cs typeface="Times New Roman" pitchFamily="18" charset="0"/>
              </a:rPr>
              <a:t> Thức ăn cạn,</a:t>
            </a:r>
            <a:r>
              <a:rPr lang="en-US" sz="3600" b="1" dirty="0" smtClean="0">
                <a:solidFill>
                  <a:srgbClr val="FF0000"/>
                </a:solidFill>
                <a:latin typeface="Times New Roman" pitchFamily="18" charset="0"/>
                <a:cs typeface="Times New Roman" pitchFamily="18" charset="0"/>
              </a:rPr>
              <a:t>/</a:t>
            </a:r>
            <a:r>
              <a:rPr lang="en-US" sz="3600" dirty="0" smtClean="0">
                <a:solidFill>
                  <a:prstClr val="black"/>
                </a:solidFill>
                <a:latin typeface="Times New Roman" pitchFamily="18" charset="0"/>
                <a:cs typeface="Times New Roman" pitchFamily="18" charset="0"/>
              </a:rPr>
              <a:t> nước ngọt hết sạch.</a:t>
            </a:r>
            <a:r>
              <a:rPr lang="en-US" sz="3600" b="1" dirty="0" smtClean="0">
                <a:solidFill>
                  <a:srgbClr val="FF0000"/>
                </a:solidFill>
                <a:latin typeface="Times New Roman" pitchFamily="18" charset="0"/>
                <a:cs typeface="Times New Roman" pitchFamily="18" charset="0"/>
              </a:rPr>
              <a:t>//</a:t>
            </a:r>
            <a:r>
              <a:rPr lang="en-US" sz="3600" dirty="0" smtClean="0">
                <a:solidFill>
                  <a:prstClr val="black"/>
                </a:solidFill>
                <a:latin typeface="Times New Roman" pitchFamily="18" charset="0"/>
                <a:cs typeface="Times New Roman" pitchFamily="18" charset="0"/>
              </a:rPr>
              <a:t> Thủy thủ phải uống nước tiểu,</a:t>
            </a:r>
            <a:r>
              <a:rPr lang="en-US" sz="3600" b="1" dirty="0" smtClean="0">
                <a:solidFill>
                  <a:srgbClr val="FF0000"/>
                </a:solidFill>
                <a:latin typeface="Times New Roman" pitchFamily="18" charset="0"/>
                <a:cs typeface="Times New Roman" pitchFamily="18" charset="0"/>
              </a:rPr>
              <a:t>/</a:t>
            </a:r>
            <a:r>
              <a:rPr lang="en-US" sz="3600" dirty="0" smtClean="0">
                <a:solidFill>
                  <a:prstClr val="black"/>
                </a:solidFill>
                <a:latin typeface="Times New Roman" pitchFamily="18" charset="0"/>
                <a:cs typeface="Times New Roman" pitchFamily="18" charset="0"/>
              </a:rPr>
              <a:t> ninh nhừ giày và thắt lưng da để ăn.</a:t>
            </a:r>
            <a:r>
              <a:rPr lang="en-US" sz="3600" b="1" dirty="0" smtClean="0">
                <a:solidFill>
                  <a:srgbClr val="FF0000"/>
                </a:solidFill>
                <a:latin typeface="Times New Roman" pitchFamily="18" charset="0"/>
                <a:cs typeface="Times New Roman" pitchFamily="18" charset="0"/>
              </a:rPr>
              <a:t>//</a:t>
            </a:r>
            <a:r>
              <a:rPr lang="en-US" sz="3600" dirty="0" smtClean="0">
                <a:solidFill>
                  <a:prstClr val="black"/>
                </a:solidFill>
                <a:latin typeface="Times New Roman" pitchFamily="18" charset="0"/>
                <a:cs typeface="Times New Roman" pitchFamily="18" charset="0"/>
              </a:rPr>
              <a:t> Mỗi ngày có vài ba người chết phải ném xác xuống biển.</a:t>
            </a:r>
            <a:r>
              <a:rPr lang="en-US" sz="3600" b="1" dirty="0" smtClean="0">
                <a:solidFill>
                  <a:srgbClr val="FF0000"/>
                </a:solidFill>
                <a:latin typeface="Times New Roman" pitchFamily="18" charset="0"/>
                <a:cs typeface="Times New Roman" pitchFamily="18" charset="0"/>
              </a:rPr>
              <a:t>//</a:t>
            </a:r>
            <a:r>
              <a:rPr lang="en-US" sz="3600" dirty="0" smtClean="0">
                <a:solidFill>
                  <a:prstClr val="black"/>
                </a:solidFill>
                <a:latin typeface="Times New Roman" pitchFamily="18" charset="0"/>
                <a:cs typeface="Times New Roman" pitchFamily="18" charset="0"/>
              </a:rPr>
              <a:t> May sao,</a:t>
            </a:r>
            <a:r>
              <a:rPr lang="en-US" sz="3600" b="1" dirty="0" smtClean="0">
                <a:solidFill>
                  <a:srgbClr val="FF0000"/>
                </a:solidFill>
                <a:latin typeface="Times New Roman" pitchFamily="18" charset="0"/>
                <a:cs typeface="Times New Roman" pitchFamily="18" charset="0"/>
              </a:rPr>
              <a:t>/</a:t>
            </a:r>
            <a:r>
              <a:rPr lang="en-US" sz="3600" dirty="0" smtClean="0">
                <a:solidFill>
                  <a:prstClr val="black"/>
                </a:solidFill>
                <a:latin typeface="Times New Roman" pitchFamily="18" charset="0"/>
                <a:cs typeface="Times New Roman" pitchFamily="18" charset="0"/>
              </a:rPr>
              <a:t> gặp một hòn đảo nhỏ,</a:t>
            </a:r>
            <a:r>
              <a:rPr lang="en-US" sz="3600" b="1" dirty="0" smtClean="0">
                <a:solidFill>
                  <a:srgbClr val="FF0000"/>
                </a:solidFill>
                <a:latin typeface="Times New Roman" pitchFamily="18" charset="0"/>
                <a:cs typeface="Times New Roman" pitchFamily="18" charset="0"/>
              </a:rPr>
              <a:t>/</a:t>
            </a:r>
            <a:r>
              <a:rPr lang="en-US" sz="3600" dirty="0" smtClean="0">
                <a:solidFill>
                  <a:prstClr val="black"/>
                </a:solidFill>
                <a:latin typeface="Times New Roman" pitchFamily="18" charset="0"/>
                <a:cs typeface="Times New Roman" pitchFamily="18" charset="0"/>
              </a:rPr>
              <a:t> được tiếp tế thức ăn và nước ngọt,</a:t>
            </a:r>
            <a:r>
              <a:rPr lang="en-US" sz="3600" b="1" dirty="0" smtClean="0">
                <a:solidFill>
                  <a:srgbClr val="FF0000"/>
                </a:solidFill>
                <a:latin typeface="Times New Roman" pitchFamily="18" charset="0"/>
                <a:cs typeface="Times New Roman" pitchFamily="18" charset="0"/>
              </a:rPr>
              <a:t>/</a:t>
            </a:r>
            <a:r>
              <a:rPr lang="en-US" sz="3600" dirty="0" smtClean="0">
                <a:solidFill>
                  <a:prstClr val="black"/>
                </a:solidFill>
                <a:latin typeface="Times New Roman" pitchFamily="18" charset="0"/>
                <a:cs typeface="Times New Roman" pitchFamily="18" charset="0"/>
              </a:rPr>
              <a:t> đoàn thám hiểm ổn định được tinh thần.</a:t>
            </a:r>
            <a:r>
              <a:rPr lang="en-US" sz="3600" b="1" dirty="0" smtClean="0">
                <a:solidFill>
                  <a:srgbClr val="FF0000"/>
                </a:solidFill>
                <a:latin typeface="Times New Roman" pitchFamily="18" charset="0"/>
                <a:cs typeface="Times New Roman" pitchFamily="18" charset="0"/>
              </a:rPr>
              <a:t>//</a:t>
            </a:r>
            <a:endParaRPr lang="en-US" sz="3600" dirty="0">
              <a:solidFill>
                <a:prstClr val="black"/>
              </a:solidFill>
              <a:latin typeface="Times New Roman" pitchFamily="18" charset="0"/>
              <a:cs typeface="Times New Roman" pitchFamily="18" charset="0"/>
            </a:endParaRPr>
          </a:p>
        </p:txBody>
      </p:sp>
      <p:cxnSp>
        <p:nvCxnSpPr>
          <p:cNvPr id="5" name="Straight Connector 4"/>
          <p:cNvCxnSpPr/>
          <p:nvPr/>
        </p:nvCxnSpPr>
        <p:spPr>
          <a:xfrm>
            <a:off x="8404057" y="2787316"/>
            <a:ext cx="1894974" cy="60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287878" y="3862135"/>
            <a:ext cx="2562726" cy="1203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662735" y="3874167"/>
            <a:ext cx="193708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328107" y="3874167"/>
            <a:ext cx="270109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35505" y="3308685"/>
            <a:ext cx="55345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916274" y="3320715"/>
            <a:ext cx="6737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9938084" y="5486400"/>
            <a:ext cx="535406" cy="1203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9351544" y="4391527"/>
            <a:ext cx="1594184" cy="1203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314948" y="4403559"/>
            <a:ext cx="293871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900108" y="3332747"/>
            <a:ext cx="1503949"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407694" y="6063916"/>
            <a:ext cx="73392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263815" y="2799348"/>
            <a:ext cx="1473869" cy="1203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661677"/>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5000" b="-1000"/>
          </a:stretch>
        </a:blipFill>
        <a:effectLst/>
      </p:bgPr>
    </p:bg>
    <p:spTree>
      <p:nvGrpSpPr>
        <p:cNvPr id="1" name=""/>
        <p:cNvGrpSpPr/>
        <p:nvPr/>
      </p:nvGrpSpPr>
      <p:grpSpPr>
        <a:xfrm>
          <a:off x="0" y="0"/>
          <a:ext cx="0" cy="0"/>
          <a:chOff x="0" y="0"/>
          <a:chExt cx="0" cy="0"/>
        </a:xfrm>
      </p:grpSpPr>
      <p:sp>
        <p:nvSpPr>
          <p:cNvPr id="4" name="思想气泡: 云 154"/>
          <p:cNvSpPr/>
          <p:nvPr/>
        </p:nvSpPr>
        <p:spPr>
          <a:xfrm>
            <a:off x="3605672" y="957709"/>
            <a:ext cx="6705600" cy="2664129"/>
          </a:xfrm>
          <a:prstGeom prst="cloudCallout">
            <a:avLst>
              <a:gd name="adj1" fmla="val 41678"/>
              <a:gd name="adj2" fmla="val 69025"/>
            </a:avLst>
          </a:prstGeom>
          <a:solidFill>
            <a:srgbClr val="74A492"/>
          </a:solidFill>
          <a:ln w="28575">
            <a:solidFill>
              <a:srgbClr val="74A49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algn="ctr"/>
            <a:r>
              <a:rPr lang="en-US" altLang="zh-CN" sz="4800" b="1" dirty="0">
                <a:solidFill>
                  <a:srgbClr val="FFFFFF"/>
                </a:solidFill>
                <a:latin typeface="Calibri" pitchFamily="34" charset="0"/>
                <a:ea typeface="等线" pitchFamily="2" charset="-122"/>
                <a:cs typeface="Calibri" pitchFamily="34" charset="0"/>
              </a:rPr>
              <a:t>VẬN DỤNG</a:t>
            </a:r>
            <a:endParaRPr lang="zh-CN" altLang="en-US" sz="4800" b="1" dirty="0">
              <a:solidFill>
                <a:srgbClr val="FFFFFF"/>
              </a:solidFill>
              <a:latin typeface="Calibri" pitchFamily="34" charset="0"/>
              <a:ea typeface="等线" pitchFamily="2" charset="-122"/>
              <a:cs typeface="Calibri" pitchFamily="34" charset="0"/>
            </a:endParaRPr>
          </a:p>
        </p:txBody>
      </p:sp>
      <p:pic>
        <p:nvPicPr>
          <p:cNvPr id="5" name="图片 1"/>
          <p:cNvPicPr>
            <a:picLocks noChangeAspect="1"/>
          </p:cNvPicPr>
          <p:nvPr/>
        </p:nvPicPr>
        <p:blipFill>
          <a:blip r:embed="rId3"/>
          <a:stretch>
            <a:fillRect/>
          </a:stretch>
        </p:blipFill>
        <p:spPr>
          <a:xfrm>
            <a:off x="42407" y="68691"/>
            <a:ext cx="2919413" cy="3911600"/>
          </a:xfrm>
          <a:prstGeom prst="rect">
            <a:avLst/>
          </a:prstGeom>
          <a:noFill/>
          <a:ln w="9525">
            <a:noFill/>
          </a:ln>
        </p:spPr>
      </p:pic>
      <p:pic>
        <p:nvPicPr>
          <p:cNvPr id="6" name="图片 2"/>
          <p:cNvPicPr>
            <a:picLocks noChangeAspect="1"/>
          </p:cNvPicPr>
          <p:nvPr/>
        </p:nvPicPr>
        <p:blipFill>
          <a:blip r:embed="rId4" cstate="print"/>
          <a:stretch>
            <a:fillRect/>
          </a:stretch>
        </p:blipFill>
        <p:spPr>
          <a:xfrm>
            <a:off x="10533067" y="315915"/>
            <a:ext cx="649287" cy="869951"/>
          </a:xfrm>
          <a:prstGeom prst="rect">
            <a:avLst/>
          </a:prstGeom>
          <a:noFill/>
          <a:ln w="9525">
            <a:noFill/>
          </a:ln>
        </p:spPr>
      </p:pic>
      <p:pic>
        <p:nvPicPr>
          <p:cNvPr id="7" name="图片 2"/>
          <p:cNvPicPr>
            <a:picLocks noChangeAspect="1"/>
          </p:cNvPicPr>
          <p:nvPr/>
        </p:nvPicPr>
        <p:blipFill>
          <a:blip r:embed="rId5" cstate="print"/>
          <a:stretch>
            <a:fillRect/>
          </a:stretch>
        </p:blipFill>
        <p:spPr>
          <a:xfrm rot="584585">
            <a:off x="4868783" y="4303487"/>
            <a:ext cx="521077" cy="698168"/>
          </a:xfrm>
          <a:prstGeom prst="rect">
            <a:avLst/>
          </a:prstGeom>
          <a:noFill/>
          <a:ln w="9525">
            <a:noFill/>
          </a:ln>
        </p:spPr>
      </p:pic>
      <p:pic>
        <p:nvPicPr>
          <p:cNvPr id="8" name="图片 2"/>
          <p:cNvPicPr>
            <a:picLocks noChangeAspect="1"/>
          </p:cNvPicPr>
          <p:nvPr/>
        </p:nvPicPr>
        <p:blipFill>
          <a:blip r:embed="rId6" cstate="print"/>
          <a:stretch>
            <a:fillRect/>
          </a:stretch>
        </p:blipFill>
        <p:spPr>
          <a:xfrm rot="584585">
            <a:off x="6167005" y="438890"/>
            <a:ext cx="390979" cy="523855"/>
          </a:xfrm>
          <a:prstGeom prst="rect">
            <a:avLst/>
          </a:prstGeom>
          <a:noFill/>
          <a:ln w="9525">
            <a:noFill/>
          </a:ln>
        </p:spPr>
      </p:pic>
      <p:sp>
        <p:nvSpPr>
          <p:cNvPr id="9" name="Rounded Rectangle 8"/>
          <p:cNvSpPr/>
          <p:nvPr/>
        </p:nvSpPr>
        <p:spPr>
          <a:xfrm>
            <a:off x="4267200" y="6477000"/>
            <a:ext cx="3556000" cy="38100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24056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200" fill="hold">
                                          <p:stCondLst>
                                            <p:cond delay="0"/>
                                          </p:stCondLst>
                                        </p:cTn>
                                        <p:tgtEl>
                                          <p:spTgt spid="5"/>
                                        </p:tgtEl>
                                        <p:attrNameLst>
                                          <p:attrName>r</p:attrName>
                                        </p:attrNameLst>
                                      </p:cBhvr>
                                    </p:animRot>
                                    <p:animRot by="-240000">
                                      <p:cBhvr>
                                        <p:cTn id="11" dur="400" fill="hold">
                                          <p:stCondLst>
                                            <p:cond delay="400"/>
                                          </p:stCondLst>
                                        </p:cTn>
                                        <p:tgtEl>
                                          <p:spTgt spid="5"/>
                                        </p:tgtEl>
                                        <p:attrNameLst>
                                          <p:attrName>r</p:attrName>
                                        </p:attrNameLst>
                                      </p:cBhvr>
                                    </p:animRot>
                                    <p:animRot by="240000">
                                      <p:cBhvr>
                                        <p:cTn id="12" dur="400" fill="hold">
                                          <p:stCondLst>
                                            <p:cond delay="800"/>
                                          </p:stCondLst>
                                        </p:cTn>
                                        <p:tgtEl>
                                          <p:spTgt spid="5"/>
                                        </p:tgtEl>
                                        <p:attrNameLst>
                                          <p:attrName>r</p:attrName>
                                        </p:attrNameLst>
                                      </p:cBhvr>
                                    </p:animRot>
                                    <p:animRot by="-240000">
                                      <p:cBhvr>
                                        <p:cTn id="13" dur="400" fill="hold">
                                          <p:stCondLst>
                                            <p:cond delay="1200"/>
                                          </p:stCondLst>
                                        </p:cTn>
                                        <p:tgtEl>
                                          <p:spTgt spid="5"/>
                                        </p:tgtEl>
                                        <p:attrNameLst>
                                          <p:attrName>r</p:attrName>
                                        </p:attrNameLst>
                                      </p:cBhvr>
                                    </p:animRot>
                                    <p:animRot by="120000">
                                      <p:cBhvr>
                                        <p:cTn id="14" dur="400" fill="hold">
                                          <p:stCondLst>
                                            <p:cond delay="1600"/>
                                          </p:stCondLst>
                                        </p:cTn>
                                        <p:tgtEl>
                                          <p:spTgt spid="5"/>
                                        </p:tgtEl>
                                        <p:attrNameLst>
                                          <p:attrName>r</p:attrName>
                                        </p:attrNameLst>
                                      </p:cBhvr>
                                    </p:animRot>
                                  </p:childTnLst>
                                </p:cTn>
                              </p:par>
                              <p:par>
                                <p:cTn id="15" presetID="2" presetClass="entr" presetSubtype="12"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000" fill="hold"/>
                                        <p:tgtEl>
                                          <p:spTgt spid="6"/>
                                        </p:tgtEl>
                                        <p:attrNameLst>
                                          <p:attrName>ppt_x</p:attrName>
                                        </p:attrNameLst>
                                      </p:cBhvr>
                                      <p:tavLst>
                                        <p:tav tm="0">
                                          <p:val>
                                            <p:strVal val="0-#ppt_w/2"/>
                                          </p:val>
                                        </p:tav>
                                        <p:tav tm="100000">
                                          <p:val>
                                            <p:strVal val="#ppt_x"/>
                                          </p:val>
                                        </p:tav>
                                      </p:tavLst>
                                    </p:anim>
                                    <p:anim calcmode="lin" valueType="num">
                                      <p:cBhvr additive="base">
                                        <p:cTn id="18" dur="2000" fill="hold"/>
                                        <p:tgtEl>
                                          <p:spTgt spid="6"/>
                                        </p:tgtEl>
                                        <p:attrNameLst>
                                          <p:attrName>ppt_y</p:attrName>
                                        </p:attrNameLst>
                                      </p:cBhvr>
                                      <p:tavLst>
                                        <p:tav tm="0">
                                          <p:val>
                                            <p:strVal val="1+#ppt_h/2"/>
                                          </p:val>
                                        </p:tav>
                                        <p:tav tm="100000">
                                          <p:val>
                                            <p:strVal val="#ppt_y"/>
                                          </p:val>
                                        </p:tav>
                                      </p:tavLst>
                                    </p:anim>
                                  </p:childTnLst>
                                </p:cTn>
                              </p:par>
                              <p:par>
                                <p:cTn id="19" presetID="32" presetClass="emph" presetSubtype="0" fill="hold" nodeType="withEffect">
                                  <p:stCondLst>
                                    <p:cond delay="0"/>
                                  </p:stCondLst>
                                  <p:childTnLst>
                                    <p:animRot by="120000">
                                      <p:cBhvr>
                                        <p:cTn id="20" dur="200" fill="hold">
                                          <p:stCondLst>
                                            <p:cond delay="0"/>
                                          </p:stCondLst>
                                        </p:cTn>
                                        <p:tgtEl>
                                          <p:spTgt spid="6"/>
                                        </p:tgtEl>
                                        <p:attrNameLst>
                                          <p:attrName>r</p:attrName>
                                        </p:attrNameLst>
                                      </p:cBhvr>
                                    </p:animRot>
                                    <p:animRot by="-240000">
                                      <p:cBhvr>
                                        <p:cTn id="21" dur="400" fill="hold">
                                          <p:stCondLst>
                                            <p:cond delay="400"/>
                                          </p:stCondLst>
                                        </p:cTn>
                                        <p:tgtEl>
                                          <p:spTgt spid="6"/>
                                        </p:tgtEl>
                                        <p:attrNameLst>
                                          <p:attrName>r</p:attrName>
                                        </p:attrNameLst>
                                      </p:cBhvr>
                                    </p:animRot>
                                    <p:animRot by="240000">
                                      <p:cBhvr>
                                        <p:cTn id="22" dur="400" fill="hold">
                                          <p:stCondLst>
                                            <p:cond delay="800"/>
                                          </p:stCondLst>
                                        </p:cTn>
                                        <p:tgtEl>
                                          <p:spTgt spid="6"/>
                                        </p:tgtEl>
                                        <p:attrNameLst>
                                          <p:attrName>r</p:attrName>
                                        </p:attrNameLst>
                                      </p:cBhvr>
                                    </p:animRot>
                                    <p:animRot by="-240000">
                                      <p:cBhvr>
                                        <p:cTn id="23" dur="400" fill="hold">
                                          <p:stCondLst>
                                            <p:cond delay="1200"/>
                                          </p:stCondLst>
                                        </p:cTn>
                                        <p:tgtEl>
                                          <p:spTgt spid="6"/>
                                        </p:tgtEl>
                                        <p:attrNameLst>
                                          <p:attrName>r</p:attrName>
                                        </p:attrNameLst>
                                      </p:cBhvr>
                                    </p:animRot>
                                    <p:animRot by="120000">
                                      <p:cBhvr>
                                        <p:cTn id="24" dur="400" fill="hold">
                                          <p:stCondLst>
                                            <p:cond delay="1600"/>
                                          </p:stCondLst>
                                        </p:cTn>
                                        <p:tgtEl>
                                          <p:spTgt spid="6"/>
                                        </p:tgtEl>
                                        <p:attrNameLst>
                                          <p:attrName>r</p:attrName>
                                        </p:attrNameLst>
                                      </p:cBhvr>
                                    </p:animRot>
                                  </p:childTnLst>
                                </p:cTn>
                              </p:par>
                              <p:par>
                                <p:cTn id="25" presetID="2" presetClass="entr" presetSubtype="12"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2000" fill="hold"/>
                                        <p:tgtEl>
                                          <p:spTgt spid="7"/>
                                        </p:tgtEl>
                                        <p:attrNameLst>
                                          <p:attrName>ppt_x</p:attrName>
                                        </p:attrNameLst>
                                      </p:cBhvr>
                                      <p:tavLst>
                                        <p:tav tm="0">
                                          <p:val>
                                            <p:strVal val="0-#ppt_w/2"/>
                                          </p:val>
                                        </p:tav>
                                        <p:tav tm="100000">
                                          <p:val>
                                            <p:strVal val="#ppt_x"/>
                                          </p:val>
                                        </p:tav>
                                      </p:tavLst>
                                    </p:anim>
                                    <p:anim calcmode="lin" valueType="num">
                                      <p:cBhvr additive="base">
                                        <p:cTn id="28" dur="2000" fill="hold"/>
                                        <p:tgtEl>
                                          <p:spTgt spid="7"/>
                                        </p:tgtEl>
                                        <p:attrNameLst>
                                          <p:attrName>ppt_y</p:attrName>
                                        </p:attrNameLst>
                                      </p:cBhvr>
                                      <p:tavLst>
                                        <p:tav tm="0">
                                          <p:val>
                                            <p:strVal val="1+#ppt_h/2"/>
                                          </p:val>
                                        </p:tav>
                                        <p:tav tm="100000">
                                          <p:val>
                                            <p:strVal val="#ppt_y"/>
                                          </p:val>
                                        </p:tav>
                                      </p:tavLst>
                                    </p:anim>
                                  </p:childTnLst>
                                </p:cTn>
                              </p:par>
                              <p:par>
                                <p:cTn id="29" presetID="32" presetClass="emph" presetSubtype="0" fill="hold" nodeType="withEffect">
                                  <p:stCondLst>
                                    <p:cond delay="0"/>
                                  </p:stCondLst>
                                  <p:childTnLst>
                                    <p:animRot by="120000">
                                      <p:cBhvr>
                                        <p:cTn id="30" dur="300" fill="hold">
                                          <p:stCondLst>
                                            <p:cond delay="0"/>
                                          </p:stCondLst>
                                        </p:cTn>
                                        <p:tgtEl>
                                          <p:spTgt spid="7"/>
                                        </p:tgtEl>
                                        <p:attrNameLst>
                                          <p:attrName>r</p:attrName>
                                        </p:attrNameLst>
                                      </p:cBhvr>
                                    </p:animRot>
                                    <p:animRot by="-240000">
                                      <p:cBhvr>
                                        <p:cTn id="31" dur="600" fill="hold">
                                          <p:stCondLst>
                                            <p:cond delay="600"/>
                                          </p:stCondLst>
                                        </p:cTn>
                                        <p:tgtEl>
                                          <p:spTgt spid="7"/>
                                        </p:tgtEl>
                                        <p:attrNameLst>
                                          <p:attrName>r</p:attrName>
                                        </p:attrNameLst>
                                      </p:cBhvr>
                                    </p:animRot>
                                    <p:animRot by="240000">
                                      <p:cBhvr>
                                        <p:cTn id="32" dur="600" fill="hold">
                                          <p:stCondLst>
                                            <p:cond delay="1200"/>
                                          </p:stCondLst>
                                        </p:cTn>
                                        <p:tgtEl>
                                          <p:spTgt spid="7"/>
                                        </p:tgtEl>
                                        <p:attrNameLst>
                                          <p:attrName>r</p:attrName>
                                        </p:attrNameLst>
                                      </p:cBhvr>
                                    </p:animRot>
                                    <p:animRot by="-240000">
                                      <p:cBhvr>
                                        <p:cTn id="33" dur="600" fill="hold">
                                          <p:stCondLst>
                                            <p:cond delay="1800"/>
                                          </p:stCondLst>
                                        </p:cTn>
                                        <p:tgtEl>
                                          <p:spTgt spid="7"/>
                                        </p:tgtEl>
                                        <p:attrNameLst>
                                          <p:attrName>r</p:attrName>
                                        </p:attrNameLst>
                                      </p:cBhvr>
                                    </p:animRot>
                                    <p:animRot by="120000">
                                      <p:cBhvr>
                                        <p:cTn id="34" dur="600" fill="hold">
                                          <p:stCondLst>
                                            <p:cond delay="2400"/>
                                          </p:stCondLst>
                                        </p:cTn>
                                        <p:tgtEl>
                                          <p:spTgt spid="7"/>
                                        </p:tgtEl>
                                        <p:attrNameLst>
                                          <p:attrName>r</p:attrName>
                                        </p:attrNameLst>
                                      </p:cBhvr>
                                    </p:animRot>
                                  </p:childTnLst>
                                </p:cTn>
                              </p:par>
                              <p:par>
                                <p:cTn id="35" presetID="2" presetClass="entr" presetSubtype="12"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2000" fill="hold"/>
                                        <p:tgtEl>
                                          <p:spTgt spid="8"/>
                                        </p:tgtEl>
                                        <p:attrNameLst>
                                          <p:attrName>ppt_x</p:attrName>
                                        </p:attrNameLst>
                                      </p:cBhvr>
                                      <p:tavLst>
                                        <p:tav tm="0">
                                          <p:val>
                                            <p:strVal val="0-#ppt_w/2"/>
                                          </p:val>
                                        </p:tav>
                                        <p:tav tm="100000">
                                          <p:val>
                                            <p:strVal val="#ppt_x"/>
                                          </p:val>
                                        </p:tav>
                                      </p:tavLst>
                                    </p:anim>
                                    <p:anim calcmode="lin" valueType="num">
                                      <p:cBhvr additive="base">
                                        <p:cTn id="38" dur="2000" fill="hold"/>
                                        <p:tgtEl>
                                          <p:spTgt spid="8"/>
                                        </p:tgtEl>
                                        <p:attrNameLst>
                                          <p:attrName>ppt_y</p:attrName>
                                        </p:attrNameLst>
                                      </p:cBhvr>
                                      <p:tavLst>
                                        <p:tav tm="0">
                                          <p:val>
                                            <p:strVal val="1+#ppt_h/2"/>
                                          </p:val>
                                        </p:tav>
                                        <p:tav tm="100000">
                                          <p:val>
                                            <p:strVal val="#ppt_y"/>
                                          </p:val>
                                        </p:tav>
                                      </p:tavLst>
                                    </p:anim>
                                  </p:childTnLst>
                                </p:cTn>
                              </p:par>
                              <p:par>
                                <p:cTn id="39" presetID="32" presetClass="emph" presetSubtype="0" fill="hold" nodeType="withEffect">
                                  <p:stCondLst>
                                    <p:cond delay="0"/>
                                  </p:stCondLst>
                                  <p:childTnLst>
                                    <p:animRot by="120000">
                                      <p:cBhvr>
                                        <p:cTn id="40" dur="200" fill="hold">
                                          <p:stCondLst>
                                            <p:cond delay="0"/>
                                          </p:stCondLst>
                                        </p:cTn>
                                        <p:tgtEl>
                                          <p:spTgt spid="8"/>
                                        </p:tgtEl>
                                        <p:attrNameLst>
                                          <p:attrName>r</p:attrName>
                                        </p:attrNameLst>
                                      </p:cBhvr>
                                    </p:animRot>
                                    <p:animRot by="-240000">
                                      <p:cBhvr>
                                        <p:cTn id="41" dur="400" fill="hold">
                                          <p:stCondLst>
                                            <p:cond delay="400"/>
                                          </p:stCondLst>
                                        </p:cTn>
                                        <p:tgtEl>
                                          <p:spTgt spid="8"/>
                                        </p:tgtEl>
                                        <p:attrNameLst>
                                          <p:attrName>r</p:attrName>
                                        </p:attrNameLst>
                                      </p:cBhvr>
                                    </p:animRot>
                                    <p:animRot by="240000">
                                      <p:cBhvr>
                                        <p:cTn id="42" dur="400" fill="hold">
                                          <p:stCondLst>
                                            <p:cond delay="800"/>
                                          </p:stCondLst>
                                        </p:cTn>
                                        <p:tgtEl>
                                          <p:spTgt spid="8"/>
                                        </p:tgtEl>
                                        <p:attrNameLst>
                                          <p:attrName>r</p:attrName>
                                        </p:attrNameLst>
                                      </p:cBhvr>
                                    </p:animRot>
                                    <p:animRot by="-240000">
                                      <p:cBhvr>
                                        <p:cTn id="43" dur="400" fill="hold">
                                          <p:stCondLst>
                                            <p:cond delay="1200"/>
                                          </p:stCondLst>
                                        </p:cTn>
                                        <p:tgtEl>
                                          <p:spTgt spid="8"/>
                                        </p:tgtEl>
                                        <p:attrNameLst>
                                          <p:attrName>r</p:attrName>
                                        </p:attrNameLst>
                                      </p:cBhvr>
                                    </p:animRot>
                                    <p:animRot by="120000">
                                      <p:cBhvr>
                                        <p:cTn id="44" dur="400" fill="hold">
                                          <p:stCondLst>
                                            <p:cond delay="1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29" y="-297"/>
            <a:ext cx="12193057" cy="6858594"/>
          </a:xfrm>
          <a:prstGeom prst="rect">
            <a:avLst/>
          </a:prstGeom>
        </p:spPr>
      </p:pic>
      <p:sp>
        <p:nvSpPr>
          <p:cNvPr id="3" name="TextBox 2"/>
          <p:cNvSpPr txBox="1">
            <a:spLocks noChangeArrowheads="1"/>
          </p:cNvSpPr>
          <p:nvPr/>
        </p:nvSpPr>
        <p:spPr bwMode="auto">
          <a:xfrm>
            <a:off x="228600" y="810418"/>
            <a:ext cx="11277600"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07000"/>
              </a:lnSpc>
            </a:pP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Các</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em</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có</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muốn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tìm</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hiểu</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khám</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phá</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thế</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giới</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không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Muốn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làm</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được</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điều</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đó</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là</a:t>
            </a:r>
            <a:r>
              <a:rPr lang="en-US" sz="3200" b="1" dirty="0" smtClean="0">
                <a:solidFill>
                  <a:prstClr val="black"/>
                </a:solidFill>
                <a:latin typeface="Times New Roman" panose="02020603050405020304" pitchFamily="18" charset="0"/>
                <a:cs typeface="Times New Roman" panose="02020603050405020304" pitchFamily="18" charset="0"/>
              </a:rPr>
              <a:t> HS </a:t>
            </a:r>
            <a:r>
              <a:rPr lang="en-US" sz="3200" b="1" dirty="0" err="1" smtClean="0">
                <a:solidFill>
                  <a:prstClr val="black"/>
                </a:solidFill>
                <a:latin typeface="Times New Roman" panose="02020603050405020304" pitchFamily="18" charset="0"/>
                <a:cs typeface="Times New Roman" panose="02020603050405020304" pitchFamily="18" charset="0"/>
              </a:rPr>
              <a:t>các</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em</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cần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phải</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rèn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luyện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đức</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tính</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gì</a:t>
            </a:r>
            <a:r>
              <a:rPr lang="en-US" sz="3200" b="1" dirty="0" smtClean="0">
                <a:solidFill>
                  <a:prstClr val="black"/>
                </a:solidFill>
                <a:latin typeface="Times New Roman" panose="02020603050405020304" pitchFamily="18" charset="0"/>
                <a:cs typeface="Times New Roman" panose="02020603050405020304" pitchFamily="18" charset="0"/>
              </a:rPr>
              <a:t>?</a:t>
            </a:r>
            <a:endParaRPr lang="en-US" sz="32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p:cNvSpPr txBox="1">
            <a:spLocks noChangeArrowheads="1"/>
          </p:cNvSpPr>
          <p:nvPr/>
        </p:nvSpPr>
        <p:spPr bwMode="auto">
          <a:xfrm>
            <a:off x="342900" y="3327401"/>
            <a:ext cx="11272838"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07000"/>
              </a:lnSpc>
            </a:pP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Em</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đã</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làm</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được</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những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việc</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gì</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thể</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hiện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mình</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luôn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tìm</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hiểu</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khám</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phá</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những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điều</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mình</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chưa</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biết</a:t>
            </a:r>
            <a:r>
              <a:rPr lang="en-US" sz="3200" b="1" dirty="0" smtClean="0">
                <a:solidFill>
                  <a:prstClr val="black"/>
                </a:solidFill>
                <a:latin typeface="Times New Roman" panose="02020603050405020304" pitchFamily="18" charset="0"/>
                <a:cs typeface="Times New Roman" panose="02020603050405020304" pitchFamily="18" charset="0"/>
              </a:rPr>
              <a:t>?</a:t>
            </a:r>
            <a:endParaRPr lang="en-US" sz="3200" b="1" dirty="0" smtClean="0">
              <a:solidFill>
                <a:prstClr val="black"/>
              </a:solidFill>
              <a:latin typeface="Calibri" panose="020F0502020204030204" pitchFamily="34" charset="0"/>
              <a:cs typeface="Calibri" panose="020F0502020204030204" pitchFamily="34" charset="0"/>
            </a:endParaRPr>
          </a:p>
        </p:txBody>
      </p:sp>
      <p:sp>
        <p:nvSpPr>
          <p:cNvPr id="30724" name="TextBox 8"/>
          <p:cNvSpPr txBox="1">
            <a:spLocks noChangeArrowheads="1"/>
          </p:cNvSpPr>
          <p:nvPr/>
        </p:nvSpPr>
        <p:spPr bwMode="auto">
          <a:xfrm>
            <a:off x="4038600" y="6950075"/>
            <a:ext cx="6096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mtClean="0">
                <a:solidFill>
                  <a:prstClr val="black"/>
                </a:solidFill>
                <a:latin typeface="Times New Roman" panose="02020603050405020304" pitchFamily="18" charset="0"/>
                <a:cs typeface="Times New Roman" panose="02020603050405020304" pitchFamily="18" charset="0"/>
              </a:rPr>
              <a:t>+ Kết luận: Biển là đường giao thông quan trọng. Ma – gien – lăng đã tìm ra châu Mĩ bằng đường biển. Ngày nay, người ta sử dụng đường biển để vận chuyển người và hàng hóa vì các phương tiện giao thông đường biển có thể chở được khối lượng lớn và ít tốn kém nhiên liệu hơn các phương tiện giao thông khác.</a:t>
            </a:r>
            <a:endParaRPr lang="en-US" smtClean="0">
              <a:solidFill>
                <a:prstClr val="black"/>
              </a:solidFill>
            </a:endParaRPr>
          </a:p>
        </p:txBody>
      </p:sp>
      <p:sp>
        <p:nvSpPr>
          <p:cNvPr id="15" name="TextBox 14"/>
          <p:cNvSpPr txBox="1">
            <a:spLocks noChangeArrowheads="1"/>
          </p:cNvSpPr>
          <p:nvPr/>
        </p:nvSpPr>
        <p:spPr bwMode="auto">
          <a:xfrm>
            <a:off x="381000" y="2287984"/>
            <a:ext cx="11430000"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07000"/>
              </a:lnSpc>
            </a:pPr>
            <a:r>
              <a:rPr lang="en-US" sz="3200" b="1" dirty="0" smtClean="0">
                <a:solidFill>
                  <a:srgbClr val="CC3399"/>
                </a:solidFill>
                <a:latin typeface="Times New Roman" panose="02020603050405020304" pitchFamily="18" charset="0"/>
                <a:cs typeface="Times New Roman" panose="02020603050405020304" pitchFamily="18" charset="0"/>
              </a:rPr>
              <a:t>- Ham </a:t>
            </a:r>
            <a:r>
              <a:rPr lang="en-US" sz="3200" b="1" dirty="0" err="1" smtClean="0">
                <a:solidFill>
                  <a:srgbClr val="CC3399"/>
                </a:solidFill>
                <a:latin typeface="Times New Roman" panose="02020603050405020304" pitchFamily="18" charset="0"/>
                <a:cs typeface="Times New Roman" panose="02020603050405020304" pitchFamily="18" charset="0"/>
              </a:rPr>
              <a:t>học</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hỏi</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hiểu</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biết</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dũng</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cảm</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biết</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vượt</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khó</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khăn</a:t>
            </a:r>
            <a:r>
              <a:rPr lang="en-US" sz="3200" b="1" dirty="0" smtClean="0">
                <a:solidFill>
                  <a:srgbClr val="CC3399"/>
                </a:solidFill>
                <a:latin typeface="Times New Roman" panose="02020603050405020304" pitchFamily="18" charset="0"/>
                <a:cs typeface="Times New Roman" panose="02020603050405020304" pitchFamily="18" charset="0"/>
              </a:rPr>
              <a:t>...</a:t>
            </a:r>
            <a:endParaRPr lang="en-US" sz="3200" b="1" dirty="0" smtClean="0">
              <a:solidFill>
                <a:srgbClr val="CC3399"/>
              </a:solidFill>
              <a:latin typeface="Calibri" panose="020F0502020204030204" pitchFamily="34" charset="0"/>
              <a:cs typeface="Calibri" panose="020F0502020204030204" pitchFamily="34" charset="0"/>
            </a:endParaRPr>
          </a:p>
        </p:txBody>
      </p:sp>
      <p:sp>
        <p:nvSpPr>
          <p:cNvPr id="17" name="TextBox 16"/>
          <p:cNvSpPr txBox="1">
            <a:spLocks noChangeArrowheads="1"/>
          </p:cNvSpPr>
          <p:nvPr/>
        </p:nvSpPr>
        <p:spPr bwMode="auto">
          <a:xfrm>
            <a:off x="342900" y="4724400"/>
            <a:ext cx="11506200"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07000"/>
              </a:lnSpc>
            </a:pPr>
            <a:r>
              <a:rPr lang="en-US" sz="3200" b="1" dirty="0" smtClean="0">
                <a:solidFill>
                  <a:srgbClr val="CC3399"/>
                </a:solidFill>
                <a:latin typeface="Times New Roman" panose="02020603050405020304" pitchFamily="18" charset="0"/>
                <a:cs typeface="Times New Roman" panose="02020603050405020304" pitchFamily="18" charset="0"/>
              </a:rPr>
              <a:t>- VD: ở </a:t>
            </a:r>
            <a:r>
              <a:rPr lang="en-US" sz="3200" b="1" dirty="0" err="1" smtClean="0">
                <a:solidFill>
                  <a:srgbClr val="CC3399"/>
                </a:solidFill>
                <a:latin typeface="Times New Roman" panose="02020603050405020304" pitchFamily="18" charset="0"/>
                <a:cs typeface="Times New Roman" panose="02020603050405020304" pitchFamily="18" charset="0"/>
              </a:rPr>
              <a:t>nhà</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em</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đã</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đọc</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cuốn</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sách</a:t>
            </a:r>
            <a:r>
              <a:rPr lang="en-US" sz="3200" b="1" dirty="0" smtClean="0">
                <a:solidFill>
                  <a:srgbClr val="CC3399"/>
                </a:solidFill>
                <a:latin typeface="Times New Roman" panose="02020603050405020304" pitchFamily="18" charset="0"/>
                <a:cs typeface="Times New Roman" panose="02020603050405020304" pitchFamily="18" charset="0"/>
              </a:rPr>
              <a:t> 10 </a:t>
            </a:r>
            <a:r>
              <a:rPr lang="en-US" sz="3200" b="1" dirty="0" err="1" smtClean="0">
                <a:solidFill>
                  <a:srgbClr val="CC3399"/>
                </a:solidFill>
                <a:latin typeface="Times New Roman" panose="02020603050405020304" pitchFamily="18" charset="0"/>
                <a:cs typeface="Times New Roman" panose="02020603050405020304" pitchFamily="18" charset="0"/>
              </a:rPr>
              <a:t>vạn</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câu</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hỏi</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vì</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sao</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để</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tìm</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hiểu</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về</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những</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điều</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em</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chưa</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biết</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về</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cuộc</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sống</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xung</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quanh</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mình</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xem</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tivi</a:t>
            </a:r>
            <a:r>
              <a:rPr lang="en-US" sz="3200" b="1" dirty="0" smtClean="0">
                <a:solidFill>
                  <a:srgbClr val="CC3399"/>
                </a:solidFill>
                <a:latin typeface="Times New Roman" panose="02020603050405020304" pitchFamily="18" charset="0"/>
                <a:cs typeface="Times New Roman" panose="02020603050405020304" pitchFamily="18" charset="0"/>
              </a:rPr>
              <a:t>, </a:t>
            </a:r>
            <a:r>
              <a:rPr lang="en-US" sz="3200" b="1" dirty="0" err="1" smtClean="0">
                <a:solidFill>
                  <a:srgbClr val="CC3399"/>
                </a:solidFill>
                <a:latin typeface="Times New Roman" panose="02020603050405020304" pitchFamily="18" charset="0"/>
                <a:cs typeface="Times New Roman" panose="02020603050405020304" pitchFamily="18" charset="0"/>
              </a:rPr>
              <a:t>báo</a:t>
            </a:r>
            <a:r>
              <a:rPr lang="en-US" sz="3200" b="1" dirty="0" smtClean="0">
                <a:solidFill>
                  <a:srgbClr val="CC3399"/>
                </a:solidFill>
                <a:latin typeface="Times New Roman" panose="02020603050405020304" pitchFamily="18" charset="0"/>
                <a:cs typeface="Times New Roman" panose="02020603050405020304" pitchFamily="18" charset="0"/>
              </a:rPr>
              <a:t>…</a:t>
            </a:r>
            <a:endParaRPr lang="en-US" sz="3200" b="1" dirty="0" smtClean="0">
              <a:solidFill>
                <a:srgbClr val="CC339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4929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5"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31746" name="TextBox 4"/>
          <p:cNvSpPr txBox="1">
            <a:spLocks noChangeArrowheads="1"/>
          </p:cNvSpPr>
          <p:nvPr/>
        </p:nvSpPr>
        <p:spPr bwMode="auto">
          <a:xfrm>
            <a:off x="152400" y="1628775"/>
            <a:ext cx="114300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Biển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là</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đường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giao</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thông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quan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trọng</a:t>
            </a:r>
            <a:r>
              <a:rPr lang="en-US" sz="3200" b="1" dirty="0" smtClean="0">
                <a:solidFill>
                  <a:prstClr val="black"/>
                </a:solidFill>
                <a:latin typeface="Times New Roman" panose="02020603050405020304" pitchFamily="18" charset="0"/>
                <a:cs typeface="Times New Roman" panose="02020603050405020304" pitchFamily="18" charset="0"/>
              </a:rPr>
              <a:t>. Ma - </a:t>
            </a:r>
            <a:r>
              <a:rPr lang="en-US" sz="3200" b="1" dirty="0" err="1" smtClean="0">
                <a:solidFill>
                  <a:prstClr val="black"/>
                </a:solidFill>
                <a:latin typeface="Times New Roman" panose="02020603050405020304" pitchFamily="18" charset="0"/>
                <a:cs typeface="Times New Roman" panose="02020603050405020304" pitchFamily="18" charset="0"/>
              </a:rPr>
              <a:t>gien</a:t>
            </a:r>
            <a:r>
              <a:rPr lang="en-US" sz="3200" b="1" dirty="0" smtClean="0">
                <a:solidFill>
                  <a:prstClr val="black"/>
                </a:solidFill>
                <a:latin typeface="Times New Roman" panose="02020603050405020304" pitchFamily="18" charset="0"/>
                <a:cs typeface="Times New Roman" panose="02020603050405020304" pitchFamily="18" charset="0"/>
              </a:rPr>
              <a:t> - </a:t>
            </a:r>
            <a:r>
              <a:rPr lang="en-US" sz="3200" b="1" dirty="0" err="1" smtClean="0">
                <a:solidFill>
                  <a:prstClr val="black"/>
                </a:solidFill>
                <a:latin typeface="Times New Roman" panose="02020603050405020304" pitchFamily="18" charset="0"/>
                <a:cs typeface="Times New Roman" panose="02020603050405020304" pitchFamily="18" charset="0"/>
              </a:rPr>
              <a:t>lăng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đã</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tìm</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ra</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châu</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Mĩ</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bằng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đường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biển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Ngày</a:t>
            </a:r>
            <a:r>
              <a:rPr lang="en-US" sz="3200" b="1" dirty="0" smtClean="0">
                <a:solidFill>
                  <a:prstClr val="black"/>
                </a:solidFill>
                <a:latin typeface="Times New Roman" panose="02020603050405020304" pitchFamily="18" charset="0"/>
                <a:cs typeface="Times New Roman" panose="02020603050405020304" pitchFamily="18" charset="0"/>
              </a:rPr>
              <a:t> nay, </a:t>
            </a:r>
            <a:r>
              <a:rPr lang="en-US" sz="3200" b="1" dirty="0" err="1" smtClean="0">
                <a:solidFill>
                  <a:prstClr val="black"/>
                </a:solidFill>
                <a:latin typeface="Times New Roman" panose="02020603050405020304" pitchFamily="18" charset="0"/>
                <a:cs typeface="Times New Roman" panose="02020603050405020304" pitchFamily="18" charset="0"/>
              </a:rPr>
              <a:t>người</a:t>
            </a:r>
            <a:r>
              <a:rPr lang="en-US" sz="3200" b="1" dirty="0" smtClean="0">
                <a:solidFill>
                  <a:prstClr val="black"/>
                </a:solidFill>
                <a:latin typeface="Times New Roman" panose="02020603050405020304" pitchFamily="18" charset="0"/>
                <a:cs typeface="Times New Roman" panose="02020603050405020304" pitchFamily="18" charset="0"/>
              </a:rPr>
              <a:t> ta </a:t>
            </a:r>
            <a:r>
              <a:rPr lang="en-US" sz="3200" b="1" dirty="0" err="1" smtClean="0">
                <a:solidFill>
                  <a:prstClr val="black"/>
                </a:solidFill>
                <a:latin typeface="Times New Roman" panose="02020603050405020304" pitchFamily="18" charset="0"/>
                <a:cs typeface="Times New Roman" panose="02020603050405020304" pitchFamily="18" charset="0"/>
              </a:rPr>
              <a:t>sử</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dụng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đường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biển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để</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vận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chuyển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người</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và</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hàng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hóa</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vì</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các</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phương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tiện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giao</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thông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đường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biển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có</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thể</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chở</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được</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khối</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lượng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lớn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và</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ít</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tốn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kém</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nhiên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liệu</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hơn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các</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phương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tiện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giao</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thông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khác</a:t>
            </a:r>
            <a:r>
              <a:rPr lang="en-US" sz="3200" b="1" dirty="0" smtClean="0">
                <a:solidFill>
                  <a:prstClr val="black"/>
                </a:solidFill>
                <a:latin typeface="Times New Roman" panose="02020603050405020304" pitchFamily="18" charset="0"/>
                <a:cs typeface="Times New Roman" panose="02020603050405020304" pitchFamily="18" charset="0"/>
              </a:rPr>
              <a:t>. </a:t>
            </a:r>
          </a:p>
          <a:p>
            <a:r>
              <a:rPr lang="en-US" sz="3200" dirty="0" smtClean="0">
                <a:solidFill>
                  <a:prstClr val="black"/>
                </a:solidFill>
                <a:latin typeface="Times New Roman" panose="02020603050405020304" pitchFamily="18" charset="0"/>
              </a:rPr>
              <a:t>    </a:t>
            </a:r>
            <a:endParaRPr lang="en-US" sz="3200" dirty="0" smtClean="0">
              <a:solidFill>
                <a:prstClr val="black"/>
              </a:solidFill>
            </a:endParaRPr>
          </a:p>
        </p:txBody>
      </p:sp>
    </p:spTree>
    <p:extLst>
      <p:ext uri="{BB962C8B-B14F-4D97-AF65-F5344CB8AC3E}">
        <p14:creationId xmlns:p14="http://schemas.microsoft.com/office/powerpoint/2010/main" val="4728722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32770" name="TextBox 2"/>
          <p:cNvSpPr txBox="1">
            <a:spLocks noChangeArrowheads="1"/>
          </p:cNvSpPr>
          <p:nvPr/>
        </p:nvSpPr>
        <p:spPr bwMode="auto">
          <a:xfrm>
            <a:off x="200553" y="615802"/>
            <a:ext cx="119634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dirty="0" smtClean="0">
                <a:solidFill>
                  <a:srgbClr val="59595B"/>
                </a:solidFill>
                <a:latin typeface="Roboto" panose="02000000000000000000" pitchFamily="2" charset="0"/>
              </a:rPr>
              <a:t>       </a:t>
            </a:r>
            <a:r>
              <a:rPr lang="vi-VN" sz="2800" b="1" dirty="0" smtClean="0">
                <a:solidFill>
                  <a:srgbClr val="59595B"/>
                </a:solidFill>
                <a:latin typeface="Times New Roman" panose="02020603050405020304" pitchFamily="18" charset="0"/>
                <a:cs typeface="Times New Roman" panose="02020603050405020304" pitchFamily="18" charset="0"/>
              </a:rPr>
              <a:t>Việt Nam là quốc gia ven biển nằm bên bờ Tây của Biển Đông, có địa chính trị và địa kinh tế rất quan trọng không phải bất kỳ quốc gia nào cũng có. Với </a:t>
            </a:r>
            <a:r>
              <a:rPr lang="vi-VN" sz="2800" b="1" dirty="0" smtClean="0">
                <a:solidFill>
                  <a:prstClr val="black"/>
                </a:solidFill>
                <a:latin typeface="Times New Roman" panose="02020603050405020304" pitchFamily="18" charset="0"/>
                <a:cs typeface="Times New Roman" panose="02020603050405020304" pitchFamily="18" charset="0"/>
                <a:hlinkClick r:id="rId3"/>
              </a:rPr>
              <a:t>bờ biển Việt Nam</a:t>
            </a:r>
            <a:r>
              <a:rPr lang="vi-VN" sz="2800" b="1" dirty="0" smtClean="0">
                <a:solidFill>
                  <a:prstClr val="black"/>
                </a:solidFill>
                <a:latin typeface="Times New Roman" panose="02020603050405020304" pitchFamily="18" charset="0"/>
                <a:cs typeface="Times New Roman" panose="02020603050405020304" pitchFamily="18" charset="0"/>
              </a:rPr>
              <a:t> dài </a:t>
            </a:r>
            <a:r>
              <a:rPr lang="vi-VN" sz="2800" b="1" dirty="0" smtClean="0">
                <a:solidFill>
                  <a:srgbClr val="59595B"/>
                </a:solidFill>
                <a:latin typeface="Times New Roman" panose="02020603050405020304" pitchFamily="18" charset="0"/>
                <a:cs typeface="Times New Roman" panose="02020603050405020304" pitchFamily="18" charset="0"/>
              </a:rPr>
              <a:t>trên 3.260km trải dài từ Bắc xuống Nam, từ Móng Cái ở phía Bắc đến Hà Tiên ở phía Tây Nam (chưa kể bờ biển của các hải đảo, đứng thứ 27 trong số 157 quốc gia ven biển, các quốc đảo và các lãnh thổ trên thế giới. Cùng với trên 3.000 hòn đảo lớn nhỏ, bao gồm 2 quần đảo Hoàng Sa và Trường Sa, Việt Nam được đánh giá là một trong những quốc gia có tiềm năng và lợi thế lớn về tài nguyên biển và hải đảo.</a:t>
            </a:r>
            <a:endParaRPr lang="en-US" sz="2800" b="1" dirty="0" smtClean="0">
              <a:solidFill>
                <a:prstClr val="black"/>
              </a:solidFill>
              <a:latin typeface="Times New Roman" panose="02020603050405020304" pitchFamily="18" charset="0"/>
              <a:cs typeface="Times New Roman" panose="02020603050405020304" pitchFamily="18" charset="0"/>
            </a:endParaRPr>
          </a:p>
        </p:txBody>
      </p:sp>
      <p:sp>
        <p:nvSpPr>
          <p:cNvPr id="32771" name="TextBox 4"/>
          <p:cNvSpPr txBox="1">
            <a:spLocks noChangeArrowheads="1"/>
          </p:cNvSpPr>
          <p:nvPr/>
        </p:nvSpPr>
        <p:spPr bwMode="auto">
          <a:xfrm>
            <a:off x="114299" y="4568899"/>
            <a:ext cx="119634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3200" b="1" dirty="0" smtClean="0">
                <a:solidFill>
                  <a:srgbClr val="59595B"/>
                </a:solidFill>
                <a:latin typeface="Times New Roman" panose="02020603050405020304" pitchFamily="18" charset="0"/>
                <a:cs typeface="Times New Roman" panose="02020603050405020304" pitchFamily="18" charset="0"/>
              </a:rPr>
              <a:t>   </a:t>
            </a:r>
            <a:r>
              <a:rPr lang="vi-VN" sz="2800" b="1" dirty="0" smtClean="0">
                <a:solidFill>
                  <a:srgbClr val="59595B"/>
                </a:solidFill>
                <a:latin typeface="Times New Roman" panose="02020603050405020304" pitchFamily="18" charset="0"/>
                <a:cs typeface="Times New Roman" panose="02020603050405020304" pitchFamily="18" charset="0"/>
              </a:rPr>
              <a:t>Vùng biển Việt Nam thuộc Biển Đông – một trong những con đường giao thương hàng hải quốc tế nhộn nhịp nhất trên thế giới, nối liền Ấn Độ Dương và Thái Bình Dương. Bờ biển mở ra cả 3 hướng Đông, Nam và Tây Nam nên rất thuận lợi cho việc giao lưu thương mại quốc tế và hội nhập kinh tế biển.</a:t>
            </a:r>
            <a:endParaRPr lang="en-US" sz="2800" b="1"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91847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 y="-127000"/>
            <a:ext cx="1229360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 descr="C:\Users\ADMIN\Desktop\Giai cuu con vat\wooden-board-theme-image-1-vector-clip-art_csp97383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0338"/>
            <a:ext cx="8331200" cy="371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C:\Users\ADMIN\Desktop\Giai cuu con vat\wooden-board-theme-image-1-vector-clip-art_csp97383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713" y="2830513"/>
            <a:ext cx="9339262"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Box 41"/>
          <p:cNvSpPr txBox="1">
            <a:spLocks noChangeArrowheads="1"/>
          </p:cNvSpPr>
          <p:nvPr/>
        </p:nvSpPr>
        <p:spPr bwMode="auto">
          <a:xfrm>
            <a:off x="3937000" y="912813"/>
            <a:ext cx="4622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b="1" dirty="0" err="1" smtClean="0">
                <a:solidFill>
                  <a:srgbClr val="008000"/>
                </a:solidFill>
              </a:rPr>
              <a:t>Bài</a:t>
            </a:r>
            <a:r>
              <a:rPr lang="en-US" b="1" dirty="0" smtClean="0">
                <a:solidFill>
                  <a:srgbClr val="008000"/>
                </a:solidFill>
              </a:rPr>
              <a:t> </a:t>
            </a:r>
            <a:r>
              <a:rPr lang="en-US" b="1" dirty="0" err="1" smtClean="0">
                <a:solidFill>
                  <a:srgbClr val="008000"/>
                </a:solidFill>
              </a:rPr>
              <a:t>thơ</a:t>
            </a:r>
            <a:r>
              <a:rPr lang="en-US" b="1" dirty="0" smtClean="0">
                <a:solidFill>
                  <a:srgbClr val="008000"/>
                </a:solidFill>
              </a:rPr>
              <a:t> </a:t>
            </a:r>
            <a:r>
              <a:rPr lang="en-US" b="1" dirty="0" err="1" smtClean="0">
                <a:solidFill>
                  <a:srgbClr val="008000"/>
                </a:solidFill>
              </a:rPr>
              <a:t>thể</a:t>
            </a:r>
            <a:r>
              <a:rPr lang="en-US" b="1" dirty="0" smtClean="0">
                <a:solidFill>
                  <a:srgbClr val="008000"/>
                </a:solidFill>
              </a:rPr>
              <a:t> </a:t>
            </a:r>
            <a:r>
              <a:rPr lang="en-US" b="1" dirty="0" err="1" smtClean="0">
                <a:solidFill>
                  <a:srgbClr val="008000"/>
                </a:solidFill>
              </a:rPr>
              <a:t>hiện</a:t>
            </a:r>
            <a:r>
              <a:rPr lang="en-US" b="1" dirty="0" smtClean="0">
                <a:solidFill>
                  <a:srgbClr val="008000"/>
                </a:solidFill>
              </a:rPr>
              <a:t> </a:t>
            </a:r>
            <a:r>
              <a:rPr lang="en-US" b="1" dirty="0" err="1" smtClean="0">
                <a:solidFill>
                  <a:srgbClr val="008000"/>
                </a:solidFill>
              </a:rPr>
              <a:t>tình</a:t>
            </a:r>
            <a:r>
              <a:rPr lang="en-US" b="1" dirty="0" smtClean="0">
                <a:solidFill>
                  <a:srgbClr val="008000"/>
                </a:solidFill>
              </a:rPr>
              <a:t> </a:t>
            </a:r>
            <a:r>
              <a:rPr lang="en-US" b="1" dirty="0" err="1" smtClean="0">
                <a:solidFill>
                  <a:srgbClr val="008000"/>
                </a:solidFill>
              </a:rPr>
              <a:t>cảm</a:t>
            </a:r>
            <a:r>
              <a:rPr lang="en-US" b="1" dirty="0" smtClean="0">
                <a:solidFill>
                  <a:srgbClr val="008000"/>
                </a:solidFill>
              </a:rPr>
              <a:t> </a:t>
            </a:r>
            <a:r>
              <a:rPr lang="en-US" b="1" dirty="0" err="1" smtClean="0">
                <a:solidFill>
                  <a:srgbClr val="008000"/>
                </a:solidFill>
              </a:rPr>
              <a:t>gì</a:t>
            </a:r>
            <a:r>
              <a:rPr lang="en-US" b="1" dirty="0" smtClean="0">
                <a:solidFill>
                  <a:srgbClr val="008000"/>
                </a:solidFill>
              </a:rPr>
              <a:t> </a:t>
            </a:r>
            <a:r>
              <a:rPr lang="en-US" b="1" dirty="0" err="1" smtClean="0">
                <a:solidFill>
                  <a:srgbClr val="008000"/>
                </a:solidFill>
              </a:rPr>
              <a:t>của</a:t>
            </a:r>
            <a:r>
              <a:rPr lang="en-US" b="1" dirty="0" smtClean="0">
                <a:solidFill>
                  <a:srgbClr val="008000"/>
                </a:solidFill>
              </a:rPr>
              <a:t> </a:t>
            </a:r>
            <a:r>
              <a:rPr lang="en-US" b="1" dirty="0" err="1" smtClean="0">
                <a:solidFill>
                  <a:srgbClr val="008000"/>
                </a:solidFill>
              </a:rPr>
              <a:t>tác</a:t>
            </a:r>
            <a:r>
              <a:rPr lang="en-US" b="1" dirty="0" smtClean="0">
                <a:solidFill>
                  <a:srgbClr val="008000"/>
                </a:solidFill>
              </a:rPr>
              <a:t> </a:t>
            </a:r>
            <a:r>
              <a:rPr lang="en-US" b="1" dirty="0" err="1" smtClean="0">
                <a:solidFill>
                  <a:srgbClr val="008000"/>
                </a:solidFill>
              </a:rPr>
              <a:t>giả</a:t>
            </a:r>
            <a:r>
              <a:rPr lang="en-US" b="1" dirty="0">
                <a:solidFill>
                  <a:srgbClr val="008000"/>
                </a:solidFill>
              </a:rPr>
              <a:t>?</a:t>
            </a:r>
            <a:endParaRPr lang="en-US" b="1" dirty="0" smtClean="0">
              <a:solidFill>
                <a:srgbClr val="008000"/>
              </a:solidFill>
            </a:endParaRPr>
          </a:p>
        </p:txBody>
      </p:sp>
      <p:pic>
        <p:nvPicPr>
          <p:cNvPr id="8198" name="Picture 2" descr="C:\Users\ADMIN\Desktop\Tai nguyen thiet ke tro choi\Bảng gỗ\Picture1 (2).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9050" y="5969000"/>
            <a:ext cx="169068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3124200" y="4154488"/>
            <a:ext cx="6248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sz="2800" dirty="0" err="1" smtClean="0">
                <a:solidFill>
                  <a:srgbClr val="000000"/>
                </a:solidFill>
              </a:rPr>
              <a:t>Tình</a:t>
            </a:r>
            <a:r>
              <a:rPr lang="en-US" sz="2800" dirty="0" smtClean="0">
                <a:solidFill>
                  <a:srgbClr val="000000"/>
                </a:solidFill>
              </a:rPr>
              <a:t> </a:t>
            </a:r>
            <a:r>
              <a:rPr lang="en-US" sz="2800" dirty="0" err="1" smtClean="0">
                <a:solidFill>
                  <a:srgbClr val="000000"/>
                </a:solidFill>
              </a:rPr>
              <a:t>cảm</a:t>
            </a:r>
            <a:r>
              <a:rPr lang="en-US" sz="2800" dirty="0" smtClean="0">
                <a:solidFill>
                  <a:srgbClr val="000000"/>
                </a:solidFill>
              </a:rPr>
              <a:t> </a:t>
            </a:r>
            <a:r>
              <a:rPr lang="en-US" sz="2800" dirty="0" err="1" smtClean="0">
                <a:solidFill>
                  <a:srgbClr val="000000"/>
                </a:solidFill>
              </a:rPr>
              <a:t>yêu</a:t>
            </a:r>
            <a:r>
              <a:rPr lang="en-US" sz="2800" dirty="0" smtClean="0">
                <a:solidFill>
                  <a:srgbClr val="000000"/>
                </a:solidFill>
              </a:rPr>
              <a:t> </a:t>
            </a:r>
            <a:r>
              <a:rPr lang="en-US" sz="2800" dirty="0" err="1" smtClean="0">
                <a:solidFill>
                  <a:srgbClr val="000000"/>
                </a:solidFill>
              </a:rPr>
              <a:t>mến</a:t>
            </a:r>
            <a:r>
              <a:rPr lang="en-US" sz="2800" dirty="0" smtClean="0">
                <a:solidFill>
                  <a:srgbClr val="000000"/>
                </a:solidFill>
              </a:rPr>
              <a:t>, </a:t>
            </a:r>
            <a:r>
              <a:rPr lang="en-US" sz="2800" dirty="0" err="1" smtClean="0">
                <a:solidFill>
                  <a:srgbClr val="000000"/>
                </a:solidFill>
              </a:rPr>
              <a:t>tự</a:t>
            </a:r>
            <a:r>
              <a:rPr lang="en-US" sz="2800" dirty="0" smtClean="0">
                <a:solidFill>
                  <a:srgbClr val="000000"/>
                </a:solidFill>
              </a:rPr>
              <a:t> </a:t>
            </a:r>
            <a:r>
              <a:rPr lang="en-US" sz="2800" dirty="0" err="1" smtClean="0">
                <a:solidFill>
                  <a:srgbClr val="000000"/>
                </a:solidFill>
              </a:rPr>
              <a:t>hào</a:t>
            </a:r>
            <a:r>
              <a:rPr lang="en-US" sz="2800" dirty="0" smtClean="0">
                <a:solidFill>
                  <a:srgbClr val="000000"/>
                </a:solidFill>
              </a:rPr>
              <a:t> </a:t>
            </a:r>
            <a:r>
              <a:rPr lang="en-US" sz="2800" dirty="0" err="1" smtClean="0">
                <a:solidFill>
                  <a:srgbClr val="000000"/>
                </a:solidFill>
              </a:rPr>
              <a:t>đối</a:t>
            </a:r>
            <a:r>
              <a:rPr lang="en-US" sz="2800" dirty="0" smtClean="0">
                <a:solidFill>
                  <a:srgbClr val="000000"/>
                </a:solidFill>
              </a:rPr>
              <a:t> </a:t>
            </a:r>
            <a:r>
              <a:rPr lang="en-US" sz="2800" dirty="0" err="1" smtClean="0">
                <a:solidFill>
                  <a:srgbClr val="000000"/>
                </a:solidFill>
              </a:rPr>
              <a:t>với</a:t>
            </a:r>
            <a:r>
              <a:rPr lang="en-US" sz="2800" dirty="0" smtClean="0">
                <a:solidFill>
                  <a:srgbClr val="000000"/>
                </a:solidFill>
              </a:rPr>
              <a:t> </a:t>
            </a:r>
            <a:r>
              <a:rPr lang="en-US" sz="2800" dirty="0" err="1" smtClean="0">
                <a:solidFill>
                  <a:srgbClr val="000000"/>
                </a:solidFill>
              </a:rPr>
              <a:t>quê</a:t>
            </a:r>
            <a:r>
              <a:rPr lang="en-US" sz="2800" dirty="0" smtClean="0">
                <a:solidFill>
                  <a:srgbClr val="000000"/>
                </a:solidFill>
              </a:rPr>
              <a:t> </a:t>
            </a:r>
            <a:r>
              <a:rPr lang="en-US" sz="2800" dirty="0" err="1" smtClean="0">
                <a:solidFill>
                  <a:srgbClr val="000000"/>
                </a:solidFill>
              </a:rPr>
              <a:t>hương</a:t>
            </a:r>
            <a:r>
              <a:rPr lang="en-US" sz="2800" dirty="0" smtClean="0">
                <a:solidFill>
                  <a:srgbClr val="000000"/>
                </a:solidFill>
              </a:rPr>
              <a:t> </a:t>
            </a:r>
            <a:r>
              <a:rPr lang="en-US" sz="2800" dirty="0" err="1" smtClean="0">
                <a:solidFill>
                  <a:srgbClr val="000000"/>
                </a:solidFill>
              </a:rPr>
              <a:t>đất</a:t>
            </a:r>
            <a:r>
              <a:rPr lang="en-US" sz="2800" dirty="0" smtClean="0">
                <a:solidFill>
                  <a:srgbClr val="000000"/>
                </a:solidFill>
              </a:rPr>
              <a:t> </a:t>
            </a:r>
            <a:r>
              <a:rPr lang="en-US" sz="2800" dirty="0" err="1" smtClean="0">
                <a:solidFill>
                  <a:srgbClr val="000000"/>
                </a:solidFill>
              </a:rPr>
              <a:t>nước</a:t>
            </a:r>
            <a:r>
              <a:rPr lang="en-US" sz="2800" dirty="0" smtClean="0">
                <a:solidFill>
                  <a:srgbClr val="000000"/>
                </a:solidFill>
              </a:rPr>
              <a:t>.</a:t>
            </a:r>
          </a:p>
        </p:txBody>
      </p:sp>
    </p:spTree>
    <p:extLst>
      <p:ext uri="{BB962C8B-B14F-4D97-AF65-F5344CB8AC3E}">
        <p14:creationId xmlns:p14="http://schemas.microsoft.com/office/powerpoint/2010/main" val="25422866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33794" name="TextBox 2"/>
          <p:cNvSpPr txBox="1">
            <a:spLocks noChangeArrowheads="1"/>
          </p:cNvSpPr>
          <p:nvPr/>
        </p:nvSpPr>
        <p:spPr bwMode="auto">
          <a:xfrm>
            <a:off x="42862" y="152400"/>
            <a:ext cx="121158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b="1" dirty="0" smtClean="0">
                <a:solidFill>
                  <a:srgbClr val="59595B"/>
                </a:solidFill>
                <a:latin typeface="Roboto" panose="02000000000000000000" pitchFamily="2" charset="0"/>
              </a:rPr>
              <a:t>      </a:t>
            </a:r>
            <a:r>
              <a:rPr lang="en-US" sz="2800" b="1" dirty="0" smtClean="0">
                <a:solidFill>
                  <a:srgbClr val="59595B"/>
                </a:solidFill>
                <a:latin typeface="Times New Roman" panose="02020603050405020304" pitchFamily="18" charset="0"/>
                <a:cs typeface="Times New Roman" panose="02020603050405020304" pitchFamily="18" charset="0"/>
              </a:rPr>
              <a:t>T</a:t>
            </a:r>
            <a:r>
              <a:rPr lang="vi-VN" sz="2800" b="1" dirty="0" smtClean="0">
                <a:solidFill>
                  <a:srgbClr val="59595B"/>
                </a:solidFill>
                <a:latin typeface="Times New Roman" panose="02020603050405020304" pitchFamily="18" charset="0"/>
                <a:cs typeface="Times New Roman" panose="02020603050405020304" pitchFamily="18" charset="0"/>
              </a:rPr>
              <a:t>heo báo cáo của Tổng cục Biển và Hải đảo Việt Nam, bờ biển nước ta có 10 điểm có thể xây dựng cảng biển nước sâu và nhiều điểm cảng trung bình với tổng sản lượng hàng hóa vận chuyển đạt 50 triệu tấn/năm. Đến nay, Việt Nam đã ký hiệp định hàng hải thương mại với 26 quốc gia. Việt Nam đã phát triển được 30 cảng biển với 166 bến cảng, 350 cầu cảng với tổng chiều dài khoảng 45.000m; xây dựng 18 khu kinh tế ven biển… Mặt khác, vùng biển rộng lớn với nhiều đảo cũng là không gian trọng yếu để bảo đảm an ninh-quốc phòng.</a:t>
            </a:r>
          </a:p>
          <a:p>
            <a:r>
              <a:rPr lang="en-US" sz="2800" b="1" dirty="0" smtClean="0">
                <a:solidFill>
                  <a:srgbClr val="59595B"/>
                </a:solidFill>
                <a:latin typeface="Times New Roman" panose="02020603050405020304" pitchFamily="18" charset="0"/>
                <a:cs typeface="Times New Roman" panose="02020603050405020304" pitchFamily="18" charset="0"/>
              </a:rPr>
              <a:t>    </a:t>
            </a:r>
            <a:r>
              <a:rPr lang="vi-VN" sz="2800" b="1" dirty="0" smtClean="0">
                <a:solidFill>
                  <a:srgbClr val="59595B"/>
                </a:solidFill>
                <a:latin typeface="Times New Roman" panose="02020603050405020304" pitchFamily="18" charset="0"/>
                <a:cs typeface="Times New Roman" panose="02020603050405020304" pitchFamily="18" charset="0"/>
              </a:rPr>
              <a:t>Từ bao đời nay biển đảo không những cung cấp nguồn thức ăn cho cư dân trong nước, mà còn là điều kiện đặc biệt cần thiết để Việt Nam phát triển những ngành kinh tế mũi nhọn như thuỷ sản, dầu khí, giao thông hàng hải, đóng tầu, du lịch… Hiện tại, kinh tế biển và vùng ven biển có vai trò vô cùng quan trọng, đóng góp khoảng 50% GDP cả nước.</a:t>
            </a:r>
          </a:p>
        </p:txBody>
      </p:sp>
      <p:sp>
        <p:nvSpPr>
          <p:cNvPr id="5" name="TextBox 1"/>
          <p:cNvSpPr txBox="1">
            <a:spLocks noChangeArrowheads="1"/>
          </p:cNvSpPr>
          <p:nvPr/>
        </p:nvSpPr>
        <p:spPr bwMode="auto">
          <a:xfrm>
            <a:off x="781050" y="5780087"/>
            <a:ext cx="11430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3200" b="1" dirty="0">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=&gt;</a:t>
            </a:r>
            <a:r>
              <a:rPr lang="en-US" sz="3600" b="1" dirty="0" smtClean="0">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Ta </a:t>
            </a:r>
            <a:r>
              <a:rPr lang="en-US" sz="3600" b="1" dirty="0" err="1">
                <a:solidFill>
                  <a:srgbClr val="FF0000"/>
                </a:solidFill>
                <a:latin typeface="Times New Roman" panose="02020603050405020304" pitchFamily="18" charset="0"/>
                <a:cs typeface="Times New Roman" panose="02020603050405020304" pitchFamily="18" charset="0"/>
              </a:rPr>
              <a:t>cần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bảo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vệ</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biển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bằng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hành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động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mình</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43811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818" name="Group 2"/>
          <p:cNvGrpSpPr>
            <a:grpSpLocks/>
          </p:cNvGrpSpPr>
          <p:nvPr/>
        </p:nvGrpSpPr>
        <p:grpSpPr bwMode="auto">
          <a:xfrm>
            <a:off x="14289" y="0"/>
            <a:ext cx="12061825" cy="6705600"/>
            <a:chOff x="0" y="-19"/>
            <a:chExt cx="5760" cy="4377"/>
          </a:xfrm>
        </p:grpSpPr>
        <p:pic>
          <p:nvPicPr>
            <p:cNvPr id="162823" name="Picture 3" descr="flower[1][1][1][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458" y="2018"/>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4" name="Picture 4" descr="flower[1][1][1][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96" y="2018"/>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5" name="Picture 5" descr="flower[1][1][1][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979"/>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6" name="Picture 6" descr="flower[1][1][1][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9"/>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8791" name="WordArt 7"/>
          <p:cNvSpPr>
            <a:spLocks noChangeArrowheads="1" noChangeShapeType="1" noTextEdit="1"/>
          </p:cNvSpPr>
          <p:nvPr/>
        </p:nvSpPr>
        <p:spPr bwMode="auto">
          <a:xfrm>
            <a:off x="1127369" y="1092200"/>
            <a:ext cx="9910763" cy="2133600"/>
          </a:xfrm>
          <a:prstGeom prst="rect">
            <a:avLst/>
          </a:prstGeom>
        </p:spPr>
        <p:txBody>
          <a:bodyPr wrap="none" fromWordArt="1">
            <a:prstTxWarp prst="textPlain">
              <a:avLst>
                <a:gd name="adj" fmla="val 50000"/>
              </a:avLst>
            </a:prstTxWarp>
          </a:bodyPr>
          <a:lstStyle/>
          <a:p>
            <a:pPr algn="ctr"/>
            <a:r>
              <a:rPr lang="en-US" sz="3600" kern="10" dirty="0" err="1">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Chúc</a:t>
            </a:r>
            <a:r>
              <a:rPr lang="en-US" sz="3600" kern="10" dirty="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3600" kern="10" dirty="0" err="1">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các</a:t>
            </a:r>
            <a:r>
              <a:rPr lang="en-US" sz="3600" kern="10" dirty="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con </a:t>
            </a:r>
            <a:r>
              <a:rPr lang="en-US" sz="3600" kern="10" dirty="0" err="1">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chăm</a:t>
            </a:r>
            <a:r>
              <a:rPr lang="en-US" sz="3600" kern="10" dirty="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3600" kern="10" dirty="0" err="1">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ngoan</a:t>
            </a:r>
            <a:r>
              <a:rPr lang="en-US" sz="3600" kern="10" dirty="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3600" kern="10" dirty="0" err="1">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học</a:t>
            </a:r>
            <a:r>
              <a:rPr lang="en-US" sz="3600" kern="10" dirty="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3600" kern="10" dirty="0" err="1">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giỏi</a:t>
            </a:r>
            <a:r>
              <a:rPr lang="en-US" sz="3600" kern="10" dirty="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a:t>
            </a:r>
          </a:p>
        </p:txBody>
      </p:sp>
      <p:pic>
        <p:nvPicPr>
          <p:cNvPr id="162821" name="Picture 8" descr="01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2288" y="5181601"/>
            <a:ext cx="1925637"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2" name="Picture 8" descr="01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9745664" y="5181601"/>
            <a:ext cx="1925637"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7279" y="666377"/>
            <a:ext cx="6832600" cy="5626847"/>
          </a:xfrm>
          <a:prstGeom prst="rect">
            <a:avLst/>
          </a:prstGeom>
        </p:spPr>
      </p:pic>
    </p:spTree>
    <p:extLst>
      <p:ext uri="{BB962C8B-B14F-4D97-AF65-F5344CB8AC3E}">
        <p14:creationId xmlns:p14="http://schemas.microsoft.com/office/powerpoint/2010/main" val="41459238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repeatCount="5000" fill="hold" grpId="0" nodeType="withEffect">
                                  <p:stCondLst>
                                    <p:cond delay="0"/>
                                  </p:stCondLst>
                                  <p:childTnLst>
                                    <p:set>
                                      <p:cBhvr>
                                        <p:cTn id="6" dur="1" fill="hold">
                                          <p:stCondLst>
                                            <p:cond delay="0"/>
                                          </p:stCondLst>
                                        </p:cTn>
                                        <p:tgtEl>
                                          <p:spTgt spid="118791"/>
                                        </p:tgtEl>
                                        <p:attrNameLst>
                                          <p:attrName>style.visibility</p:attrName>
                                        </p:attrNameLst>
                                      </p:cBhvr>
                                      <p:to>
                                        <p:strVal val="visible"/>
                                      </p:to>
                                    </p:set>
                                    <p:anim calcmode="lin" valueType="num">
                                      <p:cBhvr additive="base">
                                        <p:cTn id="7" dur="5000" fill="hold"/>
                                        <p:tgtEl>
                                          <p:spTgt spid="118791"/>
                                        </p:tgtEl>
                                        <p:attrNameLst>
                                          <p:attrName>ppt_x</p:attrName>
                                        </p:attrNameLst>
                                      </p:cBhvr>
                                      <p:tavLst>
                                        <p:tav tm="0">
                                          <p:val>
                                            <p:strVal val="1+#ppt_w/2"/>
                                          </p:val>
                                        </p:tav>
                                        <p:tav tm="100000">
                                          <p:val>
                                            <p:strVal val="#ppt_x"/>
                                          </p:val>
                                        </p:tav>
                                      </p:tavLst>
                                    </p:anim>
                                    <p:anim calcmode="lin" valueType="num">
                                      <p:cBhvr additive="base">
                                        <p:cTn id="8" dur="5000" fill="hold"/>
                                        <p:tgtEl>
                                          <p:spTgt spid="1187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vdoc.vn/data/image/2020/05/08/giai-tieng-viet-lop-4-vnen-bai-30a-vong-quanh-trai-da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1699" y="777895"/>
            <a:ext cx="6488091" cy="49112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124200" y="163224"/>
            <a:ext cx="5192447" cy="461665"/>
          </a:xfrm>
          <a:prstGeom prst="rect">
            <a:avLst/>
          </a:prstGeom>
        </p:spPr>
        <p:txBody>
          <a:bodyPr wrap="none">
            <a:spAutoFit/>
          </a:bodyPr>
          <a:lstStyle/>
          <a:p>
            <a:r>
              <a:rPr lang="en-US" sz="2400" b="1" dirty="0">
                <a:solidFill>
                  <a:prstClr val="black"/>
                </a:solidFill>
                <a:latin typeface="Times New Roman" pitchFamily="18" charset="0"/>
                <a:cs typeface="Times New Roman" pitchFamily="18" charset="0"/>
              </a:rPr>
              <a:t>1. </a:t>
            </a:r>
            <a:r>
              <a:rPr lang="en-US" sz="2400" b="1" dirty="0" err="1">
                <a:solidFill>
                  <a:prstClr val="black"/>
                </a:solidFill>
                <a:latin typeface="Times New Roman" pitchFamily="18" charset="0"/>
                <a:cs typeface="Times New Roman" pitchFamily="18" charset="0"/>
              </a:rPr>
              <a:t>Quan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sát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và</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nói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về</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các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bức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ảnh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sau</a:t>
            </a:r>
            <a:r>
              <a:rPr lang="en-US" sz="2400" b="1" dirty="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7" name="Rectangle 6"/>
          <p:cNvSpPr/>
          <p:nvPr/>
        </p:nvSpPr>
        <p:spPr>
          <a:xfrm>
            <a:off x="3657600" y="5971268"/>
            <a:ext cx="7235952" cy="461665"/>
          </a:xfrm>
          <a:prstGeom prst="rect">
            <a:avLst/>
          </a:prstGeom>
        </p:spPr>
        <p:txBody>
          <a:bodyPr wrap="square">
            <a:spAutoFit/>
          </a:bodyPr>
          <a:lstStyle/>
          <a:p>
            <a:r>
              <a:rPr lang="vi-VN" sz="2400" dirty="0">
                <a:solidFill>
                  <a:prstClr val="black"/>
                </a:solidFill>
                <a:latin typeface="Times New Roman" pitchFamily="18" charset="0"/>
                <a:cs typeface="Times New Roman" pitchFamily="18" charset="0"/>
              </a:rPr>
              <a:t> Mỗi bức ảnh mô tả cảnh mọi người đang làm gì?</a:t>
            </a:r>
            <a:endParaRPr lang="en-US" sz="2400" dirty="0">
              <a:solidFill>
                <a:prstClr val="black"/>
              </a:solidFill>
              <a:latin typeface="Times New Roman" pitchFamily="18" charset="0"/>
              <a:cs typeface="Times New Roman" pitchFamily="18" charset="0"/>
            </a:endParaRPr>
          </a:p>
        </p:txBody>
      </p:sp>
      <p:sp>
        <p:nvSpPr>
          <p:cNvPr id="14" name="Rectangle 13"/>
          <p:cNvSpPr/>
          <p:nvPr/>
        </p:nvSpPr>
        <p:spPr>
          <a:xfrm>
            <a:off x="209550" y="4687990"/>
            <a:ext cx="3352800" cy="1384995"/>
          </a:xfrm>
          <a:prstGeom prst="rect">
            <a:avLst/>
          </a:prstGeom>
        </p:spPr>
        <p:txBody>
          <a:bodyPr wrap="square">
            <a:spAutoFit/>
          </a:bodyPr>
          <a:lstStyle/>
          <a:p>
            <a:r>
              <a:rPr lang="vi-VN" sz="2800" dirty="0">
                <a:solidFill>
                  <a:srgbClr val="FF0000"/>
                </a:solidFill>
                <a:latin typeface="Times New Roman" pitchFamily="18" charset="0"/>
                <a:cs typeface="Times New Roman" pitchFamily="18" charset="0"/>
              </a:rPr>
              <a:t> </a:t>
            </a:r>
          </a:p>
          <a:p>
            <a:r>
              <a:rPr lang="vi-VN" sz="2800" dirty="0" smtClean="0">
                <a:solidFill>
                  <a:srgbClr val="FF0000"/>
                </a:solidFill>
                <a:latin typeface="Times New Roman" pitchFamily="18" charset="0"/>
                <a:cs typeface="Times New Roman" pitchFamily="18" charset="0"/>
              </a:rPr>
              <a:t> </a:t>
            </a:r>
            <a:r>
              <a:rPr lang="vi-VN" sz="2800" dirty="0">
                <a:solidFill>
                  <a:srgbClr val="FF0000"/>
                </a:solidFill>
                <a:latin typeface="Times New Roman" pitchFamily="18" charset="0"/>
                <a:cs typeface="Times New Roman" pitchFamily="18" charset="0"/>
              </a:rPr>
              <a:t>Ảnh 4: Tả cảnh mọi người đang vượt suối.</a:t>
            </a:r>
          </a:p>
        </p:txBody>
      </p:sp>
      <p:sp>
        <p:nvSpPr>
          <p:cNvPr id="15" name="TextBox 14"/>
          <p:cNvSpPr txBox="1"/>
          <p:nvPr/>
        </p:nvSpPr>
        <p:spPr>
          <a:xfrm>
            <a:off x="304800" y="705810"/>
            <a:ext cx="4343400" cy="1384995"/>
          </a:xfrm>
          <a:prstGeom prst="rect">
            <a:avLst/>
          </a:prstGeom>
          <a:noFill/>
        </p:spPr>
        <p:txBody>
          <a:bodyPr wrap="square" rtlCol="0">
            <a:spAutoFit/>
          </a:bodyPr>
          <a:lstStyle/>
          <a:p>
            <a:r>
              <a:rPr lang="vi-VN" sz="2800" dirty="0">
                <a:solidFill>
                  <a:srgbClr val="FF0000"/>
                </a:solidFill>
                <a:latin typeface="Times New Roman" pitchFamily="18" charset="0"/>
                <a:cs typeface="Times New Roman" pitchFamily="18" charset="0"/>
              </a:rPr>
              <a:t>Ảnh 1: Tả cảnh mọi người đang vui chơi, tắm mát trên bờ biển</a:t>
            </a:r>
          </a:p>
        </p:txBody>
      </p:sp>
      <p:sp>
        <p:nvSpPr>
          <p:cNvPr id="16" name="TextBox 15"/>
          <p:cNvSpPr txBox="1"/>
          <p:nvPr/>
        </p:nvSpPr>
        <p:spPr>
          <a:xfrm>
            <a:off x="247650" y="2171726"/>
            <a:ext cx="4191000" cy="1384995"/>
          </a:xfrm>
          <a:prstGeom prst="rect">
            <a:avLst/>
          </a:prstGeom>
          <a:noFill/>
        </p:spPr>
        <p:txBody>
          <a:bodyPr wrap="square" rtlCol="0">
            <a:spAutoFit/>
          </a:bodyPr>
          <a:lstStyle/>
          <a:p>
            <a:r>
              <a:rPr lang="vi-VN" sz="2800" dirty="0">
                <a:solidFill>
                  <a:srgbClr val="FF0000"/>
                </a:solidFill>
                <a:latin typeface="Times New Roman" pitchFamily="18" charset="0"/>
                <a:cs typeface="Times New Roman" pitchFamily="18" charset="0"/>
              </a:rPr>
              <a:t>Ảnh 2: Tả cảnh dòng người đang nô nức đi hội ở Đền Hùng</a:t>
            </a:r>
          </a:p>
        </p:txBody>
      </p:sp>
      <p:sp>
        <p:nvSpPr>
          <p:cNvPr id="17" name="TextBox 16"/>
          <p:cNvSpPr txBox="1"/>
          <p:nvPr/>
        </p:nvSpPr>
        <p:spPr>
          <a:xfrm>
            <a:off x="285750" y="3600765"/>
            <a:ext cx="4114800" cy="1384995"/>
          </a:xfrm>
          <a:prstGeom prst="rect">
            <a:avLst/>
          </a:prstGeom>
          <a:noFill/>
        </p:spPr>
        <p:txBody>
          <a:bodyPr wrap="square" rtlCol="0">
            <a:spAutoFit/>
          </a:bodyPr>
          <a:lstStyle/>
          <a:p>
            <a:r>
              <a:rPr lang="vi-VN" sz="2800" dirty="0">
                <a:solidFill>
                  <a:srgbClr val="FF0000"/>
                </a:solidFill>
                <a:latin typeface="Times New Roman" pitchFamily="18" charset="0"/>
                <a:cs typeface="Times New Roman" pitchFamily="18" charset="0"/>
              </a:rPr>
              <a:t>Ảnh 3: Tả cảnh đoàn người đang leo núi trên những vách đá nguy hiểm</a:t>
            </a:r>
            <a:endParaRPr lang="en-US" sz="2800" dirty="0">
              <a:solidFill>
                <a:prstClr val="black"/>
              </a:solidFill>
            </a:endParaRPr>
          </a:p>
        </p:txBody>
      </p:sp>
    </p:spTree>
    <p:extLst>
      <p:ext uri="{BB962C8B-B14F-4D97-AF65-F5344CB8AC3E}">
        <p14:creationId xmlns:p14="http://schemas.microsoft.com/office/powerpoint/2010/main" val="407507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725400" cy="6858000"/>
          </a:xfrm>
          <a:prstGeom prst="rect">
            <a:avLst/>
          </a:prstGeom>
        </p:spPr>
      </p:pic>
    </p:spTree>
    <p:extLst>
      <p:ext uri="{BB962C8B-B14F-4D97-AF65-F5344CB8AC3E}">
        <p14:creationId xmlns:p14="http://schemas.microsoft.com/office/powerpoint/2010/main" val="201499816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1998" cy="6858000"/>
          </a:xfrm>
          <a:prstGeom prst="rect">
            <a:avLst/>
          </a:prstGeom>
        </p:spPr>
      </p:pic>
      <p:sp>
        <p:nvSpPr>
          <p:cNvPr id="5" name="TextBox 4"/>
          <p:cNvSpPr txBox="1">
            <a:spLocks noChangeArrowheads="1"/>
          </p:cNvSpPr>
          <p:nvPr/>
        </p:nvSpPr>
        <p:spPr bwMode="auto">
          <a:xfrm>
            <a:off x="4191000" y="149426"/>
            <a:ext cx="5715000" cy="615549"/>
          </a:xfrm>
          <a:prstGeom prst="rect">
            <a:avLst/>
          </a:prstGeom>
          <a:noFill/>
          <a:ln w="9525">
            <a:noFill/>
            <a:miter lim="800000"/>
            <a:headEnd/>
            <a:tailEnd/>
          </a:ln>
        </p:spPr>
        <p:txBody>
          <a:bodyPr wrap="square" lIns="121917" tIns="60958" rIns="121917" bIns="60958">
            <a:spAutoFit/>
          </a:bodyPr>
          <a:lstStyle/>
          <a:p>
            <a:r>
              <a:rPr lang="en-US" sz="3200" b="1" dirty="0" smtClean="0">
                <a:solidFill>
                  <a:srgbClr val="002060"/>
                </a:solidFill>
                <a:latin typeface="Times New Roman" pitchFamily="18" charset="0"/>
                <a:cs typeface="Times New Roman" pitchFamily="18" charset="0"/>
              </a:rPr>
              <a:t>YÊU CẦU CẦN ĐẠT</a:t>
            </a:r>
            <a:endParaRPr lang="en-US" sz="3200" b="1" dirty="0">
              <a:solidFill>
                <a:srgbClr val="002060"/>
              </a:solidFill>
              <a:latin typeface="Times New Roman" pitchFamily="18" charset="0"/>
              <a:cs typeface="Times New Roman" pitchFamily="18" charset="0"/>
            </a:endParaRPr>
          </a:p>
        </p:txBody>
      </p:sp>
      <p:sp>
        <p:nvSpPr>
          <p:cNvPr id="6" name="TextBox 4"/>
          <p:cNvSpPr txBox="1">
            <a:spLocks noChangeArrowheads="1"/>
          </p:cNvSpPr>
          <p:nvPr/>
        </p:nvSpPr>
        <p:spPr bwMode="auto">
          <a:xfrm>
            <a:off x="152399" y="914400"/>
            <a:ext cx="11887200" cy="6124750"/>
          </a:xfrm>
          <a:prstGeom prst="rect">
            <a:avLst/>
          </a:prstGeom>
          <a:noFill/>
          <a:ln w="9525">
            <a:noFill/>
            <a:miter lim="800000"/>
            <a:headEnd/>
            <a:tailEnd/>
          </a:ln>
        </p:spPr>
        <p:txBody>
          <a:bodyPr wrap="square" lIns="121917" tIns="60958" rIns="121917" bIns="60958">
            <a:spAutoFit/>
          </a:bodyPr>
          <a:lstStyle/>
          <a:p>
            <a:pPr algn="just">
              <a:buFontTx/>
              <a:buChar char="-"/>
            </a:pP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Đọc</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trôi</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chảy</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toàn</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bài</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Đọc</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lưu</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loát</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các</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tên</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riêng</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nước</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ngoài</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Xê</a:t>
            </a:r>
            <a:r>
              <a:rPr lang="en-US" sz="3000" dirty="0" smtClean="0">
                <a:solidFill>
                  <a:srgbClr val="FF0000"/>
                </a:solidFill>
                <a:latin typeface="Times New Roman" pitchFamily="18" charset="0"/>
                <a:cs typeface="Times New Roman" pitchFamily="18" charset="0"/>
              </a:rPr>
              <a:t>-vi-la, </a:t>
            </a:r>
            <a:r>
              <a:rPr lang="en-US" sz="3000" dirty="0" err="1" smtClean="0">
                <a:solidFill>
                  <a:srgbClr val="FF0000"/>
                </a:solidFill>
                <a:latin typeface="Times New Roman" pitchFamily="18" charset="0"/>
                <a:cs typeface="Times New Roman" pitchFamily="18" charset="0"/>
              </a:rPr>
              <a:t>Tây</a:t>
            </a:r>
            <a:r>
              <a:rPr lang="en-US" sz="3000" dirty="0" smtClean="0">
                <a:solidFill>
                  <a:srgbClr val="FF0000"/>
                </a:solidFill>
                <a:latin typeface="Times New Roman" pitchFamily="18" charset="0"/>
                <a:cs typeface="Times New Roman" pitchFamily="18" charset="0"/>
              </a:rPr>
              <a:t> Ban </a:t>
            </a:r>
            <a:r>
              <a:rPr lang="en-US" sz="3000" dirty="0" err="1" smtClean="0">
                <a:solidFill>
                  <a:srgbClr val="FF0000"/>
                </a:solidFill>
                <a:latin typeface="Times New Roman" pitchFamily="18" charset="0"/>
                <a:cs typeface="Times New Roman" pitchFamily="18" charset="0"/>
              </a:rPr>
              <a:t>Nha</a:t>
            </a:r>
            <a:r>
              <a:rPr lang="en-US" sz="3000" dirty="0" smtClean="0">
                <a:solidFill>
                  <a:srgbClr val="FF0000"/>
                </a:solidFill>
                <a:latin typeface="Times New Roman" pitchFamily="18" charset="0"/>
                <a:cs typeface="Times New Roman" pitchFamily="18" charset="0"/>
              </a:rPr>
              <a:t>, Ma-</a:t>
            </a:r>
            <a:r>
              <a:rPr lang="en-US" sz="3000" dirty="0" err="1" smtClean="0">
                <a:solidFill>
                  <a:srgbClr val="FF0000"/>
                </a:solidFill>
                <a:latin typeface="Times New Roman" pitchFamily="18" charset="0"/>
                <a:cs typeface="Times New Roman" pitchFamily="18" charset="0"/>
              </a:rPr>
              <a:t>gien</a:t>
            </a:r>
            <a:r>
              <a:rPr lang="en-US" sz="3000" dirty="0" smtClean="0">
                <a:solidFill>
                  <a:srgbClr val="FF0000"/>
                </a:solidFill>
                <a:latin typeface="Times New Roman" pitchFamily="18" charset="0"/>
                <a:cs typeface="Times New Roman" pitchFamily="18" charset="0"/>
              </a:rPr>
              <a:t>-</a:t>
            </a:r>
            <a:r>
              <a:rPr lang="en-US" sz="3000" dirty="0" err="1" smtClean="0">
                <a:solidFill>
                  <a:srgbClr val="FF0000"/>
                </a:solidFill>
                <a:latin typeface="Times New Roman" pitchFamily="18" charset="0"/>
                <a:cs typeface="Times New Roman" pitchFamily="18" charset="0"/>
              </a:rPr>
              <a:t>lăng</a:t>
            </a:r>
            <a:r>
              <a:rPr lang="en-US" sz="3000" dirty="0" smtClean="0">
                <a:solidFill>
                  <a:srgbClr val="FF0000"/>
                </a:solidFill>
                <a:latin typeface="Times New Roman" pitchFamily="18" charset="0"/>
                <a:cs typeface="Times New Roman" pitchFamily="18" charset="0"/>
              </a:rPr>
              <a:t>, Ma-tan); </a:t>
            </a:r>
            <a:r>
              <a:rPr lang="en-US" sz="3000" dirty="0" err="1" smtClean="0">
                <a:solidFill>
                  <a:srgbClr val="FF0000"/>
                </a:solidFill>
                <a:latin typeface="Times New Roman" pitchFamily="18" charset="0"/>
                <a:cs typeface="Times New Roman" pitchFamily="18" charset="0"/>
              </a:rPr>
              <a:t>đọc</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rành</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mạch</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các</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chữ</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số</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chỉ</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ngày</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tháng</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năm</a:t>
            </a:r>
            <a:r>
              <a:rPr lang="en-US" sz="3000" dirty="0" smtClean="0">
                <a:solidFill>
                  <a:srgbClr val="FF0000"/>
                </a:solidFill>
                <a:latin typeface="Times New Roman" pitchFamily="18" charset="0"/>
                <a:cs typeface="Times New Roman" pitchFamily="18" charset="0"/>
              </a:rPr>
              <a:t>.</a:t>
            </a:r>
            <a:endParaRPr lang="en-US" sz="3000" dirty="0">
              <a:solidFill>
                <a:srgbClr val="FF0000"/>
              </a:solidFill>
              <a:latin typeface="Times New Roman" pitchFamily="18" charset="0"/>
              <a:cs typeface="Times New Roman" pitchFamily="18" charset="0"/>
            </a:endParaRPr>
          </a:p>
          <a:p>
            <a:pPr algn="just">
              <a:buFontTx/>
              <a:buChar char="-"/>
            </a:pPr>
            <a:r>
              <a:rPr lang="en-US" sz="3000" dirty="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Biết</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đọc</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diễn</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cảm</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bài</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văn</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với</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giọng</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nhẹ</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nhàng</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chậm</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rãi</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cảm</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hứng</a:t>
            </a:r>
            <a:r>
              <a:rPr lang="en-US" sz="3000" dirty="0" smtClean="0">
                <a:solidFill>
                  <a:srgbClr val="FF0000"/>
                </a:solidFill>
                <a:latin typeface="Times New Roman" pitchFamily="18" charset="0"/>
                <a:cs typeface="Times New Roman" pitchFamily="18" charset="0"/>
              </a:rPr>
              <a:t> ca </a:t>
            </a:r>
            <a:r>
              <a:rPr lang="en-US" sz="3000" dirty="0" err="1" smtClean="0">
                <a:solidFill>
                  <a:srgbClr val="FF0000"/>
                </a:solidFill>
                <a:latin typeface="Times New Roman" pitchFamily="18" charset="0"/>
                <a:cs typeface="Times New Roman" pitchFamily="18" charset="0"/>
              </a:rPr>
              <a:t>ngợi</a:t>
            </a:r>
            <a:r>
              <a:rPr lang="en-US" sz="3000" dirty="0" smtClean="0">
                <a:solidFill>
                  <a:srgbClr val="FF0000"/>
                </a:solidFill>
                <a:latin typeface="Times New Roman" pitchFamily="18" charset="0"/>
                <a:cs typeface="Times New Roman" pitchFamily="18" charset="0"/>
              </a:rPr>
              <a:t> Ma-</a:t>
            </a:r>
            <a:r>
              <a:rPr lang="en-US" sz="3000" dirty="0" err="1" smtClean="0">
                <a:solidFill>
                  <a:srgbClr val="FF0000"/>
                </a:solidFill>
                <a:latin typeface="Times New Roman" pitchFamily="18" charset="0"/>
                <a:cs typeface="Times New Roman" pitchFamily="18" charset="0"/>
              </a:rPr>
              <a:t>gien</a:t>
            </a:r>
            <a:r>
              <a:rPr lang="en-US" sz="3000" dirty="0" smtClean="0">
                <a:solidFill>
                  <a:srgbClr val="FF0000"/>
                </a:solidFill>
                <a:latin typeface="Times New Roman" pitchFamily="18" charset="0"/>
                <a:cs typeface="Times New Roman" pitchFamily="18" charset="0"/>
              </a:rPr>
              <a:t>-</a:t>
            </a:r>
            <a:r>
              <a:rPr lang="en-US" sz="3000" dirty="0" err="1" smtClean="0">
                <a:solidFill>
                  <a:srgbClr val="FF0000"/>
                </a:solidFill>
                <a:latin typeface="Times New Roman" pitchFamily="18" charset="0"/>
                <a:cs typeface="Times New Roman" pitchFamily="18" charset="0"/>
              </a:rPr>
              <a:t>lăng</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và</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đoàn</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thám</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hiểm</a:t>
            </a:r>
            <a:r>
              <a:rPr lang="en-US" sz="3000" dirty="0" smtClean="0">
                <a:solidFill>
                  <a:srgbClr val="FF0000"/>
                </a:solidFill>
                <a:latin typeface="Times New Roman" pitchFamily="18" charset="0"/>
                <a:cs typeface="Times New Roman" pitchFamily="18" charset="0"/>
              </a:rPr>
              <a:t>.</a:t>
            </a:r>
            <a:endParaRPr lang="en-US" sz="3000" dirty="0">
              <a:solidFill>
                <a:srgbClr val="FF0000"/>
              </a:solidFill>
              <a:latin typeface="Times New Roman" pitchFamily="18" charset="0"/>
              <a:cs typeface="Times New Roman" pitchFamily="18" charset="0"/>
            </a:endParaRPr>
          </a:p>
          <a:p>
            <a:pPr>
              <a:buFontTx/>
              <a:buChar char="-"/>
            </a:pPr>
            <a:r>
              <a:rPr lang="en-US" sz="3000" dirty="0" err="1" smtClean="0">
                <a:solidFill>
                  <a:srgbClr val="FF0000"/>
                </a:solidFill>
                <a:latin typeface="Times New Roman" pitchFamily="18" charset="0"/>
                <a:cs typeface="Times New Roman" pitchFamily="18" charset="0"/>
              </a:rPr>
              <a:t>Hiểu</a:t>
            </a:r>
            <a:r>
              <a:rPr lang="en-US" sz="3000" dirty="0" smtClean="0">
                <a:solidFill>
                  <a:srgbClr val="FF0000"/>
                </a:solidFill>
                <a:latin typeface="Times New Roman" pitchFamily="18" charset="0"/>
                <a:cs typeface="Times New Roman" pitchFamily="18" charset="0"/>
              </a:rPr>
              <a:t> ý </a:t>
            </a:r>
            <a:r>
              <a:rPr lang="en-US" sz="3000" dirty="0" err="1" smtClean="0">
                <a:solidFill>
                  <a:srgbClr val="FF0000"/>
                </a:solidFill>
                <a:latin typeface="Times New Roman" pitchFamily="18" charset="0"/>
                <a:cs typeface="Times New Roman" pitchFamily="18" charset="0"/>
              </a:rPr>
              <a:t>nghĩa</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câu</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chuyện</a:t>
            </a:r>
            <a:r>
              <a:rPr lang="en-US" sz="3000" dirty="0" smtClean="0">
                <a:solidFill>
                  <a:srgbClr val="FF0000"/>
                </a:solidFill>
                <a:latin typeface="Times New Roman" pitchFamily="18" charset="0"/>
                <a:cs typeface="Times New Roman" pitchFamily="18" charset="0"/>
              </a:rPr>
              <a:t>: </a:t>
            </a:r>
            <a:r>
              <a:rPr lang="en-US" sz="3000" i="1" dirty="0" smtClean="0">
                <a:solidFill>
                  <a:srgbClr val="002060"/>
                </a:solidFill>
                <a:latin typeface="Times New Roman" pitchFamily="18" charset="0"/>
                <a:cs typeface="Times New Roman" pitchFamily="18" charset="0"/>
              </a:rPr>
              <a:t>Ca </a:t>
            </a:r>
            <a:r>
              <a:rPr lang="en-US" sz="3000" i="1" dirty="0" err="1" smtClean="0">
                <a:solidFill>
                  <a:srgbClr val="002060"/>
                </a:solidFill>
                <a:latin typeface="Times New Roman" pitchFamily="18" charset="0"/>
                <a:cs typeface="Times New Roman" pitchFamily="18" charset="0"/>
              </a:rPr>
              <a:t>ngợi</a:t>
            </a:r>
            <a:r>
              <a:rPr lang="en-US" sz="3000" i="1" dirty="0" smtClean="0">
                <a:solidFill>
                  <a:srgbClr val="002060"/>
                </a:solidFill>
                <a:latin typeface="Times New Roman" pitchFamily="18" charset="0"/>
                <a:cs typeface="Times New Roman" pitchFamily="18" charset="0"/>
              </a:rPr>
              <a:t> Ma-</a:t>
            </a:r>
            <a:r>
              <a:rPr lang="en-US" sz="3000" i="1" dirty="0" err="1" smtClean="0">
                <a:solidFill>
                  <a:srgbClr val="002060"/>
                </a:solidFill>
                <a:latin typeface="Times New Roman" pitchFamily="18" charset="0"/>
                <a:cs typeface="Times New Roman" pitchFamily="18" charset="0"/>
              </a:rPr>
              <a:t>gien</a:t>
            </a:r>
            <a:r>
              <a:rPr lang="en-US" sz="3000" i="1" dirty="0" smtClean="0">
                <a:solidFill>
                  <a:srgbClr val="002060"/>
                </a:solidFill>
                <a:latin typeface="Times New Roman" pitchFamily="18" charset="0"/>
                <a:cs typeface="Times New Roman" pitchFamily="18" charset="0"/>
              </a:rPr>
              <a:t>-</a:t>
            </a:r>
            <a:r>
              <a:rPr lang="en-US" sz="3000" i="1" dirty="0" err="1" smtClean="0">
                <a:solidFill>
                  <a:srgbClr val="002060"/>
                </a:solidFill>
                <a:latin typeface="Times New Roman" pitchFamily="18" charset="0"/>
                <a:cs typeface="Times New Roman" pitchFamily="18" charset="0"/>
              </a:rPr>
              <a:t>lăng</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và</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đoàn</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thám</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hiểm</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đã</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dũng</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cảm</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vượt</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bao</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khó</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khăn</a:t>
            </a:r>
            <a:r>
              <a:rPr lang="en-US" sz="3000" i="1" dirty="0" smtClean="0">
                <a:solidFill>
                  <a:srgbClr val="002060"/>
                </a:solidFill>
                <a:latin typeface="Times New Roman" pitchFamily="18" charset="0"/>
                <a:cs typeface="Times New Roman" pitchFamily="18" charset="0"/>
              </a:rPr>
              <a:t>, hi </a:t>
            </a:r>
            <a:r>
              <a:rPr lang="en-US" sz="3000" i="1" dirty="0" err="1" smtClean="0">
                <a:solidFill>
                  <a:srgbClr val="002060"/>
                </a:solidFill>
                <a:latin typeface="Times New Roman" pitchFamily="18" charset="0"/>
                <a:cs typeface="Times New Roman" pitchFamily="18" charset="0"/>
              </a:rPr>
              <a:t>sinh</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mất</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mát</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để</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hoàn</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thành</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sứ</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mạng</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lịch</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sử</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khẳng</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định</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trái</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đất</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hình</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cầu</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phát</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hiện</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Thái</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Bình</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Dương</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và</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những</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vùng</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đất</a:t>
            </a:r>
            <a:r>
              <a:rPr lang="en-US" sz="3000" i="1" dirty="0" smtClean="0">
                <a:solidFill>
                  <a:srgbClr val="002060"/>
                </a:solidFill>
                <a:latin typeface="Times New Roman" pitchFamily="18" charset="0"/>
                <a:cs typeface="Times New Roman" pitchFamily="18" charset="0"/>
              </a:rPr>
              <a:t> </a:t>
            </a:r>
            <a:r>
              <a:rPr lang="en-US" sz="3000" i="1" dirty="0" err="1" smtClean="0">
                <a:solidFill>
                  <a:srgbClr val="002060"/>
                </a:solidFill>
                <a:latin typeface="Times New Roman" pitchFamily="18" charset="0"/>
                <a:cs typeface="Times New Roman" pitchFamily="18" charset="0"/>
              </a:rPr>
              <a:t>mới</a:t>
            </a:r>
            <a:endParaRPr lang="en-US" sz="3000" i="1" dirty="0" smtClean="0">
              <a:solidFill>
                <a:srgbClr val="002060"/>
              </a:solidFill>
              <a:latin typeface="Times New Roman" pitchFamily="18" charset="0"/>
              <a:cs typeface="Times New Roman" pitchFamily="18" charset="0"/>
            </a:endParaRPr>
          </a:p>
          <a:p>
            <a:r>
              <a:rPr lang="en-US" sz="3000" i="1" dirty="0" smtClean="0">
                <a:solidFill>
                  <a:srgbClr val="FF0000"/>
                </a:solidFill>
                <a:latin typeface="Times New Roman" pitchFamily="18" charset="0"/>
                <a:cs typeface="Times New Roman" pitchFamily="18" charset="0"/>
              </a:rPr>
              <a:t>GDKNS:- </a:t>
            </a:r>
            <a:r>
              <a:rPr lang="en-US" sz="3000" dirty="0" err="1" smtClean="0">
                <a:solidFill>
                  <a:srgbClr val="FF0000"/>
                </a:solidFill>
                <a:latin typeface="Times New Roman" pitchFamily="18" charset="0"/>
                <a:cs typeface="Times New Roman" pitchFamily="18" charset="0"/>
              </a:rPr>
              <a:t>Tự</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nhận</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tức</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xác</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định</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giá</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trị</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bản</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thân</a:t>
            </a:r>
            <a:endParaRPr lang="en-US" sz="3000" dirty="0" smtClean="0">
              <a:solidFill>
                <a:srgbClr val="FF0000"/>
              </a:solidFill>
              <a:latin typeface="Times New Roman" pitchFamily="18" charset="0"/>
              <a:cs typeface="Times New Roman" pitchFamily="18" charset="0"/>
            </a:endParaRPr>
          </a:p>
          <a:p>
            <a:r>
              <a:rPr lang="en-US" sz="3000" dirty="0" smtClean="0">
                <a:solidFill>
                  <a:srgbClr val="FF0000"/>
                </a:solidFill>
                <a:latin typeface="Times New Roman" pitchFamily="18" charset="0"/>
                <a:cs typeface="Times New Roman" pitchFamily="18" charset="0"/>
              </a:rPr>
              <a:t>              - </a:t>
            </a:r>
            <a:r>
              <a:rPr lang="en-US" sz="3000" dirty="0" err="1" smtClean="0">
                <a:solidFill>
                  <a:srgbClr val="FF0000"/>
                </a:solidFill>
                <a:latin typeface="Times New Roman" pitchFamily="18" charset="0"/>
                <a:cs typeface="Times New Roman" pitchFamily="18" charset="0"/>
              </a:rPr>
              <a:t>Giao</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tiếp</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Trình</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bày</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suy</a:t>
            </a:r>
            <a:r>
              <a:rPr lang="en-US" sz="3000" dirty="0" smtClean="0">
                <a:solidFill>
                  <a:srgbClr val="FF0000"/>
                </a:solidFill>
                <a:latin typeface="Times New Roman" pitchFamily="18" charset="0"/>
                <a:cs typeface="Times New Roman" pitchFamily="18" charset="0"/>
              </a:rPr>
              <a:t> </a:t>
            </a:r>
            <a:r>
              <a:rPr lang="en-US" sz="3000" dirty="0" err="1" smtClean="0">
                <a:solidFill>
                  <a:srgbClr val="FF0000"/>
                </a:solidFill>
                <a:latin typeface="Times New Roman" pitchFamily="18" charset="0"/>
                <a:cs typeface="Times New Roman" pitchFamily="18" charset="0"/>
              </a:rPr>
              <a:t>nghĩ</a:t>
            </a:r>
            <a:r>
              <a:rPr lang="en-US" sz="3000" dirty="0" smtClean="0">
                <a:solidFill>
                  <a:srgbClr val="FF0000"/>
                </a:solidFill>
                <a:latin typeface="Times New Roman" pitchFamily="18" charset="0"/>
                <a:cs typeface="Times New Roman" pitchFamily="18" charset="0"/>
              </a:rPr>
              <a:t>, ý </a:t>
            </a:r>
            <a:r>
              <a:rPr lang="en-US" sz="3000" dirty="0" err="1" smtClean="0">
                <a:solidFill>
                  <a:srgbClr val="FF0000"/>
                </a:solidFill>
                <a:latin typeface="Times New Roman" pitchFamily="18" charset="0"/>
                <a:cs typeface="Times New Roman" pitchFamily="18" charset="0"/>
              </a:rPr>
              <a:t>tưởng</a:t>
            </a:r>
            <a:endParaRPr lang="en-US" sz="3000" dirty="0">
              <a:solidFill>
                <a:srgbClr val="FF0000"/>
              </a:solidFill>
              <a:latin typeface="Times New Roman" pitchFamily="18" charset="0"/>
              <a:cs typeface="Times New Roman" pitchFamily="18" charset="0"/>
            </a:endParaRPr>
          </a:p>
          <a:p>
            <a:pPr algn="just">
              <a:buFontTx/>
              <a:buChar char="-"/>
            </a:pPr>
            <a:r>
              <a:rPr lang="en-US" sz="3000" dirty="0" err="1" smtClean="0">
                <a:solidFill>
                  <a:srgbClr val="FF0000"/>
                </a:solidFill>
                <a:latin typeface="Times New Roman" pitchFamily="18" charset="0"/>
                <a:cs typeface="Times New Roman" pitchFamily="18" charset="0"/>
              </a:rPr>
              <a:t>Phát</a:t>
            </a:r>
            <a:r>
              <a:rPr lang="en-US" sz="3000" dirty="0" smtClean="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triển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năng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lực</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ngôn</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ngữ</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tư</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duy</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thẩm</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mĩ</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sáng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tạo</a:t>
            </a:r>
            <a:r>
              <a:rPr lang="en-US" sz="3000" dirty="0">
                <a:solidFill>
                  <a:srgbClr val="FF0000"/>
                </a:solidFill>
                <a:latin typeface="Times New Roman" pitchFamily="18" charset="0"/>
                <a:cs typeface="Times New Roman" pitchFamily="18" charset="0"/>
              </a:rPr>
              <a:t>.</a:t>
            </a:r>
          </a:p>
          <a:p>
            <a:pPr algn="just"/>
            <a:endParaRPr lang="en-US" sz="3000" dirty="0">
              <a:solidFill>
                <a:prstClr val="black"/>
              </a:solidFill>
            </a:endParaRPr>
          </a:p>
        </p:txBody>
      </p:sp>
    </p:spTree>
    <p:extLst>
      <p:ext uri="{BB962C8B-B14F-4D97-AF65-F5344CB8AC3E}">
        <p14:creationId xmlns:p14="http://schemas.microsoft.com/office/powerpoint/2010/main" val="342350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edg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pic>
        <p:nvPicPr>
          <p:cNvPr id="16386" name="Picture 2" descr="C:\Users\KTC_Computer\Desktop\Magellan-407x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5300" y="334672"/>
            <a:ext cx="3505200" cy="3640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p:cNvSpPr>
            <a:spLocks noChangeArrowheads="1"/>
          </p:cNvSpPr>
          <p:nvPr/>
        </p:nvSpPr>
        <p:spPr bwMode="auto">
          <a:xfrm>
            <a:off x="304800" y="310054"/>
            <a:ext cx="7315200" cy="707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2100"/>
              </a:spcAft>
            </a:pPr>
            <a:r>
              <a:rPr lang="vi-VN" altLang="en-US" sz="3200" b="1" dirty="0">
                <a:solidFill>
                  <a:srgbClr val="000000"/>
                </a:solidFill>
                <a:latin typeface="Times New Roman" pitchFamily="18" charset="0"/>
                <a:cs typeface="Times New Roman" pitchFamily="18" charset="0"/>
              </a:rPr>
              <a:t>Ma-gien-lăn</a:t>
            </a:r>
            <a:r>
              <a:rPr lang="en-US" altLang="en-US" sz="3200" b="1" dirty="0">
                <a:solidFill>
                  <a:srgbClr val="000000"/>
                </a:solidFill>
                <a:latin typeface="Times New Roman" pitchFamily="18" charset="0"/>
                <a:cs typeface="Times New Roman" pitchFamily="18" charset="0"/>
              </a:rPr>
              <a:t>g </a:t>
            </a:r>
            <a:r>
              <a:rPr lang="en-US" altLang="en-US" sz="3200" b="1" dirty="0" err="1">
                <a:solidFill>
                  <a:srgbClr val="000000"/>
                </a:solidFill>
                <a:latin typeface="Times New Roman" pitchFamily="18" charset="0"/>
                <a:cs typeface="Times New Roman" pitchFamily="18" charset="0"/>
              </a:rPr>
              <a:t>sinh</a:t>
            </a:r>
            <a:r>
              <a:rPr lang="en-US" altLang="en-US" sz="3200" b="1" dirty="0">
                <a:solidFill>
                  <a:srgbClr val="000000"/>
                </a:solidFill>
                <a:latin typeface="Times New Roman" pitchFamily="18" charset="0"/>
                <a:cs typeface="Times New Roman" pitchFamily="18" charset="0"/>
              </a:rPr>
              <a:t> </a:t>
            </a:r>
            <a:r>
              <a:rPr lang="en-US" altLang="en-US" sz="3200" b="1" dirty="0" err="1">
                <a:solidFill>
                  <a:srgbClr val="000000"/>
                </a:solidFill>
                <a:latin typeface="Times New Roman" pitchFamily="18" charset="0"/>
                <a:cs typeface="Times New Roman" pitchFamily="18" charset="0"/>
              </a:rPr>
              <a:t>năm</a:t>
            </a:r>
            <a:r>
              <a:rPr lang="en-US" altLang="en-US" sz="3200" b="1" dirty="0">
                <a:solidFill>
                  <a:srgbClr val="000000"/>
                </a:solidFill>
                <a:latin typeface="Times New Roman" pitchFamily="18" charset="0"/>
                <a:cs typeface="Times New Roman" pitchFamily="18" charset="0"/>
              </a:rPr>
              <a:t> </a:t>
            </a:r>
            <a:r>
              <a:rPr lang="vi-VN" altLang="en-US" sz="3200" b="1" dirty="0">
                <a:solidFill>
                  <a:srgbClr val="000000"/>
                </a:solidFill>
                <a:latin typeface="Times New Roman" pitchFamily="18" charset="0"/>
                <a:cs typeface="Times New Roman" pitchFamily="18" charset="0"/>
              </a:rPr>
              <a:t>(1480 – 1521) </a:t>
            </a:r>
            <a:r>
              <a:rPr lang="vi-VN" altLang="en-US" sz="3200" dirty="0">
                <a:solidFill>
                  <a:srgbClr val="000000"/>
                </a:solidFill>
                <a:latin typeface="Times New Roman" pitchFamily="18" charset="0"/>
                <a:cs typeface="Times New Roman" pitchFamily="18" charset="0"/>
              </a:rPr>
              <a:t>là người đã thực hiện </a:t>
            </a:r>
            <a:r>
              <a:rPr lang="vi-VN" altLang="en-US" sz="3200" b="1" dirty="0">
                <a:solidFill>
                  <a:srgbClr val="00B0F0"/>
                </a:solidFill>
                <a:latin typeface="Times New Roman" pitchFamily="18" charset="0"/>
                <a:cs typeface="Times New Roman" pitchFamily="18" charset="0"/>
              </a:rPr>
              <a:t>chuyến đi</a:t>
            </a:r>
            <a:r>
              <a:rPr lang="en-US" altLang="en-US" sz="3200" b="1" dirty="0">
                <a:solidFill>
                  <a:srgbClr val="00B0F0"/>
                </a:solidFill>
                <a:latin typeface="Times New Roman" pitchFamily="18" charset="0"/>
                <a:cs typeface="Times New Roman" pitchFamily="18" charset="0"/>
              </a:rPr>
              <a:t> </a:t>
            </a:r>
            <a:r>
              <a:rPr lang="en-US" altLang="en-US" sz="3200" b="1" dirty="0" err="1">
                <a:solidFill>
                  <a:srgbClr val="00B0F0"/>
                </a:solidFill>
                <a:latin typeface="Times New Roman" pitchFamily="18" charset="0"/>
                <a:cs typeface="Times New Roman" pitchFamily="18" charset="0"/>
              </a:rPr>
              <a:t>đầu</a:t>
            </a:r>
            <a:r>
              <a:rPr lang="en-US" altLang="en-US" sz="3200" b="1" dirty="0">
                <a:solidFill>
                  <a:srgbClr val="00B0F0"/>
                </a:solidFill>
                <a:latin typeface="Times New Roman" pitchFamily="18" charset="0"/>
                <a:cs typeface="Times New Roman" pitchFamily="18" charset="0"/>
              </a:rPr>
              <a:t> </a:t>
            </a:r>
            <a:r>
              <a:rPr lang="en-US" altLang="en-US" sz="3200" b="1" dirty="0" err="1">
                <a:solidFill>
                  <a:srgbClr val="00B0F0"/>
                </a:solidFill>
                <a:latin typeface="Times New Roman" pitchFamily="18" charset="0"/>
                <a:cs typeface="Times New Roman" pitchFamily="18" charset="0"/>
              </a:rPr>
              <a:t>tiên</a:t>
            </a:r>
            <a:r>
              <a:rPr lang="en-US" altLang="en-US" sz="3200" b="1" dirty="0">
                <a:solidFill>
                  <a:srgbClr val="000000"/>
                </a:solidFill>
                <a:latin typeface="Times New Roman" pitchFamily="18" charset="0"/>
                <a:cs typeface="Times New Roman" pitchFamily="18" charset="0"/>
              </a:rPr>
              <a:t> </a:t>
            </a:r>
            <a:r>
              <a:rPr lang="vi-VN" altLang="en-US" sz="3200" b="1" dirty="0">
                <a:solidFill>
                  <a:srgbClr val="0070C0"/>
                </a:solidFill>
                <a:latin typeface="Times New Roman" pitchFamily="18" charset="0"/>
                <a:cs typeface="Times New Roman" pitchFamily="18" charset="0"/>
              </a:rPr>
              <a:t>vòng quanh thế giới</a:t>
            </a:r>
            <a:r>
              <a:rPr lang="vi-VN" altLang="en-US" sz="3200" b="1" dirty="0">
                <a:solidFill>
                  <a:srgbClr val="000000"/>
                </a:solidFill>
                <a:latin typeface="Times New Roman" pitchFamily="18" charset="0"/>
                <a:cs typeface="Times New Roman" pitchFamily="18" charset="0"/>
              </a:rPr>
              <a:t> </a:t>
            </a:r>
            <a:r>
              <a:rPr lang="vi-VN" altLang="en-US" sz="3200" b="1" dirty="0">
                <a:solidFill>
                  <a:srgbClr val="7030A0"/>
                </a:solidFill>
                <a:latin typeface="Times New Roman" pitchFamily="18" charset="0"/>
                <a:cs typeface="Times New Roman" pitchFamily="18" charset="0"/>
              </a:rPr>
              <a:t>bằng đường biển </a:t>
            </a:r>
            <a:r>
              <a:rPr lang="vi-VN" altLang="en-US" sz="3200" b="1" dirty="0">
                <a:solidFill>
                  <a:srgbClr val="000000"/>
                </a:solidFill>
                <a:latin typeface="Times New Roman" pitchFamily="18" charset="0"/>
                <a:cs typeface="Times New Roman" pitchFamily="18" charset="0"/>
              </a:rPr>
              <a:t>từ năm 1519 đến năm 1522</a:t>
            </a:r>
            <a:r>
              <a:rPr lang="en-US" altLang="en-US" sz="3200" b="1" dirty="0">
                <a:solidFill>
                  <a:srgbClr val="000000"/>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Nhà</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thám</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hiểm</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người</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Bồ</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Đào</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Nha</a:t>
            </a:r>
            <a:r>
              <a:rPr lang="en-US" altLang="en-US" sz="3200" dirty="0">
                <a:solidFill>
                  <a:srgbClr val="1A1A1A"/>
                </a:solidFill>
                <a:latin typeface="Times New Roman" pitchFamily="18" charset="0"/>
                <a:cs typeface="Times New Roman" pitchFamily="18" charset="0"/>
              </a:rPr>
              <a:t> (Ma-</a:t>
            </a:r>
            <a:r>
              <a:rPr lang="en-US" altLang="en-US" sz="3200" dirty="0" err="1">
                <a:solidFill>
                  <a:srgbClr val="1A1A1A"/>
                </a:solidFill>
                <a:latin typeface="Times New Roman" pitchFamily="18" charset="0"/>
                <a:cs typeface="Times New Roman" pitchFamily="18" charset="0"/>
              </a:rPr>
              <a:t>gien</a:t>
            </a:r>
            <a:r>
              <a:rPr lang="en-US" altLang="en-US" sz="3200" dirty="0">
                <a:solidFill>
                  <a:srgbClr val="1A1A1A"/>
                </a:solidFill>
                <a:latin typeface="Times New Roman" pitchFamily="18" charset="0"/>
                <a:cs typeface="Times New Roman" pitchFamily="18" charset="0"/>
              </a:rPr>
              <a:t>-</a:t>
            </a:r>
            <a:r>
              <a:rPr lang="en-US" altLang="en-US" sz="3200" dirty="0" err="1">
                <a:solidFill>
                  <a:srgbClr val="1A1A1A"/>
                </a:solidFill>
                <a:latin typeface="Times New Roman" pitchFamily="18" charset="0"/>
                <a:cs typeface="Times New Roman" pitchFamily="18" charset="0"/>
              </a:rPr>
              <a:t>lăng</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được</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cho</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là</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người</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đầu</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tiên</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đi</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vòng</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quanh</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thế</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giới</a:t>
            </a:r>
            <a:r>
              <a:rPr lang="en-US" altLang="en-US" sz="3200" dirty="0">
                <a:solidFill>
                  <a:srgbClr val="1A1A1A"/>
                </a:solidFill>
                <a:latin typeface="Times New Roman" pitchFamily="18" charset="0"/>
                <a:cs typeface="Times New Roman" pitchFamily="18" charset="0"/>
              </a:rPr>
              <a:t> qua </a:t>
            </a:r>
            <a:r>
              <a:rPr lang="en-US" altLang="en-US" sz="3200" dirty="0" err="1">
                <a:solidFill>
                  <a:srgbClr val="1A1A1A"/>
                </a:solidFill>
                <a:latin typeface="Times New Roman" pitchFamily="18" charset="0"/>
                <a:cs typeface="Times New Roman" pitchFamily="18" charset="0"/>
              </a:rPr>
              <a:t>đường</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biển</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nhưng</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trên</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thực</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tế</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thì</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hành</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trình</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của</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ông</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hơi</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phức</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tạp</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một</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chút</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Ông</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khởi</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hành</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vào</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tháng</a:t>
            </a:r>
            <a:r>
              <a:rPr lang="en-US" altLang="en-US" sz="3200" dirty="0">
                <a:solidFill>
                  <a:srgbClr val="1A1A1A"/>
                </a:solidFill>
                <a:latin typeface="Times New Roman" pitchFamily="18" charset="0"/>
                <a:cs typeface="Times New Roman" pitchFamily="18" charset="0"/>
              </a:rPr>
              <a:t> 9 </a:t>
            </a:r>
            <a:r>
              <a:rPr lang="en-US" altLang="en-US" sz="3200" dirty="0" err="1">
                <a:solidFill>
                  <a:srgbClr val="1A1A1A"/>
                </a:solidFill>
                <a:latin typeface="Times New Roman" pitchFamily="18" charset="0"/>
                <a:cs typeface="Times New Roman" pitchFamily="18" charset="0"/>
              </a:rPr>
              <a:t>năm</a:t>
            </a:r>
            <a:r>
              <a:rPr lang="en-US" altLang="en-US" sz="3200" dirty="0">
                <a:solidFill>
                  <a:srgbClr val="1A1A1A"/>
                </a:solidFill>
                <a:latin typeface="Times New Roman" pitchFamily="18" charset="0"/>
                <a:cs typeface="Times New Roman" pitchFamily="18" charset="0"/>
              </a:rPr>
              <a:t> 1519, </a:t>
            </a:r>
            <a:r>
              <a:rPr lang="en-US" altLang="en-US" sz="3200" dirty="0" err="1">
                <a:solidFill>
                  <a:srgbClr val="1A1A1A"/>
                </a:solidFill>
                <a:latin typeface="Times New Roman" pitchFamily="18" charset="0"/>
                <a:cs typeface="Times New Roman" pitchFamily="18" charset="0"/>
              </a:rPr>
              <a:t>với</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nỗ</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lực</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lớn</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nhằm</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tìm</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ra</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một</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tuyến</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đường</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biển</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đi</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từ</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phương</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Tây</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tới</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vùng</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Đông</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Ấn</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giàu</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hương</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liệu</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mà</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ngày</a:t>
            </a:r>
            <a:r>
              <a:rPr lang="en-US" altLang="en-US" sz="3200" dirty="0">
                <a:solidFill>
                  <a:srgbClr val="1A1A1A"/>
                </a:solidFill>
                <a:latin typeface="Times New Roman" pitchFamily="18" charset="0"/>
                <a:cs typeface="Times New Roman" pitchFamily="18" charset="0"/>
              </a:rPr>
              <a:t> nay </a:t>
            </a:r>
            <a:r>
              <a:rPr lang="en-US" altLang="en-US" sz="3200" dirty="0" err="1">
                <a:solidFill>
                  <a:srgbClr val="1A1A1A"/>
                </a:solidFill>
                <a:latin typeface="Times New Roman" pitchFamily="18" charset="0"/>
                <a:cs typeface="Times New Roman" pitchFamily="18" charset="0"/>
              </a:rPr>
              <a:t>là</a:t>
            </a:r>
            <a:r>
              <a:rPr lang="en-US" altLang="en-US" sz="3200" dirty="0">
                <a:solidFill>
                  <a:srgbClr val="1A1A1A"/>
                </a:solidFill>
                <a:latin typeface="Times New Roman" pitchFamily="18" charset="0"/>
                <a:cs typeface="Times New Roman" pitchFamily="18" charset="0"/>
              </a:rPr>
              <a:t> </a:t>
            </a:r>
            <a:r>
              <a:rPr lang="en-US" altLang="en-US" sz="3200" dirty="0" err="1">
                <a:solidFill>
                  <a:srgbClr val="1A1A1A"/>
                </a:solidFill>
                <a:latin typeface="Times New Roman" pitchFamily="18" charset="0"/>
                <a:cs typeface="Times New Roman" pitchFamily="18" charset="0"/>
              </a:rPr>
              <a:t>vùng</a:t>
            </a:r>
            <a:r>
              <a:rPr lang="en-US" altLang="en-US" sz="3200" dirty="0">
                <a:solidFill>
                  <a:srgbClr val="1A1A1A"/>
                </a:solidFill>
                <a:latin typeface="Times New Roman" pitchFamily="18" charset="0"/>
                <a:cs typeface="Times New Roman" pitchFamily="18" charset="0"/>
              </a:rPr>
              <a:t> Indonesia. </a:t>
            </a:r>
            <a:endParaRPr lang="en-US" altLang="en-US" sz="3200" dirty="0">
              <a:solidFill>
                <a:srgbClr val="000000"/>
              </a:solidFill>
              <a:latin typeface="Times New Roman" pitchFamily="18" charset="0"/>
              <a:cs typeface="Times New Roman" pitchFamily="18" charset="0"/>
            </a:endParaRPr>
          </a:p>
          <a:p>
            <a:pPr algn="just"/>
            <a:endParaRPr lang="en-US" altLang="en-US" sz="2000" dirty="0">
              <a:solidFill>
                <a:srgbClr val="000000"/>
              </a:solidFill>
              <a:latin typeface="Calibri Light"/>
            </a:endParaRPr>
          </a:p>
        </p:txBody>
      </p:sp>
      <p:pic>
        <p:nvPicPr>
          <p:cNvPr id="16389" name="Picture 5" descr="Tiếng Việt 4 VNEN Bài 30A: Vòng quanh Trái đất | Soạn Tiếng Việt lớp 4 VNEN  hay nh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9100" y="3876117"/>
            <a:ext cx="3657600" cy="2771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6402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sp>
        <p:nvSpPr>
          <p:cNvPr id="44036" name="Text Box 4"/>
          <p:cNvSpPr txBox="1">
            <a:spLocks noChangeArrowheads="1"/>
          </p:cNvSpPr>
          <p:nvPr/>
        </p:nvSpPr>
        <p:spPr bwMode="auto">
          <a:xfrm>
            <a:off x="1466056" y="381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err="1">
                <a:solidFill>
                  <a:srgbClr val="FF0000"/>
                </a:solidFill>
                <a:latin typeface="Times New Roman" panose="02020603050405020304" pitchFamily="18" charset="0"/>
                <a:cs typeface="Times New Roman" panose="02020603050405020304" pitchFamily="18" charset="0"/>
              </a:rPr>
              <a:t>Hơn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một</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nghìn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ngày</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vòng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quanh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Trái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Đất</a:t>
            </a:r>
            <a:r>
              <a:rPr lang="en-US" altLang="en-US" sz="2800" b="1" dirty="0">
                <a:solidFill>
                  <a:srgbClr val="FF0000"/>
                </a:solidFill>
                <a:latin typeface="Times New Roman" panose="02020603050405020304" pitchFamily="18" charset="0"/>
                <a:cs typeface="Times New Roman" panose="02020603050405020304" pitchFamily="18" charset="0"/>
              </a:rPr>
              <a:t>.</a:t>
            </a:r>
          </a:p>
        </p:txBody>
      </p:sp>
      <p:sp>
        <p:nvSpPr>
          <p:cNvPr id="17411" name="Rectangle 1"/>
          <p:cNvSpPr>
            <a:spLocks noChangeArrowheads="1"/>
          </p:cNvSpPr>
          <p:nvPr/>
        </p:nvSpPr>
        <p:spPr bwMode="auto">
          <a:xfrm>
            <a:off x="533400" y="457200"/>
            <a:ext cx="11466512"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vi-VN" altLang="en-US" sz="2200" dirty="0">
                <a:solidFill>
                  <a:srgbClr val="000000"/>
                </a:solidFill>
                <a:latin typeface="OpenSans"/>
              </a:rPr>
              <a:t>  </a:t>
            </a:r>
            <a:r>
              <a:rPr lang="vi-VN" altLang="en-US" sz="2200" dirty="0">
                <a:solidFill>
                  <a:srgbClr val="000000"/>
                </a:solidFill>
                <a:latin typeface="Times New Roman" pitchFamily="18" charset="0"/>
                <a:cs typeface="Times New Roman" pitchFamily="18" charset="0"/>
              </a:rPr>
              <a:t> Ngày 20 tháng 9 năm 1519, từ cảng Xê-vi-la lớn giong buồm ra khơi. Đó là hạm đội do Ma-gien-lăng chỉ huy, với nhiệm vụ khám phá con đường trên biển dẫn đến những vùng đất mới.</a:t>
            </a:r>
          </a:p>
          <a:p>
            <a:pPr algn="just"/>
            <a:r>
              <a:rPr lang="vi-VN" altLang="en-US" sz="2200" dirty="0">
                <a:solidFill>
                  <a:srgbClr val="000000"/>
                </a:solidFill>
                <a:latin typeface="Times New Roman" pitchFamily="18" charset="0"/>
                <a:cs typeface="Times New Roman" pitchFamily="18" charset="0"/>
              </a:rPr>
              <a:t>   Vượt Đại Tây Dương, Ma-gien-lăng cho đoàn thuyền đi dọc theo bờ biển Nam Mĩ. Tới gần mỏm cực nam thì phát hiện một eo biển dẫn tới một đại dương mênh mông. Thấy sóng yên biển lặng, Ma-gien-lăng đặt tên cho đại dương mới tìm được là Thái Bình Dương.</a:t>
            </a:r>
          </a:p>
          <a:p>
            <a:pPr algn="just"/>
            <a:r>
              <a:rPr lang="vi-VN" altLang="en-US" sz="2200" dirty="0">
                <a:solidFill>
                  <a:srgbClr val="000000"/>
                </a:solidFill>
                <a:latin typeface="Times New Roman" pitchFamily="18" charset="0"/>
                <a:cs typeface="Times New Roman" pitchFamily="18" charset="0"/>
              </a:rPr>
              <a:t>   Thái Bình Dương bát ngát, đi mãi chẳng thấy bờ. Thức ăn cạn, nước ngọt hết sạch. Thủy thủ phải uống nước tiểu, ninh nhừ giày và thắt lưng da để ăn. Mỗi ngày có vài ba người chết phải ném xác xuống biển. May sao, gặp một hòn đảo nhỏ, được tiếp tế thức ăn và nước ngọt. Đoàn thám hiểm ổn định được tinh thần.</a:t>
            </a:r>
          </a:p>
          <a:p>
            <a:pPr algn="just"/>
            <a:r>
              <a:rPr lang="vi-VN" altLang="en-US" sz="2200" dirty="0">
                <a:solidFill>
                  <a:srgbClr val="000000"/>
                </a:solidFill>
                <a:latin typeface="Times New Roman" pitchFamily="18" charset="0"/>
                <a:cs typeface="Times New Roman" pitchFamily="18" charset="0"/>
              </a:rPr>
              <a:t>   Đoạn đường từ đó có nhiều đảo hơn. Không phải lo thiếu thức ăn, nước uống nhưng lại nảy sinh những khó khăn mới. Trong một trận giao tranh với dân đảo Ma-tan, Ma-gien-lăng đã bỏ mình, không kịp nhìn thấy kết quả công việc mình làm.</a:t>
            </a:r>
          </a:p>
          <a:p>
            <a:pPr algn="just"/>
            <a:r>
              <a:rPr lang="vi-VN" altLang="en-US" sz="2200" dirty="0">
                <a:solidFill>
                  <a:srgbClr val="000000"/>
                </a:solidFill>
                <a:latin typeface="Times New Roman" pitchFamily="18" charset="0"/>
                <a:cs typeface="Times New Roman" pitchFamily="18" charset="0"/>
              </a:rPr>
              <a:t>   Những thủy thủ còn lại tiếp tục vượt Ấn Độ Dương tìm đường trở về châu Âu. Ngày 8 tháng 9 năm 1522, đoàn thám hiểm chỉ còn một chiếc thuyền với mười tám thủy thủ trở về Tây Ban Nha.</a:t>
            </a:r>
          </a:p>
          <a:p>
            <a:pPr algn="just"/>
            <a:r>
              <a:rPr lang="vi-VN" altLang="en-US" sz="2200" dirty="0">
                <a:solidFill>
                  <a:srgbClr val="000000"/>
                </a:solidFill>
                <a:latin typeface="Times New Roman" pitchFamily="18" charset="0"/>
                <a:cs typeface="Times New Roman" pitchFamily="18" charset="0"/>
              </a:rPr>
              <a:t>   Chuyến đi đầu tiên vòng quanh thế giới của Ma-gien-lăng kéo dài 1083 ngày, mất bốn chiếc thuyền lớn với gần hai trăm người bỏ mạng dọc đường. Nhưng đoàn thám hiểm đã hoàn thành xứ mạng, khẳng định trái đất hình cầu, phát hiện Thái Bình Dương và nhiều vùng đất mới.</a:t>
            </a:r>
          </a:p>
          <a:p>
            <a:pPr algn="r"/>
            <a:endParaRPr lang="en-US" altLang="en-US" sz="2200" i="1" dirty="0">
              <a:solidFill>
                <a:srgbClr val="000000"/>
              </a:solidFill>
              <a:latin typeface="OpenSans"/>
            </a:endParaRPr>
          </a:p>
        </p:txBody>
      </p:sp>
      <p:sp>
        <p:nvSpPr>
          <p:cNvPr id="6" name="Hình chữ nhật: Góc Tròn 12"/>
          <p:cNvSpPr>
            <a:spLocks noChangeArrowheads="1"/>
          </p:cNvSpPr>
          <p:nvPr/>
        </p:nvSpPr>
        <p:spPr bwMode="auto">
          <a:xfrm>
            <a:off x="685800" y="6326088"/>
            <a:ext cx="5873338" cy="426303"/>
          </a:xfrm>
          <a:prstGeom prst="roundRect">
            <a:avLst>
              <a:gd name="adj" fmla="val 16667"/>
            </a:avLst>
          </a:prstGeom>
          <a:solidFill>
            <a:srgbClr val="9C9CDF"/>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400" b="1" dirty="0" err="1" smtClean="0">
                <a:solidFill>
                  <a:srgbClr val="000000"/>
                </a:solidFill>
                <a:latin typeface="Cambria" panose="02040503050406030204" pitchFamily="18" charset="0"/>
                <a:ea typeface="微软雅黑" panose="020B0503020204020204" pitchFamily="34" charset="-122"/>
                <a:cs typeface="Arial"/>
              </a:rPr>
              <a:t>Bài</a:t>
            </a:r>
            <a:r>
              <a:rPr lang="en-US" sz="2400" b="1" dirty="0" smtClean="0">
                <a:solidFill>
                  <a:srgbClr val="000000"/>
                </a:solidFill>
                <a:latin typeface="Cambria" panose="02040503050406030204" pitchFamily="18" charset="0"/>
                <a:ea typeface="微软雅黑" panose="020B0503020204020204" pitchFamily="34" charset="-122"/>
                <a:cs typeface="Arial"/>
              </a:rPr>
              <a:t> </a:t>
            </a:r>
            <a:r>
              <a:rPr lang="en-US" sz="2400" b="1" dirty="0" err="1" smtClean="0">
                <a:solidFill>
                  <a:srgbClr val="000000"/>
                </a:solidFill>
                <a:latin typeface="Cambria" panose="02040503050406030204" pitchFamily="18" charset="0"/>
                <a:ea typeface="微软雅黑" panose="020B0503020204020204" pitchFamily="34" charset="-122"/>
                <a:cs typeface="Arial"/>
              </a:rPr>
              <a:t>tập</a:t>
            </a:r>
            <a:r>
              <a:rPr lang="en-US" sz="2400" b="1" dirty="0" smtClean="0">
                <a:solidFill>
                  <a:srgbClr val="000000"/>
                </a:solidFill>
                <a:latin typeface="Cambria" panose="02040503050406030204" pitchFamily="18" charset="0"/>
                <a:ea typeface="微软雅黑" panose="020B0503020204020204" pitchFamily="34" charset="-122"/>
                <a:cs typeface="Arial"/>
              </a:rPr>
              <a:t> </a:t>
            </a:r>
            <a:r>
              <a:rPr lang="en-US" sz="2400" b="1" dirty="0" err="1" smtClean="0">
                <a:solidFill>
                  <a:srgbClr val="000000"/>
                </a:solidFill>
                <a:latin typeface="Cambria" panose="02040503050406030204" pitchFamily="18" charset="0"/>
                <a:ea typeface="微软雅黑" panose="020B0503020204020204" pitchFamily="34" charset="-122"/>
                <a:cs typeface="Arial"/>
              </a:rPr>
              <a:t>đọc</a:t>
            </a:r>
            <a:r>
              <a:rPr lang="en-US" sz="2400" b="1" dirty="0" smtClean="0">
                <a:solidFill>
                  <a:srgbClr val="000000"/>
                </a:solidFill>
                <a:latin typeface="Cambria" panose="02040503050406030204" pitchFamily="18" charset="0"/>
                <a:ea typeface="微软雅黑" panose="020B0503020204020204" pitchFamily="34" charset="-122"/>
                <a:cs typeface="Arial"/>
              </a:rPr>
              <a:t> </a:t>
            </a:r>
            <a:r>
              <a:rPr lang="en-US" sz="2400" b="1" dirty="0" err="1" smtClean="0">
                <a:solidFill>
                  <a:srgbClr val="000000"/>
                </a:solidFill>
                <a:latin typeface="Cambria" panose="02040503050406030204" pitchFamily="18" charset="0"/>
                <a:ea typeface="微软雅黑" panose="020B0503020204020204" pitchFamily="34" charset="-122"/>
                <a:cs typeface="Arial"/>
              </a:rPr>
              <a:t>có</a:t>
            </a:r>
            <a:r>
              <a:rPr lang="en-US" sz="2400" b="1" dirty="0" smtClean="0">
                <a:solidFill>
                  <a:srgbClr val="000000"/>
                </a:solidFill>
                <a:latin typeface="Cambria" panose="02040503050406030204" pitchFamily="18" charset="0"/>
                <a:ea typeface="微软雅黑" panose="020B0503020204020204" pitchFamily="34" charset="-122"/>
                <a:cs typeface="Arial"/>
              </a:rPr>
              <a:t> </a:t>
            </a:r>
            <a:r>
              <a:rPr lang="en-US" sz="2400" b="1" dirty="0" err="1" smtClean="0">
                <a:solidFill>
                  <a:srgbClr val="000000"/>
                </a:solidFill>
                <a:latin typeface="Cambria" panose="02040503050406030204" pitchFamily="18" charset="0"/>
                <a:ea typeface="微软雅黑" panose="020B0503020204020204" pitchFamily="34" charset="-122"/>
                <a:cs typeface="Arial"/>
              </a:rPr>
              <a:t>thể</a:t>
            </a:r>
            <a:r>
              <a:rPr lang="en-US" sz="2400" b="1" dirty="0" smtClean="0">
                <a:solidFill>
                  <a:srgbClr val="000000"/>
                </a:solidFill>
                <a:latin typeface="Cambria" panose="02040503050406030204" pitchFamily="18" charset="0"/>
                <a:ea typeface="微软雅黑" panose="020B0503020204020204" pitchFamily="34" charset="-122"/>
                <a:cs typeface="Arial"/>
              </a:rPr>
              <a:t> chia </a:t>
            </a:r>
            <a:r>
              <a:rPr lang="en-US" sz="2400" b="1" dirty="0" err="1" smtClean="0">
                <a:solidFill>
                  <a:srgbClr val="000000"/>
                </a:solidFill>
                <a:latin typeface="Cambria" panose="02040503050406030204" pitchFamily="18" charset="0"/>
                <a:ea typeface="微软雅黑" panose="020B0503020204020204" pitchFamily="34" charset="-122"/>
                <a:cs typeface="Arial"/>
              </a:rPr>
              <a:t>thành</a:t>
            </a:r>
            <a:r>
              <a:rPr lang="en-US" sz="2400" b="1" dirty="0" smtClean="0">
                <a:solidFill>
                  <a:srgbClr val="000000"/>
                </a:solidFill>
                <a:latin typeface="Cambria" panose="02040503050406030204" pitchFamily="18" charset="0"/>
                <a:ea typeface="微软雅黑" panose="020B0503020204020204" pitchFamily="34" charset="-122"/>
                <a:cs typeface="Arial"/>
              </a:rPr>
              <a:t> </a:t>
            </a:r>
            <a:r>
              <a:rPr lang="en-US" sz="2400" b="1" dirty="0" err="1" smtClean="0">
                <a:solidFill>
                  <a:srgbClr val="000000"/>
                </a:solidFill>
                <a:latin typeface="Cambria" panose="02040503050406030204" pitchFamily="18" charset="0"/>
                <a:ea typeface="微软雅黑" panose="020B0503020204020204" pitchFamily="34" charset="-122"/>
                <a:cs typeface="Arial"/>
              </a:rPr>
              <a:t>mấy</a:t>
            </a:r>
            <a:r>
              <a:rPr lang="en-US" sz="2400" b="1" dirty="0" smtClean="0">
                <a:solidFill>
                  <a:srgbClr val="000000"/>
                </a:solidFill>
                <a:latin typeface="Cambria" panose="02040503050406030204" pitchFamily="18" charset="0"/>
                <a:ea typeface="微软雅黑" panose="020B0503020204020204" pitchFamily="34" charset="-122"/>
                <a:cs typeface="Arial"/>
              </a:rPr>
              <a:t> </a:t>
            </a:r>
            <a:r>
              <a:rPr lang="en-US" sz="2400" b="1" dirty="0" err="1" smtClean="0">
                <a:solidFill>
                  <a:srgbClr val="000000"/>
                </a:solidFill>
                <a:latin typeface="Cambria" panose="02040503050406030204" pitchFamily="18" charset="0"/>
                <a:ea typeface="微软雅黑" panose="020B0503020204020204" pitchFamily="34" charset="-122"/>
                <a:cs typeface="Arial"/>
              </a:rPr>
              <a:t>đoạn</a:t>
            </a:r>
            <a:r>
              <a:rPr lang="en-US" sz="2400" b="1" dirty="0" smtClean="0">
                <a:solidFill>
                  <a:srgbClr val="000000"/>
                </a:solidFill>
                <a:latin typeface="Cambria" panose="02040503050406030204" pitchFamily="18" charset="0"/>
                <a:ea typeface="微软雅黑" panose="020B0503020204020204" pitchFamily="34" charset="-122"/>
                <a:cs typeface="Arial"/>
              </a:rPr>
              <a:t>?</a:t>
            </a:r>
            <a:endParaRPr lang="vi-VN" sz="2400" b="1" dirty="0" smtClean="0">
              <a:solidFill>
                <a:srgbClr val="000000"/>
              </a:solidFill>
              <a:latin typeface="Cambria" panose="02040503050406030204" pitchFamily="18" charset="0"/>
              <a:ea typeface="微软雅黑" panose="020B0503020204020204" pitchFamily="34" charset="-122"/>
              <a:cs typeface="Arial"/>
            </a:endParaRPr>
          </a:p>
        </p:txBody>
      </p:sp>
      <p:sp>
        <p:nvSpPr>
          <p:cNvPr id="5" name="Hình chữ nhật: Góc Tròn 14"/>
          <p:cNvSpPr>
            <a:spLocks noChangeArrowheads="1"/>
          </p:cNvSpPr>
          <p:nvPr/>
        </p:nvSpPr>
        <p:spPr bwMode="auto">
          <a:xfrm>
            <a:off x="685800" y="6336525"/>
            <a:ext cx="5873338" cy="415866"/>
          </a:xfrm>
          <a:prstGeom prst="roundRect">
            <a:avLst>
              <a:gd name="adj" fmla="val 16667"/>
            </a:avLst>
          </a:prstGeom>
          <a:solidFill>
            <a:srgbClr val="9C9CDF"/>
          </a:solidFill>
          <a:ln>
            <a:noFill/>
          </a:ln>
          <a:extLst>
            <a:ext uri="{91240B29-F687-4F45-9708-019B960494DF}">
              <a14:hiddenLine xmlns:a14="http://schemas.microsoft.com/office/drawing/2010/main" w="25400" algn="ctr">
                <a:solidFill>
                  <a:srgbClr val="000000"/>
                </a:solidFill>
                <a:round/>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400" b="1" dirty="0" err="1" smtClean="0">
                <a:solidFill>
                  <a:srgbClr val="000000"/>
                </a:solidFill>
                <a:latin typeface="Cambria" panose="02040503050406030204" pitchFamily="18" charset="0"/>
                <a:ea typeface="微软雅黑" panose="020B0503020204020204" pitchFamily="34" charset="-122"/>
                <a:cs typeface="Arial"/>
              </a:rPr>
              <a:t>Bài</a:t>
            </a:r>
            <a:r>
              <a:rPr lang="en-US" sz="2400" b="1" dirty="0" smtClean="0">
                <a:solidFill>
                  <a:srgbClr val="000000"/>
                </a:solidFill>
                <a:latin typeface="Cambria" panose="02040503050406030204" pitchFamily="18" charset="0"/>
                <a:ea typeface="微软雅黑" panose="020B0503020204020204" pitchFamily="34" charset="-122"/>
                <a:cs typeface="Arial"/>
              </a:rPr>
              <a:t> </a:t>
            </a:r>
            <a:r>
              <a:rPr lang="en-US" sz="2400" b="1" dirty="0" err="1" smtClean="0">
                <a:solidFill>
                  <a:srgbClr val="000000"/>
                </a:solidFill>
                <a:latin typeface="Cambria" panose="02040503050406030204" pitchFamily="18" charset="0"/>
                <a:ea typeface="微软雅黑" panose="020B0503020204020204" pitchFamily="34" charset="-122"/>
                <a:cs typeface="Arial"/>
              </a:rPr>
              <a:t>tập</a:t>
            </a:r>
            <a:r>
              <a:rPr lang="en-US" sz="2400" b="1" dirty="0" smtClean="0">
                <a:solidFill>
                  <a:srgbClr val="000000"/>
                </a:solidFill>
                <a:latin typeface="Cambria" panose="02040503050406030204" pitchFamily="18" charset="0"/>
                <a:ea typeface="微软雅黑" panose="020B0503020204020204" pitchFamily="34" charset="-122"/>
                <a:cs typeface="Arial"/>
              </a:rPr>
              <a:t> </a:t>
            </a:r>
            <a:r>
              <a:rPr lang="en-US" sz="2400" b="1" dirty="0" err="1" smtClean="0">
                <a:solidFill>
                  <a:srgbClr val="000000"/>
                </a:solidFill>
                <a:latin typeface="Cambria" panose="02040503050406030204" pitchFamily="18" charset="0"/>
                <a:ea typeface="微软雅黑" panose="020B0503020204020204" pitchFamily="34" charset="-122"/>
                <a:cs typeface="Arial"/>
              </a:rPr>
              <a:t>đọc</a:t>
            </a:r>
            <a:r>
              <a:rPr lang="en-US" sz="2400" b="1" dirty="0" smtClean="0">
                <a:solidFill>
                  <a:srgbClr val="000000"/>
                </a:solidFill>
                <a:latin typeface="Cambria" panose="02040503050406030204" pitchFamily="18" charset="0"/>
                <a:ea typeface="微软雅黑" panose="020B0503020204020204" pitchFamily="34" charset="-122"/>
                <a:cs typeface="Arial"/>
              </a:rPr>
              <a:t> chia </a:t>
            </a:r>
            <a:r>
              <a:rPr lang="en-US" sz="2400" b="1" dirty="0" err="1" smtClean="0">
                <a:solidFill>
                  <a:srgbClr val="000000"/>
                </a:solidFill>
                <a:latin typeface="Cambria" panose="02040503050406030204" pitchFamily="18" charset="0"/>
                <a:ea typeface="微软雅黑" panose="020B0503020204020204" pitchFamily="34" charset="-122"/>
                <a:cs typeface="Arial"/>
              </a:rPr>
              <a:t>thành</a:t>
            </a:r>
            <a:r>
              <a:rPr lang="en-US" sz="2400" b="1" dirty="0" smtClean="0">
                <a:solidFill>
                  <a:srgbClr val="000000"/>
                </a:solidFill>
                <a:latin typeface="Cambria" panose="02040503050406030204" pitchFamily="18" charset="0"/>
                <a:ea typeface="微软雅黑" panose="020B0503020204020204" pitchFamily="34" charset="-122"/>
                <a:cs typeface="Arial"/>
              </a:rPr>
              <a:t> </a:t>
            </a:r>
            <a:r>
              <a:rPr lang="en-US" sz="2400" b="1" dirty="0">
                <a:solidFill>
                  <a:srgbClr val="FF0000"/>
                </a:solidFill>
                <a:latin typeface="Cambria" panose="02040503050406030204" pitchFamily="18" charset="0"/>
                <a:ea typeface="微软雅黑" panose="020B0503020204020204" pitchFamily="34" charset="-122"/>
                <a:cs typeface="Arial"/>
              </a:rPr>
              <a:t>6</a:t>
            </a:r>
            <a:r>
              <a:rPr lang="en-US" sz="2400" b="1" dirty="0" smtClean="0">
                <a:solidFill>
                  <a:srgbClr val="FF0000"/>
                </a:solidFill>
                <a:latin typeface="Cambria" panose="02040503050406030204" pitchFamily="18" charset="0"/>
                <a:ea typeface="微软雅黑" panose="020B0503020204020204" pitchFamily="34" charset="-122"/>
                <a:cs typeface="Arial"/>
              </a:rPr>
              <a:t> </a:t>
            </a:r>
            <a:r>
              <a:rPr lang="en-US" sz="2400" b="1" dirty="0" err="1" smtClean="0">
                <a:solidFill>
                  <a:srgbClr val="000000"/>
                </a:solidFill>
                <a:latin typeface="Cambria" panose="02040503050406030204" pitchFamily="18" charset="0"/>
                <a:ea typeface="微软雅黑" panose="020B0503020204020204" pitchFamily="34" charset="-122"/>
                <a:cs typeface="Arial"/>
              </a:rPr>
              <a:t>đoạn</a:t>
            </a:r>
            <a:endParaRPr lang="vi-VN" sz="2400" b="1" dirty="0" smtClean="0">
              <a:solidFill>
                <a:srgbClr val="000000"/>
              </a:solidFill>
              <a:latin typeface="Cambria" panose="02040503050406030204" pitchFamily="18" charset="0"/>
              <a:ea typeface="微软雅黑" panose="020B0503020204020204" pitchFamily="34" charset="-122"/>
              <a:cs typeface="Arial"/>
            </a:endParaRPr>
          </a:p>
        </p:txBody>
      </p:sp>
      <p:sp>
        <p:nvSpPr>
          <p:cNvPr id="7" name="Hình chữ nhật: Góc Tròn 16">
            <a:extLst>
              <a:ext uri="{FF2B5EF4-FFF2-40B4-BE49-F238E27FC236}"/>
            </a:extLst>
          </p:cNvPr>
          <p:cNvSpPr/>
          <p:nvPr/>
        </p:nvSpPr>
        <p:spPr>
          <a:xfrm>
            <a:off x="374650" y="457201"/>
            <a:ext cx="387350" cy="384968"/>
          </a:xfrm>
          <a:prstGeom prst="roundRect">
            <a:avLst/>
          </a:prstGeom>
          <a:solidFill>
            <a:srgbClr val="2D2D8A">
              <a:lumMod val="60000"/>
              <a:lumOff val="40000"/>
            </a:srgbClr>
          </a:solidFill>
          <a:ln w="25400" cap="flat" cmpd="sng" algn="ctr">
            <a:noFill/>
            <a:prstDash val="solid"/>
          </a:ln>
          <a:effectLst/>
        </p:spPr>
        <p:txBody>
          <a:bodyPr anchor="ctr"/>
          <a:lstStyle/>
          <a:p>
            <a:pPr algn="ctr" eaLnBrk="1" fontAlgn="auto" hangingPunct="1">
              <a:spcBef>
                <a:spcPts val="0"/>
              </a:spcBef>
              <a:spcAft>
                <a:spcPts val="0"/>
              </a:spcAft>
              <a:defRPr/>
            </a:pPr>
            <a:r>
              <a:rPr lang="en-US" sz="2400" b="1" kern="0" dirty="0">
                <a:solidFill>
                  <a:srgbClr val="FF0000"/>
                </a:solidFill>
                <a:latin typeface="Cambria" panose="02040503050406030204" pitchFamily="18" charset="0"/>
                <a:ea typeface="Cambria" panose="02040503050406030204" pitchFamily="18" charset="0"/>
                <a:cs typeface="Arial"/>
              </a:rPr>
              <a:t>1</a:t>
            </a:r>
            <a:endParaRPr lang="vi-VN" sz="2400" b="1" kern="0" dirty="0">
              <a:solidFill>
                <a:srgbClr val="FF0000"/>
              </a:solidFill>
              <a:latin typeface="Cambria" panose="02040503050406030204" pitchFamily="18" charset="0"/>
              <a:ea typeface="Cambria" panose="02040503050406030204" pitchFamily="18" charset="0"/>
              <a:cs typeface="Arial"/>
            </a:endParaRPr>
          </a:p>
        </p:txBody>
      </p:sp>
      <p:sp>
        <p:nvSpPr>
          <p:cNvPr id="8" name="Hình chữ nhật: Góc Tròn 16">
            <a:extLst>
              <a:ext uri="{FF2B5EF4-FFF2-40B4-BE49-F238E27FC236}"/>
            </a:extLst>
          </p:cNvPr>
          <p:cNvSpPr/>
          <p:nvPr/>
        </p:nvSpPr>
        <p:spPr>
          <a:xfrm>
            <a:off x="369359" y="1143000"/>
            <a:ext cx="387350" cy="384968"/>
          </a:xfrm>
          <a:prstGeom prst="roundRect">
            <a:avLst/>
          </a:prstGeom>
          <a:solidFill>
            <a:srgbClr val="2D2D8A">
              <a:lumMod val="60000"/>
              <a:lumOff val="40000"/>
            </a:srgbClr>
          </a:solidFill>
          <a:ln w="25400" cap="flat" cmpd="sng" algn="ctr">
            <a:noFill/>
            <a:prstDash val="solid"/>
          </a:ln>
          <a:effectLst/>
        </p:spPr>
        <p:txBody>
          <a:bodyPr anchor="ctr"/>
          <a:lstStyle/>
          <a:p>
            <a:pPr algn="ctr" eaLnBrk="1" fontAlgn="auto" hangingPunct="1">
              <a:spcBef>
                <a:spcPts val="0"/>
              </a:spcBef>
              <a:spcAft>
                <a:spcPts val="0"/>
              </a:spcAft>
              <a:defRPr/>
            </a:pPr>
            <a:r>
              <a:rPr lang="en-US" sz="2400" b="1" kern="0" dirty="0" smtClean="0">
                <a:solidFill>
                  <a:srgbClr val="FF0000"/>
                </a:solidFill>
                <a:latin typeface="Cambria" panose="02040503050406030204" pitchFamily="18" charset="0"/>
                <a:ea typeface="Cambria" panose="02040503050406030204" pitchFamily="18" charset="0"/>
                <a:cs typeface="Arial"/>
              </a:rPr>
              <a:t>2</a:t>
            </a:r>
            <a:endParaRPr lang="vi-VN" sz="2400" b="1" kern="0" dirty="0">
              <a:solidFill>
                <a:srgbClr val="FF0000"/>
              </a:solidFill>
              <a:latin typeface="Cambria" panose="02040503050406030204" pitchFamily="18" charset="0"/>
              <a:ea typeface="Cambria" panose="02040503050406030204" pitchFamily="18" charset="0"/>
              <a:cs typeface="Arial"/>
            </a:endParaRPr>
          </a:p>
        </p:txBody>
      </p:sp>
      <p:sp>
        <p:nvSpPr>
          <p:cNvPr id="9" name="Hình chữ nhật: Góc Tròn 16">
            <a:extLst>
              <a:ext uri="{FF2B5EF4-FFF2-40B4-BE49-F238E27FC236}"/>
            </a:extLst>
          </p:cNvPr>
          <p:cNvSpPr/>
          <p:nvPr/>
        </p:nvSpPr>
        <p:spPr>
          <a:xfrm>
            <a:off x="369359" y="2209800"/>
            <a:ext cx="387350" cy="384968"/>
          </a:xfrm>
          <a:prstGeom prst="roundRect">
            <a:avLst/>
          </a:prstGeom>
          <a:solidFill>
            <a:srgbClr val="2D2D8A">
              <a:lumMod val="60000"/>
              <a:lumOff val="40000"/>
            </a:srgbClr>
          </a:solidFill>
          <a:ln w="25400" cap="flat" cmpd="sng" algn="ctr">
            <a:noFill/>
            <a:prstDash val="solid"/>
          </a:ln>
          <a:effectLst/>
        </p:spPr>
        <p:txBody>
          <a:bodyPr anchor="ctr"/>
          <a:lstStyle/>
          <a:p>
            <a:pPr algn="ctr" eaLnBrk="1" fontAlgn="auto" hangingPunct="1">
              <a:spcBef>
                <a:spcPts val="0"/>
              </a:spcBef>
              <a:spcAft>
                <a:spcPts val="0"/>
              </a:spcAft>
              <a:defRPr/>
            </a:pPr>
            <a:r>
              <a:rPr lang="en-US" sz="2400" b="1" kern="0" dirty="0" smtClean="0">
                <a:solidFill>
                  <a:srgbClr val="FF0000"/>
                </a:solidFill>
                <a:latin typeface="Cambria" panose="02040503050406030204" pitchFamily="18" charset="0"/>
                <a:ea typeface="Cambria" panose="02040503050406030204" pitchFamily="18" charset="0"/>
                <a:cs typeface="Arial"/>
              </a:rPr>
              <a:t>3</a:t>
            </a:r>
            <a:endParaRPr lang="vi-VN" sz="2400" b="1" kern="0" dirty="0">
              <a:solidFill>
                <a:srgbClr val="FF0000"/>
              </a:solidFill>
              <a:latin typeface="Cambria" panose="02040503050406030204" pitchFamily="18" charset="0"/>
              <a:ea typeface="Cambria" panose="02040503050406030204" pitchFamily="18" charset="0"/>
              <a:cs typeface="Arial"/>
            </a:endParaRPr>
          </a:p>
        </p:txBody>
      </p:sp>
      <p:sp>
        <p:nvSpPr>
          <p:cNvPr id="10" name="Hình chữ nhật: Góc Tròn 16">
            <a:extLst>
              <a:ext uri="{FF2B5EF4-FFF2-40B4-BE49-F238E27FC236}"/>
            </a:extLst>
          </p:cNvPr>
          <p:cNvSpPr/>
          <p:nvPr/>
        </p:nvSpPr>
        <p:spPr>
          <a:xfrm>
            <a:off x="340784" y="3532826"/>
            <a:ext cx="387350" cy="384968"/>
          </a:xfrm>
          <a:prstGeom prst="roundRect">
            <a:avLst/>
          </a:prstGeom>
          <a:solidFill>
            <a:srgbClr val="2D2D8A">
              <a:lumMod val="60000"/>
              <a:lumOff val="40000"/>
            </a:srgbClr>
          </a:solidFill>
          <a:ln w="25400" cap="flat" cmpd="sng" algn="ctr">
            <a:noFill/>
            <a:prstDash val="solid"/>
          </a:ln>
          <a:effectLst/>
        </p:spPr>
        <p:txBody>
          <a:bodyPr anchor="ctr"/>
          <a:lstStyle/>
          <a:p>
            <a:pPr algn="ctr" eaLnBrk="1" fontAlgn="auto" hangingPunct="1">
              <a:spcBef>
                <a:spcPts val="0"/>
              </a:spcBef>
              <a:spcAft>
                <a:spcPts val="0"/>
              </a:spcAft>
              <a:defRPr/>
            </a:pPr>
            <a:r>
              <a:rPr lang="en-US" sz="2400" b="1" kern="0" dirty="0" smtClean="0">
                <a:solidFill>
                  <a:srgbClr val="FF0000"/>
                </a:solidFill>
                <a:latin typeface="Cambria" panose="02040503050406030204" pitchFamily="18" charset="0"/>
                <a:ea typeface="Cambria" panose="02040503050406030204" pitchFamily="18" charset="0"/>
                <a:cs typeface="Arial"/>
              </a:rPr>
              <a:t>4</a:t>
            </a:r>
            <a:endParaRPr lang="vi-VN" sz="2400" b="1" kern="0" dirty="0">
              <a:solidFill>
                <a:srgbClr val="FF0000"/>
              </a:solidFill>
              <a:latin typeface="Cambria" panose="02040503050406030204" pitchFamily="18" charset="0"/>
              <a:ea typeface="Cambria" panose="02040503050406030204" pitchFamily="18" charset="0"/>
              <a:cs typeface="Arial"/>
            </a:endParaRPr>
          </a:p>
        </p:txBody>
      </p:sp>
      <p:sp>
        <p:nvSpPr>
          <p:cNvPr id="11" name="Hình chữ nhật: Góc Tròn 16">
            <a:extLst>
              <a:ext uri="{FF2B5EF4-FFF2-40B4-BE49-F238E27FC236}"/>
            </a:extLst>
          </p:cNvPr>
          <p:cNvSpPr/>
          <p:nvPr/>
        </p:nvSpPr>
        <p:spPr>
          <a:xfrm>
            <a:off x="379741" y="5219847"/>
            <a:ext cx="376968" cy="361677"/>
          </a:xfrm>
          <a:prstGeom prst="roundRect">
            <a:avLst/>
          </a:prstGeom>
          <a:solidFill>
            <a:srgbClr val="2D2D8A">
              <a:lumMod val="60000"/>
              <a:lumOff val="40000"/>
            </a:srgbClr>
          </a:solidFill>
          <a:ln w="25400" cap="flat" cmpd="sng" algn="ctr">
            <a:noFill/>
            <a:prstDash val="solid"/>
          </a:ln>
          <a:effectLst/>
        </p:spPr>
        <p:txBody>
          <a:bodyPr anchor="ctr"/>
          <a:lstStyle/>
          <a:p>
            <a:pPr algn="ctr" eaLnBrk="1" fontAlgn="auto" hangingPunct="1">
              <a:spcBef>
                <a:spcPts val="0"/>
              </a:spcBef>
              <a:spcAft>
                <a:spcPts val="0"/>
              </a:spcAft>
              <a:defRPr/>
            </a:pPr>
            <a:r>
              <a:rPr lang="en-US" sz="2400" b="1" kern="0" dirty="0" smtClean="0">
                <a:solidFill>
                  <a:srgbClr val="FF0000"/>
                </a:solidFill>
                <a:latin typeface="Cambria" panose="02040503050406030204" pitchFamily="18" charset="0"/>
                <a:ea typeface="Cambria" panose="02040503050406030204" pitchFamily="18" charset="0"/>
                <a:cs typeface="Arial"/>
              </a:rPr>
              <a:t>6</a:t>
            </a:r>
            <a:endParaRPr lang="vi-VN" sz="2400" b="1" kern="0" dirty="0">
              <a:solidFill>
                <a:srgbClr val="FF0000"/>
              </a:solidFill>
              <a:latin typeface="Cambria" panose="02040503050406030204" pitchFamily="18" charset="0"/>
              <a:ea typeface="Cambria" panose="02040503050406030204" pitchFamily="18" charset="0"/>
              <a:cs typeface="Arial"/>
            </a:endParaRPr>
          </a:p>
        </p:txBody>
      </p:sp>
      <p:sp>
        <p:nvSpPr>
          <p:cNvPr id="12" name="Hình chữ nhật: Góc Tròn 16">
            <a:extLst>
              <a:ext uri="{FF2B5EF4-FFF2-40B4-BE49-F238E27FC236}"/>
            </a:extLst>
          </p:cNvPr>
          <p:cNvSpPr/>
          <p:nvPr/>
        </p:nvSpPr>
        <p:spPr>
          <a:xfrm>
            <a:off x="394361" y="4475283"/>
            <a:ext cx="362347" cy="456981"/>
          </a:xfrm>
          <a:prstGeom prst="roundRect">
            <a:avLst/>
          </a:prstGeom>
          <a:solidFill>
            <a:srgbClr val="2D2D8A">
              <a:lumMod val="60000"/>
              <a:lumOff val="40000"/>
            </a:srgbClr>
          </a:solidFill>
          <a:ln w="25400" cap="flat" cmpd="sng" algn="ctr">
            <a:noFill/>
            <a:prstDash val="solid"/>
          </a:ln>
          <a:effectLst/>
        </p:spPr>
        <p:txBody>
          <a:bodyPr anchor="ctr"/>
          <a:lstStyle/>
          <a:p>
            <a:pPr algn="ctr" eaLnBrk="1" fontAlgn="auto" hangingPunct="1">
              <a:spcBef>
                <a:spcPts val="0"/>
              </a:spcBef>
              <a:spcAft>
                <a:spcPts val="0"/>
              </a:spcAft>
              <a:defRPr/>
            </a:pPr>
            <a:r>
              <a:rPr lang="en-US" sz="2400" b="1" kern="0" dirty="0" smtClean="0">
                <a:solidFill>
                  <a:srgbClr val="FF0000"/>
                </a:solidFill>
                <a:latin typeface="Cambria" panose="02040503050406030204" pitchFamily="18" charset="0"/>
                <a:ea typeface="Cambria" panose="02040503050406030204" pitchFamily="18" charset="0"/>
                <a:cs typeface="Arial"/>
              </a:rPr>
              <a:t>5</a:t>
            </a:r>
            <a:endParaRPr lang="vi-VN" sz="2400" b="1" kern="0" dirty="0">
              <a:solidFill>
                <a:srgbClr val="FF0000"/>
              </a:solidFill>
              <a:latin typeface="Cambria" panose="02040503050406030204" pitchFamily="18" charset="0"/>
              <a:ea typeface="Cambria" panose="02040503050406030204" pitchFamily="18" charset="0"/>
              <a:cs typeface="Arial"/>
            </a:endParaRPr>
          </a:p>
        </p:txBody>
      </p:sp>
    </p:spTree>
    <p:extLst>
      <p:ext uri="{BB962C8B-B14F-4D97-AF65-F5344CB8AC3E}">
        <p14:creationId xmlns:p14="http://schemas.microsoft.com/office/powerpoint/2010/main" val="85305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P spid="8" grpId="0" animBg="1"/>
      <p:bldP spid="9" grpId="0" animBg="1"/>
      <p:bldP spid="10" grpId="0" animBg="1"/>
      <p:bldP spid="11" grpId="0" animBg="1"/>
      <p:bldP spid="12"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NI-Helve-Condense"/>
        <a:ea typeface=""/>
        <a:cs typeface=""/>
      </a:majorFont>
      <a:minorFont>
        <a:latin typeface="VNI-Helve-Condense"/>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NI-Helve-Condense"/>
        <a:ea typeface=""/>
        <a:cs typeface=""/>
      </a:majorFont>
      <a:minorFont>
        <a:latin typeface="VNI-Helve-Condense"/>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9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_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2511</TotalTime>
  <Words>1979</Words>
  <Application>Microsoft Office PowerPoint</Application>
  <PresentationFormat>Widescreen</PresentationFormat>
  <Paragraphs>193</Paragraphs>
  <Slides>41</Slides>
  <Notes>5</Notes>
  <HiddenSlides>0</HiddenSlides>
  <MMClips>0</MMClips>
  <ScaleCrop>false</ScaleCrop>
  <HeadingPairs>
    <vt:vector size="6" baseType="variant">
      <vt:variant>
        <vt:lpstr>Fonts Used</vt:lpstr>
      </vt:variant>
      <vt:variant>
        <vt:i4>13</vt:i4>
      </vt:variant>
      <vt:variant>
        <vt:lpstr>Theme</vt:lpstr>
      </vt:variant>
      <vt:variant>
        <vt:i4>18</vt:i4>
      </vt:variant>
      <vt:variant>
        <vt:lpstr>Slide Titles</vt:lpstr>
      </vt:variant>
      <vt:variant>
        <vt:i4>41</vt:i4>
      </vt:variant>
    </vt:vector>
  </HeadingPairs>
  <TitlesOfParts>
    <vt:vector size="72" baseType="lpstr">
      <vt:lpstr>Microsoft YaHei</vt:lpstr>
      <vt:lpstr>SimSun</vt:lpstr>
      <vt:lpstr>.VnTime</vt:lpstr>
      <vt:lpstr>Arial</vt:lpstr>
      <vt:lpstr>Calibri</vt:lpstr>
      <vt:lpstr>Calibri Light</vt:lpstr>
      <vt:lpstr>Cambria</vt:lpstr>
      <vt:lpstr>OpenSans</vt:lpstr>
      <vt:lpstr>Roboto</vt:lpstr>
      <vt:lpstr>Times New Roman</vt:lpstr>
      <vt:lpstr>VNI-Helve-Condense</vt:lpstr>
      <vt:lpstr>Wingdings</vt:lpstr>
      <vt:lpstr>等线</vt:lpstr>
      <vt:lpstr>Default Design</vt:lpstr>
      <vt:lpstr>2_Default Design</vt:lpstr>
      <vt:lpstr>3_Default Design</vt:lpstr>
      <vt:lpstr>4_Default Design</vt:lpstr>
      <vt:lpstr>5_Default Design</vt:lpstr>
      <vt:lpstr>Office Theme</vt:lpstr>
      <vt:lpstr>1_Office Theme</vt:lpstr>
      <vt:lpstr>2_Office Theme</vt:lpstr>
      <vt:lpstr>3_Office Theme</vt:lpstr>
      <vt:lpstr>1_Default Design</vt:lpstr>
      <vt:lpstr>6_Default Design</vt:lpstr>
      <vt:lpstr>7_Default Design</vt:lpstr>
      <vt:lpstr>8_Default Design</vt:lpstr>
      <vt:lpstr>4_Office Theme</vt:lpstr>
      <vt:lpstr>5_Office Theme</vt:lpstr>
      <vt:lpstr>Office 主题</vt:lpstr>
      <vt:lpstr>9_Default Design</vt:lpstr>
      <vt:lpstr>2_Chủ đề của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ACER</cp:lastModifiedBy>
  <cp:revision>268</cp:revision>
  <dcterms:created xsi:type="dcterms:W3CDTF">2011-03-28T02:53:52Z</dcterms:created>
  <dcterms:modified xsi:type="dcterms:W3CDTF">2022-04-04T11:32:44Z</dcterms:modified>
</cp:coreProperties>
</file>