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3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6" r:id="rId2"/>
    <p:sldMasterId id="2147483749" r:id="rId3"/>
    <p:sldMasterId id="2147483762" r:id="rId4"/>
    <p:sldMasterId id="2147483814" r:id="rId5"/>
    <p:sldMasterId id="2147483827" r:id="rId6"/>
  </p:sldMasterIdLst>
  <p:notesMasterIdLst>
    <p:notesMasterId r:id="rId42"/>
  </p:notesMasterIdLst>
  <p:sldIdLst>
    <p:sldId id="360" r:id="rId7"/>
    <p:sldId id="318" r:id="rId8"/>
    <p:sldId id="333" r:id="rId9"/>
    <p:sldId id="384" r:id="rId10"/>
    <p:sldId id="385" r:id="rId11"/>
    <p:sldId id="376" r:id="rId12"/>
    <p:sldId id="382" r:id="rId13"/>
    <p:sldId id="383" r:id="rId14"/>
    <p:sldId id="321" r:id="rId15"/>
    <p:sldId id="315" r:id="rId16"/>
    <p:sldId id="386" r:id="rId17"/>
    <p:sldId id="316" r:id="rId18"/>
    <p:sldId id="301" r:id="rId19"/>
    <p:sldId id="322" r:id="rId20"/>
    <p:sldId id="303" r:id="rId21"/>
    <p:sldId id="387" r:id="rId22"/>
    <p:sldId id="276" r:id="rId23"/>
    <p:sldId id="320" r:id="rId24"/>
    <p:sldId id="369" r:id="rId25"/>
    <p:sldId id="325" r:id="rId26"/>
    <p:sldId id="271" r:id="rId27"/>
    <p:sldId id="378" r:id="rId28"/>
    <p:sldId id="340" r:id="rId29"/>
    <p:sldId id="381" r:id="rId30"/>
    <p:sldId id="311" r:id="rId31"/>
    <p:sldId id="388" r:id="rId32"/>
    <p:sldId id="344" r:id="rId33"/>
    <p:sldId id="348" r:id="rId34"/>
    <p:sldId id="352" r:id="rId35"/>
    <p:sldId id="341" r:id="rId36"/>
    <p:sldId id="351" r:id="rId37"/>
    <p:sldId id="353" r:id="rId38"/>
    <p:sldId id="356" r:id="rId39"/>
    <p:sldId id="392" r:id="rId40"/>
    <p:sldId id="393" r:id="rId4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FF7C80"/>
    <a:srgbClr val="FFFF99"/>
    <a:srgbClr val="FF9999"/>
    <a:srgbClr val="000000"/>
    <a:srgbClr val="66FF33"/>
    <a:srgbClr val="FF6600"/>
    <a:srgbClr val="CC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6046" autoAdjust="0"/>
  </p:normalViewPr>
  <p:slideViewPr>
    <p:cSldViewPr>
      <p:cViewPr>
        <p:scale>
          <a:sx n="80" d="100"/>
          <a:sy n="80" d="100"/>
        </p:scale>
        <p:origin x="-1824" y="-7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6EDB7CF-7708-4FBA-9F11-4B1A08B98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16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C54A5-8DD4-4430-BCA6-95495135E7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6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AC15-433D-4883-A004-B10081901DC4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EE6F-E1EB-4426-8C86-EC88B18A6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F366-CD25-4A6E-A391-8D8C5946C70E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2D98-2B2D-4AE6-A990-2FDD10B9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EB0F-688A-45B1-BED8-799777C13CBD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96DB-F51E-4142-A8E6-6DFC5C751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1450"/>
            <a:ext cx="822960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599E-D66F-4FF1-A8F9-FB1450863A10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62B7-5685-4F28-880E-C1C67474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6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AC15-433D-4883-A004-B10081901DC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EE6F-E1EB-4426-8C86-EC88B18A60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73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F291-8E93-4ECF-B5FF-6950B01DFD9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6CCD-97B0-48C4-AC88-8F98803FD3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94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0D8A-8308-48FF-9376-ED0FFF2DF32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EBBA-EC4B-4DB1-AD14-F66CE50DCD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7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3451-EC4B-450A-8D5D-2E346087304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C023-C55A-4EC9-8601-9FC8C9389B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08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FBB9-BFCD-4EA1-86A6-9888AE2B864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9D7E-4C7F-4406-B8CB-95DC30EB81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5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5859-4321-437C-8070-7A26F84EC6B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FE2C-1C54-4F82-B880-D4A18FA6E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96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CA7C-A08F-424C-AE05-59B26741AAC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20E6-50B1-4FD0-96E2-5C4A57316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6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F291-8E93-4ECF-B5FF-6950B01DFD99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6CCD-97B0-48C4-AC88-8F98803FD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4859-DC68-4140-BC0D-FE875C45B6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C7B41-D259-4B8C-A657-EB06C5C251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47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BF74-5724-481C-85AC-3AE1AB73B19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6264-F3EE-4775-84A2-543490B40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49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F366-CD25-4A6E-A391-8D8C5946C70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2D98-2B2D-4AE6-A990-2FDD10B94B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62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EB0F-688A-45B1-BED8-799777C13CB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96DB-F51E-4142-A8E6-6DFC5C751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64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1450"/>
            <a:ext cx="822960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599E-D66F-4FF1-A8F9-FB1450863A1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62B7-5685-4F28-880E-C1C6747436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79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6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AC15-433D-4883-A004-B10081901DC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EE6F-E1EB-4426-8C86-EC88B18A60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77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F291-8E93-4ECF-B5FF-6950B01DFD9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6CCD-97B0-48C4-AC88-8F98803FD3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4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0D8A-8308-48FF-9376-ED0FFF2DF32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EBBA-EC4B-4DB1-AD14-F66CE50DCD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7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3451-EC4B-450A-8D5D-2E346087304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C023-C55A-4EC9-8601-9FC8C9389B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62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FBB9-BFCD-4EA1-86A6-9888AE2B864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9D7E-4C7F-4406-B8CB-95DC30EB81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0D8A-8308-48FF-9376-ED0FFF2DF323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EBBA-EC4B-4DB1-AD14-F66CE50DC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5859-4321-437C-8070-7A26F84EC6B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FE2C-1C54-4F82-B880-D4A18FA6E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4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CA7C-A08F-424C-AE05-59B26741AAC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20E6-50B1-4FD0-96E2-5C4A57316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46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4859-DC68-4140-BC0D-FE875C45B6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C7B41-D259-4B8C-A657-EB06C5C251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1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BF74-5724-481C-85AC-3AE1AB73B19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6264-F3EE-4775-84A2-543490B40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09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F366-CD25-4A6E-A391-8D8C5946C70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2D98-2B2D-4AE6-A990-2FDD10B94B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2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EB0F-688A-45B1-BED8-799777C13CB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96DB-F51E-4142-A8E6-6DFC5C751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98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1450"/>
            <a:ext cx="822960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599E-D66F-4FF1-A8F9-FB1450863A1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62B7-5685-4F28-880E-C1C6747436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12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6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AC15-433D-4883-A004-B10081901DC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EE6F-E1EB-4426-8C86-EC88B18A60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91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F291-8E93-4ECF-B5FF-6950B01DFD9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6CCD-97B0-48C4-AC88-8F98803FD3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66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0D8A-8308-48FF-9376-ED0FFF2DF32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EBBA-EC4B-4DB1-AD14-F66CE50DCD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3451-EC4B-450A-8D5D-2E346087304C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C023-C55A-4EC9-8601-9FC8C9389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3451-EC4B-450A-8D5D-2E346087304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C023-C55A-4EC9-8601-9FC8C9389B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8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FBB9-BFCD-4EA1-86A6-9888AE2B864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9D7E-4C7F-4406-B8CB-95DC30EB81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31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5859-4321-437C-8070-7A26F84EC6B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FE2C-1C54-4F82-B880-D4A18FA6E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1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CA7C-A08F-424C-AE05-59B26741AAC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20E6-50B1-4FD0-96E2-5C4A57316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56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4859-DC68-4140-BC0D-FE875C45B6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C7B41-D259-4B8C-A657-EB06C5C251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20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BF74-5724-481C-85AC-3AE1AB73B19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6264-F3EE-4775-84A2-543490B40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76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F366-CD25-4A6E-A391-8D8C5946C70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2D98-2B2D-4AE6-A990-2FDD10B94B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65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EB0F-688A-45B1-BED8-799777C13CB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96DB-F51E-4142-A8E6-6DFC5C751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21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1450"/>
            <a:ext cx="822960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599E-D66F-4FF1-A8F9-FB1450863A1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62B7-5685-4F28-880E-C1C6747436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72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6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AC15-433D-4883-A004-B10081901DC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EE6F-E1EB-4426-8C86-EC88B18A60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0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FBB9-BFCD-4EA1-86A6-9888AE2B8647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9D7E-4C7F-4406-B8CB-95DC30EB8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F291-8E93-4ECF-B5FF-6950B01DFD9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6CCD-97B0-48C4-AC88-8F98803FD3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59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0D8A-8308-48FF-9376-ED0FFF2DF32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EBBA-EC4B-4DB1-AD14-F66CE50DCD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61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3451-EC4B-450A-8D5D-2E346087304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C023-C55A-4EC9-8601-9FC8C9389B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17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FBB9-BFCD-4EA1-86A6-9888AE2B864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9D7E-4C7F-4406-B8CB-95DC30EB81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40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5859-4321-437C-8070-7A26F84EC6B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FE2C-1C54-4F82-B880-D4A18FA6E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77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CA7C-A08F-424C-AE05-59B26741AAC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20E6-50B1-4FD0-96E2-5C4A57316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88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4859-DC68-4140-BC0D-FE875C45B6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C7B41-D259-4B8C-A657-EB06C5C251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35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BF74-5724-481C-85AC-3AE1AB73B19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6264-F3EE-4775-84A2-543490B40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30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F366-CD25-4A6E-A391-8D8C5946C70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2D98-2B2D-4AE6-A990-2FDD10B94B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84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EB0F-688A-45B1-BED8-799777C13CB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96DB-F51E-4142-A8E6-6DFC5C751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5859-4321-437C-8070-7A26F84EC6B6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FE2C-1C54-4F82-B880-D4A18FA6E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1450"/>
            <a:ext cx="822960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599E-D66F-4FF1-A8F9-FB1450863A1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62B7-5685-4F28-880E-C1C6747436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32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CA7C-A08F-424C-AE05-59B26741AAC4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20E6-50B1-4FD0-96E2-5C4A5731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4859-DC68-4140-BC0D-FE875C45B6A1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C7B41-D259-4B8C-A657-EB06C5C25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BF74-5724-481C-85AC-3AE1AB73B193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6264-F3EE-4775-84A2-543490B40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C260F1-19C8-4F4F-A8C9-1CEA01559C9B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54368F4-6457-4293-873A-5EEC1E7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C260F1-19C8-4F4F-A8C9-1CEA01559C9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54368F4-6457-4293-873A-5EEC1E74EE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439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C260F1-19C8-4F4F-A8C9-1CEA01559C9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54368F4-6457-4293-873A-5EEC1E74EE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552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C260F1-19C8-4F4F-A8C9-1CEA01559C9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54368F4-6457-4293-873A-5EEC1E74EE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92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C260F1-19C8-4F4F-A8C9-1CEA01559C9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54368F4-6457-4293-873A-5EEC1E74EE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214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9A57B939-BFC5-4679-87D4-1F8220944E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8E2CB9-A59C-4577-9C44-AEDAA3E04C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15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5875"/>
            <a:ext cx="91821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81000" y="742949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4572000" y="2400301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</a:t>
            </a:r>
          </a:p>
        </p:txBody>
      </p:sp>
      <p:pic>
        <p:nvPicPr>
          <p:cNvPr id="72776" name="Picture 4" descr="000_2980   ban do vn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343400" y="1504950"/>
            <a:ext cx="3987800" cy="30861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6200" y="1657350"/>
            <a:ext cx="4267200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t" hangingPunct="1">
              <a:lnSpc>
                <a:spcPct val="130000"/>
              </a:lnSpc>
            </a:pP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lnSpc>
                <a:spcPct val="130000"/>
              </a:lnSpc>
            </a:pP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lnSpc>
                <a:spcPct val="130000"/>
              </a:lnSpc>
            </a:pP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Nam: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lnSpc>
                <a:spcPct val="130000"/>
              </a:lnSpc>
            </a:pP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6389914" y="1304925"/>
            <a:ext cx="2286000" cy="400050"/>
          </a:xfrm>
          <a:prstGeom prst="wedgeRoundRectCallout">
            <a:avLst>
              <a:gd name="adj1" fmla="val -92537"/>
              <a:gd name="adj2" fmla="val 43750"/>
              <a:gd name="adj3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8218714" y="2461916"/>
            <a:ext cx="914400" cy="800100"/>
          </a:xfrm>
          <a:prstGeom prst="wedgeRoundRectCallout">
            <a:avLst>
              <a:gd name="adj1" fmla="val -134345"/>
              <a:gd name="adj2" fmla="val 46156"/>
              <a:gd name="adj3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Biển Đông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 rot="10800000">
            <a:off x="4724400" y="4642758"/>
            <a:ext cx="2514600" cy="400050"/>
          </a:xfrm>
          <a:prstGeom prst="wedgeRoundRectCallout">
            <a:avLst>
              <a:gd name="adj1" fmla="val -241"/>
              <a:gd name="adj2" fmla="val 89282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 rot="-5400000">
            <a:off x="4114800" y="3028950"/>
            <a:ext cx="1066800" cy="1066800"/>
          </a:xfrm>
          <a:prstGeom prst="wedgeRoundRectCallout">
            <a:avLst>
              <a:gd name="adj1" fmla="val 79412"/>
              <a:gd name="adj2" fmla="val 124912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407324" y="1969353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vi-V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đ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 bằng duyên hải miền Trung th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 nhỏ và hẹp?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381000" y="1265162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 bằng duyên hải miền Trung có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iểm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238250" y="785825"/>
            <a:ext cx="7277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 đoạn đầu sgk trang136 và trả lời câu hỏi sau: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876300" y="3550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rgbClr val="E3E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7200" y="3692664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Để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7200" y="300984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94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  <p:bldP spid="81931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79380" y="1200150"/>
            <a:ext cx="7726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868544" y="1683229"/>
            <a:ext cx="6294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609600" y="2296929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đ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09601" y="3264753"/>
            <a:ext cx="83268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 sát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ắp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838200" y="59055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/>
      <p:bldP spid="737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S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 flipV="1">
            <a:off x="0" y="278606"/>
            <a:ext cx="944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b="1">
              <a:solidFill>
                <a:srgbClr val="F2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09600" y="2197953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Để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09600" y="3114283"/>
            <a:ext cx="8115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09600" y="944069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09600" y="1575011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  <p:bldP spid="81930" grpId="0"/>
      <p:bldP spid="81931" grpId="0"/>
      <p:bldP spid="819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12" descr="p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90550"/>
            <a:ext cx="8534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UOC DO DAM  P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51373"/>
            <a:ext cx="5562600" cy="42291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762000" y="-11906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rgbClr val="E3E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28600" y="1485900"/>
            <a:ext cx="3276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- Huế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522340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LUOC DO DAM  P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7700"/>
            <a:ext cx="9144000" cy="5314950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5368" name="Freeform 8"/>
          <p:cNvSpPr>
            <a:spLocks/>
          </p:cNvSpPr>
          <p:nvPr/>
        </p:nvSpPr>
        <p:spPr bwMode="auto">
          <a:xfrm>
            <a:off x="838201" y="-204850"/>
            <a:ext cx="7388225" cy="4501754"/>
          </a:xfrm>
          <a:custGeom>
            <a:avLst/>
            <a:gdLst>
              <a:gd name="T0" fmla="*/ 2147483647 w 4654"/>
              <a:gd name="T1" fmla="*/ 2147483647 h 3781"/>
              <a:gd name="T2" fmla="*/ 2147483647 w 4654"/>
              <a:gd name="T3" fmla="*/ 2147483647 h 3781"/>
              <a:gd name="T4" fmla="*/ 2147483647 w 4654"/>
              <a:gd name="T5" fmla="*/ 2147483647 h 3781"/>
              <a:gd name="T6" fmla="*/ 2147483647 w 4654"/>
              <a:gd name="T7" fmla="*/ 2147483647 h 3781"/>
              <a:gd name="T8" fmla="*/ 2147483647 w 4654"/>
              <a:gd name="T9" fmla="*/ 2147483647 h 3781"/>
              <a:gd name="T10" fmla="*/ 2147483647 w 4654"/>
              <a:gd name="T11" fmla="*/ 2147483647 h 3781"/>
              <a:gd name="T12" fmla="*/ 2147483647 w 4654"/>
              <a:gd name="T13" fmla="*/ 2147483647 h 3781"/>
              <a:gd name="T14" fmla="*/ 2147483647 w 4654"/>
              <a:gd name="T15" fmla="*/ 2147483647 h 3781"/>
              <a:gd name="T16" fmla="*/ 2147483647 w 4654"/>
              <a:gd name="T17" fmla="*/ 2147483647 h 3781"/>
              <a:gd name="T18" fmla="*/ 2147483647 w 4654"/>
              <a:gd name="T19" fmla="*/ 2147483647 h 3781"/>
              <a:gd name="T20" fmla="*/ 2147483647 w 4654"/>
              <a:gd name="T21" fmla="*/ 2147483647 h 3781"/>
              <a:gd name="T22" fmla="*/ 2147483647 w 4654"/>
              <a:gd name="T23" fmla="*/ 2147483647 h 3781"/>
              <a:gd name="T24" fmla="*/ 2147483647 w 4654"/>
              <a:gd name="T25" fmla="*/ 2147483647 h 3781"/>
              <a:gd name="T26" fmla="*/ 2147483647 w 4654"/>
              <a:gd name="T27" fmla="*/ 2147483647 h 3781"/>
              <a:gd name="T28" fmla="*/ 2147483647 w 4654"/>
              <a:gd name="T29" fmla="*/ 2147483647 h 3781"/>
              <a:gd name="T30" fmla="*/ 2147483647 w 4654"/>
              <a:gd name="T31" fmla="*/ 2147483647 h 3781"/>
              <a:gd name="T32" fmla="*/ 2147483647 w 4654"/>
              <a:gd name="T33" fmla="*/ 2147483647 h 3781"/>
              <a:gd name="T34" fmla="*/ 2147483647 w 4654"/>
              <a:gd name="T35" fmla="*/ 2147483647 h 3781"/>
              <a:gd name="T36" fmla="*/ 2147483647 w 4654"/>
              <a:gd name="T37" fmla="*/ 2147483647 h 3781"/>
              <a:gd name="T38" fmla="*/ 2147483647 w 4654"/>
              <a:gd name="T39" fmla="*/ 2147483647 h 3781"/>
              <a:gd name="T40" fmla="*/ 2147483647 w 4654"/>
              <a:gd name="T41" fmla="*/ 2147483647 h 3781"/>
              <a:gd name="T42" fmla="*/ 2147483647 w 4654"/>
              <a:gd name="T43" fmla="*/ 2147483647 h 3781"/>
              <a:gd name="T44" fmla="*/ 2147483647 w 4654"/>
              <a:gd name="T45" fmla="*/ 2147483647 h 3781"/>
              <a:gd name="T46" fmla="*/ 2147483647 w 4654"/>
              <a:gd name="T47" fmla="*/ 2147483647 h 3781"/>
              <a:gd name="T48" fmla="*/ 2147483647 w 4654"/>
              <a:gd name="T49" fmla="*/ 2147483647 h 3781"/>
              <a:gd name="T50" fmla="*/ 2147483647 w 4654"/>
              <a:gd name="T51" fmla="*/ 1980842978 h 3781"/>
              <a:gd name="T52" fmla="*/ 2147483647 w 4654"/>
              <a:gd name="T53" fmla="*/ 1910278597 h 3781"/>
              <a:gd name="T54" fmla="*/ 2147483647 w 4654"/>
              <a:gd name="T55" fmla="*/ 1358365126 h 3781"/>
              <a:gd name="T56" fmla="*/ 2147483647 w 4654"/>
              <a:gd name="T57" fmla="*/ 990422283 h 3781"/>
              <a:gd name="T58" fmla="*/ 1827114075 w 4654"/>
              <a:gd name="T59" fmla="*/ 690522870 h 3781"/>
              <a:gd name="T60" fmla="*/ 904736888 w 4654"/>
              <a:gd name="T61" fmla="*/ 90725633 h 3781"/>
              <a:gd name="T62" fmla="*/ 146169063 w 4654"/>
              <a:gd name="T63" fmla="*/ 22682202 h 3781"/>
              <a:gd name="T64" fmla="*/ 168851263 w 4654"/>
              <a:gd name="T65" fmla="*/ 136088449 h 3781"/>
              <a:gd name="T66" fmla="*/ 30241875 w 4654"/>
              <a:gd name="T67" fmla="*/ 390625045 h 3781"/>
              <a:gd name="T68" fmla="*/ 330141263 w 4654"/>
              <a:gd name="T69" fmla="*/ 645160054 h 3781"/>
              <a:gd name="T70" fmla="*/ 652721263 w 4654"/>
              <a:gd name="T71" fmla="*/ 713205072 h 3781"/>
              <a:gd name="T72" fmla="*/ 1227316888 w 4654"/>
              <a:gd name="T73" fmla="*/ 1381045740 h 3781"/>
              <a:gd name="T74" fmla="*/ 1733867500 w 4654"/>
              <a:gd name="T75" fmla="*/ 1542335753 h 3781"/>
              <a:gd name="T76" fmla="*/ 2147483647 w 4654"/>
              <a:gd name="T77" fmla="*/ 1635582336 h 3781"/>
              <a:gd name="T78" fmla="*/ 2147483647 w 4654"/>
              <a:gd name="T79" fmla="*/ 1980842978 h 3781"/>
              <a:gd name="T80" fmla="*/ 2147483647 w 4654"/>
              <a:gd name="T81" fmla="*/ 2147483647 h 3781"/>
              <a:gd name="T82" fmla="*/ 2147483647 w 4654"/>
              <a:gd name="T83" fmla="*/ 2147483647 h 3781"/>
              <a:gd name="T84" fmla="*/ 2147483647 w 4654"/>
              <a:gd name="T85" fmla="*/ 2147483647 h 3781"/>
              <a:gd name="T86" fmla="*/ 2147483647 w 4654"/>
              <a:gd name="T87" fmla="*/ 2147483647 h 3781"/>
              <a:gd name="T88" fmla="*/ 2147483647 w 4654"/>
              <a:gd name="T89" fmla="*/ 2147483647 h 3781"/>
              <a:gd name="T90" fmla="*/ 2147483647 w 4654"/>
              <a:gd name="T91" fmla="*/ 2147483647 h 3781"/>
              <a:gd name="T92" fmla="*/ 2147483647 w 4654"/>
              <a:gd name="T93" fmla="*/ 2147483647 h 3781"/>
              <a:gd name="T94" fmla="*/ 2147483647 w 4654"/>
              <a:gd name="T95" fmla="*/ 2147483647 h 3781"/>
              <a:gd name="T96" fmla="*/ 2147483647 w 4654"/>
              <a:gd name="T97" fmla="*/ 2147483647 h 3781"/>
              <a:gd name="T98" fmla="*/ 2147483647 w 4654"/>
              <a:gd name="T99" fmla="*/ 2147483647 h 3781"/>
              <a:gd name="T100" fmla="*/ 2147483647 w 4654"/>
              <a:gd name="T101" fmla="*/ 2147483647 h 3781"/>
              <a:gd name="T102" fmla="*/ 2147483647 w 4654"/>
              <a:gd name="T103" fmla="*/ 2147483647 h 3781"/>
              <a:gd name="T104" fmla="*/ 2147483647 w 4654"/>
              <a:gd name="T105" fmla="*/ 2147483647 h 3781"/>
              <a:gd name="T106" fmla="*/ 2147483647 w 4654"/>
              <a:gd name="T107" fmla="*/ 2147483647 h 3781"/>
              <a:gd name="T108" fmla="*/ 2147483647 w 4654"/>
              <a:gd name="T109" fmla="*/ 2147483647 h 3781"/>
              <a:gd name="T110" fmla="*/ 2147483647 w 4654"/>
              <a:gd name="T111" fmla="*/ 2147483647 h 3781"/>
              <a:gd name="T112" fmla="*/ 2147483647 w 4654"/>
              <a:gd name="T113" fmla="*/ 2147483647 h 3781"/>
              <a:gd name="T114" fmla="*/ 2147483647 w 4654"/>
              <a:gd name="T115" fmla="*/ 2147483647 h 3781"/>
              <a:gd name="T116" fmla="*/ 2147483647 w 4654"/>
              <a:gd name="T117" fmla="*/ 2147483647 h 3781"/>
              <a:gd name="T118" fmla="*/ 2147483647 w 4654"/>
              <a:gd name="T119" fmla="*/ 2147483647 h 3781"/>
              <a:gd name="T120" fmla="*/ 2147483647 w 4654"/>
              <a:gd name="T121" fmla="*/ 2147483647 h 3781"/>
              <a:gd name="T122" fmla="*/ 2147483647 w 4654"/>
              <a:gd name="T123" fmla="*/ 2147483647 h 3781"/>
              <a:gd name="T124" fmla="*/ 2147483647 w 4654"/>
              <a:gd name="T125" fmla="*/ 2147483647 h 37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54"/>
              <a:gd name="T190" fmla="*/ 0 h 3781"/>
              <a:gd name="T191" fmla="*/ 4654 w 4654"/>
              <a:gd name="T192" fmla="*/ 3781 h 37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54" h="3781">
                <a:moveTo>
                  <a:pt x="4290" y="3611"/>
                </a:moveTo>
                <a:cubicBezTo>
                  <a:pt x="4241" y="3619"/>
                  <a:pt x="4345" y="3575"/>
                  <a:pt x="4299" y="3593"/>
                </a:cubicBezTo>
                <a:cubicBezTo>
                  <a:pt x="4281" y="3600"/>
                  <a:pt x="4281" y="3630"/>
                  <a:pt x="4281" y="3630"/>
                </a:cubicBezTo>
                <a:cubicBezTo>
                  <a:pt x="4278" y="3630"/>
                  <a:pt x="4273" y="3586"/>
                  <a:pt x="4281" y="3593"/>
                </a:cubicBezTo>
                <a:cubicBezTo>
                  <a:pt x="4289" y="3600"/>
                  <a:pt x="4318" y="3660"/>
                  <a:pt x="4327" y="3675"/>
                </a:cubicBezTo>
                <a:cubicBezTo>
                  <a:pt x="4336" y="3690"/>
                  <a:pt x="4337" y="3692"/>
                  <a:pt x="4336" y="3685"/>
                </a:cubicBezTo>
                <a:cubicBezTo>
                  <a:pt x="4342" y="3691"/>
                  <a:pt x="4304" y="3490"/>
                  <a:pt x="4318" y="3630"/>
                </a:cubicBezTo>
                <a:cubicBezTo>
                  <a:pt x="4315" y="3632"/>
                  <a:pt x="4309" y="3680"/>
                  <a:pt x="4318" y="3694"/>
                </a:cubicBezTo>
                <a:cubicBezTo>
                  <a:pt x="4325" y="3695"/>
                  <a:pt x="4364" y="3645"/>
                  <a:pt x="4363" y="3639"/>
                </a:cubicBezTo>
                <a:cubicBezTo>
                  <a:pt x="4432" y="3613"/>
                  <a:pt x="4307" y="3660"/>
                  <a:pt x="4309" y="3657"/>
                </a:cubicBezTo>
                <a:cubicBezTo>
                  <a:pt x="4311" y="3654"/>
                  <a:pt x="4362" y="3624"/>
                  <a:pt x="4373" y="3621"/>
                </a:cubicBezTo>
                <a:cubicBezTo>
                  <a:pt x="4397" y="3547"/>
                  <a:pt x="4393" y="3781"/>
                  <a:pt x="4373" y="3639"/>
                </a:cubicBezTo>
                <a:cubicBezTo>
                  <a:pt x="4371" y="3628"/>
                  <a:pt x="4386" y="3667"/>
                  <a:pt x="4382" y="3657"/>
                </a:cubicBezTo>
                <a:cubicBezTo>
                  <a:pt x="4374" y="3640"/>
                  <a:pt x="4363" y="3639"/>
                  <a:pt x="4363" y="3639"/>
                </a:cubicBezTo>
                <a:cubicBezTo>
                  <a:pt x="4366" y="3630"/>
                  <a:pt x="4377" y="3638"/>
                  <a:pt x="4382" y="3630"/>
                </a:cubicBezTo>
                <a:cubicBezTo>
                  <a:pt x="4389" y="3619"/>
                  <a:pt x="4379" y="3678"/>
                  <a:pt x="4382" y="3666"/>
                </a:cubicBezTo>
                <a:cubicBezTo>
                  <a:pt x="4485" y="3678"/>
                  <a:pt x="4363" y="3637"/>
                  <a:pt x="4363" y="3630"/>
                </a:cubicBezTo>
                <a:cubicBezTo>
                  <a:pt x="4363" y="3623"/>
                  <a:pt x="4382" y="3622"/>
                  <a:pt x="4382" y="3621"/>
                </a:cubicBezTo>
                <a:cubicBezTo>
                  <a:pt x="4427" y="3592"/>
                  <a:pt x="4323" y="3661"/>
                  <a:pt x="4363" y="3621"/>
                </a:cubicBezTo>
                <a:cubicBezTo>
                  <a:pt x="4378" y="3667"/>
                  <a:pt x="4441" y="3634"/>
                  <a:pt x="4409" y="3621"/>
                </a:cubicBezTo>
                <a:cubicBezTo>
                  <a:pt x="4397" y="3616"/>
                  <a:pt x="4394" y="3614"/>
                  <a:pt x="4382" y="3611"/>
                </a:cubicBezTo>
                <a:cubicBezTo>
                  <a:pt x="4328" y="3557"/>
                  <a:pt x="4445" y="3632"/>
                  <a:pt x="4400" y="3602"/>
                </a:cubicBezTo>
                <a:cubicBezTo>
                  <a:pt x="4393" y="3603"/>
                  <a:pt x="4388" y="3594"/>
                  <a:pt x="4382" y="3602"/>
                </a:cubicBezTo>
                <a:cubicBezTo>
                  <a:pt x="4334" y="3668"/>
                  <a:pt x="4470" y="3619"/>
                  <a:pt x="4391" y="3639"/>
                </a:cubicBezTo>
                <a:cubicBezTo>
                  <a:pt x="4302" y="3617"/>
                  <a:pt x="4536" y="3639"/>
                  <a:pt x="4363" y="3639"/>
                </a:cubicBezTo>
                <a:cubicBezTo>
                  <a:pt x="4323" y="3639"/>
                  <a:pt x="4413" y="3624"/>
                  <a:pt x="4373" y="3621"/>
                </a:cubicBezTo>
                <a:cubicBezTo>
                  <a:pt x="4358" y="3615"/>
                  <a:pt x="4377" y="3638"/>
                  <a:pt x="4363" y="3630"/>
                </a:cubicBezTo>
                <a:cubicBezTo>
                  <a:pt x="4220" y="3551"/>
                  <a:pt x="4654" y="3597"/>
                  <a:pt x="4318" y="3584"/>
                </a:cubicBezTo>
                <a:cubicBezTo>
                  <a:pt x="4297" y="3521"/>
                  <a:pt x="4313" y="3543"/>
                  <a:pt x="4282" y="3510"/>
                </a:cubicBezTo>
                <a:cubicBezTo>
                  <a:pt x="4254" y="3434"/>
                  <a:pt x="4248" y="3353"/>
                  <a:pt x="4208" y="3282"/>
                </a:cubicBezTo>
                <a:cubicBezTo>
                  <a:pt x="4154" y="3186"/>
                  <a:pt x="4196" y="3255"/>
                  <a:pt x="4144" y="3209"/>
                </a:cubicBezTo>
                <a:cubicBezTo>
                  <a:pt x="4128" y="3195"/>
                  <a:pt x="4099" y="3163"/>
                  <a:pt x="4099" y="3163"/>
                </a:cubicBezTo>
                <a:cubicBezTo>
                  <a:pt x="4088" y="3130"/>
                  <a:pt x="4046" y="3091"/>
                  <a:pt x="4016" y="3072"/>
                </a:cubicBezTo>
                <a:cubicBezTo>
                  <a:pt x="3970" y="3000"/>
                  <a:pt x="4029" y="3084"/>
                  <a:pt x="3971" y="3026"/>
                </a:cubicBezTo>
                <a:cubicBezTo>
                  <a:pt x="3910" y="2965"/>
                  <a:pt x="3996" y="3027"/>
                  <a:pt x="3925" y="2980"/>
                </a:cubicBezTo>
                <a:cubicBezTo>
                  <a:pt x="3914" y="2963"/>
                  <a:pt x="3910" y="2941"/>
                  <a:pt x="3898" y="2925"/>
                </a:cubicBezTo>
                <a:cubicBezTo>
                  <a:pt x="3885" y="2908"/>
                  <a:pt x="3852" y="2880"/>
                  <a:pt x="3852" y="2880"/>
                </a:cubicBezTo>
                <a:cubicBezTo>
                  <a:pt x="3829" y="2808"/>
                  <a:pt x="3866" y="2910"/>
                  <a:pt x="3797" y="2806"/>
                </a:cubicBezTo>
                <a:cubicBezTo>
                  <a:pt x="3791" y="2797"/>
                  <a:pt x="3787" y="2786"/>
                  <a:pt x="3779" y="2779"/>
                </a:cubicBezTo>
                <a:cubicBezTo>
                  <a:pt x="3762" y="2764"/>
                  <a:pt x="3724" y="2742"/>
                  <a:pt x="3724" y="2742"/>
                </a:cubicBezTo>
                <a:cubicBezTo>
                  <a:pt x="3718" y="2733"/>
                  <a:pt x="3713" y="2723"/>
                  <a:pt x="3706" y="2715"/>
                </a:cubicBezTo>
                <a:cubicBezTo>
                  <a:pt x="3698" y="2705"/>
                  <a:pt x="3686" y="2698"/>
                  <a:pt x="3678" y="2688"/>
                </a:cubicBezTo>
                <a:cubicBezTo>
                  <a:pt x="3601" y="2590"/>
                  <a:pt x="3672" y="2663"/>
                  <a:pt x="3623" y="2614"/>
                </a:cubicBezTo>
                <a:cubicBezTo>
                  <a:pt x="3613" y="2585"/>
                  <a:pt x="3611" y="2549"/>
                  <a:pt x="3596" y="2523"/>
                </a:cubicBezTo>
                <a:cubicBezTo>
                  <a:pt x="3569" y="2476"/>
                  <a:pt x="3534" y="2441"/>
                  <a:pt x="3495" y="2404"/>
                </a:cubicBezTo>
                <a:cubicBezTo>
                  <a:pt x="3485" y="2373"/>
                  <a:pt x="3466" y="2359"/>
                  <a:pt x="3450" y="2331"/>
                </a:cubicBezTo>
                <a:cubicBezTo>
                  <a:pt x="3426" y="2290"/>
                  <a:pt x="3410" y="2257"/>
                  <a:pt x="3395" y="2212"/>
                </a:cubicBezTo>
                <a:cubicBezTo>
                  <a:pt x="3392" y="2201"/>
                  <a:pt x="3318" y="2131"/>
                  <a:pt x="3303" y="2112"/>
                </a:cubicBezTo>
                <a:cubicBezTo>
                  <a:pt x="3270" y="2071"/>
                  <a:pt x="3299" y="2096"/>
                  <a:pt x="3267" y="2048"/>
                </a:cubicBezTo>
                <a:cubicBezTo>
                  <a:pt x="3220" y="1978"/>
                  <a:pt x="3164" y="1912"/>
                  <a:pt x="3093" y="1865"/>
                </a:cubicBezTo>
                <a:cubicBezTo>
                  <a:pt x="3056" y="1874"/>
                  <a:pt x="3036" y="1879"/>
                  <a:pt x="3011" y="1846"/>
                </a:cubicBezTo>
                <a:cubicBezTo>
                  <a:pt x="2998" y="1829"/>
                  <a:pt x="2974" y="1792"/>
                  <a:pt x="2974" y="1792"/>
                </a:cubicBezTo>
                <a:cubicBezTo>
                  <a:pt x="2963" y="1757"/>
                  <a:pt x="2945" y="1716"/>
                  <a:pt x="2919" y="1691"/>
                </a:cubicBezTo>
                <a:cubicBezTo>
                  <a:pt x="2905" y="1650"/>
                  <a:pt x="2889" y="1657"/>
                  <a:pt x="2864" y="1627"/>
                </a:cubicBezTo>
                <a:cubicBezTo>
                  <a:pt x="2838" y="1595"/>
                  <a:pt x="2831" y="1590"/>
                  <a:pt x="2800" y="1563"/>
                </a:cubicBezTo>
                <a:cubicBezTo>
                  <a:pt x="2763" y="1531"/>
                  <a:pt x="2754" y="1505"/>
                  <a:pt x="2709" y="1490"/>
                </a:cubicBezTo>
                <a:cubicBezTo>
                  <a:pt x="2680" y="1461"/>
                  <a:pt x="2643" y="1421"/>
                  <a:pt x="2608" y="1398"/>
                </a:cubicBezTo>
                <a:cubicBezTo>
                  <a:pt x="2600" y="1393"/>
                  <a:pt x="2589" y="1393"/>
                  <a:pt x="2581" y="1389"/>
                </a:cubicBezTo>
                <a:cubicBezTo>
                  <a:pt x="2571" y="1384"/>
                  <a:pt x="2563" y="1378"/>
                  <a:pt x="2554" y="1371"/>
                </a:cubicBezTo>
                <a:cubicBezTo>
                  <a:pt x="2517" y="1342"/>
                  <a:pt x="2490" y="1304"/>
                  <a:pt x="2444" y="1289"/>
                </a:cubicBezTo>
                <a:cubicBezTo>
                  <a:pt x="2441" y="1285"/>
                  <a:pt x="2412" y="1254"/>
                  <a:pt x="2407" y="1252"/>
                </a:cubicBezTo>
                <a:cubicBezTo>
                  <a:pt x="2363" y="1231"/>
                  <a:pt x="2329" y="1225"/>
                  <a:pt x="2288" y="1197"/>
                </a:cubicBezTo>
                <a:cubicBezTo>
                  <a:pt x="2269" y="1169"/>
                  <a:pt x="2245" y="1159"/>
                  <a:pt x="2224" y="1133"/>
                </a:cubicBezTo>
                <a:cubicBezTo>
                  <a:pt x="2186" y="1086"/>
                  <a:pt x="2146" y="1024"/>
                  <a:pt x="2087" y="1005"/>
                </a:cubicBezTo>
                <a:cubicBezTo>
                  <a:pt x="2072" y="1020"/>
                  <a:pt x="2035" y="1031"/>
                  <a:pt x="2042" y="1051"/>
                </a:cubicBezTo>
                <a:cubicBezTo>
                  <a:pt x="2045" y="1060"/>
                  <a:pt x="2044" y="1071"/>
                  <a:pt x="2051" y="1078"/>
                </a:cubicBezTo>
                <a:cubicBezTo>
                  <a:pt x="2058" y="1085"/>
                  <a:pt x="2078" y="1098"/>
                  <a:pt x="2078" y="1088"/>
                </a:cubicBezTo>
                <a:cubicBezTo>
                  <a:pt x="2078" y="1077"/>
                  <a:pt x="2060" y="1076"/>
                  <a:pt x="2051" y="1069"/>
                </a:cubicBezTo>
                <a:cubicBezTo>
                  <a:pt x="2034" y="1056"/>
                  <a:pt x="2004" y="1023"/>
                  <a:pt x="1987" y="1014"/>
                </a:cubicBezTo>
                <a:cubicBezTo>
                  <a:pt x="1970" y="1005"/>
                  <a:pt x="1932" y="996"/>
                  <a:pt x="1932" y="996"/>
                </a:cubicBezTo>
                <a:cubicBezTo>
                  <a:pt x="1908" y="999"/>
                  <a:pt x="1879" y="991"/>
                  <a:pt x="1859" y="1005"/>
                </a:cubicBezTo>
                <a:cubicBezTo>
                  <a:pt x="1849" y="1012"/>
                  <a:pt x="1865" y="1030"/>
                  <a:pt x="1868" y="1042"/>
                </a:cubicBezTo>
                <a:cubicBezTo>
                  <a:pt x="1871" y="1051"/>
                  <a:pt x="1884" y="1076"/>
                  <a:pt x="1877" y="1069"/>
                </a:cubicBezTo>
                <a:cubicBezTo>
                  <a:pt x="1846" y="1038"/>
                  <a:pt x="1834" y="991"/>
                  <a:pt x="1804" y="960"/>
                </a:cubicBezTo>
                <a:cubicBezTo>
                  <a:pt x="1792" y="947"/>
                  <a:pt x="1778" y="936"/>
                  <a:pt x="1767" y="923"/>
                </a:cubicBezTo>
                <a:cubicBezTo>
                  <a:pt x="1760" y="915"/>
                  <a:pt x="1757" y="903"/>
                  <a:pt x="1749" y="896"/>
                </a:cubicBezTo>
                <a:cubicBezTo>
                  <a:pt x="1739" y="887"/>
                  <a:pt x="1654" y="821"/>
                  <a:pt x="1639" y="813"/>
                </a:cubicBezTo>
                <a:cubicBezTo>
                  <a:pt x="1552" y="769"/>
                  <a:pt x="1678" y="846"/>
                  <a:pt x="1584" y="786"/>
                </a:cubicBezTo>
                <a:cubicBezTo>
                  <a:pt x="1569" y="789"/>
                  <a:pt x="1554" y="797"/>
                  <a:pt x="1539" y="795"/>
                </a:cubicBezTo>
                <a:cubicBezTo>
                  <a:pt x="1530" y="794"/>
                  <a:pt x="1527" y="782"/>
                  <a:pt x="1520" y="777"/>
                </a:cubicBezTo>
                <a:cubicBezTo>
                  <a:pt x="1509" y="769"/>
                  <a:pt x="1496" y="765"/>
                  <a:pt x="1484" y="758"/>
                </a:cubicBezTo>
                <a:cubicBezTo>
                  <a:pt x="1423" y="721"/>
                  <a:pt x="1368" y="662"/>
                  <a:pt x="1301" y="640"/>
                </a:cubicBezTo>
                <a:cubicBezTo>
                  <a:pt x="1270" y="618"/>
                  <a:pt x="1234" y="577"/>
                  <a:pt x="1200" y="566"/>
                </a:cubicBezTo>
                <a:cubicBezTo>
                  <a:pt x="1171" y="556"/>
                  <a:pt x="1172" y="559"/>
                  <a:pt x="1146" y="539"/>
                </a:cubicBezTo>
                <a:cubicBezTo>
                  <a:pt x="1130" y="527"/>
                  <a:pt x="1086" y="480"/>
                  <a:pt x="1072" y="475"/>
                </a:cubicBezTo>
                <a:cubicBezTo>
                  <a:pt x="1052" y="467"/>
                  <a:pt x="1029" y="469"/>
                  <a:pt x="1008" y="466"/>
                </a:cubicBezTo>
                <a:cubicBezTo>
                  <a:pt x="975" y="444"/>
                  <a:pt x="950" y="415"/>
                  <a:pt x="917" y="393"/>
                </a:cubicBezTo>
                <a:cubicBezTo>
                  <a:pt x="893" y="355"/>
                  <a:pt x="850" y="334"/>
                  <a:pt x="807" y="320"/>
                </a:cubicBezTo>
                <a:cubicBezTo>
                  <a:pt x="789" y="308"/>
                  <a:pt x="773" y="290"/>
                  <a:pt x="752" y="283"/>
                </a:cubicBezTo>
                <a:cubicBezTo>
                  <a:pt x="743" y="280"/>
                  <a:pt x="733" y="278"/>
                  <a:pt x="725" y="274"/>
                </a:cubicBezTo>
                <a:cubicBezTo>
                  <a:pt x="687" y="255"/>
                  <a:pt x="667" y="224"/>
                  <a:pt x="624" y="210"/>
                </a:cubicBezTo>
                <a:cubicBezTo>
                  <a:pt x="591" y="188"/>
                  <a:pt x="571" y="159"/>
                  <a:pt x="533" y="146"/>
                </a:cubicBezTo>
                <a:cubicBezTo>
                  <a:pt x="480" y="91"/>
                  <a:pt x="422" y="72"/>
                  <a:pt x="359" y="36"/>
                </a:cubicBezTo>
                <a:cubicBezTo>
                  <a:pt x="350" y="31"/>
                  <a:pt x="342" y="22"/>
                  <a:pt x="332" y="18"/>
                </a:cubicBezTo>
                <a:cubicBezTo>
                  <a:pt x="314" y="10"/>
                  <a:pt x="277" y="0"/>
                  <a:pt x="277" y="0"/>
                </a:cubicBezTo>
                <a:cubicBezTo>
                  <a:pt x="204" y="3"/>
                  <a:pt x="131" y="1"/>
                  <a:pt x="58" y="9"/>
                </a:cubicBezTo>
                <a:cubicBezTo>
                  <a:pt x="9" y="15"/>
                  <a:pt x="57" y="46"/>
                  <a:pt x="67" y="36"/>
                </a:cubicBezTo>
                <a:cubicBezTo>
                  <a:pt x="74" y="29"/>
                  <a:pt x="61" y="18"/>
                  <a:pt x="58" y="9"/>
                </a:cubicBezTo>
                <a:cubicBezTo>
                  <a:pt x="61" y="24"/>
                  <a:pt x="57" y="42"/>
                  <a:pt x="67" y="54"/>
                </a:cubicBezTo>
                <a:cubicBezTo>
                  <a:pt x="90" y="82"/>
                  <a:pt x="134" y="44"/>
                  <a:pt x="76" y="82"/>
                </a:cubicBezTo>
                <a:cubicBezTo>
                  <a:pt x="37" y="57"/>
                  <a:pt x="20" y="50"/>
                  <a:pt x="3" y="100"/>
                </a:cubicBezTo>
                <a:cubicBezTo>
                  <a:pt x="6" y="118"/>
                  <a:pt x="0" y="141"/>
                  <a:pt x="12" y="155"/>
                </a:cubicBezTo>
                <a:cubicBezTo>
                  <a:pt x="25" y="170"/>
                  <a:pt x="49" y="167"/>
                  <a:pt x="67" y="173"/>
                </a:cubicBezTo>
                <a:cubicBezTo>
                  <a:pt x="76" y="176"/>
                  <a:pt x="94" y="182"/>
                  <a:pt x="94" y="182"/>
                </a:cubicBezTo>
                <a:cubicBezTo>
                  <a:pt x="116" y="205"/>
                  <a:pt x="113" y="233"/>
                  <a:pt x="131" y="256"/>
                </a:cubicBezTo>
                <a:cubicBezTo>
                  <a:pt x="173" y="309"/>
                  <a:pt x="170" y="304"/>
                  <a:pt x="213" y="320"/>
                </a:cubicBezTo>
                <a:cubicBezTo>
                  <a:pt x="222" y="317"/>
                  <a:pt x="233" y="316"/>
                  <a:pt x="240" y="310"/>
                </a:cubicBezTo>
                <a:cubicBezTo>
                  <a:pt x="249" y="303"/>
                  <a:pt x="248" y="286"/>
                  <a:pt x="259" y="283"/>
                </a:cubicBezTo>
                <a:cubicBezTo>
                  <a:pt x="277" y="279"/>
                  <a:pt x="296" y="289"/>
                  <a:pt x="314" y="292"/>
                </a:cubicBezTo>
                <a:cubicBezTo>
                  <a:pt x="337" y="328"/>
                  <a:pt x="347" y="362"/>
                  <a:pt x="378" y="393"/>
                </a:cubicBezTo>
                <a:cubicBezTo>
                  <a:pt x="399" y="459"/>
                  <a:pt x="428" y="509"/>
                  <a:pt x="487" y="548"/>
                </a:cubicBezTo>
                <a:cubicBezTo>
                  <a:pt x="519" y="569"/>
                  <a:pt x="592" y="572"/>
                  <a:pt x="634" y="585"/>
                </a:cubicBezTo>
                <a:cubicBezTo>
                  <a:pt x="643" y="591"/>
                  <a:pt x="651" y="598"/>
                  <a:pt x="661" y="603"/>
                </a:cubicBezTo>
                <a:cubicBezTo>
                  <a:pt x="669" y="607"/>
                  <a:pt x="681" y="605"/>
                  <a:pt x="688" y="612"/>
                </a:cubicBezTo>
                <a:cubicBezTo>
                  <a:pt x="724" y="648"/>
                  <a:pt x="714" y="669"/>
                  <a:pt x="752" y="694"/>
                </a:cubicBezTo>
                <a:cubicBezTo>
                  <a:pt x="769" y="705"/>
                  <a:pt x="790" y="711"/>
                  <a:pt x="807" y="722"/>
                </a:cubicBezTo>
                <a:cubicBezTo>
                  <a:pt x="849" y="708"/>
                  <a:pt x="859" y="678"/>
                  <a:pt x="890" y="649"/>
                </a:cubicBezTo>
                <a:cubicBezTo>
                  <a:pt x="944" y="685"/>
                  <a:pt x="956" y="702"/>
                  <a:pt x="1018" y="722"/>
                </a:cubicBezTo>
                <a:cubicBezTo>
                  <a:pt x="1036" y="728"/>
                  <a:pt x="1072" y="740"/>
                  <a:pt x="1072" y="740"/>
                </a:cubicBezTo>
                <a:cubicBezTo>
                  <a:pt x="1102" y="768"/>
                  <a:pt x="1133" y="773"/>
                  <a:pt x="1173" y="786"/>
                </a:cubicBezTo>
                <a:cubicBezTo>
                  <a:pt x="1194" y="793"/>
                  <a:pt x="1207" y="814"/>
                  <a:pt x="1228" y="822"/>
                </a:cubicBezTo>
                <a:cubicBezTo>
                  <a:pt x="1264" y="835"/>
                  <a:pt x="1246" y="829"/>
                  <a:pt x="1283" y="841"/>
                </a:cubicBezTo>
                <a:cubicBezTo>
                  <a:pt x="1323" y="881"/>
                  <a:pt x="1370" y="911"/>
                  <a:pt x="1411" y="950"/>
                </a:cubicBezTo>
                <a:cubicBezTo>
                  <a:pt x="1415" y="1011"/>
                  <a:pt x="1387" y="1110"/>
                  <a:pt x="1456" y="1133"/>
                </a:cubicBezTo>
                <a:cubicBezTo>
                  <a:pt x="1531" y="1124"/>
                  <a:pt x="1537" y="1133"/>
                  <a:pt x="1557" y="1069"/>
                </a:cubicBezTo>
                <a:cubicBezTo>
                  <a:pt x="1583" y="1072"/>
                  <a:pt x="1637" y="1071"/>
                  <a:pt x="1667" y="1088"/>
                </a:cubicBezTo>
                <a:cubicBezTo>
                  <a:pt x="1714" y="1114"/>
                  <a:pt x="1741" y="1153"/>
                  <a:pt x="1786" y="1179"/>
                </a:cubicBezTo>
                <a:cubicBezTo>
                  <a:pt x="1837" y="1207"/>
                  <a:pt x="1901" y="1193"/>
                  <a:pt x="1959" y="1197"/>
                </a:cubicBezTo>
                <a:cubicBezTo>
                  <a:pt x="1983" y="1221"/>
                  <a:pt x="2008" y="1246"/>
                  <a:pt x="2032" y="1270"/>
                </a:cubicBezTo>
                <a:cubicBezTo>
                  <a:pt x="2038" y="1276"/>
                  <a:pt x="2045" y="1283"/>
                  <a:pt x="2051" y="1289"/>
                </a:cubicBezTo>
                <a:cubicBezTo>
                  <a:pt x="2060" y="1298"/>
                  <a:pt x="2099" y="1298"/>
                  <a:pt x="2087" y="1298"/>
                </a:cubicBezTo>
                <a:cubicBezTo>
                  <a:pt x="2044" y="1298"/>
                  <a:pt x="2002" y="1292"/>
                  <a:pt x="1959" y="1289"/>
                </a:cubicBezTo>
                <a:cubicBezTo>
                  <a:pt x="1883" y="1292"/>
                  <a:pt x="1807" y="1290"/>
                  <a:pt x="1731" y="1298"/>
                </a:cubicBezTo>
                <a:cubicBezTo>
                  <a:pt x="1696" y="1302"/>
                  <a:pt x="1669" y="1362"/>
                  <a:pt x="1648" y="1389"/>
                </a:cubicBezTo>
                <a:cubicBezTo>
                  <a:pt x="1635" y="1407"/>
                  <a:pt x="1612" y="1444"/>
                  <a:pt x="1612" y="1444"/>
                </a:cubicBezTo>
                <a:cubicBezTo>
                  <a:pt x="1615" y="1456"/>
                  <a:pt x="1610" y="1475"/>
                  <a:pt x="1621" y="1481"/>
                </a:cubicBezTo>
                <a:cubicBezTo>
                  <a:pt x="1628" y="1484"/>
                  <a:pt x="1662" y="1448"/>
                  <a:pt x="1667" y="1444"/>
                </a:cubicBezTo>
                <a:cubicBezTo>
                  <a:pt x="1705" y="1416"/>
                  <a:pt x="1750" y="1376"/>
                  <a:pt x="1795" y="1362"/>
                </a:cubicBezTo>
                <a:cubicBezTo>
                  <a:pt x="1928" y="1373"/>
                  <a:pt x="1874" y="1370"/>
                  <a:pt x="1959" y="1398"/>
                </a:cubicBezTo>
                <a:cubicBezTo>
                  <a:pt x="2015" y="1390"/>
                  <a:pt x="2064" y="1387"/>
                  <a:pt x="2115" y="1362"/>
                </a:cubicBezTo>
                <a:cubicBezTo>
                  <a:pt x="2166" y="1310"/>
                  <a:pt x="2114" y="1352"/>
                  <a:pt x="2188" y="1325"/>
                </a:cubicBezTo>
                <a:cubicBezTo>
                  <a:pt x="2198" y="1321"/>
                  <a:pt x="2205" y="1312"/>
                  <a:pt x="2215" y="1307"/>
                </a:cubicBezTo>
                <a:cubicBezTo>
                  <a:pt x="2224" y="1303"/>
                  <a:pt x="2234" y="1301"/>
                  <a:pt x="2243" y="1298"/>
                </a:cubicBezTo>
                <a:cubicBezTo>
                  <a:pt x="2302" y="1318"/>
                  <a:pt x="2301" y="1320"/>
                  <a:pt x="2288" y="1380"/>
                </a:cubicBezTo>
                <a:cubicBezTo>
                  <a:pt x="2276" y="1377"/>
                  <a:pt x="2263" y="1377"/>
                  <a:pt x="2252" y="1371"/>
                </a:cubicBezTo>
                <a:cubicBezTo>
                  <a:pt x="2241" y="1365"/>
                  <a:pt x="2237" y="1347"/>
                  <a:pt x="2224" y="1344"/>
                </a:cubicBezTo>
                <a:cubicBezTo>
                  <a:pt x="2209" y="1340"/>
                  <a:pt x="2194" y="1350"/>
                  <a:pt x="2179" y="1353"/>
                </a:cubicBezTo>
                <a:cubicBezTo>
                  <a:pt x="2166" y="1393"/>
                  <a:pt x="2171" y="1403"/>
                  <a:pt x="2206" y="1426"/>
                </a:cubicBezTo>
                <a:cubicBezTo>
                  <a:pt x="2237" y="1472"/>
                  <a:pt x="2254" y="1532"/>
                  <a:pt x="2188" y="1554"/>
                </a:cubicBezTo>
                <a:cubicBezTo>
                  <a:pt x="2176" y="1551"/>
                  <a:pt x="2162" y="1551"/>
                  <a:pt x="2151" y="1545"/>
                </a:cubicBezTo>
                <a:cubicBezTo>
                  <a:pt x="2143" y="1541"/>
                  <a:pt x="2141" y="1530"/>
                  <a:pt x="2133" y="1526"/>
                </a:cubicBezTo>
                <a:cubicBezTo>
                  <a:pt x="2116" y="1517"/>
                  <a:pt x="2078" y="1508"/>
                  <a:pt x="2078" y="1508"/>
                </a:cubicBezTo>
                <a:cubicBezTo>
                  <a:pt x="2022" y="1527"/>
                  <a:pt x="2030" y="1573"/>
                  <a:pt x="2023" y="1627"/>
                </a:cubicBezTo>
                <a:cubicBezTo>
                  <a:pt x="2091" y="1671"/>
                  <a:pt x="2014" y="1612"/>
                  <a:pt x="2060" y="1682"/>
                </a:cubicBezTo>
                <a:cubicBezTo>
                  <a:pt x="2071" y="1698"/>
                  <a:pt x="2092" y="1705"/>
                  <a:pt x="2106" y="1718"/>
                </a:cubicBezTo>
                <a:cubicBezTo>
                  <a:pt x="2127" y="1781"/>
                  <a:pt x="2111" y="1759"/>
                  <a:pt x="2142" y="1792"/>
                </a:cubicBezTo>
                <a:cubicBezTo>
                  <a:pt x="2219" y="1765"/>
                  <a:pt x="2108" y="1812"/>
                  <a:pt x="2188" y="1728"/>
                </a:cubicBezTo>
                <a:cubicBezTo>
                  <a:pt x="2214" y="1701"/>
                  <a:pt x="2199" y="1714"/>
                  <a:pt x="2234" y="1691"/>
                </a:cubicBezTo>
                <a:cubicBezTo>
                  <a:pt x="2246" y="1694"/>
                  <a:pt x="2266" y="1688"/>
                  <a:pt x="2270" y="1700"/>
                </a:cubicBezTo>
                <a:cubicBezTo>
                  <a:pt x="2277" y="1720"/>
                  <a:pt x="2261" y="1742"/>
                  <a:pt x="2261" y="1764"/>
                </a:cubicBezTo>
                <a:cubicBezTo>
                  <a:pt x="2261" y="1813"/>
                  <a:pt x="2254" y="1868"/>
                  <a:pt x="2279" y="1910"/>
                </a:cubicBezTo>
                <a:cubicBezTo>
                  <a:pt x="2297" y="1940"/>
                  <a:pt x="2317" y="1932"/>
                  <a:pt x="2352" y="1938"/>
                </a:cubicBezTo>
                <a:cubicBezTo>
                  <a:pt x="2386" y="1935"/>
                  <a:pt x="2421" y="1938"/>
                  <a:pt x="2453" y="1929"/>
                </a:cubicBezTo>
                <a:cubicBezTo>
                  <a:pt x="2465" y="1925"/>
                  <a:pt x="2470" y="1909"/>
                  <a:pt x="2480" y="1901"/>
                </a:cubicBezTo>
                <a:cubicBezTo>
                  <a:pt x="2497" y="1888"/>
                  <a:pt x="2535" y="1865"/>
                  <a:pt x="2535" y="1865"/>
                </a:cubicBezTo>
                <a:cubicBezTo>
                  <a:pt x="2559" y="1830"/>
                  <a:pt x="2592" y="1807"/>
                  <a:pt x="2618" y="1773"/>
                </a:cubicBezTo>
                <a:cubicBezTo>
                  <a:pt x="2631" y="1755"/>
                  <a:pt x="2654" y="1718"/>
                  <a:pt x="2654" y="1718"/>
                </a:cubicBezTo>
                <a:cubicBezTo>
                  <a:pt x="2671" y="1724"/>
                  <a:pt x="2697" y="1731"/>
                  <a:pt x="2709" y="1746"/>
                </a:cubicBezTo>
                <a:cubicBezTo>
                  <a:pt x="2715" y="1753"/>
                  <a:pt x="2713" y="1765"/>
                  <a:pt x="2718" y="1773"/>
                </a:cubicBezTo>
                <a:cubicBezTo>
                  <a:pt x="2722" y="1781"/>
                  <a:pt x="2730" y="1786"/>
                  <a:pt x="2736" y="1792"/>
                </a:cubicBezTo>
                <a:cubicBezTo>
                  <a:pt x="2757" y="1848"/>
                  <a:pt x="2765" y="1848"/>
                  <a:pt x="2819" y="1865"/>
                </a:cubicBezTo>
                <a:cubicBezTo>
                  <a:pt x="2841" y="1931"/>
                  <a:pt x="2858" y="2004"/>
                  <a:pt x="2938" y="2020"/>
                </a:cubicBezTo>
                <a:cubicBezTo>
                  <a:pt x="2959" y="2024"/>
                  <a:pt x="2981" y="2026"/>
                  <a:pt x="3002" y="2029"/>
                </a:cubicBezTo>
                <a:cubicBezTo>
                  <a:pt x="3057" y="2088"/>
                  <a:pt x="3008" y="2175"/>
                  <a:pt x="3047" y="2240"/>
                </a:cubicBezTo>
                <a:cubicBezTo>
                  <a:pt x="3079" y="2292"/>
                  <a:pt x="3142" y="2289"/>
                  <a:pt x="3184" y="2322"/>
                </a:cubicBezTo>
                <a:cubicBezTo>
                  <a:pt x="3201" y="2335"/>
                  <a:pt x="3215" y="2353"/>
                  <a:pt x="3230" y="2368"/>
                </a:cubicBezTo>
                <a:cubicBezTo>
                  <a:pt x="3256" y="2394"/>
                  <a:pt x="3322" y="2432"/>
                  <a:pt x="3322" y="2432"/>
                </a:cubicBezTo>
                <a:cubicBezTo>
                  <a:pt x="3357" y="2485"/>
                  <a:pt x="3319" y="2440"/>
                  <a:pt x="3367" y="2468"/>
                </a:cubicBezTo>
                <a:cubicBezTo>
                  <a:pt x="3384" y="2478"/>
                  <a:pt x="3394" y="2499"/>
                  <a:pt x="3404" y="2514"/>
                </a:cubicBezTo>
                <a:cubicBezTo>
                  <a:pt x="3426" y="2602"/>
                  <a:pt x="3399" y="2484"/>
                  <a:pt x="3422" y="2651"/>
                </a:cubicBezTo>
                <a:cubicBezTo>
                  <a:pt x="3435" y="2743"/>
                  <a:pt x="3559" y="2738"/>
                  <a:pt x="3623" y="2752"/>
                </a:cubicBezTo>
                <a:cubicBezTo>
                  <a:pt x="3666" y="2793"/>
                  <a:pt x="3654" y="2853"/>
                  <a:pt x="3669" y="2907"/>
                </a:cubicBezTo>
                <a:cubicBezTo>
                  <a:pt x="3683" y="2956"/>
                  <a:pt x="3742" y="3002"/>
                  <a:pt x="3788" y="3017"/>
                </a:cubicBezTo>
                <a:cubicBezTo>
                  <a:pt x="3794" y="3029"/>
                  <a:pt x="3803" y="3040"/>
                  <a:pt x="3806" y="3053"/>
                </a:cubicBezTo>
                <a:cubicBezTo>
                  <a:pt x="3812" y="3074"/>
                  <a:pt x="3806" y="3097"/>
                  <a:pt x="3815" y="3117"/>
                </a:cubicBezTo>
                <a:cubicBezTo>
                  <a:pt x="3827" y="3143"/>
                  <a:pt x="3918" y="3155"/>
                  <a:pt x="3943" y="3163"/>
                </a:cubicBezTo>
                <a:cubicBezTo>
                  <a:pt x="3976" y="3194"/>
                  <a:pt x="3965" y="3223"/>
                  <a:pt x="3980" y="3264"/>
                </a:cubicBezTo>
                <a:cubicBezTo>
                  <a:pt x="3994" y="3301"/>
                  <a:pt x="4028" y="3309"/>
                  <a:pt x="4062" y="3318"/>
                </a:cubicBezTo>
                <a:cubicBezTo>
                  <a:pt x="4085" y="3342"/>
                  <a:pt x="4107" y="3354"/>
                  <a:pt x="4126" y="3382"/>
                </a:cubicBezTo>
                <a:cubicBezTo>
                  <a:pt x="4141" y="3430"/>
                  <a:pt x="4153" y="3480"/>
                  <a:pt x="4163" y="3529"/>
                </a:cubicBezTo>
                <a:cubicBezTo>
                  <a:pt x="4160" y="3575"/>
                  <a:pt x="4373" y="3584"/>
                  <a:pt x="4363" y="3621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6553200" y="3909950"/>
            <a:ext cx="2438400" cy="1257300"/>
          </a:xfrm>
          <a:custGeom>
            <a:avLst/>
            <a:gdLst>
              <a:gd name="T0" fmla="*/ 1451610000 w 1536"/>
              <a:gd name="T1" fmla="*/ 362902500 h 1056"/>
              <a:gd name="T2" fmla="*/ 1572577500 w 1536"/>
              <a:gd name="T3" fmla="*/ 604837500 h 1056"/>
              <a:gd name="T4" fmla="*/ 1451610000 w 1536"/>
              <a:gd name="T5" fmla="*/ 725805000 h 1056"/>
              <a:gd name="T6" fmla="*/ 1209675000 w 1536"/>
              <a:gd name="T7" fmla="*/ 362902500 h 1056"/>
              <a:gd name="T8" fmla="*/ 967740000 w 1536"/>
              <a:gd name="T9" fmla="*/ 120967500 h 1056"/>
              <a:gd name="T10" fmla="*/ 846772500 w 1536"/>
              <a:gd name="T11" fmla="*/ 0 h 1056"/>
              <a:gd name="T12" fmla="*/ 604837500 w 1536"/>
              <a:gd name="T13" fmla="*/ 0 h 1056"/>
              <a:gd name="T14" fmla="*/ 241935000 w 1536"/>
              <a:gd name="T15" fmla="*/ 0 h 1056"/>
              <a:gd name="T16" fmla="*/ 0 w 1536"/>
              <a:gd name="T17" fmla="*/ 120967500 h 1056"/>
              <a:gd name="T18" fmla="*/ 0 w 1536"/>
              <a:gd name="T19" fmla="*/ 483870000 h 1056"/>
              <a:gd name="T20" fmla="*/ 241935000 w 1536"/>
              <a:gd name="T21" fmla="*/ 483870000 h 1056"/>
              <a:gd name="T22" fmla="*/ 483870000 w 1536"/>
              <a:gd name="T23" fmla="*/ 362902500 h 1056"/>
              <a:gd name="T24" fmla="*/ 604837500 w 1536"/>
              <a:gd name="T25" fmla="*/ 604837500 h 1056"/>
              <a:gd name="T26" fmla="*/ 604837500 w 1536"/>
              <a:gd name="T27" fmla="*/ 846772500 h 1056"/>
              <a:gd name="T28" fmla="*/ 604837500 w 1536"/>
              <a:gd name="T29" fmla="*/ 1088707500 h 1056"/>
              <a:gd name="T30" fmla="*/ 604837500 w 1536"/>
              <a:gd name="T31" fmla="*/ 1330642500 h 1056"/>
              <a:gd name="T32" fmla="*/ 725805000 w 1536"/>
              <a:gd name="T33" fmla="*/ 1572577500 h 1056"/>
              <a:gd name="T34" fmla="*/ 967740000 w 1536"/>
              <a:gd name="T35" fmla="*/ 1935480000 h 1056"/>
              <a:gd name="T36" fmla="*/ 1330642500 w 1536"/>
              <a:gd name="T37" fmla="*/ 2147483647 h 1056"/>
              <a:gd name="T38" fmla="*/ 1814512500 w 1536"/>
              <a:gd name="T39" fmla="*/ 2147483647 h 1056"/>
              <a:gd name="T40" fmla="*/ 2056447500 w 1536"/>
              <a:gd name="T41" fmla="*/ 2147483647 h 1056"/>
              <a:gd name="T42" fmla="*/ 2147483647 w 1536"/>
              <a:gd name="T43" fmla="*/ 2147483647 h 1056"/>
              <a:gd name="T44" fmla="*/ 2147483647 w 1536"/>
              <a:gd name="T45" fmla="*/ 2147483647 h 1056"/>
              <a:gd name="T46" fmla="*/ 2147483647 w 1536"/>
              <a:gd name="T47" fmla="*/ 2147483647 h 1056"/>
              <a:gd name="T48" fmla="*/ 2056447500 w 1536"/>
              <a:gd name="T49" fmla="*/ 2147483647 h 1056"/>
              <a:gd name="T50" fmla="*/ 2147483647 w 1536"/>
              <a:gd name="T51" fmla="*/ 2147483647 h 1056"/>
              <a:gd name="T52" fmla="*/ 2147483647 w 1536"/>
              <a:gd name="T53" fmla="*/ 2147483647 h 1056"/>
              <a:gd name="T54" fmla="*/ 2147483647 w 1536"/>
              <a:gd name="T55" fmla="*/ 2147483647 h 1056"/>
              <a:gd name="T56" fmla="*/ 2147483647 w 1536"/>
              <a:gd name="T57" fmla="*/ 2147483647 h 1056"/>
              <a:gd name="T58" fmla="*/ 2147483647 w 1536"/>
              <a:gd name="T59" fmla="*/ 2147483647 h 1056"/>
              <a:gd name="T60" fmla="*/ 2147483647 w 1536"/>
              <a:gd name="T61" fmla="*/ 2147483647 h 1056"/>
              <a:gd name="T62" fmla="*/ 2147483647 w 1536"/>
              <a:gd name="T63" fmla="*/ 1814512500 h 1056"/>
              <a:gd name="T64" fmla="*/ 2147483647 w 1536"/>
              <a:gd name="T65" fmla="*/ 1572577500 h 1056"/>
              <a:gd name="T66" fmla="*/ 2147483647 w 1536"/>
              <a:gd name="T67" fmla="*/ 1209675000 h 1056"/>
              <a:gd name="T68" fmla="*/ 2147483647 w 1536"/>
              <a:gd name="T69" fmla="*/ 846772500 h 1056"/>
              <a:gd name="T70" fmla="*/ 2147483647 w 1536"/>
              <a:gd name="T71" fmla="*/ 483870000 h 1056"/>
              <a:gd name="T72" fmla="*/ 2147483647 w 1536"/>
              <a:gd name="T73" fmla="*/ 362902500 h 1056"/>
              <a:gd name="T74" fmla="*/ 2147483647 w 1536"/>
              <a:gd name="T75" fmla="*/ 483870000 h 1056"/>
              <a:gd name="T76" fmla="*/ 2147483647 w 1536"/>
              <a:gd name="T77" fmla="*/ 604837500 h 1056"/>
              <a:gd name="T78" fmla="*/ 2147483647 w 1536"/>
              <a:gd name="T79" fmla="*/ 604837500 h 1056"/>
              <a:gd name="T80" fmla="*/ 2147483647 w 1536"/>
              <a:gd name="T81" fmla="*/ 483870000 h 1056"/>
              <a:gd name="T82" fmla="*/ 1814512500 w 1536"/>
              <a:gd name="T83" fmla="*/ 241935000 h 1056"/>
              <a:gd name="T84" fmla="*/ 1572577500 w 1536"/>
              <a:gd name="T85" fmla="*/ 241935000 h 1056"/>
              <a:gd name="T86" fmla="*/ 1451610000 w 1536"/>
              <a:gd name="T87" fmla="*/ 362902500 h 10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36"/>
              <a:gd name="T133" fmla="*/ 0 h 1056"/>
              <a:gd name="T134" fmla="*/ 1536 w 1536"/>
              <a:gd name="T135" fmla="*/ 1056 h 105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36" h="1056">
                <a:moveTo>
                  <a:pt x="576" y="144"/>
                </a:moveTo>
                <a:lnTo>
                  <a:pt x="624" y="240"/>
                </a:lnTo>
                <a:lnTo>
                  <a:pt x="576" y="288"/>
                </a:lnTo>
                <a:lnTo>
                  <a:pt x="480" y="144"/>
                </a:lnTo>
                <a:lnTo>
                  <a:pt x="384" y="48"/>
                </a:lnTo>
                <a:lnTo>
                  <a:pt x="336" y="0"/>
                </a:lnTo>
                <a:lnTo>
                  <a:pt x="240" y="0"/>
                </a:lnTo>
                <a:lnTo>
                  <a:pt x="96" y="0"/>
                </a:lnTo>
                <a:lnTo>
                  <a:pt x="0" y="48"/>
                </a:lnTo>
                <a:lnTo>
                  <a:pt x="0" y="192"/>
                </a:lnTo>
                <a:lnTo>
                  <a:pt x="96" y="192"/>
                </a:lnTo>
                <a:lnTo>
                  <a:pt x="192" y="144"/>
                </a:lnTo>
                <a:lnTo>
                  <a:pt x="240" y="240"/>
                </a:lnTo>
                <a:lnTo>
                  <a:pt x="240" y="336"/>
                </a:lnTo>
                <a:lnTo>
                  <a:pt x="240" y="432"/>
                </a:lnTo>
                <a:lnTo>
                  <a:pt x="240" y="528"/>
                </a:lnTo>
                <a:lnTo>
                  <a:pt x="288" y="624"/>
                </a:lnTo>
                <a:lnTo>
                  <a:pt x="384" y="768"/>
                </a:lnTo>
                <a:lnTo>
                  <a:pt x="528" y="864"/>
                </a:lnTo>
                <a:lnTo>
                  <a:pt x="720" y="912"/>
                </a:lnTo>
                <a:lnTo>
                  <a:pt x="816" y="912"/>
                </a:lnTo>
                <a:lnTo>
                  <a:pt x="864" y="864"/>
                </a:lnTo>
                <a:lnTo>
                  <a:pt x="960" y="912"/>
                </a:lnTo>
                <a:lnTo>
                  <a:pt x="912" y="960"/>
                </a:lnTo>
                <a:lnTo>
                  <a:pt x="816" y="1008"/>
                </a:lnTo>
                <a:lnTo>
                  <a:pt x="864" y="1056"/>
                </a:lnTo>
                <a:lnTo>
                  <a:pt x="912" y="1008"/>
                </a:lnTo>
                <a:lnTo>
                  <a:pt x="1056" y="1008"/>
                </a:lnTo>
                <a:lnTo>
                  <a:pt x="1200" y="1008"/>
                </a:lnTo>
                <a:lnTo>
                  <a:pt x="1296" y="960"/>
                </a:lnTo>
                <a:lnTo>
                  <a:pt x="1392" y="864"/>
                </a:lnTo>
                <a:lnTo>
                  <a:pt x="1440" y="720"/>
                </a:lnTo>
                <a:lnTo>
                  <a:pt x="1488" y="624"/>
                </a:lnTo>
                <a:lnTo>
                  <a:pt x="1488" y="480"/>
                </a:lnTo>
                <a:lnTo>
                  <a:pt x="1488" y="336"/>
                </a:lnTo>
                <a:lnTo>
                  <a:pt x="1536" y="192"/>
                </a:lnTo>
                <a:lnTo>
                  <a:pt x="1488" y="144"/>
                </a:lnTo>
                <a:lnTo>
                  <a:pt x="1392" y="192"/>
                </a:lnTo>
                <a:lnTo>
                  <a:pt x="1248" y="240"/>
                </a:lnTo>
                <a:lnTo>
                  <a:pt x="1008" y="240"/>
                </a:lnTo>
                <a:lnTo>
                  <a:pt x="864" y="192"/>
                </a:lnTo>
                <a:lnTo>
                  <a:pt x="720" y="96"/>
                </a:lnTo>
                <a:lnTo>
                  <a:pt x="624" y="96"/>
                </a:lnTo>
                <a:lnTo>
                  <a:pt x="576" y="14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8" grpId="1" animBg="1"/>
      <p:bldP spid="15370" grpId="0" animBg="1"/>
      <p:bldP spid="1537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ha Tam gi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-67866"/>
            <a:ext cx="9144000" cy="30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am cau h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00400"/>
            <a:ext cx="9144000" cy="192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6200" y="480060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6200" y="245745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914400" y="1733550"/>
            <a:ext cx="693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Dải đồng bằng Duyên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Hải miền Trung có nhiều đồng bằng nhỏ với cồn cát và đầm, phá.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209800" y="878254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luận: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20626" y="898853"/>
            <a:ext cx="877097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khá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phẳng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447800" y="1311152"/>
            <a:ext cx="22098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437167" y="1809750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51344" y="1376631"/>
            <a:ext cx="1676400" cy="3961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447800" y="1311152"/>
            <a:ext cx="1573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20626" y="2346653"/>
            <a:ext cx="877097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nhật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437167" y="3292352"/>
            <a:ext cx="22098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37167" y="3341718"/>
            <a:ext cx="1676400" cy="3961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437167" y="2795885"/>
            <a:ext cx="1573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437167" y="3292352"/>
            <a:ext cx="87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" grpId="0" animBg="1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67146" y="1205448"/>
            <a:ext cx="1981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7030A0"/>
                </a:solidFill>
                <a:latin typeface="Arial" charset="0"/>
              </a:rPr>
              <a:t>Quan sát L</a:t>
            </a:r>
            <a:r>
              <a:rPr lang="vi-VN" sz="2400" b="1">
                <a:solidFill>
                  <a:srgbClr val="7030A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7030A0"/>
                </a:solidFill>
                <a:latin typeface="Arial" charset="0"/>
              </a:rPr>
              <a:t>ợc </a:t>
            </a:r>
            <a:r>
              <a:rPr lang="vi-VN" sz="2400" b="1">
                <a:solidFill>
                  <a:srgbClr val="7030A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7030A0"/>
                </a:solidFill>
                <a:latin typeface="Arial" charset="0"/>
              </a:rPr>
              <a:t>ồ hình 1 SGK và cho biết dãy núi nào cắt ngang dải </a:t>
            </a:r>
            <a:r>
              <a:rPr lang="vi-VN" sz="2400" b="1">
                <a:solidFill>
                  <a:srgbClr val="7030A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7030A0"/>
                </a:solidFill>
                <a:latin typeface="Arial" charset="0"/>
              </a:rPr>
              <a:t>ồng bằng duyên hải miền Trung?</a:t>
            </a:r>
          </a:p>
        </p:txBody>
      </p:sp>
      <p:pic>
        <p:nvPicPr>
          <p:cNvPr id="28674" name="Picture 2" descr="DSC00894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2590800" y="1276350"/>
            <a:ext cx="5029200" cy="3714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6029" name="AutoShape 13"/>
          <p:cNvSpPr>
            <a:spLocks noChangeArrowheads="1"/>
          </p:cNvSpPr>
          <p:nvPr/>
        </p:nvSpPr>
        <p:spPr bwMode="auto">
          <a:xfrm rot="5400000">
            <a:off x="7991475" y="2181225"/>
            <a:ext cx="933450" cy="1371600"/>
          </a:xfrm>
          <a:prstGeom prst="wedgeRoundRectCallout">
            <a:avLst>
              <a:gd name="adj1" fmla="val -11184"/>
              <a:gd name="adj2" fmla="val 225823"/>
              <a:gd name="adj3" fmla="val 16667"/>
            </a:avLst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52401" y="133350"/>
            <a:ext cx="8839200" cy="112646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2. Khí hậu có sự khác biệt giữa khu vực phía bắc và phía nam: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746" y="1800135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 trên lược đồ vị trí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  <p:bldP spid="86025" grpId="1"/>
      <p:bldP spid="86029" grpId="0" animBg="1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76200" y="18859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55" name="Text Box 117"/>
          <p:cNvSpPr txBox="1">
            <a:spLocks noChangeArrowheads="1"/>
          </p:cNvSpPr>
          <p:nvPr/>
        </p:nvSpPr>
        <p:spPr bwMode="auto">
          <a:xfrm>
            <a:off x="76200" y="26289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58" name="Text Box 18"/>
          <p:cNvSpPr txBox="1">
            <a:spLocks noChangeArrowheads="1"/>
          </p:cNvSpPr>
          <p:nvPr/>
        </p:nvSpPr>
        <p:spPr bwMode="auto">
          <a:xfrm>
            <a:off x="457200" y="154305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8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238"/>
            <a:ext cx="899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762000" y="-55245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24583" name="Picture 2" descr="DSC00894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2514600" y="876300"/>
            <a:ext cx="5029200" cy="3714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52400" y="1219200"/>
            <a:ext cx="228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152400" y="2762251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77000" y="2819401"/>
            <a:ext cx="2667000" cy="1679682"/>
            <a:chOff x="0" y="-576"/>
            <a:chExt cx="3984" cy="4170"/>
          </a:xfrm>
        </p:grpSpPr>
        <p:pic>
          <p:nvPicPr>
            <p:cNvPr id="24593" name="Picture 12" descr="da na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576"/>
              <a:ext cx="3984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Text Box 13"/>
            <p:cNvSpPr txBox="1">
              <a:spLocks noChangeArrowheads="1"/>
            </p:cNvSpPr>
            <p:nvPr/>
          </p:nvSpPr>
          <p:spPr bwMode="auto">
            <a:xfrm>
              <a:off x="0" y="2448"/>
              <a:ext cx="3984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solidFill>
                  <a:srgbClr val="E40000"/>
                </a:solidFill>
                <a:latin typeface="Arial" charset="0"/>
              </a:endParaRPr>
            </a:p>
          </p:txBody>
        </p:sp>
      </p:grpSp>
      <p:pic>
        <p:nvPicPr>
          <p:cNvPr id="149518" name="Picture 14" descr="h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819150"/>
            <a:ext cx="2895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9" name="Line 15"/>
          <p:cNvSpPr>
            <a:spLocks noChangeShapeType="1"/>
          </p:cNvSpPr>
          <p:nvPr/>
        </p:nvSpPr>
        <p:spPr bwMode="auto">
          <a:xfrm flipV="1">
            <a:off x="5334000" y="1905000"/>
            <a:ext cx="1066800" cy="400050"/>
          </a:xfrm>
          <a:prstGeom prst="line">
            <a:avLst/>
          </a:prstGeom>
          <a:noFill/>
          <a:ln w="38100">
            <a:solidFill>
              <a:srgbClr val="E4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20" name="AutoShape 16"/>
          <p:cNvSpPr>
            <a:spLocks noChangeArrowheads="1"/>
          </p:cNvSpPr>
          <p:nvPr/>
        </p:nvSpPr>
        <p:spPr bwMode="auto">
          <a:xfrm>
            <a:off x="6781800" y="876300"/>
            <a:ext cx="2362200" cy="1371600"/>
          </a:xfrm>
          <a:prstGeom prst="wedgeRoundRectCallout">
            <a:avLst>
              <a:gd name="adj1" fmla="val -118097"/>
              <a:gd name="adj2" fmla="val 51554"/>
              <a:gd name="adj3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ộ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21" name="Line 17"/>
          <p:cNvSpPr>
            <a:spLocks noChangeShapeType="1"/>
          </p:cNvSpPr>
          <p:nvPr/>
        </p:nvSpPr>
        <p:spPr bwMode="auto">
          <a:xfrm>
            <a:off x="5486400" y="241935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22" name="AutoShape 18"/>
          <p:cNvSpPr>
            <a:spLocks noChangeArrowheads="1"/>
          </p:cNvSpPr>
          <p:nvPr/>
        </p:nvSpPr>
        <p:spPr bwMode="auto">
          <a:xfrm>
            <a:off x="6624638" y="2533650"/>
            <a:ext cx="2590800" cy="1485900"/>
          </a:xfrm>
          <a:prstGeom prst="wedgeRoundRectCallout">
            <a:avLst>
              <a:gd name="adj1" fmla="val -95157"/>
              <a:gd name="adj2" fmla="val -59134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Không có mùa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ông lạnh, nhiệt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ộ t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ối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ồng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ều giữa các tháng trong n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98912" y="1680864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Huế và Đà Nẵng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51410" y="3070027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khí hậu ở Huế và Đà Nẵng.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/>
      <p:bldP spid="149512" grpId="1"/>
      <p:bldP spid="149514" grpId="0"/>
      <p:bldP spid="149514" grpId="1"/>
      <p:bldP spid="149519" grpId="0" animBg="1"/>
      <p:bldP spid="149519" grpId="1" animBg="1"/>
      <p:bldP spid="149520" grpId="0" animBg="1"/>
      <p:bldP spid="149521" grpId="0" animBg="1"/>
      <p:bldP spid="149521" grpId="1" animBg="1"/>
      <p:bldP spid="149522" grpId="0" animBg="1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DSC00894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2895600" y="514350"/>
            <a:ext cx="6172200" cy="41719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6353175" y="2582466"/>
            <a:ext cx="304800" cy="571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345374" y="1428750"/>
            <a:ext cx="20168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ồ.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511143" y="2162175"/>
            <a:ext cx="1524000" cy="400050"/>
          </a:xfrm>
          <a:prstGeom prst="wedgeRoundRectCallout">
            <a:avLst>
              <a:gd name="adj1" fmla="val -111863"/>
              <a:gd name="adj2" fmla="val 54523"/>
              <a:gd name="adj3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èo Hải Vân.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  <p:bldP spid="105482" grpId="1" animBg="1"/>
      <p:bldP spid="10548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27712" y="4681835"/>
            <a:ext cx="205740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k_anhdong_phuongtien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>
            <a:lum contrast="18000"/>
          </a:blip>
          <a:srcRect/>
          <a:stretch>
            <a:fillRect/>
          </a:stretch>
        </p:blipFill>
        <p:spPr>
          <a:xfrm>
            <a:off x="-12268200" y="514350"/>
            <a:ext cx="9144000" cy="5200650"/>
          </a:xfrm>
          <a:noFill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021072" y="325755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3367"/>
            <a:ext cx="4114800" cy="21831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72" y="693367"/>
            <a:ext cx="4114800" cy="21831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1219200" y="28575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 sgk trang 137 hoàn thành phiếu học tập sau: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34" name="Text Box 79"/>
          <p:cNvSpPr txBox="1">
            <a:spLocks noChangeArrowheads="1"/>
          </p:cNvSpPr>
          <p:nvPr/>
        </p:nvSpPr>
        <p:spPr bwMode="auto">
          <a:xfrm>
            <a:off x="1447800" y="668174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35" name="Text Box 80"/>
          <p:cNvSpPr txBox="1">
            <a:spLocks noChangeArrowheads="1"/>
          </p:cNvSpPr>
          <p:nvPr/>
        </p:nvSpPr>
        <p:spPr bwMode="auto">
          <a:xfrm>
            <a:off x="381000" y="1192709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41224"/>
              </p:ext>
            </p:extLst>
          </p:nvPr>
        </p:nvGraphicFramePr>
        <p:xfrm>
          <a:off x="533400" y="2114550"/>
          <a:ext cx="81534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4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2" descr="DSC00894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2590800" y="1428750"/>
            <a:ext cx="4953000" cy="32908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09600" y="2533651"/>
            <a:ext cx="2874963" cy="1728788"/>
            <a:chOff x="-1379" y="2148"/>
            <a:chExt cx="1811" cy="1452"/>
          </a:xfrm>
        </p:grpSpPr>
        <p:sp>
          <p:nvSpPr>
            <p:cNvPr id="30729" name="Line 41"/>
            <p:cNvSpPr>
              <a:spLocks noChangeShapeType="1"/>
            </p:cNvSpPr>
            <p:nvPr/>
          </p:nvSpPr>
          <p:spPr bwMode="auto">
            <a:xfrm flipV="1">
              <a:off x="-456" y="2688"/>
              <a:ext cx="79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42"/>
            <p:cNvSpPr>
              <a:spLocks noChangeShapeType="1"/>
            </p:cNvSpPr>
            <p:nvPr/>
          </p:nvSpPr>
          <p:spPr bwMode="auto">
            <a:xfrm flipV="1">
              <a:off x="-480" y="3216"/>
              <a:ext cx="91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43"/>
            <p:cNvSpPr>
              <a:spLocks noChangeShapeType="1"/>
            </p:cNvSpPr>
            <p:nvPr/>
          </p:nvSpPr>
          <p:spPr bwMode="auto">
            <a:xfrm flipV="1">
              <a:off x="-672" y="2256"/>
              <a:ext cx="72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AutoShape 179"/>
            <p:cNvSpPr>
              <a:spLocks noChangeArrowheads="1"/>
            </p:cNvSpPr>
            <p:nvPr/>
          </p:nvSpPr>
          <p:spPr bwMode="auto">
            <a:xfrm>
              <a:off x="-1322" y="2148"/>
              <a:ext cx="1095" cy="352"/>
            </a:xfrm>
            <a:prstGeom prst="cloudCallout">
              <a:avLst>
                <a:gd name="adj1" fmla="val -34350"/>
                <a:gd name="adj2" fmla="val 18816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 dirty="0" err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1800" b="1" dirty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endParaRPr lang="en-US" sz="1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3" name="AutoShape 211"/>
            <p:cNvSpPr>
              <a:spLocks noChangeArrowheads="1"/>
            </p:cNvSpPr>
            <p:nvPr/>
          </p:nvSpPr>
          <p:spPr bwMode="auto">
            <a:xfrm>
              <a:off x="-1379" y="2640"/>
              <a:ext cx="1091" cy="384"/>
            </a:xfrm>
            <a:prstGeom prst="cloudCallout">
              <a:avLst>
                <a:gd name="adj1" fmla="val -41944"/>
                <a:gd name="adj2" fmla="val 21214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 dirty="0" err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1800" b="1" dirty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endParaRPr lang="en-US" sz="1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4" name="AutoShape 212"/>
            <p:cNvSpPr>
              <a:spLocks noChangeArrowheads="1"/>
            </p:cNvSpPr>
            <p:nvPr/>
          </p:nvSpPr>
          <p:spPr bwMode="auto">
            <a:xfrm>
              <a:off x="-1322" y="3168"/>
              <a:ext cx="1178" cy="432"/>
            </a:xfrm>
            <a:prstGeom prst="cloudCallout">
              <a:avLst>
                <a:gd name="adj1" fmla="val -38312"/>
                <a:gd name="adj2" fmla="val 18200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Gió Tây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3 0.02219 L 0.15105 -0.08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anh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1450"/>
            <a:ext cx="3657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han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3657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ba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686050"/>
            <a:ext cx="373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30199624_ngap-Hue31007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686050"/>
            <a:ext cx="3581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" y="2215"/>
            <a:ext cx="9142228" cy="514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219200" y="280035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96826" y="707186"/>
            <a:ext cx="869477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nằm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phía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nam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ta,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3367" y="1576685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513367" y="1164386"/>
            <a:ext cx="2601433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551467" y="1218466"/>
            <a:ext cx="1676400" cy="3961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524000" y="1166278"/>
            <a:ext cx="1573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04800" y="2154986"/>
            <a:ext cx="86868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4: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do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bồi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đắp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521341" y="3069386"/>
            <a:ext cx="2601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524000" y="3444752"/>
            <a:ext cx="22098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524000" y="3494118"/>
            <a:ext cx="1676400" cy="3961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524000" y="3444752"/>
            <a:ext cx="87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20" grpId="0"/>
      <p:bldP spid="22" grpId="0"/>
      <p:bldP spid="25" grpId="0"/>
      <p:bldP spid="26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34" name="Text Box 79"/>
          <p:cNvSpPr txBox="1">
            <a:spLocks noChangeArrowheads="1"/>
          </p:cNvSpPr>
          <p:nvPr/>
        </p:nvSpPr>
        <p:spPr bwMode="auto">
          <a:xfrm>
            <a:off x="1447800" y="5715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65181"/>
              </p:ext>
            </p:extLst>
          </p:nvPr>
        </p:nvGraphicFramePr>
        <p:xfrm>
          <a:off x="495300" y="1200150"/>
          <a:ext cx="8153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bão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héo</a:t>
                      </a:r>
                      <a:endParaRPr lang="en-US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nứt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nẻ</a:t>
                      </a:r>
                      <a:endParaRPr lang="en-US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cửa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ngập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họai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thiệt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18337" y="3486150"/>
            <a:ext cx="81073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em khí </a:t>
            </a:r>
            <a:r>
              <a:rPr lang="en-US" sz="2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sống, trồng trọt và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không?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18337" y="4229415"/>
            <a:ext cx="81073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 cho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sống, trồng trọt</a:t>
            </a:r>
            <a:r>
              <a:rPr lang="en-US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1286539" y="4670868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2917"/>
            <a:ext cx="7754679" cy="4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4" y="-2917"/>
            <a:ext cx="7751135" cy="4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609600" y="24003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685800" y="1428750"/>
            <a:ext cx="8305800" cy="178510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3886200" y="800040"/>
            <a:ext cx="1600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/>
      <p:bldP spid="120844" grpId="1"/>
      <p:bldP spid="120845" grpId="0" animBg="1"/>
      <p:bldP spid="1208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209800" y="2742010"/>
            <a:ext cx="655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*</a:t>
            </a:r>
            <a:r>
              <a:rPr lang="en-US" sz="2800" b="1" dirty="0" err="1">
                <a:latin typeface="Arial" charset="0"/>
              </a:rPr>
              <a:t>Chuẩn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bị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bài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sau</a:t>
            </a:r>
            <a:r>
              <a:rPr lang="en-US" sz="2800" b="1" dirty="0">
                <a:latin typeface="Arial" charset="0"/>
              </a:rPr>
              <a:t>: Ng</a:t>
            </a:r>
            <a:r>
              <a:rPr lang="vi-VN" sz="2800" b="1" dirty="0">
                <a:latin typeface="Arial" charset="0"/>
              </a:rPr>
              <a:t>ư</a:t>
            </a:r>
            <a:r>
              <a:rPr lang="en-US" sz="2800" b="1" dirty="0" err="1">
                <a:latin typeface="Arial" charset="0"/>
              </a:rPr>
              <a:t>ời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dân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và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hoạt</a:t>
            </a:r>
            <a:r>
              <a:rPr lang="en-US" sz="2800" b="1" dirty="0">
                <a:latin typeface="Arial" charset="0"/>
              </a:rPr>
              <a:t>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 err="1">
                <a:latin typeface="Arial" charset="0"/>
              </a:rPr>
              <a:t>ộng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sản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xuất</a:t>
            </a:r>
            <a:r>
              <a:rPr lang="en-US" sz="2800" b="1" dirty="0">
                <a:latin typeface="Arial" charset="0"/>
              </a:rPr>
              <a:t> ở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 err="1">
                <a:latin typeface="Arial" charset="0"/>
              </a:rPr>
              <a:t>ồng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bằng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duyên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hải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miền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Trung</a:t>
            </a:r>
            <a:r>
              <a:rPr lang="en-US" sz="2800" b="1" dirty="0">
                <a:latin typeface="Arial" charset="0"/>
              </a:rPr>
              <a:t>.</a:t>
            </a:r>
            <a:endParaRPr lang="en-US" sz="2800" b="1" i="1" dirty="0">
              <a:latin typeface="Arial" charset="0"/>
            </a:endParaRPr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304801" y="3200400"/>
            <a:ext cx="409575" cy="671513"/>
          </a:xfrm>
          <a:custGeom>
            <a:avLst/>
            <a:gdLst>
              <a:gd name="T0" fmla="*/ 650200313 w 258"/>
              <a:gd name="T1" fmla="*/ 199093138 h 564"/>
              <a:gd name="T2" fmla="*/ 614918125 w 258"/>
              <a:gd name="T3" fmla="*/ 952619063 h 564"/>
              <a:gd name="T4" fmla="*/ 561995638 w 258"/>
              <a:gd name="T5" fmla="*/ 1202115325 h 564"/>
              <a:gd name="T6" fmla="*/ 531753763 w 258"/>
              <a:gd name="T7" fmla="*/ 1302921575 h 564"/>
              <a:gd name="T8" fmla="*/ 461189388 w 258"/>
              <a:gd name="T9" fmla="*/ 1368445638 h 564"/>
              <a:gd name="T10" fmla="*/ 367942813 w 258"/>
              <a:gd name="T11" fmla="*/ 1411287500 h 564"/>
              <a:gd name="T12" fmla="*/ 269657513 w 258"/>
              <a:gd name="T13" fmla="*/ 1421368125 h 564"/>
              <a:gd name="T14" fmla="*/ 78125638 w 258"/>
              <a:gd name="T15" fmla="*/ 1355844063 h 564"/>
              <a:gd name="T16" fmla="*/ 0 w 258"/>
              <a:gd name="T17" fmla="*/ 1179433125 h 564"/>
              <a:gd name="T18" fmla="*/ 30241875 w 258"/>
              <a:gd name="T19" fmla="*/ 899696575 h 564"/>
              <a:gd name="T20" fmla="*/ 60483750 w 258"/>
              <a:gd name="T21" fmla="*/ 705643750 h 564"/>
              <a:gd name="T22" fmla="*/ 105846563 w 258"/>
              <a:gd name="T23" fmla="*/ 539313438 h 564"/>
              <a:gd name="T24" fmla="*/ 189012513 w 258"/>
              <a:gd name="T25" fmla="*/ 176410938 h 564"/>
              <a:gd name="T26" fmla="*/ 211693125 w 258"/>
              <a:gd name="T27" fmla="*/ 95765938 h 564"/>
              <a:gd name="T28" fmla="*/ 269657513 w 258"/>
              <a:gd name="T29" fmla="*/ 37803138 h 564"/>
              <a:gd name="T30" fmla="*/ 345262200 w 258"/>
              <a:gd name="T31" fmla="*/ 10080625 h 564"/>
              <a:gd name="T32" fmla="*/ 428426563 w 258"/>
              <a:gd name="T33" fmla="*/ 0 h 564"/>
              <a:gd name="T34" fmla="*/ 584676250 w 258"/>
              <a:gd name="T35" fmla="*/ 57964388 h 564"/>
              <a:gd name="T36" fmla="*/ 650200313 w 258"/>
              <a:gd name="T37" fmla="*/ 199093138 h 564"/>
              <a:gd name="T38" fmla="*/ 650200313 w 258"/>
              <a:gd name="T39" fmla="*/ 199093138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8"/>
              <a:gd name="T61" fmla="*/ 0 h 564"/>
              <a:gd name="T62" fmla="*/ 258 w 258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8" h="564">
                <a:moveTo>
                  <a:pt x="258" y="79"/>
                </a:moveTo>
                <a:lnTo>
                  <a:pt x="244" y="378"/>
                </a:lnTo>
                <a:lnTo>
                  <a:pt x="223" y="477"/>
                </a:lnTo>
                <a:lnTo>
                  <a:pt x="211" y="517"/>
                </a:lnTo>
                <a:lnTo>
                  <a:pt x="183" y="543"/>
                </a:lnTo>
                <a:lnTo>
                  <a:pt x="146" y="560"/>
                </a:lnTo>
                <a:lnTo>
                  <a:pt x="107" y="564"/>
                </a:lnTo>
                <a:lnTo>
                  <a:pt x="31" y="538"/>
                </a:lnTo>
                <a:lnTo>
                  <a:pt x="0" y="468"/>
                </a:lnTo>
                <a:lnTo>
                  <a:pt x="12" y="357"/>
                </a:lnTo>
                <a:lnTo>
                  <a:pt x="24" y="280"/>
                </a:lnTo>
                <a:lnTo>
                  <a:pt x="42" y="214"/>
                </a:lnTo>
                <a:lnTo>
                  <a:pt x="75" y="70"/>
                </a:lnTo>
                <a:lnTo>
                  <a:pt x="84" y="38"/>
                </a:lnTo>
                <a:lnTo>
                  <a:pt x="107" y="15"/>
                </a:lnTo>
                <a:lnTo>
                  <a:pt x="137" y="4"/>
                </a:lnTo>
                <a:lnTo>
                  <a:pt x="170" y="0"/>
                </a:lnTo>
                <a:lnTo>
                  <a:pt x="232" y="23"/>
                </a:lnTo>
                <a:lnTo>
                  <a:pt x="258" y="7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1752600" y="4942285"/>
            <a:ext cx="1354138" cy="201215"/>
          </a:xfrm>
          <a:custGeom>
            <a:avLst/>
            <a:gdLst>
              <a:gd name="T0" fmla="*/ 181451317 w 853"/>
              <a:gd name="T1" fmla="*/ 85685153 h 169"/>
              <a:gd name="T2" fmla="*/ 635079609 w 853"/>
              <a:gd name="T3" fmla="*/ 105846365 h 169"/>
              <a:gd name="T4" fmla="*/ 1033264444 w 853"/>
              <a:gd name="T5" fmla="*/ 73083601 h 169"/>
              <a:gd name="T6" fmla="*/ 1431449279 w 853"/>
              <a:gd name="T7" fmla="*/ 25201516 h 169"/>
              <a:gd name="T8" fmla="*/ 1885077571 w 853"/>
              <a:gd name="T9" fmla="*/ 0 h 169"/>
              <a:gd name="T10" fmla="*/ 2003525752 w 853"/>
              <a:gd name="T11" fmla="*/ 20161212 h 169"/>
              <a:gd name="T12" fmla="*/ 2084170782 w 853"/>
              <a:gd name="T13" fmla="*/ 68043298 h 169"/>
              <a:gd name="T14" fmla="*/ 2147483647 w 853"/>
              <a:gd name="T15" fmla="*/ 214212088 h 169"/>
              <a:gd name="T16" fmla="*/ 2132052975 w 853"/>
              <a:gd name="T17" fmla="*/ 289816635 h 169"/>
              <a:gd name="T18" fmla="*/ 2084170782 w 853"/>
              <a:gd name="T19" fmla="*/ 360380878 h 169"/>
              <a:gd name="T20" fmla="*/ 2003525752 w 853"/>
              <a:gd name="T21" fmla="*/ 408264552 h 169"/>
              <a:gd name="T22" fmla="*/ 1885077571 w 853"/>
              <a:gd name="T23" fmla="*/ 425904819 h 169"/>
              <a:gd name="T24" fmla="*/ 1010583823 w 853"/>
              <a:gd name="T25" fmla="*/ 413304855 h 169"/>
              <a:gd name="T26" fmla="*/ 133569124 w 853"/>
              <a:gd name="T27" fmla="*/ 342740611 h 169"/>
              <a:gd name="T28" fmla="*/ 30241886 w 853"/>
              <a:gd name="T29" fmla="*/ 284776332 h 169"/>
              <a:gd name="T30" fmla="*/ 0 w 853"/>
              <a:gd name="T31" fmla="*/ 194050876 h 169"/>
              <a:gd name="T32" fmla="*/ 17641894 w 853"/>
              <a:gd name="T33" fmla="*/ 148688148 h 169"/>
              <a:gd name="T34" fmla="*/ 57964409 w 853"/>
              <a:gd name="T35" fmla="*/ 113406026 h 169"/>
              <a:gd name="T36" fmla="*/ 181451317 w 853"/>
              <a:gd name="T37" fmla="*/ 85685153 h 169"/>
              <a:gd name="T38" fmla="*/ 181451317 w 853"/>
              <a:gd name="T39" fmla="*/ 85685153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4"/>
                </a:moveTo>
                <a:lnTo>
                  <a:pt x="252" y="42"/>
                </a:lnTo>
                <a:lnTo>
                  <a:pt x="410" y="29"/>
                </a:lnTo>
                <a:lnTo>
                  <a:pt x="568" y="10"/>
                </a:lnTo>
                <a:lnTo>
                  <a:pt x="748" y="0"/>
                </a:lnTo>
                <a:lnTo>
                  <a:pt x="795" y="8"/>
                </a:lnTo>
                <a:lnTo>
                  <a:pt x="827" y="27"/>
                </a:lnTo>
                <a:lnTo>
                  <a:pt x="853" y="85"/>
                </a:lnTo>
                <a:lnTo>
                  <a:pt x="846" y="115"/>
                </a:lnTo>
                <a:lnTo>
                  <a:pt x="827" y="143"/>
                </a:lnTo>
                <a:lnTo>
                  <a:pt x="795" y="162"/>
                </a:lnTo>
                <a:lnTo>
                  <a:pt x="748" y="169"/>
                </a:lnTo>
                <a:lnTo>
                  <a:pt x="401" y="164"/>
                </a:lnTo>
                <a:lnTo>
                  <a:pt x="53" y="136"/>
                </a:lnTo>
                <a:lnTo>
                  <a:pt x="12" y="113"/>
                </a:lnTo>
                <a:lnTo>
                  <a:pt x="0" y="77"/>
                </a:lnTo>
                <a:lnTo>
                  <a:pt x="7" y="59"/>
                </a:lnTo>
                <a:lnTo>
                  <a:pt x="23" y="45"/>
                </a:lnTo>
                <a:lnTo>
                  <a:pt x="72" y="34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3505201" y="4904185"/>
            <a:ext cx="1465263" cy="239315"/>
          </a:xfrm>
          <a:custGeom>
            <a:avLst/>
            <a:gdLst>
              <a:gd name="T0" fmla="*/ 287297911 w 923"/>
              <a:gd name="T1" fmla="*/ 0 h 201"/>
              <a:gd name="T2" fmla="*/ 929938767 w 923"/>
              <a:gd name="T3" fmla="*/ 57962709 h 201"/>
              <a:gd name="T4" fmla="*/ 1565018359 w 923"/>
              <a:gd name="T5" fmla="*/ 80644874 h 201"/>
              <a:gd name="T6" fmla="*/ 2061488516 w 923"/>
              <a:gd name="T7" fmla="*/ 80644874 h 201"/>
              <a:gd name="T8" fmla="*/ 2147483647 w 923"/>
              <a:gd name="T9" fmla="*/ 100806092 h 201"/>
              <a:gd name="T10" fmla="*/ 2147483647 w 923"/>
              <a:gd name="T11" fmla="*/ 148688192 h 201"/>
              <a:gd name="T12" fmla="*/ 2147483647 w 923"/>
              <a:gd name="T13" fmla="*/ 294857025 h 201"/>
              <a:gd name="T14" fmla="*/ 2147483647 w 923"/>
              <a:gd name="T15" fmla="*/ 375501899 h 201"/>
              <a:gd name="T16" fmla="*/ 2147483647 w 923"/>
              <a:gd name="T17" fmla="*/ 441025859 h 201"/>
              <a:gd name="T18" fmla="*/ 2147483647 w 923"/>
              <a:gd name="T19" fmla="*/ 488909546 h 201"/>
              <a:gd name="T20" fmla="*/ 2061488516 w 923"/>
              <a:gd name="T21" fmla="*/ 506549819 h 201"/>
              <a:gd name="T22" fmla="*/ 1565018359 w 923"/>
              <a:gd name="T23" fmla="*/ 506549819 h 201"/>
              <a:gd name="T24" fmla="*/ 899696882 w 923"/>
              <a:gd name="T25" fmla="*/ 483869242 h 201"/>
              <a:gd name="T26" fmla="*/ 234375405 w 923"/>
              <a:gd name="T27" fmla="*/ 423385587 h 201"/>
              <a:gd name="T28" fmla="*/ 123488492 w 923"/>
              <a:gd name="T29" fmla="*/ 398184064 h 201"/>
              <a:gd name="T30" fmla="*/ 47883779 w 923"/>
              <a:gd name="T31" fmla="*/ 342740713 h 201"/>
              <a:gd name="T32" fmla="*/ 0 w 923"/>
              <a:gd name="T33" fmla="*/ 191531575 h 201"/>
              <a:gd name="T34" fmla="*/ 25201571 w 923"/>
              <a:gd name="T35" fmla="*/ 113406060 h 201"/>
              <a:gd name="T36" fmla="*/ 83165978 w 923"/>
              <a:gd name="T37" fmla="*/ 47882100 h 201"/>
              <a:gd name="T38" fmla="*/ 171370683 w 923"/>
              <a:gd name="T39" fmla="*/ 10080609 h 201"/>
              <a:gd name="T40" fmla="*/ 287297911 w 923"/>
              <a:gd name="T41" fmla="*/ 0 h 201"/>
              <a:gd name="T42" fmla="*/ 287297911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3"/>
                </a:lnTo>
                <a:lnTo>
                  <a:pt x="621" y="32"/>
                </a:lnTo>
                <a:lnTo>
                  <a:pt x="818" y="32"/>
                </a:lnTo>
                <a:lnTo>
                  <a:pt x="865" y="40"/>
                </a:lnTo>
                <a:lnTo>
                  <a:pt x="897" y="59"/>
                </a:lnTo>
                <a:lnTo>
                  <a:pt x="923" y="117"/>
                </a:lnTo>
                <a:lnTo>
                  <a:pt x="916" y="149"/>
                </a:lnTo>
                <a:lnTo>
                  <a:pt x="897" y="175"/>
                </a:lnTo>
                <a:lnTo>
                  <a:pt x="865" y="194"/>
                </a:lnTo>
                <a:lnTo>
                  <a:pt x="818" y="201"/>
                </a:lnTo>
                <a:lnTo>
                  <a:pt x="621" y="201"/>
                </a:lnTo>
                <a:lnTo>
                  <a:pt x="357" y="192"/>
                </a:lnTo>
                <a:lnTo>
                  <a:pt x="93" y="168"/>
                </a:lnTo>
                <a:lnTo>
                  <a:pt x="49" y="158"/>
                </a:lnTo>
                <a:lnTo>
                  <a:pt x="19" y="136"/>
                </a:lnTo>
                <a:lnTo>
                  <a:pt x="0" y="76"/>
                </a:lnTo>
                <a:lnTo>
                  <a:pt x="10" y="45"/>
                </a:lnTo>
                <a:lnTo>
                  <a:pt x="33" y="19"/>
                </a:lnTo>
                <a:lnTo>
                  <a:pt x="68" y="4"/>
                </a:lnTo>
                <a:lnTo>
                  <a:pt x="114" y="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5715001" y="4919662"/>
            <a:ext cx="1304925" cy="223838"/>
          </a:xfrm>
          <a:custGeom>
            <a:avLst/>
            <a:gdLst>
              <a:gd name="T0" fmla="*/ 133569075 w 822"/>
              <a:gd name="T1" fmla="*/ 98286888 h 188"/>
              <a:gd name="T2" fmla="*/ 647680950 w 822"/>
              <a:gd name="T3" fmla="*/ 55443438 h 188"/>
              <a:gd name="T4" fmla="*/ 887095000 w 822"/>
              <a:gd name="T5" fmla="*/ 17641888 h 188"/>
              <a:gd name="T6" fmla="*/ 1161792825 w 822"/>
              <a:gd name="T7" fmla="*/ 0 h 188"/>
              <a:gd name="T8" fmla="*/ 1552416250 w 822"/>
              <a:gd name="T9" fmla="*/ 22682200 h 188"/>
              <a:gd name="T10" fmla="*/ 1925399375 w 822"/>
              <a:gd name="T11" fmla="*/ 103327200 h 188"/>
              <a:gd name="T12" fmla="*/ 2013605638 w 822"/>
              <a:gd name="T13" fmla="*/ 146169063 h 188"/>
              <a:gd name="T14" fmla="*/ 2066528125 w 822"/>
              <a:gd name="T15" fmla="*/ 204133450 h 188"/>
              <a:gd name="T16" fmla="*/ 2071568438 w 822"/>
              <a:gd name="T17" fmla="*/ 340221888 h 188"/>
              <a:gd name="T18" fmla="*/ 2031245938 w 822"/>
              <a:gd name="T19" fmla="*/ 405745950 h 188"/>
              <a:gd name="T20" fmla="*/ 1965721875 w 822"/>
              <a:gd name="T21" fmla="*/ 448587813 h 188"/>
              <a:gd name="T22" fmla="*/ 1880036563 w 822"/>
              <a:gd name="T23" fmla="*/ 473789375 h 188"/>
              <a:gd name="T24" fmla="*/ 1779230313 w 822"/>
              <a:gd name="T25" fmla="*/ 463708750 h 188"/>
              <a:gd name="T26" fmla="*/ 1469251888 w 822"/>
              <a:gd name="T27" fmla="*/ 410786263 h 188"/>
              <a:gd name="T28" fmla="*/ 1154231563 w 822"/>
              <a:gd name="T29" fmla="*/ 403225000 h 188"/>
              <a:gd name="T30" fmla="*/ 635079375 w 822"/>
              <a:gd name="T31" fmla="*/ 360383138 h 188"/>
              <a:gd name="T32" fmla="*/ 395665325 w 822"/>
              <a:gd name="T33" fmla="*/ 327620313 h 188"/>
              <a:gd name="T34" fmla="*/ 115927188 w 822"/>
              <a:gd name="T35" fmla="*/ 302418750 h 188"/>
              <a:gd name="T36" fmla="*/ 22682200 w 822"/>
              <a:gd name="T37" fmla="*/ 269657513 h 188"/>
              <a:gd name="T38" fmla="*/ 0 w 822"/>
              <a:gd name="T39" fmla="*/ 194052825 h 188"/>
              <a:gd name="T40" fmla="*/ 32762825 w 822"/>
              <a:gd name="T41" fmla="*/ 128528763 h 188"/>
              <a:gd name="T42" fmla="*/ 133569075 w 822"/>
              <a:gd name="T43" fmla="*/ 98286888 h 188"/>
              <a:gd name="T44" fmla="*/ 133569075 w 822"/>
              <a:gd name="T45" fmla="*/ 98286888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2"/>
                </a:lnTo>
                <a:lnTo>
                  <a:pt x="352" y="7"/>
                </a:lnTo>
                <a:lnTo>
                  <a:pt x="461" y="0"/>
                </a:lnTo>
                <a:lnTo>
                  <a:pt x="616" y="9"/>
                </a:lnTo>
                <a:lnTo>
                  <a:pt x="764" y="41"/>
                </a:lnTo>
                <a:lnTo>
                  <a:pt x="799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1"/>
                </a:lnTo>
                <a:lnTo>
                  <a:pt x="780" y="178"/>
                </a:lnTo>
                <a:lnTo>
                  <a:pt x="746" y="188"/>
                </a:lnTo>
                <a:lnTo>
                  <a:pt x="706" y="184"/>
                </a:lnTo>
                <a:lnTo>
                  <a:pt x="583" y="163"/>
                </a:lnTo>
                <a:lnTo>
                  <a:pt x="458" y="160"/>
                </a:lnTo>
                <a:lnTo>
                  <a:pt x="252" y="143"/>
                </a:lnTo>
                <a:lnTo>
                  <a:pt x="157" y="130"/>
                </a:lnTo>
                <a:lnTo>
                  <a:pt x="46" y="120"/>
                </a:lnTo>
                <a:lnTo>
                  <a:pt x="9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8458201" y="1028700"/>
            <a:ext cx="379413" cy="740569"/>
          </a:xfrm>
          <a:custGeom>
            <a:avLst/>
            <a:gdLst>
              <a:gd name="T0" fmla="*/ 602318931 w 239"/>
              <a:gd name="T1" fmla="*/ 241935000 h 622"/>
              <a:gd name="T2" fmla="*/ 559475425 w 239"/>
              <a:gd name="T3" fmla="*/ 534273125 h 622"/>
              <a:gd name="T4" fmla="*/ 506552868 w 239"/>
              <a:gd name="T5" fmla="*/ 798890325 h 622"/>
              <a:gd name="T6" fmla="*/ 488910957 w 239"/>
              <a:gd name="T7" fmla="*/ 1358365013 h 622"/>
              <a:gd name="T8" fmla="*/ 483870638 w 239"/>
              <a:gd name="T9" fmla="*/ 1439010013 h 622"/>
              <a:gd name="T10" fmla="*/ 438507765 w 239"/>
              <a:gd name="T11" fmla="*/ 1504534075 h 622"/>
              <a:gd name="T12" fmla="*/ 367943297 w 239"/>
              <a:gd name="T13" fmla="*/ 1547375938 h 622"/>
              <a:gd name="T14" fmla="*/ 284778825 w 239"/>
              <a:gd name="T15" fmla="*/ 1567537188 h 622"/>
              <a:gd name="T16" fmla="*/ 123488613 w 239"/>
              <a:gd name="T17" fmla="*/ 1534775950 h 622"/>
              <a:gd name="T18" fmla="*/ 27722549 w 239"/>
              <a:gd name="T19" fmla="*/ 1396166563 h 622"/>
              <a:gd name="T20" fmla="*/ 0 w 239"/>
              <a:gd name="T21" fmla="*/ 803930638 h 622"/>
              <a:gd name="T22" fmla="*/ 40322553 w 239"/>
              <a:gd name="T23" fmla="*/ 211693125 h 622"/>
              <a:gd name="T24" fmla="*/ 75604787 w 239"/>
              <a:gd name="T25" fmla="*/ 113407825 h 622"/>
              <a:gd name="T26" fmla="*/ 138609570 w 239"/>
              <a:gd name="T27" fmla="*/ 47883763 h 622"/>
              <a:gd name="T28" fmla="*/ 234375634 w 239"/>
              <a:gd name="T29" fmla="*/ 10080625 h 622"/>
              <a:gd name="T30" fmla="*/ 337701383 w 239"/>
              <a:gd name="T31" fmla="*/ 0 h 622"/>
              <a:gd name="T32" fmla="*/ 524193191 w 239"/>
              <a:gd name="T33" fmla="*/ 65524063 h 622"/>
              <a:gd name="T34" fmla="*/ 602318931 w 239"/>
              <a:gd name="T35" fmla="*/ 241935000 h 622"/>
              <a:gd name="T36" fmla="*/ 602318931 w 239"/>
              <a:gd name="T37" fmla="*/ 241935000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1" y="317"/>
                </a:lnTo>
                <a:lnTo>
                  <a:pt x="194" y="539"/>
                </a:lnTo>
                <a:lnTo>
                  <a:pt x="192" y="571"/>
                </a:lnTo>
                <a:lnTo>
                  <a:pt x="174" y="597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4"/>
                </a:lnTo>
                <a:lnTo>
                  <a:pt x="30" y="45"/>
                </a:lnTo>
                <a:lnTo>
                  <a:pt x="55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8534401" y="3257550"/>
            <a:ext cx="377825" cy="644129"/>
          </a:xfrm>
          <a:custGeom>
            <a:avLst/>
            <a:gdLst>
              <a:gd name="T0" fmla="*/ 453628125 w 238"/>
              <a:gd name="T1" fmla="*/ 156249778 h 541"/>
              <a:gd name="T2" fmla="*/ 599797188 w 238"/>
              <a:gd name="T3" fmla="*/ 1202116025 h 541"/>
              <a:gd name="T4" fmla="*/ 554434375 w 238"/>
              <a:gd name="T5" fmla="*/ 1287801387 h 541"/>
              <a:gd name="T6" fmla="*/ 519152188 w 238"/>
              <a:gd name="T7" fmla="*/ 1320562644 h 541"/>
              <a:gd name="T8" fmla="*/ 478829688 w 238"/>
              <a:gd name="T9" fmla="*/ 1345764221 h 541"/>
              <a:gd name="T10" fmla="*/ 284778450 w 238"/>
              <a:gd name="T11" fmla="*/ 1363406119 h 541"/>
              <a:gd name="T12" fmla="*/ 120967500 w 238"/>
              <a:gd name="T13" fmla="*/ 1282761072 h 541"/>
              <a:gd name="T14" fmla="*/ 85685313 w 238"/>
              <a:gd name="T15" fmla="*/ 1207156340 h 541"/>
              <a:gd name="T16" fmla="*/ 85685313 w 238"/>
              <a:gd name="T17" fmla="*/ 1113909711 h 541"/>
              <a:gd name="T18" fmla="*/ 120967500 w 238"/>
              <a:gd name="T19" fmla="*/ 877014886 h 541"/>
              <a:gd name="T20" fmla="*/ 103327200 w 238"/>
              <a:gd name="T21" fmla="*/ 662802273 h 541"/>
              <a:gd name="T22" fmla="*/ 50403125 w 238"/>
              <a:gd name="T23" fmla="*/ 453628389 h 541"/>
              <a:gd name="T24" fmla="*/ 0 w 238"/>
              <a:gd name="T25" fmla="*/ 214214200 h 541"/>
              <a:gd name="T26" fmla="*/ 5040313 w 238"/>
              <a:gd name="T27" fmla="*/ 133569153 h 541"/>
              <a:gd name="T28" fmla="*/ 45362813 w 238"/>
              <a:gd name="T29" fmla="*/ 65524101 h 541"/>
              <a:gd name="T30" fmla="*/ 110886875 w 238"/>
              <a:gd name="T31" fmla="*/ 22682213 h 541"/>
              <a:gd name="T32" fmla="*/ 191531875 w 238"/>
              <a:gd name="T33" fmla="*/ 0 h 541"/>
              <a:gd name="T34" fmla="*/ 355342825 w 238"/>
              <a:gd name="T35" fmla="*/ 22682213 h 541"/>
              <a:gd name="T36" fmla="*/ 453628125 w 238"/>
              <a:gd name="T37" fmla="*/ 156249778 h 541"/>
              <a:gd name="T38" fmla="*/ 453628125 w 238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0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0" y="180"/>
                </a:lnTo>
                <a:lnTo>
                  <a:pt x="0" y="85"/>
                </a:lnTo>
                <a:lnTo>
                  <a:pt x="2" y="53"/>
                </a:lnTo>
                <a:lnTo>
                  <a:pt x="18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6080126" y="239317"/>
            <a:ext cx="1158875" cy="192881"/>
          </a:xfrm>
          <a:custGeom>
            <a:avLst/>
            <a:gdLst>
              <a:gd name="T0" fmla="*/ 158770638 w 730"/>
              <a:gd name="T1" fmla="*/ 108367513 h 162"/>
              <a:gd name="T2" fmla="*/ 869454700 w 730"/>
              <a:gd name="T3" fmla="*/ 52924075 h 162"/>
              <a:gd name="T4" fmla="*/ 1209675000 w 730"/>
              <a:gd name="T5" fmla="*/ 20161250 h 162"/>
              <a:gd name="T6" fmla="*/ 1587698438 w 730"/>
              <a:gd name="T7" fmla="*/ 0 h 162"/>
              <a:gd name="T8" fmla="*/ 1693545000 w 730"/>
              <a:gd name="T9" fmla="*/ 20161250 h 162"/>
              <a:gd name="T10" fmla="*/ 1774190000 w 730"/>
              <a:gd name="T11" fmla="*/ 65524063 h 162"/>
              <a:gd name="T12" fmla="*/ 1839714063 w 730"/>
              <a:gd name="T13" fmla="*/ 204133450 h 162"/>
              <a:gd name="T14" fmla="*/ 1822073763 w 730"/>
              <a:gd name="T15" fmla="*/ 279738138 h 162"/>
              <a:gd name="T16" fmla="*/ 1774190000 w 730"/>
              <a:gd name="T17" fmla="*/ 340221888 h 162"/>
              <a:gd name="T18" fmla="*/ 1693545000 w 730"/>
              <a:gd name="T19" fmla="*/ 388104063 h 162"/>
              <a:gd name="T20" fmla="*/ 1587698438 w 730"/>
              <a:gd name="T21" fmla="*/ 408265313 h 162"/>
              <a:gd name="T22" fmla="*/ 158770638 w 730"/>
              <a:gd name="T23" fmla="*/ 365423450 h 162"/>
              <a:gd name="T24" fmla="*/ 35282188 w 730"/>
              <a:gd name="T25" fmla="*/ 322580000 h 162"/>
              <a:gd name="T26" fmla="*/ 0 w 730"/>
              <a:gd name="T27" fmla="*/ 236894688 h 162"/>
              <a:gd name="T28" fmla="*/ 35282188 w 730"/>
              <a:gd name="T29" fmla="*/ 146169063 h 162"/>
              <a:gd name="T30" fmla="*/ 88206263 w 730"/>
              <a:gd name="T31" fmla="*/ 118448138 h 162"/>
              <a:gd name="T32" fmla="*/ 158770638 w 730"/>
              <a:gd name="T33" fmla="*/ 108367513 h 162"/>
              <a:gd name="T34" fmla="*/ 158770638 w 730"/>
              <a:gd name="T35" fmla="*/ 108367513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1"/>
                </a:lnTo>
                <a:lnTo>
                  <a:pt x="480" y="8"/>
                </a:lnTo>
                <a:lnTo>
                  <a:pt x="630" y="0"/>
                </a:lnTo>
                <a:lnTo>
                  <a:pt x="672" y="8"/>
                </a:lnTo>
                <a:lnTo>
                  <a:pt x="704" y="26"/>
                </a:lnTo>
                <a:lnTo>
                  <a:pt x="730" y="81"/>
                </a:lnTo>
                <a:lnTo>
                  <a:pt x="723" y="111"/>
                </a:lnTo>
                <a:lnTo>
                  <a:pt x="704" y="135"/>
                </a:lnTo>
                <a:lnTo>
                  <a:pt x="672" y="154"/>
                </a:lnTo>
                <a:lnTo>
                  <a:pt x="630" y="162"/>
                </a:lnTo>
                <a:lnTo>
                  <a:pt x="63" y="145"/>
                </a:lnTo>
                <a:lnTo>
                  <a:pt x="14" y="128"/>
                </a:lnTo>
                <a:lnTo>
                  <a:pt x="0" y="94"/>
                </a:lnTo>
                <a:lnTo>
                  <a:pt x="14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Freeform 10"/>
          <p:cNvSpPr>
            <a:spLocks/>
          </p:cNvSpPr>
          <p:nvPr/>
        </p:nvSpPr>
        <p:spPr bwMode="auto">
          <a:xfrm>
            <a:off x="2354264" y="219075"/>
            <a:ext cx="1368425" cy="229791"/>
          </a:xfrm>
          <a:custGeom>
            <a:avLst/>
            <a:gdLst>
              <a:gd name="T0" fmla="*/ 204133450 w 862"/>
              <a:gd name="T1" fmla="*/ 88206406 h 193"/>
              <a:gd name="T2" fmla="*/ 677922825 w 862"/>
              <a:gd name="T3" fmla="*/ 27722558 h 193"/>
              <a:gd name="T4" fmla="*/ 1096268763 w 862"/>
              <a:gd name="T5" fmla="*/ 0 h 193"/>
              <a:gd name="T6" fmla="*/ 1524695325 w 862"/>
              <a:gd name="T7" fmla="*/ 7561275 h 193"/>
              <a:gd name="T8" fmla="*/ 1990923438 w 862"/>
              <a:gd name="T9" fmla="*/ 70564490 h 193"/>
              <a:gd name="T10" fmla="*/ 2089210325 w 862"/>
              <a:gd name="T11" fmla="*/ 103327369 h 193"/>
              <a:gd name="T12" fmla="*/ 2147483647 w 862"/>
              <a:gd name="T13" fmla="*/ 161290263 h 193"/>
              <a:gd name="T14" fmla="*/ 2147483647 w 862"/>
              <a:gd name="T15" fmla="*/ 297378923 h 193"/>
              <a:gd name="T16" fmla="*/ 2137092500 w 862"/>
              <a:gd name="T17" fmla="*/ 362903092 h 193"/>
              <a:gd name="T18" fmla="*/ 2079129700 w 862"/>
              <a:gd name="T19" fmla="*/ 410786933 h 193"/>
              <a:gd name="T20" fmla="*/ 1995963750 w 862"/>
              <a:gd name="T21" fmla="*/ 438507903 h 193"/>
              <a:gd name="T22" fmla="*/ 1892638138 w 862"/>
              <a:gd name="T23" fmla="*/ 438507903 h 193"/>
              <a:gd name="T24" fmla="*/ 1471771250 w 862"/>
              <a:gd name="T25" fmla="*/ 388104696 h 193"/>
              <a:gd name="T26" fmla="*/ 1091228450 w 862"/>
              <a:gd name="T27" fmla="*/ 393145017 h 193"/>
              <a:gd name="T28" fmla="*/ 292338125 w 862"/>
              <a:gd name="T29" fmla="*/ 486391744 h 193"/>
              <a:gd name="T30" fmla="*/ 181451250 w 862"/>
              <a:gd name="T31" fmla="*/ 486391744 h 193"/>
              <a:gd name="T32" fmla="*/ 93246575 w 862"/>
              <a:gd name="T33" fmla="*/ 453628865 h 193"/>
              <a:gd name="T34" fmla="*/ 5040313 w 862"/>
              <a:gd name="T35" fmla="*/ 325101481 h 193"/>
              <a:gd name="T36" fmla="*/ 0 w 862"/>
              <a:gd name="T37" fmla="*/ 287298281 h 193"/>
              <a:gd name="T38" fmla="*/ 5040313 w 862"/>
              <a:gd name="T39" fmla="*/ 249496670 h 193"/>
              <a:gd name="T40" fmla="*/ 35282188 w 862"/>
              <a:gd name="T41" fmla="*/ 178932180 h 193"/>
              <a:gd name="T42" fmla="*/ 105846563 w 862"/>
              <a:gd name="T43" fmla="*/ 120967697 h 193"/>
              <a:gd name="T44" fmla="*/ 204133450 w 862"/>
              <a:gd name="T45" fmla="*/ 88206406 h 193"/>
              <a:gd name="T46" fmla="*/ 204133450 w 862"/>
              <a:gd name="T47" fmla="*/ 88206406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5"/>
                </a:moveTo>
                <a:lnTo>
                  <a:pt x="269" y="11"/>
                </a:lnTo>
                <a:lnTo>
                  <a:pt x="435" y="0"/>
                </a:lnTo>
                <a:lnTo>
                  <a:pt x="605" y="3"/>
                </a:lnTo>
                <a:lnTo>
                  <a:pt x="790" y="28"/>
                </a:lnTo>
                <a:lnTo>
                  <a:pt x="829" y="41"/>
                </a:lnTo>
                <a:lnTo>
                  <a:pt x="853" y="64"/>
                </a:lnTo>
                <a:lnTo>
                  <a:pt x="862" y="118"/>
                </a:lnTo>
                <a:lnTo>
                  <a:pt x="848" y="144"/>
                </a:lnTo>
                <a:lnTo>
                  <a:pt x="825" y="163"/>
                </a:lnTo>
                <a:lnTo>
                  <a:pt x="792" y="174"/>
                </a:lnTo>
                <a:lnTo>
                  <a:pt x="751" y="174"/>
                </a:lnTo>
                <a:lnTo>
                  <a:pt x="584" y="154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8"/>
                </a:lnTo>
                <a:lnTo>
                  <a:pt x="81" y="35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4141788" y="225029"/>
            <a:ext cx="1357312" cy="201215"/>
          </a:xfrm>
          <a:custGeom>
            <a:avLst/>
            <a:gdLst>
              <a:gd name="T0" fmla="*/ 226813979 w 855"/>
              <a:gd name="T1" fmla="*/ 0 h 169"/>
              <a:gd name="T2" fmla="*/ 1081145839 w 855"/>
              <a:gd name="T3" fmla="*/ 25201516 h 169"/>
              <a:gd name="T4" fmla="*/ 1927918027 w 855"/>
              <a:gd name="T5" fmla="*/ 47882086 h 169"/>
              <a:gd name="T6" fmla="*/ 2026204879 w 855"/>
              <a:gd name="T7" fmla="*/ 63002995 h 169"/>
              <a:gd name="T8" fmla="*/ 2096769228 w 855"/>
              <a:gd name="T9" fmla="*/ 105846365 h 169"/>
              <a:gd name="T10" fmla="*/ 2147483647 w 855"/>
              <a:gd name="T11" fmla="*/ 236894246 h 169"/>
              <a:gd name="T12" fmla="*/ 2142132023 w 855"/>
              <a:gd name="T13" fmla="*/ 304937544 h 169"/>
              <a:gd name="T14" fmla="*/ 2096769228 w 855"/>
              <a:gd name="T15" fmla="*/ 365421181 h 169"/>
              <a:gd name="T16" fmla="*/ 2026204879 w 855"/>
              <a:gd name="T17" fmla="*/ 408264552 h 169"/>
              <a:gd name="T18" fmla="*/ 1927918027 w 855"/>
              <a:gd name="T19" fmla="*/ 425904819 h 169"/>
              <a:gd name="T20" fmla="*/ 1081145839 w 855"/>
              <a:gd name="T21" fmla="*/ 398183945 h 169"/>
              <a:gd name="T22" fmla="*/ 226813979 w 855"/>
              <a:gd name="T23" fmla="*/ 375501788 h 169"/>
              <a:gd name="T24" fmla="*/ 128527128 w 855"/>
              <a:gd name="T25" fmla="*/ 360380878 h 169"/>
              <a:gd name="T26" fmla="*/ 57962779 w 855"/>
              <a:gd name="T27" fmla="*/ 317539096 h 169"/>
              <a:gd name="T28" fmla="*/ 0 w 855"/>
              <a:gd name="T29" fmla="*/ 186491215 h 169"/>
              <a:gd name="T30" fmla="*/ 12599983 w 855"/>
              <a:gd name="T31" fmla="*/ 118446329 h 169"/>
              <a:gd name="T32" fmla="*/ 57962779 w 855"/>
              <a:gd name="T33" fmla="*/ 57962692 h 169"/>
              <a:gd name="T34" fmla="*/ 128527128 w 855"/>
              <a:gd name="T35" fmla="*/ 15120909 h 169"/>
              <a:gd name="T36" fmla="*/ 226813979 w 855"/>
              <a:gd name="T37" fmla="*/ 0 h 169"/>
              <a:gd name="T38" fmla="*/ 226813979 w 855"/>
              <a:gd name="T39" fmla="*/ 0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5"/>
              <a:gd name="T61" fmla="*/ 0 h 169"/>
              <a:gd name="T62" fmla="*/ 855 w 855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5" h="169">
                <a:moveTo>
                  <a:pt x="90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2" y="42"/>
                </a:lnTo>
                <a:lnTo>
                  <a:pt x="855" y="94"/>
                </a:lnTo>
                <a:lnTo>
                  <a:pt x="850" y="121"/>
                </a:lnTo>
                <a:lnTo>
                  <a:pt x="832" y="145"/>
                </a:lnTo>
                <a:lnTo>
                  <a:pt x="804" y="162"/>
                </a:lnTo>
                <a:lnTo>
                  <a:pt x="765" y="169"/>
                </a:lnTo>
                <a:lnTo>
                  <a:pt x="429" y="158"/>
                </a:lnTo>
                <a:lnTo>
                  <a:pt x="90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0" y="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>
            <a:off x="381001" y="971550"/>
            <a:ext cx="371475" cy="987029"/>
          </a:xfrm>
          <a:custGeom>
            <a:avLst/>
            <a:gdLst>
              <a:gd name="T0" fmla="*/ 589716563 w 234"/>
              <a:gd name="T1" fmla="*/ 214214156 h 829"/>
              <a:gd name="T2" fmla="*/ 531753763 w 234"/>
              <a:gd name="T3" fmla="*/ 672882768 h 829"/>
              <a:gd name="T4" fmla="*/ 491431263 w 234"/>
              <a:gd name="T5" fmla="*/ 882055023 h 829"/>
              <a:gd name="T6" fmla="*/ 451108763 w 234"/>
              <a:gd name="T7" fmla="*/ 1081148236 h 829"/>
              <a:gd name="T8" fmla="*/ 345262200 w 234"/>
              <a:gd name="T9" fmla="*/ 1945561364 h 829"/>
              <a:gd name="T10" fmla="*/ 327620313 w 234"/>
              <a:gd name="T11" fmla="*/ 2008566088 h 829"/>
              <a:gd name="T12" fmla="*/ 287297813 w 234"/>
              <a:gd name="T13" fmla="*/ 2051407967 h 829"/>
              <a:gd name="T14" fmla="*/ 168851263 w 234"/>
              <a:gd name="T15" fmla="*/ 2089211119 h 829"/>
              <a:gd name="T16" fmla="*/ 52924075 w 234"/>
              <a:gd name="T17" fmla="*/ 2051407967 h 829"/>
              <a:gd name="T18" fmla="*/ 0 w 234"/>
              <a:gd name="T19" fmla="*/ 1945561364 h 829"/>
              <a:gd name="T20" fmla="*/ 30241875 w 234"/>
              <a:gd name="T21" fmla="*/ 1071067607 h 829"/>
              <a:gd name="T22" fmla="*/ 88206263 w 234"/>
              <a:gd name="T23" fmla="*/ 189012584 h 829"/>
              <a:gd name="T24" fmla="*/ 115927188 w 234"/>
              <a:gd name="T25" fmla="*/ 103327239 h 829"/>
              <a:gd name="T26" fmla="*/ 181451250 w 234"/>
              <a:gd name="T27" fmla="*/ 42843466 h 829"/>
              <a:gd name="T28" fmla="*/ 262096250 w 234"/>
              <a:gd name="T29" fmla="*/ 10080629 h 829"/>
              <a:gd name="T30" fmla="*/ 350302513 w 234"/>
              <a:gd name="T31" fmla="*/ 0 h 829"/>
              <a:gd name="T32" fmla="*/ 519152188 w 234"/>
              <a:gd name="T33" fmla="*/ 57964410 h 829"/>
              <a:gd name="T34" fmla="*/ 589716563 w 234"/>
              <a:gd name="T35" fmla="*/ 214214156 h 829"/>
              <a:gd name="T36" fmla="*/ 589716563 w 234"/>
              <a:gd name="T37" fmla="*/ 214214156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2"/>
                </a:lnTo>
                <a:lnTo>
                  <a:pt x="130" y="797"/>
                </a:lnTo>
                <a:lnTo>
                  <a:pt x="114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2"/>
                </a:lnTo>
                <a:lnTo>
                  <a:pt x="12" y="425"/>
                </a:lnTo>
                <a:lnTo>
                  <a:pt x="35" y="75"/>
                </a:lnTo>
                <a:lnTo>
                  <a:pt x="46" y="41"/>
                </a:lnTo>
                <a:lnTo>
                  <a:pt x="72" y="17"/>
                </a:lnTo>
                <a:lnTo>
                  <a:pt x="104" y="4"/>
                </a:lnTo>
                <a:lnTo>
                  <a:pt x="139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0" y="4382691"/>
            <a:ext cx="1287463" cy="760809"/>
          </a:xfrm>
          <a:custGeom>
            <a:avLst/>
            <a:gdLst>
              <a:gd name="T0" fmla="*/ 52924096 w 811"/>
              <a:gd name="T1" fmla="*/ 680441852 h 639"/>
              <a:gd name="T2" fmla="*/ 70564402 w 811"/>
              <a:gd name="T3" fmla="*/ 637598423 h 639"/>
              <a:gd name="T4" fmla="*/ 136088490 w 811"/>
              <a:gd name="T5" fmla="*/ 604837202 h 639"/>
              <a:gd name="T6" fmla="*/ 327620440 w 811"/>
              <a:gd name="T7" fmla="*/ 554434102 h 639"/>
              <a:gd name="T8" fmla="*/ 713205289 w 811"/>
              <a:gd name="T9" fmla="*/ 506550363 h 639"/>
              <a:gd name="T10" fmla="*/ 761087483 w 811"/>
              <a:gd name="T11" fmla="*/ 320058892 h 639"/>
              <a:gd name="T12" fmla="*/ 801409999 w 811"/>
              <a:gd name="T13" fmla="*/ 163809282 h 639"/>
              <a:gd name="T14" fmla="*/ 841732514 w 811"/>
              <a:gd name="T15" fmla="*/ 98285252 h 639"/>
              <a:gd name="T16" fmla="*/ 889616295 w 811"/>
              <a:gd name="T17" fmla="*/ 50403100 h 639"/>
              <a:gd name="T18" fmla="*/ 965221012 w 811"/>
              <a:gd name="T19" fmla="*/ 0 h 639"/>
              <a:gd name="T20" fmla="*/ 1028224149 w 811"/>
              <a:gd name="T21" fmla="*/ 0 h 639"/>
              <a:gd name="T22" fmla="*/ 1086188559 w 811"/>
              <a:gd name="T23" fmla="*/ 45362790 h 639"/>
              <a:gd name="T24" fmla="*/ 1197075477 w 811"/>
              <a:gd name="T25" fmla="*/ 226813951 h 639"/>
              <a:gd name="T26" fmla="*/ 1267639880 w 811"/>
              <a:gd name="T27" fmla="*/ 340220132 h 639"/>
              <a:gd name="T28" fmla="*/ 1343244597 w 811"/>
              <a:gd name="T29" fmla="*/ 453627901 h 639"/>
              <a:gd name="T30" fmla="*/ 1577618425 w 811"/>
              <a:gd name="T31" fmla="*/ 420865093 h 639"/>
              <a:gd name="T32" fmla="*/ 1776711640 w 811"/>
              <a:gd name="T33" fmla="*/ 388103871 h 639"/>
              <a:gd name="T34" fmla="*/ 2021166097 w 811"/>
              <a:gd name="T35" fmla="*/ 388103871 h 639"/>
              <a:gd name="T36" fmla="*/ 2043848306 w 811"/>
              <a:gd name="T37" fmla="*/ 425905403 h 639"/>
              <a:gd name="T38" fmla="*/ 1990924211 w 811"/>
              <a:gd name="T39" fmla="*/ 506550363 h 639"/>
              <a:gd name="T40" fmla="*/ 1932961388 w 811"/>
              <a:gd name="T41" fmla="*/ 561993773 h 639"/>
              <a:gd name="T42" fmla="*/ 1852316357 w 811"/>
              <a:gd name="T43" fmla="*/ 632558113 h 639"/>
              <a:gd name="T44" fmla="*/ 1799392261 w 811"/>
              <a:gd name="T45" fmla="*/ 675401542 h 639"/>
              <a:gd name="T46" fmla="*/ 1746469753 w 811"/>
              <a:gd name="T47" fmla="*/ 718243383 h 639"/>
              <a:gd name="T48" fmla="*/ 1683465029 w 811"/>
              <a:gd name="T49" fmla="*/ 766127122 h 639"/>
              <a:gd name="T50" fmla="*/ 1612900626 w 811"/>
              <a:gd name="T51" fmla="*/ 814009274 h 639"/>
              <a:gd name="T52" fmla="*/ 1701106923 w 811"/>
              <a:gd name="T53" fmla="*/ 965218574 h 639"/>
              <a:gd name="T54" fmla="*/ 1776711640 w 811"/>
              <a:gd name="T55" fmla="*/ 1126508495 h 639"/>
              <a:gd name="T56" fmla="*/ 1852316357 w 811"/>
              <a:gd name="T57" fmla="*/ 1454128646 h 639"/>
              <a:gd name="T58" fmla="*/ 1829634148 w 811"/>
              <a:gd name="T59" fmla="*/ 1572576725 h 639"/>
              <a:gd name="T60" fmla="*/ 1794351947 w 811"/>
              <a:gd name="T61" fmla="*/ 1600297636 h 639"/>
              <a:gd name="T62" fmla="*/ 1751510068 w 811"/>
              <a:gd name="T63" fmla="*/ 1610378256 h 639"/>
              <a:gd name="T64" fmla="*/ 1489413716 w 811"/>
              <a:gd name="T65" fmla="*/ 1514612366 h 639"/>
              <a:gd name="T66" fmla="*/ 1413808999 w 811"/>
              <a:gd name="T67" fmla="*/ 1471770525 h 639"/>
              <a:gd name="T68" fmla="*/ 1338204282 w 811"/>
              <a:gd name="T69" fmla="*/ 1423886786 h 639"/>
              <a:gd name="T70" fmla="*/ 1262599565 w 811"/>
              <a:gd name="T71" fmla="*/ 1373483686 h 639"/>
              <a:gd name="T72" fmla="*/ 1192035163 w 811"/>
              <a:gd name="T73" fmla="*/ 1325601534 h 639"/>
              <a:gd name="T74" fmla="*/ 1129030438 w 811"/>
              <a:gd name="T75" fmla="*/ 1282758105 h 639"/>
              <a:gd name="T76" fmla="*/ 1068546665 w 811"/>
              <a:gd name="T77" fmla="*/ 1244956574 h 639"/>
              <a:gd name="T78" fmla="*/ 982861319 w 811"/>
              <a:gd name="T79" fmla="*/ 1192032525 h 639"/>
              <a:gd name="T80" fmla="*/ 889616295 w 811"/>
              <a:gd name="T81" fmla="*/ 1249996884 h 639"/>
              <a:gd name="T82" fmla="*/ 806450313 w 811"/>
              <a:gd name="T83" fmla="*/ 1300399984 h 639"/>
              <a:gd name="T84" fmla="*/ 725805282 w 811"/>
              <a:gd name="T85" fmla="*/ 1353322445 h 639"/>
              <a:gd name="T86" fmla="*/ 650200565 w 811"/>
              <a:gd name="T87" fmla="*/ 1401206184 h 639"/>
              <a:gd name="T88" fmla="*/ 584676477 w 811"/>
              <a:gd name="T89" fmla="*/ 1439007716 h 639"/>
              <a:gd name="T90" fmla="*/ 521673340 w 811"/>
              <a:gd name="T91" fmla="*/ 1471770525 h 639"/>
              <a:gd name="T92" fmla="*/ 433467043 w 811"/>
              <a:gd name="T93" fmla="*/ 1504531746 h 639"/>
              <a:gd name="T94" fmla="*/ 380544535 w 811"/>
              <a:gd name="T95" fmla="*/ 1491931765 h 639"/>
              <a:gd name="T96" fmla="*/ 367942955 w 811"/>
              <a:gd name="T97" fmla="*/ 1406246494 h 639"/>
              <a:gd name="T98" fmla="*/ 410786422 w 811"/>
              <a:gd name="T99" fmla="*/ 1249996884 h 639"/>
              <a:gd name="T100" fmla="*/ 451108938 w 811"/>
              <a:gd name="T101" fmla="*/ 1136589115 h 639"/>
              <a:gd name="T102" fmla="*/ 504031446 w 811"/>
              <a:gd name="T103" fmla="*/ 997981383 h 639"/>
              <a:gd name="T104" fmla="*/ 375504221 w 811"/>
              <a:gd name="T105" fmla="*/ 955137954 h 639"/>
              <a:gd name="T106" fmla="*/ 163811014 w 811"/>
              <a:gd name="T107" fmla="*/ 874492994 h 639"/>
              <a:gd name="T108" fmla="*/ 12601580 w 811"/>
              <a:gd name="T109" fmla="*/ 776207742 h 639"/>
              <a:gd name="T110" fmla="*/ 0 w 811"/>
              <a:gd name="T111" fmla="*/ 728324004 h 639"/>
              <a:gd name="T112" fmla="*/ 52924096 w 811"/>
              <a:gd name="T113" fmla="*/ 680441852 h 639"/>
              <a:gd name="T114" fmla="*/ 52924096 w 811"/>
              <a:gd name="T115" fmla="*/ 680441852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3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7"/>
                </a:lnTo>
                <a:lnTo>
                  <a:pt x="318" y="65"/>
                </a:lnTo>
                <a:lnTo>
                  <a:pt x="334" y="39"/>
                </a:lnTo>
                <a:lnTo>
                  <a:pt x="353" y="20"/>
                </a:lnTo>
                <a:lnTo>
                  <a:pt x="383" y="0"/>
                </a:lnTo>
                <a:lnTo>
                  <a:pt x="408" y="0"/>
                </a:lnTo>
                <a:lnTo>
                  <a:pt x="431" y="18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0" y="201"/>
                </a:lnTo>
                <a:lnTo>
                  <a:pt x="767" y="223"/>
                </a:lnTo>
                <a:lnTo>
                  <a:pt x="735" y="251"/>
                </a:lnTo>
                <a:lnTo>
                  <a:pt x="714" y="268"/>
                </a:lnTo>
                <a:lnTo>
                  <a:pt x="693" y="285"/>
                </a:lnTo>
                <a:lnTo>
                  <a:pt x="668" y="304"/>
                </a:lnTo>
                <a:lnTo>
                  <a:pt x="640" y="323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3" y="496"/>
                </a:lnTo>
                <a:lnTo>
                  <a:pt x="320" y="516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58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7"/>
                </a:lnTo>
                <a:lnTo>
                  <a:pt x="5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7856538" y="0"/>
            <a:ext cx="1287462" cy="760810"/>
          </a:xfrm>
          <a:custGeom>
            <a:avLst/>
            <a:gdLst>
              <a:gd name="T0" fmla="*/ 45362795 w 811"/>
              <a:gd name="T1" fmla="*/ 680442523 h 639"/>
              <a:gd name="T2" fmla="*/ 68043399 w 811"/>
              <a:gd name="T3" fmla="*/ 642640954 h 639"/>
              <a:gd name="T4" fmla="*/ 128527125 w 811"/>
              <a:gd name="T5" fmla="*/ 604837798 h 639"/>
              <a:gd name="T6" fmla="*/ 325099236 w 811"/>
              <a:gd name="T7" fmla="*/ 556955600 h 639"/>
              <a:gd name="T8" fmla="*/ 705643476 w 811"/>
              <a:gd name="T9" fmla="*/ 511592765 h 639"/>
              <a:gd name="T10" fmla="*/ 753525632 w 811"/>
              <a:gd name="T11" fmla="*/ 325101110 h 639"/>
              <a:gd name="T12" fmla="*/ 793848117 w 811"/>
              <a:gd name="T13" fmla="*/ 163811031 h 639"/>
              <a:gd name="T14" fmla="*/ 839210912 w 811"/>
              <a:gd name="T15" fmla="*/ 98286936 h 639"/>
              <a:gd name="T16" fmla="*/ 882054345 w 811"/>
              <a:gd name="T17" fmla="*/ 50403150 h 639"/>
              <a:gd name="T18" fmla="*/ 957659003 w 811"/>
              <a:gd name="T19" fmla="*/ 0 h 639"/>
              <a:gd name="T20" fmla="*/ 1020662091 w 811"/>
              <a:gd name="T21" fmla="*/ 2520951 h 639"/>
              <a:gd name="T22" fmla="*/ 1078626456 w 811"/>
              <a:gd name="T23" fmla="*/ 45362835 h 639"/>
              <a:gd name="T24" fmla="*/ 1197072960 w 811"/>
              <a:gd name="T25" fmla="*/ 226814174 h 639"/>
              <a:gd name="T26" fmla="*/ 1260077636 w 811"/>
              <a:gd name="T27" fmla="*/ 340222055 h 639"/>
              <a:gd name="T28" fmla="*/ 1335682294 w 811"/>
              <a:gd name="T29" fmla="*/ 458668664 h 639"/>
              <a:gd name="T30" fmla="*/ 1570055940 w 811"/>
              <a:gd name="T31" fmla="*/ 420867095 h 639"/>
              <a:gd name="T32" fmla="*/ 1769149000 w 811"/>
              <a:gd name="T33" fmla="*/ 393144569 h 639"/>
              <a:gd name="T34" fmla="*/ 2013603268 w 811"/>
              <a:gd name="T35" fmla="*/ 388104254 h 639"/>
              <a:gd name="T36" fmla="*/ 2043845131 w 811"/>
              <a:gd name="T37" fmla="*/ 430947725 h 639"/>
              <a:gd name="T38" fmla="*/ 1990922664 w 811"/>
              <a:gd name="T39" fmla="*/ 511592765 h 639"/>
              <a:gd name="T40" fmla="*/ 1932958299 w 811"/>
              <a:gd name="T41" fmla="*/ 567036229 h 639"/>
              <a:gd name="T42" fmla="*/ 1849793969 w 811"/>
              <a:gd name="T43" fmla="*/ 632560324 h 639"/>
              <a:gd name="T44" fmla="*/ 1796869915 w 811"/>
              <a:gd name="T45" fmla="*/ 675402208 h 639"/>
              <a:gd name="T46" fmla="*/ 1738907137 w 811"/>
              <a:gd name="T47" fmla="*/ 718245679 h 639"/>
              <a:gd name="T48" fmla="*/ 1675902462 w 811"/>
              <a:gd name="T49" fmla="*/ 766127878 h 639"/>
              <a:gd name="T50" fmla="*/ 1605338114 w 811"/>
              <a:gd name="T51" fmla="*/ 819051979 h 639"/>
              <a:gd name="T52" fmla="*/ 1698584653 w 811"/>
              <a:gd name="T53" fmla="*/ 970261428 h 639"/>
              <a:gd name="T54" fmla="*/ 1769149000 w 811"/>
              <a:gd name="T55" fmla="*/ 1126511193 h 639"/>
              <a:gd name="T56" fmla="*/ 1844753659 w 811"/>
              <a:gd name="T57" fmla="*/ 1451610715 h 639"/>
              <a:gd name="T58" fmla="*/ 1822071467 w 811"/>
              <a:gd name="T59" fmla="*/ 1570058911 h 639"/>
              <a:gd name="T60" fmla="*/ 1791829604 w 811"/>
              <a:gd name="T61" fmla="*/ 1600300801 h 639"/>
              <a:gd name="T62" fmla="*/ 1743947448 w 811"/>
              <a:gd name="T63" fmla="*/ 1610381431 h 639"/>
              <a:gd name="T64" fmla="*/ 1481851300 w 811"/>
              <a:gd name="T65" fmla="*/ 1514615447 h 639"/>
              <a:gd name="T66" fmla="*/ 1406246641 w 811"/>
              <a:gd name="T67" fmla="*/ 1471771975 h 639"/>
              <a:gd name="T68" fmla="*/ 1330641983 w 811"/>
              <a:gd name="T69" fmla="*/ 1423889777 h 639"/>
              <a:gd name="T70" fmla="*/ 1255037325 w 811"/>
              <a:gd name="T71" fmla="*/ 1376005991 h 639"/>
              <a:gd name="T72" fmla="*/ 1184472977 w 811"/>
              <a:gd name="T73" fmla="*/ 1325602841 h 639"/>
              <a:gd name="T74" fmla="*/ 1121468302 w 811"/>
              <a:gd name="T75" fmla="*/ 1282760957 h 639"/>
              <a:gd name="T76" fmla="*/ 1060984575 w 811"/>
              <a:gd name="T77" fmla="*/ 1244957801 h 639"/>
              <a:gd name="T78" fmla="*/ 980339607 w 811"/>
              <a:gd name="T79" fmla="*/ 1197075603 h 639"/>
              <a:gd name="T80" fmla="*/ 887094655 w 811"/>
              <a:gd name="T81" fmla="*/ 1249998116 h 639"/>
              <a:gd name="T82" fmla="*/ 798888427 w 811"/>
              <a:gd name="T83" fmla="*/ 1300401266 h 639"/>
              <a:gd name="T84" fmla="*/ 718243459 w 811"/>
              <a:gd name="T85" fmla="*/ 1353325367 h 639"/>
              <a:gd name="T86" fmla="*/ 642638800 w 811"/>
              <a:gd name="T87" fmla="*/ 1401207566 h 639"/>
              <a:gd name="T88" fmla="*/ 577114763 w 811"/>
              <a:gd name="T89" fmla="*/ 1439010722 h 639"/>
              <a:gd name="T90" fmla="*/ 519151986 w 811"/>
              <a:gd name="T91" fmla="*/ 1471771975 h 639"/>
              <a:gd name="T92" fmla="*/ 425905447 w 811"/>
              <a:gd name="T93" fmla="*/ 1504534817 h 639"/>
              <a:gd name="T94" fmla="*/ 372982980 w 811"/>
              <a:gd name="T95" fmla="*/ 1491933235 h 639"/>
              <a:gd name="T96" fmla="*/ 360381410 w 811"/>
              <a:gd name="T97" fmla="*/ 1411288196 h 639"/>
              <a:gd name="T98" fmla="*/ 403224843 w 811"/>
              <a:gd name="T99" fmla="*/ 1249998116 h 639"/>
              <a:gd name="T100" fmla="*/ 443547328 w 811"/>
              <a:gd name="T101" fmla="*/ 1139111186 h 639"/>
              <a:gd name="T102" fmla="*/ 496469795 w 811"/>
              <a:gd name="T103" fmla="*/ 1003022682 h 639"/>
              <a:gd name="T104" fmla="*/ 367942670 w 811"/>
              <a:gd name="T105" fmla="*/ 955140483 h 639"/>
              <a:gd name="T106" fmla="*/ 163809299 w 811"/>
              <a:gd name="T107" fmla="*/ 874495444 h 639"/>
              <a:gd name="T108" fmla="*/ 10080621 w 811"/>
              <a:gd name="T109" fmla="*/ 781248823 h 639"/>
              <a:gd name="T110" fmla="*/ 0 w 811"/>
              <a:gd name="T111" fmla="*/ 728326309 h 639"/>
              <a:gd name="T112" fmla="*/ 45362795 w 811"/>
              <a:gd name="T113" fmla="*/ 680442523 h 639"/>
              <a:gd name="T114" fmla="*/ 45362795 w 811"/>
              <a:gd name="T115" fmla="*/ 68044252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18" y="270"/>
                </a:moveTo>
                <a:lnTo>
                  <a:pt x="27" y="255"/>
                </a:lnTo>
                <a:lnTo>
                  <a:pt x="51" y="240"/>
                </a:lnTo>
                <a:lnTo>
                  <a:pt x="129" y="221"/>
                </a:lnTo>
                <a:lnTo>
                  <a:pt x="280" y="203"/>
                </a:lnTo>
                <a:lnTo>
                  <a:pt x="299" y="129"/>
                </a:lnTo>
                <a:lnTo>
                  <a:pt x="315" y="65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1"/>
                </a:lnTo>
                <a:lnTo>
                  <a:pt x="428" y="18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1"/>
                </a:lnTo>
                <a:lnTo>
                  <a:pt x="713" y="268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6"/>
                </a:lnTo>
                <a:lnTo>
                  <a:pt x="723" y="623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498" y="546"/>
                </a:lnTo>
                <a:lnTo>
                  <a:pt x="470" y="526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6"/>
                </a:lnTo>
                <a:lnTo>
                  <a:pt x="285" y="537"/>
                </a:lnTo>
                <a:lnTo>
                  <a:pt x="255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7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2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18" y="27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7856538" y="4229100"/>
            <a:ext cx="1287462" cy="760810"/>
          </a:xfrm>
          <a:custGeom>
            <a:avLst/>
            <a:gdLst>
              <a:gd name="T0" fmla="*/ 52922467 w 811"/>
              <a:gd name="T1" fmla="*/ 682963474 h 639"/>
              <a:gd name="T2" fmla="*/ 70564348 w 811"/>
              <a:gd name="T3" fmla="*/ 645160318 h 639"/>
              <a:gd name="T4" fmla="*/ 128527125 w 811"/>
              <a:gd name="T5" fmla="*/ 609878113 h 639"/>
              <a:gd name="T6" fmla="*/ 327620185 w 811"/>
              <a:gd name="T7" fmla="*/ 559474963 h 639"/>
              <a:gd name="T8" fmla="*/ 713203148 w 811"/>
              <a:gd name="T9" fmla="*/ 511592765 h 639"/>
              <a:gd name="T10" fmla="*/ 753525632 w 811"/>
              <a:gd name="T11" fmla="*/ 327620474 h 639"/>
              <a:gd name="T12" fmla="*/ 793848117 w 811"/>
              <a:gd name="T13" fmla="*/ 171370709 h 639"/>
              <a:gd name="T14" fmla="*/ 841731861 w 811"/>
              <a:gd name="T15" fmla="*/ 100806300 h 639"/>
              <a:gd name="T16" fmla="*/ 887094655 w 811"/>
              <a:gd name="T17" fmla="*/ 52924101 h 639"/>
              <a:gd name="T18" fmla="*/ 957659003 w 811"/>
              <a:gd name="T19" fmla="*/ 0 h 639"/>
              <a:gd name="T20" fmla="*/ 1023183040 w 811"/>
              <a:gd name="T21" fmla="*/ 5040315 h 639"/>
              <a:gd name="T22" fmla="*/ 1081145818 w 811"/>
              <a:gd name="T23" fmla="*/ 47883786 h 639"/>
              <a:gd name="T24" fmla="*/ 1197072960 w 811"/>
              <a:gd name="T25" fmla="*/ 231854489 h 639"/>
              <a:gd name="T26" fmla="*/ 1262596997 w 811"/>
              <a:gd name="T27" fmla="*/ 345262370 h 639"/>
              <a:gd name="T28" fmla="*/ 1338201655 w 811"/>
              <a:gd name="T29" fmla="*/ 458668664 h 639"/>
              <a:gd name="T30" fmla="*/ 1577617200 w 811"/>
              <a:gd name="T31" fmla="*/ 420867095 h 639"/>
              <a:gd name="T32" fmla="*/ 1776708672 w 811"/>
              <a:gd name="T33" fmla="*/ 393144569 h 639"/>
              <a:gd name="T34" fmla="*/ 2021164528 w 811"/>
              <a:gd name="T35" fmla="*/ 388104254 h 639"/>
              <a:gd name="T36" fmla="*/ 2043845131 w 811"/>
              <a:gd name="T37" fmla="*/ 430947725 h 639"/>
              <a:gd name="T38" fmla="*/ 1990922664 w 811"/>
              <a:gd name="T39" fmla="*/ 511592765 h 639"/>
              <a:gd name="T40" fmla="*/ 1932958299 w 811"/>
              <a:gd name="T41" fmla="*/ 569555593 h 639"/>
              <a:gd name="T42" fmla="*/ 1852313331 w 811"/>
              <a:gd name="T43" fmla="*/ 640120003 h 639"/>
              <a:gd name="T44" fmla="*/ 1799390864 w 811"/>
              <a:gd name="T45" fmla="*/ 677923159 h 639"/>
              <a:gd name="T46" fmla="*/ 1741426499 w 811"/>
              <a:gd name="T47" fmla="*/ 720765043 h 639"/>
              <a:gd name="T48" fmla="*/ 1675902462 w 811"/>
              <a:gd name="T49" fmla="*/ 766127878 h 639"/>
              <a:gd name="T50" fmla="*/ 1605338114 w 811"/>
              <a:gd name="T51" fmla="*/ 819051979 h 639"/>
              <a:gd name="T52" fmla="*/ 1698584653 w 811"/>
              <a:gd name="T53" fmla="*/ 970261428 h 639"/>
              <a:gd name="T54" fmla="*/ 1769149000 w 811"/>
              <a:gd name="T55" fmla="*/ 1126511193 h 639"/>
              <a:gd name="T56" fmla="*/ 1844753659 w 811"/>
              <a:gd name="T57" fmla="*/ 1454131667 h 639"/>
              <a:gd name="T58" fmla="*/ 1827111778 w 811"/>
              <a:gd name="T59" fmla="*/ 1572578275 h 639"/>
              <a:gd name="T60" fmla="*/ 1794350553 w 811"/>
              <a:gd name="T61" fmla="*/ 1600300801 h 639"/>
              <a:gd name="T62" fmla="*/ 1746466809 w 811"/>
              <a:gd name="T63" fmla="*/ 1610381431 h 639"/>
              <a:gd name="T64" fmla="*/ 1489410972 w 811"/>
              <a:gd name="T65" fmla="*/ 1514615447 h 639"/>
              <a:gd name="T66" fmla="*/ 1408766003 w 811"/>
              <a:gd name="T67" fmla="*/ 1471771975 h 639"/>
              <a:gd name="T68" fmla="*/ 1330641983 w 811"/>
              <a:gd name="T69" fmla="*/ 1426409141 h 639"/>
              <a:gd name="T70" fmla="*/ 1262596997 w 811"/>
              <a:gd name="T71" fmla="*/ 1378526942 h 639"/>
              <a:gd name="T72" fmla="*/ 1186992339 w 811"/>
              <a:gd name="T73" fmla="*/ 1330643156 h 639"/>
              <a:gd name="T74" fmla="*/ 1121468302 w 811"/>
              <a:gd name="T75" fmla="*/ 1282760957 h 639"/>
              <a:gd name="T76" fmla="*/ 1063505524 w 811"/>
              <a:gd name="T77" fmla="*/ 1244957801 h 639"/>
              <a:gd name="T78" fmla="*/ 980339607 w 811"/>
              <a:gd name="T79" fmla="*/ 1197075603 h 639"/>
              <a:gd name="T80" fmla="*/ 887094655 w 811"/>
              <a:gd name="T81" fmla="*/ 1249998116 h 639"/>
              <a:gd name="T82" fmla="*/ 801409376 w 811"/>
              <a:gd name="T83" fmla="*/ 1307962532 h 639"/>
              <a:gd name="T84" fmla="*/ 718243459 w 811"/>
              <a:gd name="T85" fmla="*/ 1353325367 h 639"/>
              <a:gd name="T86" fmla="*/ 647679111 w 811"/>
              <a:gd name="T87" fmla="*/ 1401207566 h 639"/>
              <a:gd name="T88" fmla="*/ 579635712 w 811"/>
              <a:gd name="T89" fmla="*/ 1439010722 h 639"/>
              <a:gd name="T90" fmla="*/ 519151986 w 811"/>
              <a:gd name="T91" fmla="*/ 1471771975 h 639"/>
              <a:gd name="T92" fmla="*/ 425905447 w 811"/>
              <a:gd name="T93" fmla="*/ 1509575132 h 639"/>
              <a:gd name="T94" fmla="*/ 375502342 w 811"/>
              <a:gd name="T95" fmla="*/ 1491933235 h 639"/>
              <a:gd name="T96" fmla="*/ 367942670 w 811"/>
              <a:gd name="T97" fmla="*/ 1411288196 h 639"/>
              <a:gd name="T98" fmla="*/ 403224843 w 811"/>
              <a:gd name="T99" fmla="*/ 1255038431 h 639"/>
              <a:gd name="T100" fmla="*/ 443547328 w 811"/>
              <a:gd name="T101" fmla="*/ 1141632138 h 639"/>
              <a:gd name="T102" fmla="*/ 501510105 w 811"/>
              <a:gd name="T103" fmla="*/ 1003022682 h 639"/>
              <a:gd name="T104" fmla="*/ 367942670 w 811"/>
              <a:gd name="T105" fmla="*/ 957659847 h 639"/>
              <a:gd name="T106" fmla="*/ 163809299 w 811"/>
              <a:gd name="T107" fmla="*/ 877014807 h 639"/>
              <a:gd name="T108" fmla="*/ 12599983 w 811"/>
              <a:gd name="T109" fmla="*/ 781248823 h 639"/>
              <a:gd name="T110" fmla="*/ 0 w 811"/>
              <a:gd name="T111" fmla="*/ 728326309 h 639"/>
              <a:gd name="T112" fmla="*/ 52922467 w 811"/>
              <a:gd name="T113" fmla="*/ 682963474 h 639"/>
              <a:gd name="T114" fmla="*/ 52922467 w 811"/>
              <a:gd name="T115" fmla="*/ 682963474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2"/>
                </a:lnTo>
                <a:lnTo>
                  <a:pt x="130" y="222"/>
                </a:lnTo>
                <a:lnTo>
                  <a:pt x="283" y="203"/>
                </a:lnTo>
                <a:lnTo>
                  <a:pt x="299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0" y="0"/>
                </a:lnTo>
                <a:lnTo>
                  <a:pt x="406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1" y="182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2" y="635"/>
                </a:lnTo>
                <a:lnTo>
                  <a:pt x="693" y="639"/>
                </a:lnTo>
                <a:lnTo>
                  <a:pt x="591" y="601"/>
                </a:lnTo>
                <a:lnTo>
                  <a:pt x="559" y="584"/>
                </a:lnTo>
                <a:lnTo>
                  <a:pt x="528" y="566"/>
                </a:lnTo>
                <a:lnTo>
                  <a:pt x="501" y="547"/>
                </a:lnTo>
                <a:lnTo>
                  <a:pt x="471" y="528"/>
                </a:lnTo>
                <a:lnTo>
                  <a:pt x="445" y="509"/>
                </a:lnTo>
                <a:lnTo>
                  <a:pt x="422" y="494"/>
                </a:lnTo>
                <a:lnTo>
                  <a:pt x="389" y="475"/>
                </a:lnTo>
                <a:lnTo>
                  <a:pt x="352" y="496"/>
                </a:lnTo>
                <a:lnTo>
                  <a:pt x="318" y="519"/>
                </a:lnTo>
                <a:lnTo>
                  <a:pt x="285" y="537"/>
                </a:lnTo>
                <a:lnTo>
                  <a:pt x="257" y="556"/>
                </a:lnTo>
                <a:lnTo>
                  <a:pt x="230" y="571"/>
                </a:lnTo>
                <a:lnTo>
                  <a:pt x="206" y="584"/>
                </a:lnTo>
                <a:lnTo>
                  <a:pt x="169" y="599"/>
                </a:lnTo>
                <a:lnTo>
                  <a:pt x="149" y="592"/>
                </a:lnTo>
                <a:lnTo>
                  <a:pt x="146" y="560"/>
                </a:lnTo>
                <a:lnTo>
                  <a:pt x="160" y="498"/>
                </a:lnTo>
                <a:lnTo>
                  <a:pt x="176" y="453"/>
                </a:lnTo>
                <a:lnTo>
                  <a:pt x="199" y="398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89"/>
                </a:lnTo>
                <a:lnTo>
                  <a:pt x="21" y="271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Freeform 16"/>
          <p:cNvSpPr>
            <a:spLocks/>
          </p:cNvSpPr>
          <p:nvPr/>
        </p:nvSpPr>
        <p:spPr bwMode="auto">
          <a:xfrm>
            <a:off x="0" y="0"/>
            <a:ext cx="1287463" cy="760810"/>
          </a:xfrm>
          <a:custGeom>
            <a:avLst/>
            <a:gdLst>
              <a:gd name="T0" fmla="*/ 52924096 w 811"/>
              <a:gd name="T1" fmla="*/ 677923159 h 639"/>
              <a:gd name="T2" fmla="*/ 75604717 w 811"/>
              <a:gd name="T3" fmla="*/ 640120003 h 639"/>
              <a:gd name="T4" fmla="*/ 136088490 w 811"/>
              <a:gd name="T5" fmla="*/ 607358749 h 639"/>
              <a:gd name="T6" fmla="*/ 327620440 w 811"/>
              <a:gd name="T7" fmla="*/ 554434648 h 639"/>
              <a:gd name="T8" fmla="*/ 713205289 w 811"/>
              <a:gd name="T9" fmla="*/ 506552450 h 639"/>
              <a:gd name="T10" fmla="*/ 761087483 w 811"/>
              <a:gd name="T11" fmla="*/ 322580159 h 639"/>
              <a:gd name="T12" fmla="*/ 801409999 w 811"/>
              <a:gd name="T13" fmla="*/ 166330394 h 639"/>
              <a:gd name="T14" fmla="*/ 841732514 w 811"/>
              <a:gd name="T15" fmla="*/ 100806300 h 639"/>
              <a:gd name="T16" fmla="*/ 889616295 w 811"/>
              <a:gd name="T17" fmla="*/ 52924101 h 639"/>
              <a:gd name="T18" fmla="*/ 965221012 w 811"/>
              <a:gd name="T19" fmla="*/ 0 h 639"/>
              <a:gd name="T20" fmla="*/ 1028224149 w 811"/>
              <a:gd name="T21" fmla="*/ 0 h 639"/>
              <a:gd name="T22" fmla="*/ 1086188559 w 811"/>
              <a:gd name="T23" fmla="*/ 47883786 h 639"/>
              <a:gd name="T24" fmla="*/ 1197075477 w 811"/>
              <a:gd name="T25" fmla="*/ 226814174 h 639"/>
              <a:gd name="T26" fmla="*/ 1267639880 w 811"/>
              <a:gd name="T27" fmla="*/ 340222055 h 639"/>
              <a:gd name="T28" fmla="*/ 1343244597 w 811"/>
              <a:gd name="T29" fmla="*/ 453628349 h 639"/>
              <a:gd name="T30" fmla="*/ 1577618425 w 811"/>
              <a:gd name="T31" fmla="*/ 415826780 h 639"/>
              <a:gd name="T32" fmla="*/ 1776711640 w 811"/>
              <a:gd name="T33" fmla="*/ 388104254 h 639"/>
              <a:gd name="T34" fmla="*/ 2021166097 w 811"/>
              <a:gd name="T35" fmla="*/ 388104254 h 639"/>
              <a:gd name="T36" fmla="*/ 2043848306 w 811"/>
              <a:gd name="T37" fmla="*/ 425907410 h 639"/>
              <a:gd name="T38" fmla="*/ 1998485476 w 811"/>
              <a:gd name="T39" fmla="*/ 506552450 h 639"/>
              <a:gd name="T40" fmla="*/ 1932961388 w 811"/>
              <a:gd name="T41" fmla="*/ 564515278 h 639"/>
              <a:gd name="T42" fmla="*/ 1852316357 w 811"/>
              <a:gd name="T43" fmla="*/ 635079688 h 639"/>
              <a:gd name="T44" fmla="*/ 1799392261 w 811"/>
              <a:gd name="T45" fmla="*/ 677923159 h 639"/>
              <a:gd name="T46" fmla="*/ 1746469753 w 811"/>
              <a:gd name="T47" fmla="*/ 720765043 h 639"/>
              <a:gd name="T48" fmla="*/ 1683465029 w 811"/>
              <a:gd name="T49" fmla="*/ 766127878 h 639"/>
              <a:gd name="T50" fmla="*/ 1612900626 w 811"/>
              <a:gd name="T51" fmla="*/ 819051979 h 639"/>
              <a:gd name="T52" fmla="*/ 1701106923 w 811"/>
              <a:gd name="T53" fmla="*/ 965221113 h 639"/>
              <a:gd name="T54" fmla="*/ 1776711640 w 811"/>
              <a:gd name="T55" fmla="*/ 1121470878 h 639"/>
              <a:gd name="T56" fmla="*/ 1852316357 w 811"/>
              <a:gd name="T57" fmla="*/ 1454131667 h 639"/>
              <a:gd name="T58" fmla="*/ 1829634148 w 811"/>
              <a:gd name="T59" fmla="*/ 1572578275 h 639"/>
              <a:gd name="T60" fmla="*/ 1799392261 w 811"/>
              <a:gd name="T61" fmla="*/ 1600300801 h 639"/>
              <a:gd name="T62" fmla="*/ 1751510068 w 811"/>
              <a:gd name="T63" fmla="*/ 1610381431 h 639"/>
              <a:gd name="T64" fmla="*/ 1489413716 w 811"/>
              <a:gd name="T65" fmla="*/ 1514615447 h 639"/>
              <a:gd name="T66" fmla="*/ 1413808999 w 811"/>
              <a:gd name="T67" fmla="*/ 1471771975 h 639"/>
              <a:gd name="T68" fmla="*/ 1338204282 w 811"/>
              <a:gd name="T69" fmla="*/ 1426409141 h 639"/>
              <a:gd name="T70" fmla="*/ 1262599565 w 811"/>
              <a:gd name="T71" fmla="*/ 1373486627 h 639"/>
              <a:gd name="T72" fmla="*/ 1192035163 w 811"/>
              <a:gd name="T73" fmla="*/ 1325602841 h 639"/>
              <a:gd name="T74" fmla="*/ 1126511075 w 811"/>
              <a:gd name="T75" fmla="*/ 1282760957 h 639"/>
              <a:gd name="T76" fmla="*/ 1068546665 w 811"/>
              <a:gd name="T77" fmla="*/ 1244957801 h 639"/>
              <a:gd name="T78" fmla="*/ 982861319 w 811"/>
              <a:gd name="T79" fmla="*/ 1194554651 h 639"/>
              <a:gd name="T80" fmla="*/ 889616295 w 811"/>
              <a:gd name="T81" fmla="*/ 1249998116 h 639"/>
              <a:gd name="T82" fmla="*/ 806450313 w 811"/>
              <a:gd name="T83" fmla="*/ 1302922217 h 639"/>
              <a:gd name="T84" fmla="*/ 725805282 w 811"/>
              <a:gd name="T85" fmla="*/ 1353325367 h 639"/>
              <a:gd name="T86" fmla="*/ 650200565 w 811"/>
              <a:gd name="T87" fmla="*/ 1401207566 h 639"/>
              <a:gd name="T88" fmla="*/ 584676477 w 811"/>
              <a:gd name="T89" fmla="*/ 1439010722 h 639"/>
              <a:gd name="T90" fmla="*/ 521673340 w 811"/>
              <a:gd name="T91" fmla="*/ 1471771975 h 639"/>
              <a:gd name="T92" fmla="*/ 433467043 w 811"/>
              <a:gd name="T93" fmla="*/ 1507054180 h 639"/>
              <a:gd name="T94" fmla="*/ 380544535 w 811"/>
              <a:gd name="T95" fmla="*/ 1491933235 h 639"/>
              <a:gd name="T96" fmla="*/ 367942955 w 811"/>
              <a:gd name="T97" fmla="*/ 1411288196 h 639"/>
              <a:gd name="T98" fmla="*/ 410786422 w 811"/>
              <a:gd name="T99" fmla="*/ 1249998116 h 639"/>
              <a:gd name="T100" fmla="*/ 451108938 w 811"/>
              <a:gd name="T101" fmla="*/ 1136591823 h 639"/>
              <a:gd name="T102" fmla="*/ 504031446 w 811"/>
              <a:gd name="T103" fmla="*/ 1000503318 h 639"/>
              <a:gd name="T104" fmla="*/ 375504221 w 811"/>
              <a:gd name="T105" fmla="*/ 957659847 h 639"/>
              <a:gd name="T106" fmla="*/ 163811014 w 811"/>
              <a:gd name="T107" fmla="*/ 877014807 h 639"/>
              <a:gd name="T108" fmla="*/ 17641894 w 811"/>
              <a:gd name="T109" fmla="*/ 776208508 h 639"/>
              <a:gd name="T110" fmla="*/ 0 w 811"/>
              <a:gd name="T111" fmla="*/ 728326309 h 639"/>
              <a:gd name="T112" fmla="*/ 52924096 w 811"/>
              <a:gd name="T113" fmla="*/ 677923159 h 639"/>
              <a:gd name="T114" fmla="*/ 52924096 w 811"/>
              <a:gd name="T115" fmla="*/ 677923159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69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4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3" y="201"/>
                </a:lnTo>
                <a:lnTo>
                  <a:pt x="767" y="224"/>
                </a:lnTo>
                <a:lnTo>
                  <a:pt x="735" y="252"/>
                </a:lnTo>
                <a:lnTo>
                  <a:pt x="714" y="269"/>
                </a:lnTo>
                <a:lnTo>
                  <a:pt x="693" y="286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5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7" y="509"/>
                </a:lnTo>
                <a:lnTo>
                  <a:pt x="424" y="494"/>
                </a:lnTo>
                <a:lnTo>
                  <a:pt x="390" y="474"/>
                </a:lnTo>
                <a:lnTo>
                  <a:pt x="353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6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293688" y="2228850"/>
            <a:ext cx="374650" cy="644129"/>
          </a:xfrm>
          <a:custGeom>
            <a:avLst/>
            <a:gdLst>
              <a:gd name="T0" fmla="*/ 453628125 w 236"/>
              <a:gd name="T1" fmla="*/ 156249778 h 541"/>
              <a:gd name="T2" fmla="*/ 594756875 w 236"/>
              <a:gd name="T3" fmla="*/ 1202116025 h 541"/>
              <a:gd name="T4" fmla="*/ 546874700 w 236"/>
              <a:gd name="T5" fmla="*/ 1287801387 h 541"/>
              <a:gd name="T6" fmla="*/ 514111875 w 236"/>
              <a:gd name="T7" fmla="*/ 1320562644 h 541"/>
              <a:gd name="T8" fmla="*/ 471270013 w 236"/>
              <a:gd name="T9" fmla="*/ 1343244857 h 541"/>
              <a:gd name="T10" fmla="*/ 284778450 w 236"/>
              <a:gd name="T11" fmla="*/ 1363406119 h 541"/>
              <a:gd name="T12" fmla="*/ 120967500 w 236"/>
              <a:gd name="T13" fmla="*/ 1282761072 h 541"/>
              <a:gd name="T14" fmla="*/ 80645000 w 236"/>
              <a:gd name="T15" fmla="*/ 1207156340 h 541"/>
              <a:gd name="T16" fmla="*/ 80645000 w 236"/>
              <a:gd name="T17" fmla="*/ 1111390347 h 541"/>
              <a:gd name="T18" fmla="*/ 115927188 w 236"/>
              <a:gd name="T19" fmla="*/ 874495522 h 541"/>
              <a:gd name="T20" fmla="*/ 98286888 w 236"/>
              <a:gd name="T21" fmla="*/ 662802273 h 541"/>
              <a:gd name="T22" fmla="*/ 52924075 w 236"/>
              <a:gd name="T23" fmla="*/ 453628389 h 541"/>
              <a:gd name="T24" fmla="*/ 0 w 236"/>
              <a:gd name="T25" fmla="*/ 211693248 h 541"/>
              <a:gd name="T26" fmla="*/ 0 w 236"/>
              <a:gd name="T27" fmla="*/ 131048201 h 541"/>
              <a:gd name="T28" fmla="*/ 40322500 w 236"/>
              <a:gd name="T29" fmla="*/ 65524101 h 541"/>
              <a:gd name="T30" fmla="*/ 110886875 w 236"/>
              <a:gd name="T31" fmla="*/ 22682213 h 541"/>
              <a:gd name="T32" fmla="*/ 191531875 w 236"/>
              <a:gd name="T33" fmla="*/ 0 h 541"/>
              <a:gd name="T34" fmla="*/ 355342825 w 236"/>
              <a:gd name="T35" fmla="*/ 22682213 h 541"/>
              <a:gd name="T36" fmla="*/ 453628125 w 236"/>
              <a:gd name="T37" fmla="*/ 156249778 h 541"/>
              <a:gd name="T38" fmla="*/ 453628125 w 236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7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2" y="441"/>
                </a:lnTo>
                <a:lnTo>
                  <a:pt x="46" y="347"/>
                </a:lnTo>
                <a:lnTo>
                  <a:pt x="39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228601" y="3200400"/>
            <a:ext cx="404813" cy="671513"/>
          </a:xfrm>
          <a:custGeom>
            <a:avLst/>
            <a:gdLst>
              <a:gd name="T0" fmla="*/ 642641431 w 255"/>
              <a:gd name="T1" fmla="*/ 199093138 h 564"/>
              <a:gd name="T2" fmla="*/ 607359200 w 255"/>
              <a:gd name="T3" fmla="*/ 952619063 h 564"/>
              <a:gd name="T4" fmla="*/ 554435060 w 255"/>
              <a:gd name="T5" fmla="*/ 1204634688 h 564"/>
              <a:gd name="T6" fmla="*/ 524193147 w 255"/>
              <a:gd name="T7" fmla="*/ 1302921575 h 564"/>
              <a:gd name="T8" fmla="*/ 456149638 w 255"/>
              <a:gd name="T9" fmla="*/ 1368445638 h 564"/>
              <a:gd name="T10" fmla="*/ 367943267 w 255"/>
              <a:gd name="T11" fmla="*/ 1411287500 h 564"/>
              <a:gd name="T12" fmla="*/ 262096574 w 255"/>
              <a:gd name="T13" fmla="*/ 1421368125 h 564"/>
              <a:gd name="T14" fmla="*/ 75604781 w 255"/>
              <a:gd name="T15" fmla="*/ 1355844063 h 564"/>
              <a:gd name="T16" fmla="*/ 0 w 255"/>
              <a:gd name="T17" fmla="*/ 1179433125 h 564"/>
              <a:gd name="T18" fmla="*/ 22682228 w 255"/>
              <a:gd name="T19" fmla="*/ 899696575 h 564"/>
              <a:gd name="T20" fmla="*/ 57964459 w 255"/>
              <a:gd name="T21" fmla="*/ 705643750 h 564"/>
              <a:gd name="T22" fmla="*/ 105846693 w 255"/>
              <a:gd name="T23" fmla="*/ 541834388 h 564"/>
              <a:gd name="T24" fmla="*/ 181451474 w 255"/>
              <a:gd name="T25" fmla="*/ 181451250 h 564"/>
              <a:gd name="T26" fmla="*/ 204133702 w 255"/>
              <a:gd name="T27" fmla="*/ 95765938 h 564"/>
              <a:gd name="T28" fmla="*/ 262096574 w 255"/>
              <a:gd name="T29" fmla="*/ 37803138 h 564"/>
              <a:gd name="T30" fmla="*/ 337701355 w 255"/>
              <a:gd name="T31" fmla="*/ 10080625 h 564"/>
              <a:gd name="T32" fmla="*/ 425907726 w 255"/>
              <a:gd name="T33" fmla="*/ 0 h 564"/>
              <a:gd name="T34" fmla="*/ 577117288 w 255"/>
              <a:gd name="T35" fmla="*/ 52924075 h 564"/>
              <a:gd name="T36" fmla="*/ 642641431 w 255"/>
              <a:gd name="T37" fmla="*/ 199093138 h 564"/>
              <a:gd name="T38" fmla="*/ 642641431 w 255"/>
              <a:gd name="T39" fmla="*/ 199093138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5"/>
              <a:gd name="T61" fmla="*/ 0 h 564"/>
              <a:gd name="T62" fmla="*/ 255 w 255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5" h="564">
                <a:moveTo>
                  <a:pt x="255" y="79"/>
                </a:moveTo>
                <a:lnTo>
                  <a:pt x="241" y="378"/>
                </a:lnTo>
                <a:lnTo>
                  <a:pt x="220" y="478"/>
                </a:lnTo>
                <a:lnTo>
                  <a:pt x="208" y="517"/>
                </a:lnTo>
                <a:lnTo>
                  <a:pt x="181" y="543"/>
                </a:lnTo>
                <a:lnTo>
                  <a:pt x="146" y="560"/>
                </a:lnTo>
                <a:lnTo>
                  <a:pt x="104" y="564"/>
                </a:lnTo>
                <a:lnTo>
                  <a:pt x="30" y="538"/>
                </a:lnTo>
                <a:lnTo>
                  <a:pt x="0" y="468"/>
                </a:lnTo>
                <a:lnTo>
                  <a:pt x="9" y="357"/>
                </a:lnTo>
                <a:lnTo>
                  <a:pt x="23" y="280"/>
                </a:lnTo>
                <a:lnTo>
                  <a:pt x="42" y="215"/>
                </a:lnTo>
                <a:lnTo>
                  <a:pt x="72" y="72"/>
                </a:lnTo>
                <a:lnTo>
                  <a:pt x="81" y="38"/>
                </a:lnTo>
                <a:lnTo>
                  <a:pt x="104" y="15"/>
                </a:lnTo>
                <a:lnTo>
                  <a:pt x="134" y="4"/>
                </a:lnTo>
                <a:lnTo>
                  <a:pt x="169" y="0"/>
                </a:lnTo>
                <a:lnTo>
                  <a:pt x="229" y="21"/>
                </a:lnTo>
                <a:lnTo>
                  <a:pt x="255" y="7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Freeform 19"/>
          <p:cNvSpPr>
            <a:spLocks/>
          </p:cNvSpPr>
          <p:nvPr/>
        </p:nvSpPr>
        <p:spPr bwMode="auto">
          <a:xfrm>
            <a:off x="1600200" y="4876800"/>
            <a:ext cx="1354138" cy="201216"/>
          </a:xfrm>
          <a:custGeom>
            <a:avLst/>
            <a:gdLst>
              <a:gd name="T0" fmla="*/ 181451317 w 853"/>
              <a:gd name="T1" fmla="*/ 83166105 h 169"/>
              <a:gd name="T2" fmla="*/ 637600560 w 853"/>
              <a:gd name="T3" fmla="*/ 103327393 h 169"/>
              <a:gd name="T4" fmla="*/ 1033264444 w 853"/>
              <a:gd name="T5" fmla="*/ 70564507 h 169"/>
              <a:gd name="T6" fmla="*/ 1436489593 w 853"/>
              <a:gd name="T7" fmla="*/ 22682242 h 169"/>
              <a:gd name="T8" fmla="*/ 1885077571 w 853"/>
              <a:gd name="T9" fmla="*/ 0 h 169"/>
              <a:gd name="T10" fmla="*/ 2003525752 w 853"/>
              <a:gd name="T11" fmla="*/ 17641920 h 169"/>
              <a:gd name="T12" fmla="*/ 2084170782 w 853"/>
              <a:gd name="T13" fmla="*/ 65524185 h 169"/>
              <a:gd name="T14" fmla="*/ 2147483647 w 853"/>
              <a:gd name="T15" fmla="*/ 211693520 h 169"/>
              <a:gd name="T16" fmla="*/ 2132052975 w 853"/>
              <a:gd name="T17" fmla="*/ 287298348 h 169"/>
              <a:gd name="T18" fmla="*/ 2084170782 w 853"/>
              <a:gd name="T19" fmla="*/ 357862854 h 169"/>
              <a:gd name="T20" fmla="*/ 2003525752 w 853"/>
              <a:gd name="T21" fmla="*/ 405746706 h 169"/>
              <a:gd name="T22" fmla="*/ 1885077571 w 853"/>
              <a:gd name="T23" fmla="*/ 425907994 h 169"/>
              <a:gd name="T24" fmla="*/ 1010583823 w 853"/>
              <a:gd name="T25" fmla="*/ 410787028 h 169"/>
              <a:gd name="T26" fmla="*/ 141128802 w 853"/>
              <a:gd name="T27" fmla="*/ 340222522 h 169"/>
              <a:gd name="T28" fmla="*/ 30241886 w 853"/>
              <a:gd name="T29" fmla="*/ 282258026 h 169"/>
              <a:gd name="T30" fmla="*/ 0 w 853"/>
              <a:gd name="T31" fmla="*/ 194053187 h 169"/>
              <a:gd name="T32" fmla="*/ 22682208 w 853"/>
              <a:gd name="T33" fmla="*/ 151209657 h 169"/>
              <a:gd name="T34" fmla="*/ 57964409 w 853"/>
              <a:gd name="T35" fmla="*/ 113408036 h 169"/>
              <a:gd name="T36" fmla="*/ 181451317 w 853"/>
              <a:gd name="T37" fmla="*/ 83166105 h 169"/>
              <a:gd name="T38" fmla="*/ 181451317 w 853"/>
              <a:gd name="T39" fmla="*/ 83166105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3"/>
                </a:moveTo>
                <a:lnTo>
                  <a:pt x="253" y="41"/>
                </a:lnTo>
                <a:lnTo>
                  <a:pt x="410" y="28"/>
                </a:lnTo>
                <a:lnTo>
                  <a:pt x="570" y="9"/>
                </a:lnTo>
                <a:lnTo>
                  <a:pt x="748" y="0"/>
                </a:lnTo>
                <a:lnTo>
                  <a:pt x="795" y="7"/>
                </a:lnTo>
                <a:lnTo>
                  <a:pt x="827" y="26"/>
                </a:lnTo>
                <a:lnTo>
                  <a:pt x="853" y="84"/>
                </a:lnTo>
                <a:lnTo>
                  <a:pt x="846" y="114"/>
                </a:lnTo>
                <a:lnTo>
                  <a:pt x="827" y="142"/>
                </a:lnTo>
                <a:lnTo>
                  <a:pt x="795" y="161"/>
                </a:lnTo>
                <a:lnTo>
                  <a:pt x="748" y="169"/>
                </a:lnTo>
                <a:lnTo>
                  <a:pt x="401" y="163"/>
                </a:lnTo>
                <a:lnTo>
                  <a:pt x="56" y="135"/>
                </a:lnTo>
                <a:lnTo>
                  <a:pt x="12" y="112"/>
                </a:lnTo>
                <a:lnTo>
                  <a:pt x="0" y="77"/>
                </a:lnTo>
                <a:lnTo>
                  <a:pt x="9" y="60"/>
                </a:lnTo>
                <a:lnTo>
                  <a:pt x="23" y="45"/>
                </a:lnTo>
                <a:lnTo>
                  <a:pt x="72" y="3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Freeform 20"/>
          <p:cNvSpPr>
            <a:spLocks/>
          </p:cNvSpPr>
          <p:nvPr/>
        </p:nvSpPr>
        <p:spPr bwMode="auto">
          <a:xfrm>
            <a:off x="3429001" y="4831556"/>
            <a:ext cx="1465263" cy="239316"/>
          </a:xfrm>
          <a:custGeom>
            <a:avLst/>
            <a:gdLst>
              <a:gd name="T0" fmla="*/ 287297911 w 923"/>
              <a:gd name="T1" fmla="*/ 0 h 201"/>
              <a:gd name="T2" fmla="*/ 929938767 w 923"/>
              <a:gd name="T3" fmla="*/ 55443524 h 201"/>
              <a:gd name="T4" fmla="*/ 1565018359 w 923"/>
              <a:gd name="T5" fmla="*/ 78125760 h 201"/>
              <a:gd name="T6" fmla="*/ 2061488516 w 923"/>
              <a:gd name="T7" fmla="*/ 78125760 h 201"/>
              <a:gd name="T8" fmla="*/ 2147483647 w 923"/>
              <a:gd name="T9" fmla="*/ 98287042 h 201"/>
              <a:gd name="T10" fmla="*/ 2147483647 w 923"/>
              <a:gd name="T11" fmla="*/ 146169292 h 201"/>
              <a:gd name="T12" fmla="*/ 2147483647 w 923"/>
              <a:gd name="T13" fmla="*/ 292338583 h 201"/>
              <a:gd name="T14" fmla="*/ 2147483647 w 923"/>
              <a:gd name="T15" fmla="*/ 372983709 h 201"/>
              <a:gd name="T16" fmla="*/ 2147483647 w 923"/>
              <a:gd name="T17" fmla="*/ 438507875 h 201"/>
              <a:gd name="T18" fmla="*/ 2147483647 w 923"/>
              <a:gd name="T19" fmla="*/ 486391712 h 201"/>
              <a:gd name="T20" fmla="*/ 2061488516 w 923"/>
              <a:gd name="T21" fmla="*/ 506552994 h 201"/>
              <a:gd name="T22" fmla="*/ 1565018359 w 923"/>
              <a:gd name="T23" fmla="*/ 506552994 h 201"/>
              <a:gd name="T24" fmla="*/ 899696882 w 923"/>
              <a:gd name="T25" fmla="*/ 481351392 h 201"/>
              <a:gd name="T26" fmla="*/ 234375405 w 923"/>
              <a:gd name="T27" fmla="*/ 425907867 h 201"/>
              <a:gd name="T28" fmla="*/ 123488492 w 923"/>
              <a:gd name="T29" fmla="*/ 395665945 h 201"/>
              <a:gd name="T30" fmla="*/ 47883779 w 923"/>
              <a:gd name="T31" fmla="*/ 340222421 h 201"/>
              <a:gd name="T32" fmla="*/ 0 w 923"/>
              <a:gd name="T33" fmla="*/ 189012809 h 201"/>
              <a:gd name="T34" fmla="*/ 25201571 w 923"/>
              <a:gd name="T35" fmla="*/ 113408003 h 201"/>
              <a:gd name="T36" fmla="*/ 83165978 w 923"/>
              <a:gd name="T37" fmla="*/ 50403204 h 201"/>
              <a:gd name="T38" fmla="*/ 171370683 w 923"/>
              <a:gd name="T39" fmla="*/ 7561274 h 201"/>
              <a:gd name="T40" fmla="*/ 287297911 w 923"/>
              <a:gd name="T41" fmla="*/ 0 h 201"/>
              <a:gd name="T42" fmla="*/ 287297911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2"/>
                </a:lnTo>
                <a:lnTo>
                  <a:pt x="621" y="31"/>
                </a:lnTo>
                <a:lnTo>
                  <a:pt x="818" y="31"/>
                </a:lnTo>
                <a:lnTo>
                  <a:pt x="865" y="39"/>
                </a:lnTo>
                <a:lnTo>
                  <a:pt x="897" y="58"/>
                </a:lnTo>
                <a:lnTo>
                  <a:pt x="923" y="116"/>
                </a:lnTo>
                <a:lnTo>
                  <a:pt x="916" y="148"/>
                </a:lnTo>
                <a:lnTo>
                  <a:pt x="897" y="174"/>
                </a:lnTo>
                <a:lnTo>
                  <a:pt x="865" y="193"/>
                </a:lnTo>
                <a:lnTo>
                  <a:pt x="818" y="201"/>
                </a:lnTo>
                <a:lnTo>
                  <a:pt x="621" y="201"/>
                </a:lnTo>
                <a:lnTo>
                  <a:pt x="357" y="191"/>
                </a:lnTo>
                <a:lnTo>
                  <a:pt x="93" y="169"/>
                </a:lnTo>
                <a:lnTo>
                  <a:pt x="49" y="157"/>
                </a:lnTo>
                <a:lnTo>
                  <a:pt x="19" y="135"/>
                </a:lnTo>
                <a:lnTo>
                  <a:pt x="0" y="75"/>
                </a:lnTo>
                <a:lnTo>
                  <a:pt x="10" y="45"/>
                </a:lnTo>
                <a:lnTo>
                  <a:pt x="33" y="20"/>
                </a:lnTo>
                <a:lnTo>
                  <a:pt x="68" y="3"/>
                </a:lnTo>
                <a:lnTo>
                  <a:pt x="114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Freeform 21"/>
          <p:cNvSpPr>
            <a:spLocks/>
          </p:cNvSpPr>
          <p:nvPr/>
        </p:nvSpPr>
        <p:spPr bwMode="auto">
          <a:xfrm>
            <a:off x="5562601" y="4867275"/>
            <a:ext cx="1304925" cy="223838"/>
          </a:xfrm>
          <a:custGeom>
            <a:avLst/>
            <a:gdLst>
              <a:gd name="T0" fmla="*/ 133569075 w 822"/>
              <a:gd name="T1" fmla="*/ 98286888 h 188"/>
              <a:gd name="T2" fmla="*/ 647680950 w 822"/>
              <a:gd name="T3" fmla="*/ 57964388 h 188"/>
              <a:gd name="T4" fmla="*/ 892135313 w 822"/>
              <a:gd name="T5" fmla="*/ 20161250 h 188"/>
              <a:gd name="T6" fmla="*/ 1166833138 w 822"/>
              <a:gd name="T7" fmla="*/ 0 h 188"/>
              <a:gd name="T8" fmla="*/ 1552416250 w 822"/>
              <a:gd name="T9" fmla="*/ 22682200 h 188"/>
              <a:gd name="T10" fmla="*/ 1925399375 w 822"/>
              <a:gd name="T11" fmla="*/ 103327200 h 188"/>
              <a:gd name="T12" fmla="*/ 2018645950 w 822"/>
              <a:gd name="T13" fmla="*/ 146169063 h 188"/>
              <a:gd name="T14" fmla="*/ 2066528125 w 822"/>
              <a:gd name="T15" fmla="*/ 204133450 h 188"/>
              <a:gd name="T16" fmla="*/ 2071568438 w 822"/>
              <a:gd name="T17" fmla="*/ 340221888 h 188"/>
              <a:gd name="T18" fmla="*/ 2031245938 w 822"/>
              <a:gd name="T19" fmla="*/ 408265313 h 188"/>
              <a:gd name="T20" fmla="*/ 1965721875 w 822"/>
              <a:gd name="T21" fmla="*/ 451108763 h 188"/>
              <a:gd name="T22" fmla="*/ 1885076875 w 822"/>
              <a:gd name="T23" fmla="*/ 473789375 h 188"/>
              <a:gd name="T24" fmla="*/ 1779230313 w 822"/>
              <a:gd name="T25" fmla="*/ 463708750 h 188"/>
              <a:gd name="T26" fmla="*/ 1476811563 w 822"/>
              <a:gd name="T27" fmla="*/ 413305625 h 188"/>
              <a:gd name="T28" fmla="*/ 1161792825 w 822"/>
              <a:gd name="T29" fmla="*/ 403225000 h 188"/>
              <a:gd name="T30" fmla="*/ 640119688 w 822"/>
              <a:gd name="T31" fmla="*/ 360383138 h 188"/>
              <a:gd name="T32" fmla="*/ 395665325 w 822"/>
              <a:gd name="T33" fmla="*/ 327620313 h 188"/>
              <a:gd name="T34" fmla="*/ 120967500 w 822"/>
              <a:gd name="T35" fmla="*/ 302418750 h 188"/>
              <a:gd name="T36" fmla="*/ 27722513 w 822"/>
              <a:gd name="T37" fmla="*/ 269657513 h 188"/>
              <a:gd name="T38" fmla="*/ 0 w 822"/>
              <a:gd name="T39" fmla="*/ 194052825 h 188"/>
              <a:gd name="T40" fmla="*/ 32762825 w 822"/>
              <a:gd name="T41" fmla="*/ 128528763 h 188"/>
              <a:gd name="T42" fmla="*/ 133569075 w 822"/>
              <a:gd name="T43" fmla="*/ 98286888 h 188"/>
              <a:gd name="T44" fmla="*/ 133569075 w 822"/>
              <a:gd name="T45" fmla="*/ 98286888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3"/>
                </a:lnTo>
                <a:lnTo>
                  <a:pt x="354" y="8"/>
                </a:lnTo>
                <a:lnTo>
                  <a:pt x="463" y="0"/>
                </a:lnTo>
                <a:lnTo>
                  <a:pt x="616" y="9"/>
                </a:lnTo>
                <a:lnTo>
                  <a:pt x="764" y="41"/>
                </a:lnTo>
                <a:lnTo>
                  <a:pt x="801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2"/>
                </a:lnTo>
                <a:lnTo>
                  <a:pt x="780" y="179"/>
                </a:lnTo>
                <a:lnTo>
                  <a:pt x="748" y="188"/>
                </a:lnTo>
                <a:lnTo>
                  <a:pt x="706" y="184"/>
                </a:lnTo>
                <a:lnTo>
                  <a:pt x="586" y="164"/>
                </a:lnTo>
                <a:lnTo>
                  <a:pt x="461" y="160"/>
                </a:lnTo>
                <a:lnTo>
                  <a:pt x="254" y="143"/>
                </a:lnTo>
                <a:lnTo>
                  <a:pt x="157" y="130"/>
                </a:lnTo>
                <a:lnTo>
                  <a:pt x="48" y="120"/>
                </a:lnTo>
                <a:lnTo>
                  <a:pt x="11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Freeform 22"/>
          <p:cNvSpPr>
            <a:spLocks/>
          </p:cNvSpPr>
          <p:nvPr/>
        </p:nvSpPr>
        <p:spPr bwMode="auto">
          <a:xfrm>
            <a:off x="8534401" y="1028700"/>
            <a:ext cx="379413" cy="740569"/>
          </a:xfrm>
          <a:custGeom>
            <a:avLst/>
            <a:gdLst>
              <a:gd name="T0" fmla="*/ 602318931 w 239"/>
              <a:gd name="T1" fmla="*/ 241935000 h 622"/>
              <a:gd name="T2" fmla="*/ 559475425 w 239"/>
              <a:gd name="T3" fmla="*/ 534273125 h 622"/>
              <a:gd name="T4" fmla="*/ 514112553 w 239"/>
              <a:gd name="T5" fmla="*/ 801409688 h 622"/>
              <a:gd name="T6" fmla="*/ 491431910 w 239"/>
              <a:gd name="T7" fmla="*/ 1358365013 h 622"/>
              <a:gd name="T8" fmla="*/ 483870638 w 239"/>
              <a:gd name="T9" fmla="*/ 1439010013 h 622"/>
              <a:gd name="T10" fmla="*/ 438507765 w 239"/>
              <a:gd name="T11" fmla="*/ 1507053438 h 622"/>
              <a:gd name="T12" fmla="*/ 367943297 w 239"/>
              <a:gd name="T13" fmla="*/ 1547375938 h 622"/>
              <a:gd name="T14" fmla="*/ 284778825 w 239"/>
              <a:gd name="T15" fmla="*/ 1567537188 h 622"/>
              <a:gd name="T16" fmla="*/ 123488613 w 239"/>
              <a:gd name="T17" fmla="*/ 1534775950 h 622"/>
              <a:gd name="T18" fmla="*/ 27722549 w 239"/>
              <a:gd name="T19" fmla="*/ 1396166563 h 622"/>
              <a:gd name="T20" fmla="*/ 0 w 239"/>
              <a:gd name="T21" fmla="*/ 803930638 h 622"/>
              <a:gd name="T22" fmla="*/ 40322553 w 239"/>
              <a:gd name="T23" fmla="*/ 214214075 h 622"/>
              <a:gd name="T24" fmla="*/ 75604787 w 239"/>
              <a:gd name="T25" fmla="*/ 113407825 h 622"/>
              <a:gd name="T26" fmla="*/ 141128936 w 239"/>
              <a:gd name="T27" fmla="*/ 47883763 h 622"/>
              <a:gd name="T28" fmla="*/ 234375634 w 239"/>
              <a:gd name="T29" fmla="*/ 10080625 h 622"/>
              <a:gd name="T30" fmla="*/ 337701383 w 239"/>
              <a:gd name="T31" fmla="*/ 0 h 622"/>
              <a:gd name="T32" fmla="*/ 524193191 w 239"/>
              <a:gd name="T33" fmla="*/ 65524063 h 622"/>
              <a:gd name="T34" fmla="*/ 602318931 w 239"/>
              <a:gd name="T35" fmla="*/ 241935000 h 622"/>
              <a:gd name="T36" fmla="*/ 602318931 w 239"/>
              <a:gd name="T37" fmla="*/ 241935000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4" y="318"/>
                </a:lnTo>
                <a:lnTo>
                  <a:pt x="195" y="539"/>
                </a:lnTo>
                <a:lnTo>
                  <a:pt x="192" y="571"/>
                </a:lnTo>
                <a:lnTo>
                  <a:pt x="174" y="598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5"/>
                </a:lnTo>
                <a:lnTo>
                  <a:pt x="30" y="45"/>
                </a:lnTo>
                <a:lnTo>
                  <a:pt x="56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Freeform 23"/>
          <p:cNvSpPr>
            <a:spLocks/>
          </p:cNvSpPr>
          <p:nvPr/>
        </p:nvSpPr>
        <p:spPr bwMode="auto">
          <a:xfrm>
            <a:off x="8610600" y="2114550"/>
            <a:ext cx="317500" cy="842963"/>
          </a:xfrm>
          <a:custGeom>
            <a:avLst/>
            <a:gdLst>
              <a:gd name="T0" fmla="*/ 438507188 w 200"/>
              <a:gd name="T1" fmla="*/ 173891575 h 708"/>
              <a:gd name="T2" fmla="*/ 504031250 w 200"/>
              <a:gd name="T3" fmla="*/ 1605340325 h 708"/>
              <a:gd name="T4" fmla="*/ 473789375 w 200"/>
              <a:gd name="T5" fmla="*/ 1685985325 h 708"/>
              <a:gd name="T6" fmla="*/ 420866888 w 200"/>
              <a:gd name="T7" fmla="*/ 1741428763 h 708"/>
              <a:gd name="T8" fmla="*/ 345262200 w 200"/>
              <a:gd name="T9" fmla="*/ 1774190000 h 708"/>
              <a:gd name="T10" fmla="*/ 257055938 w 200"/>
              <a:gd name="T11" fmla="*/ 1784270625 h 708"/>
              <a:gd name="T12" fmla="*/ 100806250 w 200"/>
              <a:gd name="T13" fmla="*/ 1731348138 h 708"/>
              <a:gd name="T14" fmla="*/ 35282188 w 200"/>
              <a:gd name="T15" fmla="*/ 1585179075 h 708"/>
              <a:gd name="T16" fmla="*/ 47883763 w 200"/>
              <a:gd name="T17" fmla="*/ 1212195950 h 708"/>
              <a:gd name="T18" fmla="*/ 35282188 w 200"/>
              <a:gd name="T19" fmla="*/ 884575638 h 708"/>
              <a:gd name="T20" fmla="*/ 0 w 200"/>
              <a:gd name="T21" fmla="*/ 178931888 h 708"/>
              <a:gd name="T22" fmla="*/ 17641888 w 200"/>
              <a:gd name="T23" fmla="*/ 103327200 h 708"/>
              <a:gd name="T24" fmla="*/ 65524063 w 200"/>
              <a:gd name="T25" fmla="*/ 45362813 h 708"/>
              <a:gd name="T26" fmla="*/ 136088438 w 200"/>
              <a:gd name="T27" fmla="*/ 7561263 h 708"/>
              <a:gd name="T28" fmla="*/ 216733438 w 200"/>
              <a:gd name="T29" fmla="*/ 0 h 708"/>
              <a:gd name="T30" fmla="*/ 367942813 w 200"/>
              <a:gd name="T31" fmla="*/ 40322500 h 708"/>
              <a:gd name="T32" fmla="*/ 438507188 w 200"/>
              <a:gd name="T33" fmla="*/ 173891575 h 708"/>
              <a:gd name="T34" fmla="*/ 438507188 w 200"/>
              <a:gd name="T35" fmla="*/ 173891575 h 7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"/>
              <a:gd name="T55" fmla="*/ 0 h 708"/>
              <a:gd name="T56" fmla="*/ 200 w 200"/>
              <a:gd name="T57" fmla="*/ 708 h 70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" h="708">
                <a:moveTo>
                  <a:pt x="174" y="69"/>
                </a:moveTo>
                <a:lnTo>
                  <a:pt x="200" y="637"/>
                </a:lnTo>
                <a:lnTo>
                  <a:pt x="188" y="669"/>
                </a:lnTo>
                <a:lnTo>
                  <a:pt x="167" y="691"/>
                </a:lnTo>
                <a:lnTo>
                  <a:pt x="137" y="704"/>
                </a:lnTo>
                <a:lnTo>
                  <a:pt x="102" y="708"/>
                </a:lnTo>
                <a:lnTo>
                  <a:pt x="40" y="687"/>
                </a:lnTo>
                <a:lnTo>
                  <a:pt x="14" y="629"/>
                </a:lnTo>
                <a:lnTo>
                  <a:pt x="19" y="481"/>
                </a:lnTo>
                <a:lnTo>
                  <a:pt x="14" y="351"/>
                </a:lnTo>
                <a:lnTo>
                  <a:pt x="0" y="71"/>
                </a:lnTo>
                <a:lnTo>
                  <a:pt x="7" y="41"/>
                </a:lnTo>
                <a:lnTo>
                  <a:pt x="26" y="18"/>
                </a:lnTo>
                <a:lnTo>
                  <a:pt x="54" y="3"/>
                </a:lnTo>
                <a:lnTo>
                  <a:pt x="86" y="0"/>
                </a:lnTo>
                <a:lnTo>
                  <a:pt x="146" y="16"/>
                </a:lnTo>
                <a:lnTo>
                  <a:pt x="174" y="6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Freeform 24"/>
          <p:cNvSpPr>
            <a:spLocks/>
          </p:cNvSpPr>
          <p:nvPr/>
        </p:nvSpPr>
        <p:spPr bwMode="auto">
          <a:xfrm>
            <a:off x="8766176" y="3257550"/>
            <a:ext cx="377825" cy="644129"/>
          </a:xfrm>
          <a:custGeom>
            <a:avLst/>
            <a:gdLst>
              <a:gd name="T0" fmla="*/ 461189388 w 238"/>
              <a:gd name="T1" fmla="*/ 156249778 h 541"/>
              <a:gd name="T2" fmla="*/ 599797188 w 238"/>
              <a:gd name="T3" fmla="*/ 1202116025 h 541"/>
              <a:gd name="T4" fmla="*/ 554434375 w 238"/>
              <a:gd name="T5" fmla="*/ 1287801387 h 541"/>
              <a:gd name="T6" fmla="*/ 519152188 w 238"/>
              <a:gd name="T7" fmla="*/ 1320562644 h 541"/>
              <a:gd name="T8" fmla="*/ 478829688 w 238"/>
              <a:gd name="T9" fmla="*/ 1345764221 h 541"/>
              <a:gd name="T10" fmla="*/ 284778450 w 238"/>
              <a:gd name="T11" fmla="*/ 1363406119 h 541"/>
              <a:gd name="T12" fmla="*/ 120967500 w 238"/>
              <a:gd name="T13" fmla="*/ 1282761072 h 541"/>
              <a:gd name="T14" fmla="*/ 85685313 w 238"/>
              <a:gd name="T15" fmla="*/ 1207156340 h 541"/>
              <a:gd name="T16" fmla="*/ 85685313 w 238"/>
              <a:gd name="T17" fmla="*/ 1113909711 h 541"/>
              <a:gd name="T18" fmla="*/ 120967500 w 238"/>
              <a:gd name="T19" fmla="*/ 877014886 h 541"/>
              <a:gd name="T20" fmla="*/ 103327200 w 238"/>
              <a:gd name="T21" fmla="*/ 662802273 h 541"/>
              <a:gd name="T22" fmla="*/ 57964388 w 238"/>
              <a:gd name="T23" fmla="*/ 456149341 h 541"/>
              <a:gd name="T24" fmla="*/ 0 w 238"/>
              <a:gd name="T25" fmla="*/ 214214200 h 541"/>
              <a:gd name="T26" fmla="*/ 5040313 w 238"/>
              <a:gd name="T27" fmla="*/ 133569153 h 541"/>
              <a:gd name="T28" fmla="*/ 45362813 w 238"/>
              <a:gd name="T29" fmla="*/ 68045052 h 541"/>
              <a:gd name="T30" fmla="*/ 110886875 w 238"/>
              <a:gd name="T31" fmla="*/ 25201577 h 541"/>
              <a:gd name="T32" fmla="*/ 191531875 w 238"/>
              <a:gd name="T33" fmla="*/ 0 h 541"/>
              <a:gd name="T34" fmla="*/ 360383138 w 238"/>
              <a:gd name="T35" fmla="*/ 25201577 h 541"/>
              <a:gd name="T36" fmla="*/ 461189388 w 238"/>
              <a:gd name="T37" fmla="*/ 156249778 h 541"/>
              <a:gd name="T38" fmla="*/ 461189388 w 238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3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3" y="181"/>
                </a:lnTo>
                <a:lnTo>
                  <a:pt x="0" y="85"/>
                </a:lnTo>
                <a:lnTo>
                  <a:pt x="2" y="53"/>
                </a:lnTo>
                <a:lnTo>
                  <a:pt x="18" y="27"/>
                </a:lnTo>
                <a:lnTo>
                  <a:pt x="44" y="10"/>
                </a:lnTo>
                <a:lnTo>
                  <a:pt x="76" y="0"/>
                </a:lnTo>
                <a:lnTo>
                  <a:pt x="143" y="10"/>
                </a:lnTo>
                <a:lnTo>
                  <a:pt x="183" y="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7" name="Freeform 25"/>
          <p:cNvSpPr>
            <a:spLocks/>
          </p:cNvSpPr>
          <p:nvPr/>
        </p:nvSpPr>
        <p:spPr bwMode="auto">
          <a:xfrm>
            <a:off x="5918201" y="167879"/>
            <a:ext cx="1158875" cy="192881"/>
          </a:xfrm>
          <a:custGeom>
            <a:avLst/>
            <a:gdLst>
              <a:gd name="T0" fmla="*/ 158770638 w 730"/>
              <a:gd name="T1" fmla="*/ 108367513 h 162"/>
              <a:gd name="T2" fmla="*/ 869454700 w 730"/>
              <a:gd name="T3" fmla="*/ 57964388 h 162"/>
              <a:gd name="T4" fmla="*/ 1209675000 w 730"/>
              <a:gd name="T5" fmla="*/ 20161250 h 162"/>
              <a:gd name="T6" fmla="*/ 1587698438 w 730"/>
              <a:gd name="T7" fmla="*/ 0 h 162"/>
              <a:gd name="T8" fmla="*/ 1698585313 w 730"/>
              <a:gd name="T9" fmla="*/ 20161250 h 162"/>
              <a:gd name="T10" fmla="*/ 1774190000 w 730"/>
              <a:gd name="T11" fmla="*/ 68045013 h 162"/>
              <a:gd name="T12" fmla="*/ 1839714063 w 730"/>
              <a:gd name="T13" fmla="*/ 204133450 h 162"/>
              <a:gd name="T14" fmla="*/ 1822073763 w 730"/>
              <a:gd name="T15" fmla="*/ 279738138 h 162"/>
              <a:gd name="T16" fmla="*/ 1774190000 w 730"/>
              <a:gd name="T17" fmla="*/ 342741250 h 162"/>
              <a:gd name="T18" fmla="*/ 1698585313 w 730"/>
              <a:gd name="T19" fmla="*/ 388104063 h 162"/>
              <a:gd name="T20" fmla="*/ 1587698438 w 730"/>
              <a:gd name="T21" fmla="*/ 408265313 h 162"/>
              <a:gd name="T22" fmla="*/ 158770638 w 730"/>
              <a:gd name="T23" fmla="*/ 365423450 h 162"/>
              <a:gd name="T24" fmla="*/ 40322500 w 730"/>
              <a:gd name="T25" fmla="*/ 322580000 h 162"/>
              <a:gd name="T26" fmla="*/ 0 w 730"/>
              <a:gd name="T27" fmla="*/ 236894688 h 162"/>
              <a:gd name="T28" fmla="*/ 40322500 w 730"/>
              <a:gd name="T29" fmla="*/ 146169063 h 162"/>
              <a:gd name="T30" fmla="*/ 88206263 w 730"/>
              <a:gd name="T31" fmla="*/ 118448138 h 162"/>
              <a:gd name="T32" fmla="*/ 158770638 w 730"/>
              <a:gd name="T33" fmla="*/ 108367513 h 162"/>
              <a:gd name="T34" fmla="*/ 158770638 w 730"/>
              <a:gd name="T35" fmla="*/ 108367513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3"/>
                </a:lnTo>
                <a:lnTo>
                  <a:pt x="480" y="8"/>
                </a:lnTo>
                <a:lnTo>
                  <a:pt x="630" y="0"/>
                </a:lnTo>
                <a:lnTo>
                  <a:pt x="674" y="8"/>
                </a:lnTo>
                <a:lnTo>
                  <a:pt x="704" y="27"/>
                </a:lnTo>
                <a:lnTo>
                  <a:pt x="730" y="81"/>
                </a:lnTo>
                <a:lnTo>
                  <a:pt x="723" y="111"/>
                </a:lnTo>
                <a:lnTo>
                  <a:pt x="704" y="136"/>
                </a:lnTo>
                <a:lnTo>
                  <a:pt x="674" y="154"/>
                </a:lnTo>
                <a:lnTo>
                  <a:pt x="630" y="162"/>
                </a:lnTo>
                <a:lnTo>
                  <a:pt x="63" y="145"/>
                </a:lnTo>
                <a:lnTo>
                  <a:pt x="16" y="128"/>
                </a:lnTo>
                <a:lnTo>
                  <a:pt x="0" y="94"/>
                </a:lnTo>
                <a:lnTo>
                  <a:pt x="16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Freeform 26"/>
          <p:cNvSpPr>
            <a:spLocks/>
          </p:cNvSpPr>
          <p:nvPr/>
        </p:nvSpPr>
        <p:spPr bwMode="auto">
          <a:xfrm>
            <a:off x="2192339" y="160735"/>
            <a:ext cx="1368425" cy="229790"/>
          </a:xfrm>
          <a:custGeom>
            <a:avLst/>
            <a:gdLst>
              <a:gd name="T0" fmla="*/ 204133450 w 862"/>
              <a:gd name="T1" fmla="*/ 90725477 h 193"/>
              <a:gd name="T2" fmla="*/ 677922825 w 862"/>
              <a:gd name="T3" fmla="*/ 27720880 h 193"/>
              <a:gd name="T4" fmla="*/ 1103828438 w 862"/>
              <a:gd name="T5" fmla="*/ 0 h 193"/>
              <a:gd name="T6" fmla="*/ 1524695325 w 862"/>
              <a:gd name="T7" fmla="*/ 10080609 h 193"/>
              <a:gd name="T8" fmla="*/ 1995963750 w 862"/>
              <a:gd name="T9" fmla="*/ 75604564 h 193"/>
              <a:gd name="T10" fmla="*/ 2089210325 w 862"/>
              <a:gd name="T11" fmla="*/ 108365748 h 193"/>
              <a:gd name="T12" fmla="*/ 2147483647 w 862"/>
              <a:gd name="T13" fmla="*/ 161289737 h 193"/>
              <a:gd name="T14" fmla="*/ 2147483647 w 862"/>
              <a:gd name="T15" fmla="*/ 297377952 h 193"/>
              <a:gd name="T16" fmla="*/ 2137092500 w 862"/>
              <a:gd name="T17" fmla="*/ 365421266 h 193"/>
              <a:gd name="T18" fmla="*/ 2079129700 w 862"/>
              <a:gd name="T19" fmla="*/ 410784005 h 193"/>
              <a:gd name="T20" fmla="*/ 1995963750 w 862"/>
              <a:gd name="T21" fmla="*/ 443546776 h 193"/>
              <a:gd name="T22" fmla="*/ 1897678450 w 862"/>
              <a:gd name="T23" fmla="*/ 441025830 h 193"/>
              <a:gd name="T24" fmla="*/ 1471771250 w 862"/>
              <a:gd name="T25" fmla="*/ 393143733 h 193"/>
              <a:gd name="T26" fmla="*/ 1091228450 w 862"/>
              <a:gd name="T27" fmla="*/ 393143733 h 193"/>
              <a:gd name="T28" fmla="*/ 292338125 w 862"/>
              <a:gd name="T29" fmla="*/ 486388569 h 193"/>
              <a:gd name="T30" fmla="*/ 181451250 w 862"/>
              <a:gd name="T31" fmla="*/ 486388569 h 193"/>
              <a:gd name="T32" fmla="*/ 93246575 w 862"/>
              <a:gd name="T33" fmla="*/ 453627385 h 193"/>
              <a:gd name="T34" fmla="*/ 5040313 w 862"/>
              <a:gd name="T35" fmla="*/ 325098832 h 193"/>
              <a:gd name="T36" fmla="*/ 0 w 862"/>
              <a:gd name="T37" fmla="*/ 287297344 h 193"/>
              <a:gd name="T38" fmla="*/ 5040313 w 862"/>
              <a:gd name="T39" fmla="*/ 249494268 h 193"/>
              <a:gd name="T40" fmla="*/ 35282188 w 862"/>
              <a:gd name="T41" fmla="*/ 178930008 h 193"/>
              <a:gd name="T42" fmla="*/ 105846563 w 862"/>
              <a:gd name="T43" fmla="*/ 123486661 h 193"/>
              <a:gd name="T44" fmla="*/ 204133450 w 862"/>
              <a:gd name="T45" fmla="*/ 90725477 h 193"/>
              <a:gd name="T46" fmla="*/ 204133450 w 862"/>
              <a:gd name="T47" fmla="*/ 90725477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6"/>
                </a:moveTo>
                <a:lnTo>
                  <a:pt x="269" y="11"/>
                </a:lnTo>
                <a:lnTo>
                  <a:pt x="438" y="0"/>
                </a:lnTo>
                <a:lnTo>
                  <a:pt x="605" y="4"/>
                </a:lnTo>
                <a:lnTo>
                  <a:pt x="792" y="30"/>
                </a:lnTo>
                <a:lnTo>
                  <a:pt x="829" y="43"/>
                </a:lnTo>
                <a:lnTo>
                  <a:pt x="853" y="64"/>
                </a:lnTo>
                <a:lnTo>
                  <a:pt x="862" y="118"/>
                </a:lnTo>
                <a:lnTo>
                  <a:pt x="848" y="145"/>
                </a:lnTo>
                <a:lnTo>
                  <a:pt x="825" y="163"/>
                </a:lnTo>
                <a:lnTo>
                  <a:pt x="792" y="176"/>
                </a:lnTo>
                <a:lnTo>
                  <a:pt x="753" y="175"/>
                </a:lnTo>
                <a:lnTo>
                  <a:pt x="584" y="156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9"/>
                </a:lnTo>
                <a:lnTo>
                  <a:pt x="81" y="3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Freeform 27"/>
          <p:cNvSpPr>
            <a:spLocks/>
          </p:cNvSpPr>
          <p:nvPr/>
        </p:nvSpPr>
        <p:spPr bwMode="auto">
          <a:xfrm>
            <a:off x="3979864" y="179785"/>
            <a:ext cx="1360487" cy="200025"/>
          </a:xfrm>
          <a:custGeom>
            <a:avLst/>
            <a:gdLst>
              <a:gd name="T0" fmla="*/ 234373651 w 857"/>
              <a:gd name="T1" fmla="*/ 0 h 168"/>
              <a:gd name="T2" fmla="*/ 1081145840 w 857"/>
              <a:gd name="T3" fmla="*/ 25201563 h 168"/>
              <a:gd name="T4" fmla="*/ 1927918029 w 857"/>
              <a:gd name="T5" fmla="*/ 47883763 h 168"/>
              <a:gd name="T6" fmla="*/ 2026204880 w 857"/>
              <a:gd name="T7" fmla="*/ 63004700 h 168"/>
              <a:gd name="T8" fmla="*/ 2101809540 w 857"/>
              <a:gd name="T9" fmla="*/ 105846563 h 168"/>
              <a:gd name="T10" fmla="*/ 2147483647 w 857"/>
              <a:gd name="T11" fmla="*/ 236894688 h 168"/>
              <a:gd name="T12" fmla="*/ 2142132025 w 857"/>
              <a:gd name="T13" fmla="*/ 304939700 h 168"/>
              <a:gd name="T14" fmla="*/ 2101809540 w 857"/>
              <a:gd name="T15" fmla="*/ 365423450 h 168"/>
              <a:gd name="T16" fmla="*/ 2026204880 w 857"/>
              <a:gd name="T17" fmla="*/ 408265313 h 168"/>
              <a:gd name="T18" fmla="*/ 1927918029 w 857"/>
              <a:gd name="T19" fmla="*/ 423386250 h 168"/>
              <a:gd name="T20" fmla="*/ 1081145840 w 857"/>
              <a:gd name="T21" fmla="*/ 398184688 h 168"/>
              <a:gd name="T22" fmla="*/ 234373651 w 857"/>
              <a:gd name="T23" fmla="*/ 375504075 h 168"/>
              <a:gd name="T24" fmla="*/ 128527128 w 857"/>
              <a:gd name="T25" fmla="*/ 360383138 h 168"/>
              <a:gd name="T26" fmla="*/ 57962779 w 857"/>
              <a:gd name="T27" fmla="*/ 317539688 h 168"/>
              <a:gd name="T28" fmla="*/ 0 w 857"/>
              <a:gd name="T29" fmla="*/ 186491563 h 168"/>
              <a:gd name="T30" fmla="*/ 12599983 w 857"/>
              <a:gd name="T31" fmla="*/ 118448138 h 168"/>
              <a:gd name="T32" fmla="*/ 57962779 w 857"/>
              <a:gd name="T33" fmla="*/ 57964388 h 168"/>
              <a:gd name="T34" fmla="*/ 128527128 w 857"/>
              <a:gd name="T35" fmla="*/ 15120938 h 168"/>
              <a:gd name="T36" fmla="*/ 234373651 w 857"/>
              <a:gd name="T37" fmla="*/ 0 h 168"/>
              <a:gd name="T38" fmla="*/ 234373651 w 857"/>
              <a:gd name="T39" fmla="*/ 0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7"/>
              <a:gd name="T61" fmla="*/ 0 h 168"/>
              <a:gd name="T62" fmla="*/ 857 w 857"/>
              <a:gd name="T63" fmla="*/ 168 h 1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7" h="168">
                <a:moveTo>
                  <a:pt x="93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4" y="42"/>
                </a:lnTo>
                <a:lnTo>
                  <a:pt x="857" y="94"/>
                </a:lnTo>
                <a:lnTo>
                  <a:pt x="850" y="121"/>
                </a:lnTo>
                <a:lnTo>
                  <a:pt x="834" y="145"/>
                </a:lnTo>
                <a:lnTo>
                  <a:pt x="804" y="162"/>
                </a:lnTo>
                <a:lnTo>
                  <a:pt x="765" y="168"/>
                </a:lnTo>
                <a:lnTo>
                  <a:pt x="429" y="158"/>
                </a:lnTo>
                <a:lnTo>
                  <a:pt x="93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3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Freeform 28"/>
          <p:cNvSpPr>
            <a:spLocks/>
          </p:cNvSpPr>
          <p:nvPr/>
        </p:nvSpPr>
        <p:spPr bwMode="auto">
          <a:xfrm>
            <a:off x="304801" y="971550"/>
            <a:ext cx="371475" cy="987029"/>
          </a:xfrm>
          <a:custGeom>
            <a:avLst/>
            <a:gdLst>
              <a:gd name="T0" fmla="*/ 589716563 w 234"/>
              <a:gd name="T1" fmla="*/ 214214156 h 829"/>
              <a:gd name="T2" fmla="*/ 531753763 w 234"/>
              <a:gd name="T3" fmla="*/ 672882768 h 829"/>
              <a:gd name="T4" fmla="*/ 491431263 w 234"/>
              <a:gd name="T5" fmla="*/ 882055023 h 829"/>
              <a:gd name="T6" fmla="*/ 451108763 w 234"/>
              <a:gd name="T7" fmla="*/ 1081148236 h 829"/>
              <a:gd name="T8" fmla="*/ 345262200 w 234"/>
              <a:gd name="T9" fmla="*/ 1948082315 h 829"/>
              <a:gd name="T10" fmla="*/ 327620313 w 234"/>
              <a:gd name="T11" fmla="*/ 2008566088 h 829"/>
              <a:gd name="T12" fmla="*/ 292338125 w 234"/>
              <a:gd name="T13" fmla="*/ 2051407967 h 829"/>
              <a:gd name="T14" fmla="*/ 168851263 w 234"/>
              <a:gd name="T15" fmla="*/ 2089211119 h 829"/>
              <a:gd name="T16" fmla="*/ 52924075 w 234"/>
              <a:gd name="T17" fmla="*/ 2051407967 h 829"/>
              <a:gd name="T18" fmla="*/ 0 w 234"/>
              <a:gd name="T19" fmla="*/ 1948082315 h 829"/>
              <a:gd name="T20" fmla="*/ 30241875 w 234"/>
              <a:gd name="T21" fmla="*/ 1071067607 h 829"/>
              <a:gd name="T22" fmla="*/ 93246575 w 234"/>
              <a:gd name="T23" fmla="*/ 189012584 h 829"/>
              <a:gd name="T24" fmla="*/ 115927188 w 234"/>
              <a:gd name="T25" fmla="*/ 105846603 h 829"/>
              <a:gd name="T26" fmla="*/ 181451250 w 234"/>
              <a:gd name="T27" fmla="*/ 42843466 h 829"/>
              <a:gd name="T28" fmla="*/ 262096250 w 234"/>
              <a:gd name="T29" fmla="*/ 10080629 h 829"/>
              <a:gd name="T30" fmla="*/ 355342825 w 234"/>
              <a:gd name="T31" fmla="*/ 0 h 829"/>
              <a:gd name="T32" fmla="*/ 519152188 w 234"/>
              <a:gd name="T33" fmla="*/ 57964410 h 829"/>
              <a:gd name="T34" fmla="*/ 589716563 w 234"/>
              <a:gd name="T35" fmla="*/ 214214156 h 829"/>
              <a:gd name="T36" fmla="*/ 589716563 w 234"/>
              <a:gd name="T37" fmla="*/ 214214156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3"/>
                </a:lnTo>
                <a:lnTo>
                  <a:pt x="130" y="797"/>
                </a:lnTo>
                <a:lnTo>
                  <a:pt x="116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3"/>
                </a:lnTo>
                <a:lnTo>
                  <a:pt x="12" y="425"/>
                </a:lnTo>
                <a:lnTo>
                  <a:pt x="37" y="75"/>
                </a:lnTo>
                <a:lnTo>
                  <a:pt x="46" y="42"/>
                </a:lnTo>
                <a:lnTo>
                  <a:pt x="72" y="17"/>
                </a:lnTo>
                <a:lnTo>
                  <a:pt x="104" y="4"/>
                </a:lnTo>
                <a:lnTo>
                  <a:pt x="141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1" name="Freeform 29"/>
          <p:cNvSpPr>
            <a:spLocks/>
          </p:cNvSpPr>
          <p:nvPr/>
        </p:nvSpPr>
        <p:spPr bwMode="auto">
          <a:xfrm>
            <a:off x="1" y="4229100"/>
            <a:ext cx="1292225" cy="760810"/>
          </a:xfrm>
          <a:custGeom>
            <a:avLst/>
            <a:gdLst>
              <a:gd name="T0" fmla="*/ 52924075 w 814"/>
              <a:gd name="T1" fmla="*/ 680442523 h 639"/>
              <a:gd name="T2" fmla="*/ 78125638 w 814"/>
              <a:gd name="T3" fmla="*/ 640120003 h 639"/>
              <a:gd name="T4" fmla="*/ 136088438 w 814"/>
              <a:gd name="T5" fmla="*/ 604837798 h 639"/>
              <a:gd name="T6" fmla="*/ 327620313 w 814"/>
              <a:gd name="T7" fmla="*/ 554434648 h 639"/>
              <a:gd name="T8" fmla="*/ 713205013 w 814"/>
              <a:gd name="T9" fmla="*/ 506552450 h 639"/>
              <a:gd name="T10" fmla="*/ 761087188 w 814"/>
              <a:gd name="T11" fmla="*/ 322580159 h 639"/>
              <a:gd name="T12" fmla="*/ 801409688 w 814"/>
              <a:gd name="T13" fmla="*/ 166330394 h 639"/>
              <a:gd name="T14" fmla="*/ 846772500 w 814"/>
              <a:gd name="T15" fmla="*/ 98286936 h 639"/>
              <a:gd name="T16" fmla="*/ 889615950 w 814"/>
              <a:gd name="T17" fmla="*/ 52924101 h 639"/>
              <a:gd name="T18" fmla="*/ 965220638 w 814"/>
              <a:gd name="T19" fmla="*/ 0 h 639"/>
              <a:gd name="T20" fmla="*/ 1028223750 w 814"/>
              <a:gd name="T21" fmla="*/ 0 h 639"/>
              <a:gd name="T22" fmla="*/ 1086188138 w 814"/>
              <a:gd name="T23" fmla="*/ 47883786 h 639"/>
              <a:gd name="T24" fmla="*/ 1197075013 w 814"/>
              <a:gd name="T25" fmla="*/ 226814174 h 639"/>
              <a:gd name="T26" fmla="*/ 1267639388 w 814"/>
              <a:gd name="T27" fmla="*/ 340222055 h 639"/>
              <a:gd name="T28" fmla="*/ 1343244075 w 814"/>
              <a:gd name="T29" fmla="*/ 453628349 h 639"/>
              <a:gd name="T30" fmla="*/ 1577617813 w 814"/>
              <a:gd name="T31" fmla="*/ 415826780 h 639"/>
              <a:gd name="T32" fmla="*/ 1776710950 w 814"/>
              <a:gd name="T33" fmla="*/ 388104254 h 639"/>
              <a:gd name="T34" fmla="*/ 2021165313 w 814"/>
              <a:gd name="T35" fmla="*/ 388104254 h 639"/>
              <a:gd name="T36" fmla="*/ 2051407188 w 814"/>
              <a:gd name="T37" fmla="*/ 425907410 h 639"/>
              <a:gd name="T38" fmla="*/ 1998484700 w 814"/>
              <a:gd name="T39" fmla="*/ 506552450 h 639"/>
              <a:gd name="T40" fmla="*/ 1932960638 w 814"/>
              <a:gd name="T41" fmla="*/ 561995915 h 639"/>
              <a:gd name="T42" fmla="*/ 1852315638 w 814"/>
              <a:gd name="T43" fmla="*/ 635079688 h 639"/>
              <a:gd name="T44" fmla="*/ 1804431875 w 814"/>
              <a:gd name="T45" fmla="*/ 677923159 h 639"/>
              <a:gd name="T46" fmla="*/ 1746469075 w 814"/>
              <a:gd name="T47" fmla="*/ 718245679 h 639"/>
              <a:gd name="T48" fmla="*/ 1683464375 w 814"/>
              <a:gd name="T49" fmla="*/ 766127878 h 639"/>
              <a:gd name="T50" fmla="*/ 1612900000 w 814"/>
              <a:gd name="T51" fmla="*/ 819051979 h 639"/>
              <a:gd name="T52" fmla="*/ 1701106263 w 814"/>
              <a:gd name="T53" fmla="*/ 965221113 h 639"/>
              <a:gd name="T54" fmla="*/ 1776710950 w 814"/>
              <a:gd name="T55" fmla="*/ 1126511193 h 639"/>
              <a:gd name="T56" fmla="*/ 1852315638 w 814"/>
              <a:gd name="T57" fmla="*/ 1454131667 h 639"/>
              <a:gd name="T58" fmla="*/ 1829633438 w 814"/>
              <a:gd name="T59" fmla="*/ 1572578275 h 639"/>
              <a:gd name="T60" fmla="*/ 1799391563 w 814"/>
              <a:gd name="T61" fmla="*/ 1600300801 h 639"/>
              <a:gd name="T62" fmla="*/ 1754028750 w 814"/>
              <a:gd name="T63" fmla="*/ 1610381431 h 639"/>
              <a:gd name="T64" fmla="*/ 1489413138 w 814"/>
              <a:gd name="T65" fmla="*/ 1514615447 h 639"/>
              <a:gd name="T66" fmla="*/ 1413808450 w 814"/>
              <a:gd name="T67" fmla="*/ 1471771975 h 639"/>
              <a:gd name="T68" fmla="*/ 1338203763 w 814"/>
              <a:gd name="T69" fmla="*/ 1423889777 h 639"/>
              <a:gd name="T70" fmla="*/ 1262599075 w 814"/>
              <a:gd name="T71" fmla="*/ 1373486627 h 639"/>
              <a:gd name="T72" fmla="*/ 1192034700 w 814"/>
              <a:gd name="T73" fmla="*/ 1325602841 h 639"/>
              <a:gd name="T74" fmla="*/ 1129030000 w 814"/>
              <a:gd name="T75" fmla="*/ 1282760957 h 639"/>
              <a:gd name="T76" fmla="*/ 1068546250 w 814"/>
              <a:gd name="T77" fmla="*/ 1244957801 h 639"/>
              <a:gd name="T78" fmla="*/ 982860938 w 814"/>
              <a:gd name="T79" fmla="*/ 1192035288 h 639"/>
              <a:gd name="T80" fmla="*/ 894656263 w 814"/>
              <a:gd name="T81" fmla="*/ 1249998116 h 639"/>
              <a:gd name="T82" fmla="*/ 806450000 w 814"/>
              <a:gd name="T83" fmla="*/ 1302922217 h 639"/>
              <a:gd name="T84" fmla="*/ 725805000 w 814"/>
              <a:gd name="T85" fmla="*/ 1353325367 h 639"/>
              <a:gd name="T86" fmla="*/ 650200313 w 814"/>
              <a:gd name="T87" fmla="*/ 1396167251 h 639"/>
              <a:gd name="T88" fmla="*/ 584676250 w 814"/>
              <a:gd name="T89" fmla="*/ 1439010722 h 639"/>
              <a:gd name="T90" fmla="*/ 526713450 w 814"/>
              <a:gd name="T91" fmla="*/ 1471771975 h 639"/>
              <a:gd name="T92" fmla="*/ 433466875 w 814"/>
              <a:gd name="T93" fmla="*/ 1504534817 h 639"/>
              <a:gd name="T94" fmla="*/ 380544388 w 814"/>
              <a:gd name="T95" fmla="*/ 1491933235 h 639"/>
              <a:gd name="T96" fmla="*/ 367942813 w 814"/>
              <a:gd name="T97" fmla="*/ 1411288196 h 639"/>
              <a:gd name="T98" fmla="*/ 410786263 w 814"/>
              <a:gd name="T99" fmla="*/ 1249998116 h 639"/>
              <a:gd name="T100" fmla="*/ 451108763 w 814"/>
              <a:gd name="T101" fmla="*/ 1136591823 h 639"/>
              <a:gd name="T102" fmla="*/ 504031250 w 814"/>
              <a:gd name="T103" fmla="*/ 997982367 h 639"/>
              <a:gd name="T104" fmla="*/ 375504075 w 814"/>
              <a:gd name="T105" fmla="*/ 955140483 h 639"/>
              <a:gd name="T106" fmla="*/ 163810950 w 814"/>
              <a:gd name="T107" fmla="*/ 877014807 h 639"/>
              <a:gd name="T108" fmla="*/ 17641888 w 814"/>
              <a:gd name="T109" fmla="*/ 776208508 h 639"/>
              <a:gd name="T110" fmla="*/ 0 w 814"/>
              <a:gd name="T111" fmla="*/ 728326309 h 639"/>
              <a:gd name="T112" fmla="*/ 52924075 w 814"/>
              <a:gd name="T113" fmla="*/ 680442523 h 639"/>
              <a:gd name="T114" fmla="*/ 52924075 w 814"/>
              <a:gd name="T115" fmla="*/ 68044252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0"/>
                </a:moveTo>
                <a:lnTo>
                  <a:pt x="31" y="254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39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67" y="223"/>
                </a:lnTo>
                <a:lnTo>
                  <a:pt x="735" y="252"/>
                </a:lnTo>
                <a:lnTo>
                  <a:pt x="716" y="269"/>
                </a:lnTo>
                <a:lnTo>
                  <a:pt x="693" y="285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6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5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4"/>
                </a:lnTo>
                <a:lnTo>
                  <a:pt x="232" y="571"/>
                </a:lnTo>
                <a:lnTo>
                  <a:pt x="209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Freeform 30"/>
          <p:cNvSpPr>
            <a:spLocks/>
          </p:cNvSpPr>
          <p:nvPr/>
        </p:nvSpPr>
        <p:spPr bwMode="auto">
          <a:xfrm>
            <a:off x="7620000" y="0"/>
            <a:ext cx="1287463" cy="760810"/>
          </a:xfrm>
          <a:custGeom>
            <a:avLst/>
            <a:gdLst>
              <a:gd name="T0" fmla="*/ 52924096 w 811"/>
              <a:gd name="T1" fmla="*/ 680442523 h 639"/>
              <a:gd name="T2" fmla="*/ 70564402 w 811"/>
              <a:gd name="T3" fmla="*/ 642640954 h 639"/>
              <a:gd name="T4" fmla="*/ 128528812 w 811"/>
              <a:gd name="T5" fmla="*/ 609878113 h 639"/>
              <a:gd name="T6" fmla="*/ 325101076 w 811"/>
              <a:gd name="T7" fmla="*/ 559474963 h 639"/>
              <a:gd name="T8" fmla="*/ 705644024 w 811"/>
              <a:gd name="T9" fmla="*/ 511592765 h 639"/>
              <a:gd name="T10" fmla="*/ 753527805 w 811"/>
              <a:gd name="T11" fmla="*/ 325101110 h 639"/>
              <a:gd name="T12" fmla="*/ 793850321 w 811"/>
              <a:gd name="T13" fmla="*/ 168851346 h 639"/>
              <a:gd name="T14" fmla="*/ 839213151 w 811"/>
              <a:gd name="T15" fmla="*/ 98286936 h 639"/>
              <a:gd name="T16" fmla="*/ 882055030 w 811"/>
              <a:gd name="T17" fmla="*/ 50403150 h 639"/>
              <a:gd name="T18" fmla="*/ 957659747 w 811"/>
              <a:gd name="T19" fmla="*/ 0 h 639"/>
              <a:gd name="T20" fmla="*/ 1020664471 w 811"/>
              <a:gd name="T21" fmla="*/ 5040315 h 639"/>
              <a:gd name="T22" fmla="*/ 1078627294 w 811"/>
              <a:gd name="T23" fmla="*/ 47883786 h 639"/>
              <a:gd name="T24" fmla="*/ 1197075477 w 811"/>
              <a:gd name="T25" fmla="*/ 226814174 h 639"/>
              <a:gd name="T26" fmla="*/ 1260078614 w 811"/>
              <a:gd name="T27" fmla="*/ 340222055 h 639"/>
              <a:gd name="T28" fmla="*/ 1335683331 w 811"/>
              <a:gd name="T29" fmla="*/ 458668664 h 639"/>
              <a:gd name="T30" fmla="*/ 1570058747 w 811"/>
              <a:gd name="T31" fmla="*/ 420867095 h 639"/>
              <a:gd name="T32" fmla="*/ 1769150375 w 811"/>
              <a:gd name="T33" fmla="*/ 393144569 h 639"/>
              <a:gd name="T34" fmla="*/ 2013606420 w 811"/>
              <a:gd name="T35" fmla="*/ 388104254 h 639"/>
              <a:gd name="T36" fmla="*/ 2043848306 w 811"/>
              <a:gd name="T37" fmla="*/ 430947725 h 639"/>
              <a:gd name="T38" fmla="*/ 1990924211 w 811"/>
              <a:gd name="T39" fmla="*/ 511592765 h 639"/>
              <a:gd name="T40" fmla="*/ 1932961388 w 811"/>
              <a:gd name="T41" fmla="*/ 567036229 h 639"/>
              <a:gd name="T42" fmla="*/ 1849795406 w 811"/>
              <a:gd name="T43" fmla="*/ 637600639 h 639"/>
              <a:gd name="T44" fmla="*/ 1796872898 w 811"/>
              <a:gd name="T45" fmla="*/ 677923159 h 639"/>
              <a:gd name="T46" fmla="*/ 1738908488 w 811"/>
              <a:gd name="T47" fmla="*/ 718245679 h 639"/>
              <a:gd name="T48" fmla="*/ 1675905351 w 811"/>
              <a:gd name="T49" fmla="*/ 766127878 h 639"/>
              <a:gd name="T50" fmla="*/ 1605340948 w 811"/>
              <a:gd name="T51" fmla="*/ 819051979 h 639"/>
              <a:gd name="T52" fmla="*/ 1698585972 w 811"/>
              <a:gd name="T53" fmla="*/ 970261428 h 639"/>
              <a:gd name="T54" fmla="*/ 1769150375 w 811"/>
              <a:gd name="T55" fmla="*/ 1126511193 h 639"/>
              <a:gd name="T56" fmla="*/ 1844755091 w 811"/>
              <a:gd name="T57" fmla="*/ 1454131667 h 639"/>
              <a:gd name="T58" fmla="*/ 1827114785 w 811"/>
              <a:gd name="T59" fmla="*/ 1572578275 h 639"/>
              <a:gd name="T60" fmla="*/ 1791832583 w 811"/>
              <a:gd name="T61" fmla="*/ 1600300801 h 639"/>
              <a:gd name="T62" fmla="*/ 1743948802 w 811"/>
              <a:gd name="T63" fmla="*/ 1610381431 h 639"/>
              <a:gd name="T64" fmla="*/ 1481852450 w 811"/>
              <a:gd name="T65" fmla="*/ 1514615447 h 639"/>
              <a:gd name="T66" fmla="*/ 1406247734 w 811"/>
              <a:gd name="T67" fmla="*/ 1471771975 h 639"/>
              <a:gd name="T68" fmla="*/ 1330643017 w 811"/>
              <a:gd name="T69" fmla="*/ 1423889777 h 639"/>
              <a:gd name="T70" fmla="*/ 1260078614 w 811"/>
              <a:gd name="T71" fmla="*/ 1378526942 h 639"/>
              <a:gd name="T72" fmla="*/ 1184473898 w 811"/>
              <a:gd name="T73" fmla="*/ 1330643156 h 639"/>
              <a:gd name="T74" fmla="*/ 1121470761 w 811"/>
              <a:gd name="T75" fmla="*/ 1282760957 h 639"/>
              <a:gd name="T76" fmla="*/ 1060986987 w 811"/>
              <a:gd name="T77" fmla="*/ 1244957801 h 639"/>
              <a:gd name="T78" fmla="*/ 980341956 w 811"/>
              <a:gd name="T79" fmla="*/ 1197075603 h 639"/>
              <a:gd name="T80" fmla="*/ 887095345 w 811"/>
              <a:gd name="T81" fmla="*/ 1249998116 h 639"/>
              <a:gd name="T82" fmla="*/ 798890635 w 811"/>
              <a:gd name="T83" fmla="*/ 1302922217 h 639"/>
              <a:gd name="T84" fmla="*/ 718245604 w 811"/>
              <a:gd name="T85" fmla="*/ 1353325367 h 639"/>
              <a:gd name="T86" fmla="*/ 647681202 w 811"/>
              <a:gd name="T87" fmla="*/ 1401207566 h 639"/>
              <a:gd name="T88" fmla="*/ 577116799 w 811"/>
              <a:gd name="T89" fmla="*/ 1439010722 h 639"/>
              <a:gd name="T90" fmla="*/ 519152389 w 811"/>
              <a:gd name="T91" fmla="*/ 1471771975 h 639"/>
              <a:gd name="T92" fmla="*/ 425907365 w 811"/>
              <a:gd name="T93" fmla="*/ 1509575132 h 639"/>
              <a:gd name="T94" fmla="*/ 372983270 w 811"/>
              <a:gd name="T95" fmla="*/ 1491933235 h 639"/>
              <a:gd name="T96" fmla="*/ 360383277 w 811"/>
              <a:gd name="T97" fmla="*/ 1411288196 h 639"/>
              <a:gd name="T98" fmla="*/ 403225157 w 811"/>
              <a:gd name="T99" fmla="*/ 1249998116 h 639"/>
              <a:gd name="T100" fmla="*/ 443547672 w 811"/>
              <a:gd name="T101" fmla="*/ 1141632138 h 639"/>
              <a:gd name="T102" fmla="*/ 496471768 w 811"/>
              <a:gd name="T103" fmla="*/ 1003022682 h 639"/>
              <a:gd name="T104" fmla="*/ 367942955 w 811"/>
              <a:gd name="T105" fmla="*/ 955140483 h 639"/>
              <a:gd name="T106" fmla="*/ 163811014 w 811"/>
              <a:gd name="T107" fmla="*/ 874495444 h 639"/>
              <a:gd name="T108" fmla="*/ 10080629 w 811"/>
              <a:gd name="T109" fmla="*/ 781248823 h 639"/>
              <a:gd name="T110" fmla="*/ 0 w 811"/>
              <a:gd name="T111" fmla="*/ 728326309 h 639"/>
              <a:gd name="T112" fmla="*/ 52924096 w 811"/>
              <a:gd name="T113" fmla="*/ 680442523 h 639"/>
              <a:gd name="T114" fmla="*/ 52924096 w 811"/>
              <a:gd name="T115" fmla="*/ 68044252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5"/>
                </a:lnTo>
                <a:lnTo>
                  <a:pt x="51" y="242"/>
                </a:lnTo>
                <a:lnTo>
                  <a:pt x="129" y="222"/>
                </a:lnTo>
                <a:lnTo>
                  <a:pt x="280" y="203"/>
                </a:lnTo>
                <a:lnTo>
                  <a:pt x="299" y="129"/>
                </a:lnTo>
                <a:lnTo>
                  <a:pt x="315" y="67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2"/>
                </a:lnTo>
                <a:lnTo>
                  <a:pt x="428" y="19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3"/>
                </a:lnTo>
                <a:lnTo>
                  <a:pt x="713" y="269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500" y="547"/>
                </a:lnTo>
                <a:lnTo>
                  <a:pt x="470" y="528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7"/>
                </a:lnTo>
                <a:lnTo>
                  <a:pt x="285" y="537"/>
                </a:lnTo>
                <a:lnTo>
                  <a:pt x="257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9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3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Freeform 31"/>
          <p:cNvSpPr>
            <a:spLocks/>
          </p:cNvSpPr>
          <p:nvPr/>
        </p:nvSpPr>
        <p:spPr bwMode="auto">
          <a:xfrm>
            <a:off x="7856538" y="4382691"/>
            <a:ext cx="1287462" cy="760809"/>
          </a:xfrm>
          <a:custGeom>
            <a:avLst/>
            <a:gdLst>
              <a:gd name="T0" fmla="*/ 52922467 w 811"/>
              <a:gd name="T1" fmla="*/ 682961213 h 639"/>
              <a:gd name="T2" fmla="*/ 70564348 w 811"/>
              <a:gd name="T3" fmla="*/ 645159682 h 639"/>
              <a:gd name="T4" fmla="*/ 128527125 w 811"/>
              <a:gd name="T5" fmla="*/ 612396873 h 639"/>
              <a:gd name="T6" fmla="*/ 327620185 w 811"/>
              <a:gd name="T7" fmla="*/ 559474412 h 639"/>
              <a:gd name="T8" fmla="*/ 713203148 w 811"/>
              <a:gd name="T9" fmla="*/ 511590673 h 639"/>
              <a:gd name="T10" fmla="*/ 758565943 w 811"/>
              <a:gd name="T11" fmla="*/ 327620151 h 639"/>
              <a:gd name="T12" fmla="*/ 793848117 w 811"/>
              <a:gd name="T13" fmla="*/ 171370541 h 639"/>
              <a:gd name="T14" fmla="*/ 841731861 w 811"/>
              <a:gd name="T15" fmla="*/ 100806200 h 639"/>
              <a:gd name="T16" fmla="*/ 887094655 w 811"/>
              <a:gd name="T17" fmla="*/ 52922461 h 639"/>
              <a:gd name="T18" fmla="*/ 965218675 w 811"/>
              <a:gd name="T19" fmla="*/ 0 h 639"/>
              <a:gd name="T20" fmla="*/ 1028223351 w 811"/>
              <a:gd name="T21" fmla="*/ 5040310 h 639"/>
              <a:gd name="T22" fmla="*/ 1081145818 w 811"/>
              <a:gd name="T23" fmla="*/ 47882151 h 639"/>
              <a:gd name="T24" fmla="*/ 1197072960 w 811"/>
              <a:gd name="T25" fmla="*/ 231854261 h 639"/>
              <a:gd name="T26" fmla="*/ 1262596997 w 811"/>
              <a:gd name="T27" fmla="*/ 345260442 h 639"/>
              <a:gd name="T28" fmla="*/ 1343241966 w 811"/>
              <a:gd name="T29" fmla="*/ 461187573 h 639"/>
              <a:gd name="T30" fmla="*/ 1577617200 w 811"/>
              <a:gd name="T31" fmla="*/ 420865093 h 639"/>
              <a:gd name="T32" fmla="*/ 1776708672 w 811"/>
              <a:gd name="T33" fmla="*/ 393144181 h 639"/>
              <a:gd name="T34" fmla="*/ 2021164528 w 811"/>
              <a:gd name="T35" fmla="*/ 388103871 h 639"/>
              <a:gd name="T36" fmla="*/ 2043845131 w 811"/>
              <a:gd name="T37" fmla="*/ 430945713 h 639"/>
              <a:gd name="T38" fmla="*/ 1990922664 w 811"/>
              <a:gd name="T39" fmla="*/ 511590673 h 639"/>
              <a:gd name="T40" fmla="*/ 1932958299 w 811"/>
              <a:gd name="T41" fmla="*/ 569555032 h 639"/>
              <a:gd name="T42" fmla="*/ 1852313331 w 811"/>
              <a:gd name="T43" fmla="*/ 640119372 h 639"/>
              <a:gd name="T44" fmla="*/ 1799390864 w 811"/>
              <a:gd name="T45" fmla="*/ 677920903 h 639"/>
              <a:gd name="T46" fmla="*/ 1741426499 w 811"/>
              <a:gd name="T47" fmla="*/ 720764332 h 639"/>
              <a:gd name="T48" fmla="*/ 1683463721 w 811"/>
              <a:gd name="T49" fmla="*/ 768646484 h 639"/>
              <a:gd name="T50" fmla="*/ 1605338114 w 811"/>
              <a:gd name="T51" fmla="*/ 819049584 h 639"/>
              <a:gd name="T52" fmla="*/ 1701104014 w 811"/>
              <a:gd name="T53" fmla="*/ 970258884 h 639"/>
              <a:gd name="T54" fmla="*/ 1769149000 w 811"/>
              <a:gd name="T55" fmla="*/ 1126508495 h 639"/>
              <a:gd name="T56" fmla="*/ 1852313331 w 811"/>
              <a:gd name="T57" fmla="*/ 1459168956 h 639"/>
              <a:gd name="T58" fmla="*/ 1827111778 w 811"/>
              <a:gd name="T59" fmla="*/ 1572576725 h 639"/>
              <a:gd name="T60" fmla="*/ 1794350553 w 811"/>
              <a:gd name="T61" fmla="*/ 1600297636 h 639"/>
              <a:gd name="T62" fmla="*/ 1751507120 w 811"/>
              <a:gd name="T63" fmla="*/ 1610378256 h 639"/>
              <a:gd name="T64" fmla="*/ 1489410972 w 811"/>
              <a:gd name="T65" fmla="*/ 1517133315 h 639"/>
              <a:gd name="T66" fmla="*/ 1413806313 w 811"/>
              <a:gd name="T67" fmla="*/ 1474289886 h 639"/>
              <a:gd name="T68" fmla="*/ 1338201655 w 811"/>
              <a:gd name="T69" fmla="*/ 1426407734 h 639"/>
              <a:gd name="T70" fmla="*/ 1262596997 w 811"/>
              <a:gd name="T71" fmla="*/ 1378523996 h 639"/>
              <a:gd name="T72" fmla="*/ 1192032650 w 811"/>
              <a:gd name="T73" fmla="*/ 1330641844 h 639"/>
              <a:gd name="T74" fmla="*/ 1121468302 w 811"/>
              <a:gd name="T75" fmla="*/ 1282758105 h 639"/>
              <a:gd name="T76" fmla="*/ 1068545835 w 811"/>
              <a:gd name="T77" fmla="*/ 1244956574 h 639"/>
              <a:gd name="T78" fmla="*/ 982860556 w 811"/>
              <a:gd name="T79" fmla="*/ 1199593784 h 639"/>
              <a:gd name="T80" fmla="*/ 887094655 w 811"/>
              <a:gd name="T81" fmla="*/ 1249996884 h 639"/>
              <a:gd name="T82" fmla="*/ 801409376 w 811"/>
              <a:gd name="T83" fmla="*/ 1307959655 h 639"/>
              <a:gd name="T84" fmla="*/ 725804718 w 811"/>
              <a:gd name="T85" fmla="*/ 1355843394 h 639"/>
              <a:gd name="T86" fmla="*/ 647679111 w 811"/>
              <a:gd name="T87" fmla="*/ 1401206184 h 639"/>
              <a:gd name="T88" fmla="*/ 579635712 w 811"/>
              <a:gd name="T89" fmla="*/ 1444048026 h 639"/>
              <a:gd name="T90" fmla="*/ 519151986 w 811"/>
              <a:gd name="T91" fmla="*/ 1474289886 h 639"/>
              <a:gd name="T92" fmla="*/ 425905447 w 811"/>
              <a:gd name="T93" fmla="*/ 1512093005 h 639"/>
              <a:gd name="T94" fmla="*/ 375502342 w 811"/>
              <a:gd name="T95" fmla="*/ 1491931765 h 639"/>
              <a:gd name="T96" fmla="*/ 367942670 w 811"/>
              <a:gd name="T97" fmla="*/ 1411286804 h 639"/>
              <a:gd name="T98" fmla="*/ 408265154 w 811"/>
              <a:gd name="T99" fmla="*/ 1255037194 h 639"/>
              <a:gd name="T100" fmla="*/ 443547328 w 811"/>
              <a:gd name="T101" fmla="*/ 1141629425 h 639"/>
              <a:gd name="T102" fmla="*/ 504031054 w 811"/>
              <a:gd name="T103" fmla="*/ 1005541054 h 639"/>
              <a:gd name="T104" fmla="*/ 367942670 w 811"/>
              <a:gd name="T105" fmla="*/ 957658903 h 639"/>
              <a:gd name="T106" fmla="*/ 163809299 w 811"/>
              <a:gd name="T107" fmla="*/ 877013943 h 639"/>
              <a:gd name="T108" fmla="*/ 12599983 w 811"/>
              <a:gd name="T109" fmla="*/ 781248052 h 639"/>
              <a:gd name="T110" fmla="*/ 0 w 811"/>
              <a:gd name="T111" fmla="*/ 730844952 h 639"/>
              <a:gd name="T112" fmla="*/ 52922467 w 811"/>
              <a:gd name="T113" fmla="*/ 682961213 h 639"/>
              <a:gd name="T114" fmla="*/ 52922467 w 811"/>
              <a:gd name="T115" fmla="*/ 68296121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3"/>
                </a:lnTo>
                <a:lnTo>
                  <a:pt x="130" y="222"/>
                </a:lnTo>
                <a:lnTo>
                  <a:pt x="283" y="203"/>
                </a:lnTo>
                <a:lnTo>
                  <a:pt x="301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3" y="0"/>
                </a:lnTo>
                <a:lnTo>
                  <a:pt x="408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3" y="183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8" y="305"/>
                </a:lnTo>
                <a:lnTo>
                  <a:pt x="637" y="325"/>
                </a:lnTo>
                <a:lnTo>
                  <a:pt x="675" y="385"/>
                </a:lnTo>
                <a:lnTo>
                  <a:pt x="702" y="447"/>
                </a:lnTo>
                <a:lnTo>
                  <a:pt x="735" y="579"/>
                </a:lnTo>
                <a:lnTo>
                  <a:pt x="725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7"/>
                </a:lnTo>
                <a:lnTo>
                  <a:pt x="473" y="528"/>
                </a:lnTo>
                <a:lnTo>
                  <a:pt x="445" y="509"/>
                </a:lnTo>
                <a:lnTo>
                  <a:pt x="424" y="494"/>
                </a:lnTo>
                <a:lnTo>
                  <a:pt x="390" y="476"/>
                </a:lnTo>
                <a:lnTo>
                  <a:pt x="352" y="496"/>
                </a:lnTo>
                <a:lnTo>
                  <a:pt x="318" y="519"/>
                </a:lnTo>
                <a:lnTo>
                  <a:pt x="288" y="538"/>
                </a:lnTo>
                <a:lnTo>
                  <a:pt x="257" y="556"/>
                </a:lnTo>
                <a:lnTo>
                  <a:pt x="230" y="573"/>
                </a:lnTo>
                <a:lnTo>
                  <a:pt x="206" y="585"/>
                </a:lnTo>
                <a:lnTo>
                  <a:pt x="169" y="600"/>
                </a:lnTo>
                <a:lnTo>
                  <a:pt x="149" y="592"/>
                </a:lnTo>
                <a:lnTo>
                  <a:pt x="146" y="560"/>
                </a:lnTo>
                <a:lnTo>
                  <a:pt x="162" y="498"/>
                </a:lnTo>
                <a:lnTo>
                  <a:pt x="176" y="453"/>
                </a:lnTo>
                <a:lnTo>
                  <a:pt x="200" y="399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Freeform 32"/>
          <p:cNvSpPr>
            <a:spLocks/>
          </p:cNvSpPr>
          <p:nvPr/>
        </p:nvSpPr>
        <p:spPr bwMode="auto">
          <a:xfrm>
            <a:off x="1" y="171450"/>
            <a:ext cx="1292225" cy="760810"/>
          </a:xfrm>
          <a:custGeom>
            <a:avLst/>
            <a:gdLst>
              <a:gd name="T0" fmla="*/ 52924075 w 814"/>
              <a:gd name="T1" fmla="*/ 682963474 h 639"/>
              <a:gd name="T2" fmla="*/ 75604688 w 814"/>
              <a:gd name="T3" fmla="*/ 640120003 h 639"/>
              <a:gd name="T4" fmla="*/ 136088438 w 814"/>
              <a:gd name="T5" fmla="*/ 607358749 h 639"/>
              <a:gd name="T6" fmla="*/ 327620313 w 814"/>
              <a:gd name="T7" fmla="*/ 554434648 h 639"/>
              <a:gd name="T8" fmla="*/ 713205013 w 814"/>
              <a:gd name="T9" fmla="*/ 506552450 h 639"/>
              <a:gd name="T10" fmla="*/ 761087188 w 814"/>
              <a:gd name="T11" fmla="*/ 322580159 h 639"/>
              <a:gd name="T12" fmla="*/ 801409688 w 814"/>
              <a:gd name="T13" fmla="*/ 166330394 h 639"/>
              <a:gd name="T14" fmla="*/ 846772500 w 814"/>
              <a:gd name="T15" fmla="*/ 100806300 h 639"/>
              <a:gd name="T16" fmla="*/ 889615950 w 814"/>
              <a:gd name="T17" fmla="*/ 52924101 h 639"/>
              <a:gd name="T18" fmla="*/ 965220638 w 814"/>
              <a:gd name="T19" fmla="*/ 0 h 639"/>
              <a:gd name="T20" fmla="*/ 1028223750 w 814"/>
              <a:gd name="T21" fmla="*/ 0 h 639"/>
              <a:gd name="T22" fmla="*/ 1086188138 w 814"/>
              <a:gd name="T23" fmla="*/ 47883786 h 639"/>
              <a:gd name="T24" fmla="*/ 1197075013 w 814"/>
              <a:gd name="T25" fmla="*/ 226814174 h 639"/>
              <a:gd name="T26" fmla="*/ 1267639388 w 814"/>
              <a:gd name="T27" fmla="*/ 342741419 h 639"/>
              <a:gd name="T28" fmla="*/ 1343244075 w 814"/>
              <a:gd name="T29" fmla="*/ 456149300 h 639"/>
              <a:gd name="T30" fmla="*/ 1577617813 w 814"/>
              <a:gd name="T31" fmla="*/ 420867095 h 639"/>
              <a:gd name="T32" fmla="*/ 1776710950 w 814"/>
              <a:gd name="T33" fmla="*/ 388104254 h 639"/>
              <a:gd name="T34" fmla="*/ 2021165313 w 814"/>
              <a:gd name="T35" fmla="*/ 388104254 h 639"/>
              <a:gd name="T36" fmla="*/ 2051407188 w 814"/>
              <a:gd name="T37" fmla="*/ 425907410 h 639"/>
              <a:gd name="T38" fmla="*/ 1998484700 w 814"/>
              <a:gd name="T39" fmla="*/ 506552450 h 639"/>
              <a:gd name="T40" fmla="*/ 1940520313 w 814"/>
              <a:gd name="T41" fmla="*/ 564515278 h 639"/>
              <a:gd name="T42" fmla="*/ 1852315638 w 814"/>
              <a:gd name="T43" fmla="*/ 635079688 h 639"/>
              <a:gd name="T44" fmla="*/ 1804431875 w 814"/>
              <a:gd name="T45" fmla="*/ 677923159 h 639"/>
              <a:gd name="T46" fmla="*/ 1746469075 w 814"/>
              <a:gd name="T47" fmla="*/ 720765043 h 639"/>
              <a:gd name="T48" fmla="*/ 1683464375 w 814"/>
              <a:gd name="T49" fmla="*/ 768648829 h 639"/>
              <a:gd name="T50" fmla="*/ 1612900000 w 814"/>
              <a:gd name="T51" fmla="*/ 814011664 h 639"/>
              <a:gd name="T52" fmla="*/ 1701106263 w 814"/>
              <a:gd name="T53" fmla="*/ 967740477 h 639"/>
              <a:gd name="T54" fmla="*/ 1776710950 w 814"/>
              <a:gd name="T55" fmla="*/ 1126511193 h 639"/>
              <a:gd name="T56" fmla="*/ 1852315638 w 814"/>
              <a:gd name="T57" fmla="*/ 1454131667 h 639"/>
              <a:gd name="T58" fmla="*/ 1829633438 w 814"/>
              <a:gd name="T59" fmla="*/ 1572578275 h 639"/>
              <a:gd name="T60" fmla="*/ 1799391563 w 814"/>
              <a:gd name="T61" fmla="*/ 1600300801 h 639"/>
              <a:gd name="T62" fmla="*/ 1751509388 w 814"/>
              <a:gd name="T63" fmla="*/ 1610381431 h 639"/>
              <a:gd name="T64" fmla="*/ 1489413138 w 814"/>
              <a:gd name="T65" fmla="*/ 1517134810 h 639"/>
              <a:gd name="T66" fmla="*/ 1413808450 w 814"/>
              <a:gd name="T67" fmla="*/ 1474292927 h 639"/>
              <a:gd name="T68" fmla="*/ 1338203763 w 814"/>
              <a:gd name="T69" fmla="*/ 1426409141 h 639"/>
              <a:gd name="T70" fmla="*/ 1262599075 w 814"/>
              <a:gd name="T71" fmla="*/ 1373486627 h 639"/>
              <a:gd name="T72" fmla="*/ 1192034700 w 814"/>
              <a:gd name="T73" fmla="*/ 1325602841 h 639"/>
              <a:gd name="T74" fmla="*/ 1129030000 w 814"/>
              <a:gd name="T75" fmla="*/ 1282760957 h 639"/>
              <a:gd name="T76" fmla="*/ 1068546250 w 814"/>
              <a:gd name="T77" fmla="*/ 1244957801 h 639"/>
              <a:gd name="T78" fmla="*/ 982860938 w 814"/>
              <a:gd name="T79" fmla="*/ 1194554651 h 639"/>
              <a:gd name="T80" fmla="*/ 894656263 w 814"/>
              <a:gd name="T81" fmla="*/ 1249998116 h 639"/>
              <a:gd name="T82" fmla="*/ 806450000 w 814"/>
              <a:gd name="T83" fmla="*/ 1302922217 h 639"/>
              <a:gd name="T84" fmla="*/ 725805000 w 814"/>
              <a:gd name="T85" fmla="*/ 1355844731 h 639"/>
              <a:gd name="T86" fmla="*/ 650200313 w 814"/>
              <a:gd name="T87" fmla="*/ 1401207566 h 639"/>
              <a:gd name="T88" fmla="*/ 584676250 w 814"/>
              <a:gd name="T89" fmla="*/ 1439010722 h 639"/>
              <a:gd name="T90" fmla="*/ 526713450 w 814"/>
              <a:gd name="T91" fmla="*/ 1474292927 h 639"/>
              <a:gd name="T92" fmla="*/ 433466875 w 814"/>
              <a:gd name="T93" fmla="*/ 1507054180 h 639"/>
              <a:gd name="T94" fmla="*/ 380544388 w 814"/>
              <a:gd name="T95" fmla="*/ 1491933235 h 639"/>
              <a:gd name="T96" fmla="*/ 367942813 w 814"/>
              <a:gd name="T97" fmla="*/ 1411288196 h 639"/>
              <a:gd name="T98" fmla="*/ 410786263 w 814"/>
              <a:gd name="T99" fmla="*/ 1249998116 h 639"/>
              <a:gd name="T100" fmla="*/ 451108763 w 814"/>
              <a:gd name="T101" fmla="*/ 1136591823 h 639"/>
              <a:gd name="T102" fmla="*/ 504031250 w 814"/>
              <a:gd name="T103" fmla="*/ 1000503318 h 639"/>
              <a:gd name="T104" fmla="*/ 375504075 w 814"/>
              <a:gd name="T105" fmla="*/ 957659847 h 639"/>
              <a:gd name="T106" fmla="*/ 163810950 w 814"/>
              <a:gd name="T107" fmla="*/ 877014807 h 639"/>
              <a:gd name="T108" fmla="*/ 17641888 w 814"/>
              <a:gd name="T109" fmla="*/ 776208508 h 639"/>
              <a:gd name="T110" fmla="*/ 0 w 814"/>
              <a:gd name="T111" fmla="*/ 730845673 h 639"/>
              <a:gd name="T112" fmla="*/ 52924075 w 814"/>
              <a:gd name="T113" fmla="*/ 682963474 h 639"/>
              <a:gd name="T114" fmla="*/ 52924075 w 814"/>
              <a:gd name="T115" fmla="*/ 682963474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1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6"/>
                </a:lnTo>
                <a:lnTo>
                  <a:pt x="533" y="181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70" y="224"/>
                </a:lnTo>
                <a:lnTo>
                  <a:pt x="735" y="252"/>
                </a:lnTo>
                <a:lnTo>
                  <a:pt x="716" y="269"/>
                </a:lnTo>
                <a:lnTo>
                  <a:pt x="693" y="286"/>
                </a:lnTo>
                <a:lnTo>
                  <a:pt x="668" y="305"/>
                </a:lnTo>
                <a:lnTo>
                  <a:pt x="640" y="323"/>
                </a:lnTo>
                <a:lnTo>
                  <a:pt x="675" y="384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4"/>
                </a:lnTo>
                <a:lnTo>
                  <a:pt x="355" y="496"/>
                </a:lnTo>
                <a:lnTo>
                  <a:pt x="320" y="517"/>
                </a:lnTo>
                <a:lnTo>
                  <a:pt x="288" y="538"/>
                </a:lnTo>
                <a:lnTo>
                  <a:pt x="258" y="556"/>
                </a:lnTo>
                <a:lnTo>
                  <a:pt x="232" y="571"/>
                </a:lnTo>
                <a:lnTo>
                  <a:pt x="209" y="585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Freeform 33"/>
          <p:cNvSpPr>
            <a:spLocks/>
          </p:cNvSpPr>
          <p:nvPr/>
        </p:nvSpPr>
        <p:spPr bwMode="auto">
          <a:xfrm>
            <a:off x="217488" y="2171700"/>
            <a:ext cx="374650" cy="644129"/>
          </a:xfrm>
          <a:custGeom>
            <a:avLst/>
            <a:gdLst>
              <a:gd name="T0" fmla="*/ 453628125 w 236"/>
              <a:gd name="T1" fmla="*/ 156249778 h 541"/>
              <a:gd name="T2" fmla="*/ 594756875 w 236"/>
              <a:gd name="T3" fmla="*/ 1202116025 h 541"/>
              <a:gd name="T4" fmla="*/ 549394063 w 236"/>
              <a:gd name="T5" fmla="*/ 1287801387 h 541"/>
              <a:gd name="T6" fmla="*/ 514111875 w 236"/>
              <a:gd name="T7" fmla="*/ 1320562644 h 541"/>
              <a:gd name="T8" fmla="*/ 471270013 w 236"/>
              <a:gd name="T9" fmla="*/ 1343244857 h 541"/>
              <a:gd name="T10" fmla="*/ 284778450 w 236"/>
              <a:gd name="T11" fmla="*/ 1363406119 h 541"/>
              <a:gd name="T12" fmla="*/ 120967500 w 236"/>
              <a:gd name="T13" fmla="*/ 1282761072 h 541"/>
              <a:gd name="T14" fmla="*/ 80645000 w 236"/>
              <a:gd name="T15" fmla="*/ 1207156340 h 541"/>
              <a:gd name="T16" fmla="*/ 85685313 w 236"/>
              <a:gd name="T17" fmla="*/ 1111390347 h 541"/>
              <a:gd name="T18" fmla="*/ 120967500 w 236"/>
              <a:gd name="T19" fmla="*/ 874495522 h 541"/>
              <a:gd name="T20" fmla="*/ 103327200 w 236"/>
              <a:gd name="T21" fmla="*/ 662802273 h 541"/>
              <a:gd name="T22" fmla="*/ 52924075 w 236"/>
              <a:gd name="T23" fmla="*/ 453628389 h 541"/>
              <a:gd name="T24" fmla="*/ 0 w 236"/>
              <a:gd name="T25" fmla="*/ 211693248 h 541"/>
              <a:gd name="T26" fmla="*/ 0 w 236"/>
              <a:gd name="T27" fmla="*/ 131048201 h 541"/>
              <a:gd name="T28" fmla="*/ 40322500 w 236"/>
              <a:gd name="T29" fmla="*/ 65524101 h 541"/>
              <a:gd name="T30" fmla="*/ 110886875 w 236"/>
              <a:gd name="T31" fmla="*/ 22682213 h 541"/>
              <a:gd name="T32" fmla="*/ 191531875 w 236"/>
              <a:gd name="T33" fmla="*/ 0 h 541"/>
              <a:gd name="T34" fmla="*/ 355342825 w 236"/>
              <a:gd name="T35" fmla="*/ 22682213 h 541"/>
              <a:gd name="T36" fmla="*/ 453628125 w 236"/>
              <a:gd name="T37" fmla="*/ 156249778 h 541"/>
              <a:gd name="T38" fmla="*/ 453628125 w 236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8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4" y="441"/>
                </a:lnTo>
                <a:lnTo>
                  <a:pt x="48" y="347"/>
                </a:lnTo>
                <a:lnTo>
                  <a:pt x="41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39" name="AutoShape 35"/>
          <p:cNvSpPr>
            <a:spLocks noChangeArrowheads="1"/>
          </p:cNvSpPr>
          <p:nvPr/>
        </p:nvSpPr>
        <p:spPr bwMode="auto">
          <a:xfrm>
            <a:off x="754455" y="1376766"/>
            <a:ext cx="7010401" cy="2000250"/>
          </a:xfrm>
          <a:prstGeom prst="cloudCallout">
            <a:avLst>
              <a:gd name="adj1" fmla="val -62176"/>
              <a:gd name="adj2" fmla="val 9006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smtClean="0">
                <a:solidFill>
                  <a:srgbClr val="3333FF"/>
                </a:solidFill>
                <a:latin typeface="Arial" charset="0"/>
              </a:rPr>
              <a:t>- Các </a:t>
            </a:r>
            <a:r>
              <a:rPr lang="en-US" sz="2400" dirty="0" err="1">
                <a:solidFill>
                  <a:srgbClr val="3333FF"/>
                </a:solidFill>
                <a:latin typeface="Arial" charset="0"/>
              </a:rPr>
              <a:t>em</a:t>
            </a:r>
            <a:r>
              <a:rPr lang="en-US" sz="24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charset="0"/>
              </a:rPr>
              <a:t>xem</a:t>
            </a:r>
            <a:r>
              <a:rPr lang="en-US" sz="24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charset="0"/>
              </a:rPr>
              <a:t>lại</a:t>
            </a:r>
            <a:r>
              <a:rPr lang="en-US" sz="24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charset="0"/>
              </a:rPr>
              <a:t>bài</a:t>
            </a:r>
            <a:r>
              <a:rPr lang="en-US" sz="24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3333FF"/>
                </a:solidFill>
                <a:latin typeface="Arial" charset="0"/>
              </a:rPr>
              <a:t>ã </a:t>
            </a:r>
            <a:r>
              <a:rPr lang="en-US" sz="2400" smtClean="0">
                <a:solidFill>
                  <a:srgbClr val="3333FF"/>
                </a:solidFill>
                <a:latin typeface="Arial" charset="0"/>
              </a:rPr>
              <a:t>học.</a:t>
            </a:r>
          </a:p>
          <a:p>
            <a:r>
              <a:rPr lang="en-US" sz="2400" smtClean="0">
                <a:solidFill>
                  <a:srgbClr val="3333FF"/>
                </a:solidFill>
                <a:latin typeface="Arial" charset="0"/>
              </a:rPr>
              <a:t>- S</a:t>
            </a:r>
            <a:r>
              <a:rPr lang="vi-VN" sz="2400" smtClean="0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2400" dirty="0">
                <a:solidFill>
                  <a:srgbClr val="3333FF"/>
                </a:solidFill>
                <a:latin typeface="Arial" charset="0"/>
              </a:rPr>
              <a:t>u </a:t>
            </a:r>
            <a:r>
              <a:rPr lang="en-US" sz="2400" err="1">
                <a:solidFill>
                  <a:srgbClr val="3333FF"/>
                </a:solidFill>
                <a:latin typeface="Arial" charset="0"/>
              </a:rPr>
              <a:t>tầm</a:t>
            </a:r>
            <a:r>
              <a:rPr lang="en-US" sz="240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400" smtClean="0">
                <a:solidFill>
                  <a:srgbClr val="3333FF"/>
                </a:solidFill>
                <a:latin typeface="Arial" charset="0"/>
              </a:rPr>
              <a:t>tranh</a:t>
            </a:r>
            <a:r>
              <a:rPr lang="en-US" sz="2400" dirty="0">
                <a:solidFill>
                  <a:srgbClr val="3333FF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3333FF"/>
                </a:solidFill>
                <a:latin typeface="Arial" charset="0"/>
              </a:rPr>
              <a:t>ảnh</a:t>
            </a:r>
            <a:r>
              <a:rPr lang="en-US" sz="24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charset="0"/>
              </a:rPr>
              <a:t>về</a:t>
            </a:r>
            <a:r>
              <a:rPr lang="en-US" sz="2400" dirty="0">
                <a:solidFill>
                  <a:srgbClr val="3333FF"/>
                </a:solidFill>
                <a:latin typeface="Arial" charset="0"/>
              </a:rPr>
              <a:t> con ng</a:t>
            </a:r>
            <a:r>
              <a:rPr lang="vi-VN" sz="2400" dirty="0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2400" dirty="0" err="1">
                <a:solidFill>
                  <a:srgbClr val="3333FF"/>
                </a:solidFill>
                <a:latin typeface="Arial" charset="0"/>
              </a:rPr>
              <a:t>ời</a:t>
            </a:r>
            <a:r>
              <a:rPr lang="en-US" sz="2400" dirty="0">
                <a:solidFill>
                  <a:srgbClr val="3333FF"/>
                </a:solidFill>
                <a:latin typeface="Arial" charset="0"/>
              </a:rPr>
              <a:t>, </a:t>
            </a:r>
            <a:r>
              <a:rPr lang="en-US" sz="2400" err="1">
                <a:solidFill>
                  <a:srgbClr val="3333FF"/>
                </a:solidFill>
                <a:latin typeface="Arial" charset="0"/>
              </a:rPr>
              <a:t>thiên</a:t>
            </a:r>
            <a:r>
              <a:rPr lang="en-US" sz="2400">
                <a:solidFill>
                  <a:srgbClr val="3333FF"/>
                </a:solidFill>
                <a:latin typeface="Arial" charset="0"/>
              </a:rPr>
              <a:t> </a:t>
            </a:r>
            <a:endParaRPr lang="en-US" sz="2400" smtClean="0">
              <a:solidFill>
                <a:srgbClr val="3333FF"/>
              </a:solidFill>
              <a:latin typeface="Arial" charset="0"/>
            </a:endParaRPr>
          </a:p>
          <a:p>
            <a:r>
              <a:rPr lang="en-US" sz="2400">
                <a:solidFill>
                  <a:srgbClr val="3333FF"/>
                </a:solidFill>
                <a:latin typeface="Arial" charset="0"/>
              </a:rPr>
              <a:t>n</a:t>
            </a:r>
            <a:r>
              <a:rPr lang="en-US" sz="2400" smtClean="0">
                <a:solidFill>
                  <a:srgbClr val="3333FF"/>
                </a:solidFill>
                <a:latin typeface="Arial" charset="0"/>
              </a:rPr>
              <a:t>hiên, hoạt </a:t>
            </a:r>
            <a:r>
              <a:rPr lang="en-US" sz="2400" smtClean="0">
                <a:solidFill>
                  <a:srgbClr val="3333FF"/>
                </a:solidFill>
                <a:latin typeface="Arial" charset="0"/>
              </a:rPr>
              <a:t>động sản xuất của </a:t>
            </a:r>
            <a:r>
              <a:rPr lang="vi-VN" sz="24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2400" smtClean="0">
                <a:solidFill>
                  <a:srgbClr val="3333FF"/>
                </a:solidFill>
                <a:latin typeface="Arial" charset="0"/>
              </a:rPr>
              <a:t>ồng bằng </a:t>
            </a:r>
          </a:p>
          <a:p>
            <a:r>
              <a:rPr lang="en-US" sz="2400" smtClean="0">
                <a:solidFill>
                  <a:srgbClr val="3333FF"/>
                </a:solidFill>
                <a:latin typeface="Arial" charset="0"/>
              </a:rPr>
              <a:t>duyên </a:t>
            </a:r>
            <a:r>
              <a:rPr lang="en-US" sz="2400" dirty="0" err="1">
                <a:solidFill>
                  <a:srgbClr val="3333FF"/>
                </a:solidFill>
                <a:latin typeface="Arial" charset="0"/>
              </a:rPr>
              <a:t>hải</a:t>
            </a:r>
            <a:r>
              <a:rPr lang="en-US" sz="24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charset="0"/>
              </a:rPr>
              <a:t>miền</a:t>
            </a:r>
            <a:r>
              <a:rPr lang="en-US" sz="24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charset="0"/>
              </a:rPr>
              <a:t>Trung</a:t>
            </a:r>
            <a:r>
              <a:rPr lang="en-US" sz="2400" dirty="0">
                <a:solidFill>
                  <a:srgbClr val="3333FF"/>
                </a:solidFill>
                <a:latin typeface="Arial" charset="0"/>
              </a:rPr>
              <a:t>. </a:t>
            </a:r>
            <a:endParaRPr lang="vi-VN" sz="24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BBE5CC-4D6F-4777-ADA4-16A6113E4A5D}"/>
              </a:ext>
            </a:extLst>
          </p:cNvPr>
          <p:cNvSpPr txBox="1"/>
          <p:nvPr/>
        </p:nvSpPr>
        <p:spPr>
          <a:xfrm>
            <a:off x="3429001" y="833408"/>
            <a:ext cx="339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 HỌC TẬP</a:t>
            </a:r>
          </a:p>
        </p:txBody>
      </p:sp>
    </p:spTree>
  </p:cSld>
  <p:clrMapOvr>
    <a:masterClrMapping/>
  </p:clrMapOvr>
  <p:transition spd="med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3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609600" y="24003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09600" y="24003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43000" y="471488"/>
            <a:ext cx="1524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422400" y="471488"/>
            <a:ext cx="708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smtClean="0">
                <a:solidFill>
                  <a:srgbClr val="000000"/>
                </a:solidFill>
                <a:cs typeface="Times New Roman" pitchFamily="18" charset="0"/>
              </a:rPr>
              <a:t>Thứ    ngày   tháng 3 năm 2022</a:t>
            </a:r>
          </a:p>
          <a:p>
            <a:pPr algn="ctr"/>
            <a:r>
              <a:rPr lang="en-US" altLang="en-US" b="1" smtClean="0">
                <a:solidFill>
                  <a:srgbClr val="000000"/>
                </a:solidFill>
                <a:cs typeface="Times New Roman" pitchFamily="18" charset="0"/>
              </a:rPr>
              <a:t>Địa lý</a:t>
            </a:r>
          </a:p>
          <a:p>
            <a:pPr algn="ctr"/>
            <a:r>
              <a:rPr lang="en-US" altLang="en-US" b="1" smtClean="0">
                <a:solidFill>
                  <a:srgbClr val="FF0000"/>
                </a:solidFill>
                <a:cs typeface="Times New Roman" pitchFamily="18" charset="0"/>
              </a:rPr>
              <a:t>Đồng bằng duyên hải miền Trung (135)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22400" y="1696581"/>
            <a:ext cx="7086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C</a:t>
            </a:r>
            <a:r>
              <a:rPr lang="vi-VN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vi-VN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 bằng nhỏ </a:t>
            </a:r>
            <a:r>
              <a:rPr lang="vi-VN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hẹp với nhiều cồn cát ven biển: </a:t>
            </a:r>
            <a:endParaRPr lang="en-US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vì các dãy núi lan ra biển.</a:t>
            </a:r>
          </a:p>
          <a:p>
            <a:pPr algn="just"/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Cửa sông có doi cát dài chắn phía biển tạo nên các đầm, phá.</a:t>
            </a:r>
            <a:endParaRPr lang="en-US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Khí hậu có sự khác biệt giữa khu vực phía bắc và phía nam:</a:t>
            </a:r>
          </a:p>
          <a:p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hía nam không có mùa đông lạnh, có hai mùa: mùa mưa và mùa khô.</a:t>
            </a:r>
          </a:p>
          <a:p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Phía bắc có 4 mùa: mùa xuân, hạ, thu, đông.</a:t>
            </a:r>
          </a:p>
        </p:txBody>
      </p:sp>
    </p:spTree>
    <p:extLst>
      <p:ext uri="{BB962C8B-B14F-4D97-AF65-F5344CB8AC3E}">
        <p14:creationId xmlns:p14="http://schemas.microsoft.com/office/powerpoint/2010/main" val="37649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/>
      <p:bldP spid="120844" grpId="1"/>
      <p:bldP spid="7" grpId="0"/>
      <p:bldP spid="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607399" y="1398270"/>
            <a:ext cx="5669280" cy="2011680"/>
          </a:xfrm>
          <a:prstGeom prst="rect">
            <a:avLst/>
          </a:prstGeom>
        </p:spPr>
        <p:txBody>
          <a:bodyPr wrap="none" lIns="68579" tIns="34289" rIns="68579" bIns="34289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16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219200" y="1745421"/>
            <a:ext cx="66294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ĐỊA LÝ 4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24: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Dải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duyên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hải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miền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Trung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7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xmlns="" id="{8863CCE9-A16D-4690-9254-F5FD8DB7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7DD3DE-CA62-4595-AE44-04B3133D97F6}"/>
              </a:ext>
            </a:extLst>
          </p:cNvPr>
          <p:cNvSpPr txBox="1"/>
          <p:nvPr/>
        </p:nvSpPr>
        <p:spPr>
          <a:xfrm>
            <a:off x="3238500" y="6667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77491A-60CF-43C3-B753-CC1870521189}"/>
              </a:ext>
            </a:extLst>
          </p:cNvPr>
          <p:cNvSpPr txBox="1"/>
          <p:nvPr/>
        </p:nvSpPr>
        <p:spPr>
          <a:xfrm>
            <a:off x="1371600" y="1533555"/>
            <a:ext cx="6400800" cy="830997"/>
          </a:xfrm>
          <a:prstGeom prst="rect">
            <a:avLst/>
          </a:prstGeom>
          <a:noFill/>
          <a:ln w="1270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một số đặc điểm tiêu biểu về địa hình, khí hậu </a:t>
            </a:r>
            <a:r>
              <a:rPr lang="vi-VN" sz="240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 đồng </a:t>
            </a:r>
            <a:r>
              <a:rPr lang="vi-VN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duyên hải miền Trung.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48BBEF-8DEF-4BC2-BEAD-5D1071DE876A}"/>
              </a:ext>
            </a:extLst>
          </p:cNvPr>
          <p:cNvSpPr txBox="1"/>
          <p:nvPr/>
        </p:nvSpPr>
        <p:spPr>
          <a:xfrm>
            <a:off x="1371600" y="2630641"/>
            <a:ext cx="6400800" cy="830997"/>
          </a:xfrm>
          <a:prstGeom prst="rect">
            <a:avLst/>
          </a:prstGeom>
          <a:noFill/>
          <a:ln w="1270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 được vị 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 </a:t>
            </a:r>
            <a:r>
              <a:rPr lang="vi-VN" sz="2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 đồng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duyên hải miền Trung trên bản đồ (hoặc lược đồ) tự nhiên VN.</a:t>
            </a:r>
          </a:p>
        </p:txBody>
      </p:sp>
    </p:spTree>
    <p:extLst>
      <p:ext uri="{BB962C8B-B14F-4D97-AF65-F5344CB8AC3E}">
        <p14:creationId xmlns:p14="http://schemas.microsoft.com/office/powerpoint/2010/main" val="33472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010400" cy="40005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2400" i="1" dirty="0"/>
              <a:t> 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90800" y="1257300"/>
            <a:ext cx="495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28600" y="1371601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ồ: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7463" name="Content Placeholder 10" descr="ban d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14350"/>
            <a:ext cx="4572000" cy="408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4" name="Freeform 8"/>
          <p:cNvSpPr>
            <a:spLocks/>
          </p:cNvSpPr>
          <p:nvPr/>
        </p:nvSpPr>
        <p:spPr bwMode="auto">
          <a:xfrm>
            <a:off x="5532439" y="1257299"/>
            <a:ext cx="879475" cy="442913"/>
          </a:xfrm>
          <a:custGeom>
            <a:avLst/>
            <a:gdLst>
              <a:gd name="T0" fmla="*/ 1234876563 w 554"/>
              <a:gd name="T1" fmla="*/ 360383138 h 372"/>
              <a:gd name="T2" fmla="*/ 912296563 w 554"/>
              <a:gd name="T3" fmla="*/ 315020325 h 372"/>
              <a:gd name="T4" fmla="*/ 705643750 w 554"/>
              <a:gd name="T5" fmla="*/ 176410938 h 372"/>
              <a:gd name="T6" fmla="*/ 657761575 w 554"/>
              <a:gd name="T7" fmla="*/ 131048125 h 372"/>
              <a:gd name="T8" fmla="*/ 405745950 w 554"/>
              <a:gd name="T9" fmla="*/ 108367513 h 372"/>
              <a:gd name="T10" fmla="*/ 335181575 w 554"/>
              <a:gd name="T11" fmla="*/ 199093138 h 372"/>
              <a:gd name="T12" fmla="*/ 267136563 w 554"/>
              <a:gd name="T13" fmla="*/ 176410938 h 372"/>
              <a:gd name="T14" fmla="*/ 83165950 w 554"/>
              <a:gd name="T15" fmla="*/ 37803138 h 372"/>
              <a:gd name="T16" fmla="*/ 12601575 w 554"/>
              <a:gd name="T17" fmla="*/ 60483750 h 372"/>
              <a:gd name="T18" fmla="*/ 35282188 w 554"/>
              <a:gd name="T19" fmla="*/ 153730325 h 372"/>
              <a:gd name="T20" fmla="*/ 244455950 w 554"/>
              <a:gd name="T21" fmla="*/ 360383138 h 372"/>
              <a:gd name="T22" fmla="*/ 383063750 w 554"/>
              <a:gd name="T23" fmla="*/ 567035950 h 372"/>
              <a:gd name="T24" fmla="*/ 312499375 w 554"/>
              <a:gd name="T25" fmla="*/ 798890325 h 372"/>
              <a:gd name="T26" fmla="*/ 451108763 w 554"/>
              <a:gd name="T27" fmla="*/ 937498125 h 372"/>
              <a:gd name="T28" fmla="*/ 657761575 w 554"/>
              <a:gd name="T29" fmla="*/ 798890325 h 372"/>
              <a:gd name="T30" fmla="*/ 705643750 w 554"/>
              <a:gd name="T31" fmla="*/ 753527513 h 372"/>
              <a:gd name="T32" fmla="*/ 819051575 w 554"/>
              <a:gd name="T33" fmla="*/ 728325950 h 372"/>
              <a:gd name="T34" fmla="*/ 819051575 w 554"/>
              <a:gd name="T35" fmla="*/ 637600325 h 372"/>
              <a:gd name="T36" fmla="*/ 866933750 w 554"/>
              <a:gd name="T37" fmla="*/ 592237513 h 372"/>
              <a:gd name="T38" fmla="*/ 1189513750 w 554"/>
              <a:gd name="T39" fmla="*/ 476310325 h 372"/>
              <a:gd name="T40" fmla="*/ 1396166563 w 554"/>
              <a:gd name="T41" fmla="*/ 383063750 h 372"/>
              <a:gd name="T42" fmla="*/ 1234876563 w 554"/>
              <a:gd name="T43" fmla="*/ 360383138 h 37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4"/>
              <a:gd name="T67" fmla="*/ 0 h 372"/>
              <a:gd name="T68" fmla="*/ 554 w 554"/>
              <a:gd name="T69" fmla="*/ 372 h 37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4" h="372">
                <a:moveTo>
                  <a:pt x="490" y="143"/>
                </a:moveTo>
                <a:cubicBezTo>
                  <a:pt x="481" y="142"/>
                  <a:pt x="393" y="142"/>
                  <a:pt x="362" y="125"/>
                </a:cubicBezTo>
                <a:cubicBezTo>
                  <a:pt x="333" y="109"/>
                  <a:pt x="304" y="93"/>
                  <a:pt x="280" y="70"/>
                </a:cubicBezTo>
                <a:cubicBezTo>
                  <a:pt x="274" y="64"/>
                  <a:pt x="270" y="54"/>
                  <a:pt x="261" y="52"/>
                </a:cubicBezTo>
                <a:cubicBezTo>
                  <a:pt x="228" y="45"/>
                  <a:pt x="194" y="46"/>
                  <a:pt x="161" y="43"/>
                </a:cubicBezTo>
                <a:cubicBezTo>
                  <a:pt x="118" y="0"/>
                  <a:pt x="166" y="37"/>
                  <a:pt x="133" y="79"/>
                </a:cubicBezTo>
                <a:cubicBezTo>
                  <a:pt x="127" y="86"/>
                  <a:pt x="115" y="74"/>
                  <a:pt x="106" y="70"/>
                </a:cubicBezTo>
                <a:cubicBezTo>
                  <a:pt x="78" y="56"/>
                  <a:pt x="59" y="32"/>
                  <a:pt x="33" y="15"/>
                </a:cubicBezTo>
                <a:cubicBezTo>
                  <a:pt x="24" y="18"/>
                  <a:pt x="9" y="15"/>
                  <a:pt x="5" y="24"/>
                </a:cubicBezTo>
                <a:cubicBezTo>
                  <a:pt x="0" y="36"/>
                  <a:pt x="10" y="49"/>
                  <a:pt x="14" y="61"/>
                </a:cubicBezTo>
                <a:cubicBezTo>
                  <a:pt x="27" y="105"/>
                  <a:pt x="56" y="130"/>
                  <a:pt x="97" y="143"/>
                </a:cubicBezTo>
                <a:cubicBezTo>
                  <a:pt x="124" y="171"/>
                  <a:pt x="130" y="194"/>
                  <a:pt x="152" y="225"/>
                </a:cubicBezTo>
                <a:cubicBezTo>
                  <a:pt x="167" y="270"/>
                  <a:pt x="177" y="300"/>
                  <a:pt x="124" y="317"/>
                </a:cubicBezTo>
                <a:cubicBezTo>
                  <a:pt x="136" y="352"/>
                  <a:pt x="144" y="360"/>
                  <a:pt x="179" y="372"/>
                </a:cubicBezTo>
                <a:cubicBezTo>
                  <a:pt x="243" y="329"/>
                  <a:pt x="216" y="347"/>
                  <a:pt x="261" y="317"/>
                </a:cubicBezTo>
                <a:cubicBezTo>
                  <a:pt x="268" y="312"/>
                  <a:pt x="272" y="302"/>
                  <a:pt x="280" y="299"/>
                </a:cubicBezTo>
                <a:cubicBezTo>
                  <a:pt x="294" y="293"/>
                  <a:pt x="310" y="292"/>
                  <a:pt x="325" y="289"/>
                </a:cubicBezTo>
                <a:cubicBezTo>
                  <a:pt x="376" y="241"/>
                  <a:pt x="325" y="301"/>
                  <a:pt x="325" y="253"/>
                </a:cubicBezTo>
                <a:cubicBezTo>
                  <a:pt x="325" y="244"/>
                  <a:pt x="337" y="240"/>
                  <a:pt x="344" y="235"/>
                </a:cubicBezTo>
                <a:cubicBezTo>
                  <a:pt x="410" y="185"/>
                  <a:pt x="386" y="200"/>
                  <a:pt x="472" y="189"/>
                </a:cubicBezTo>
                <a:cubicBezTo>
                  <a:pt x="537" y="167"/>
                  <a:pt x="510" y="182"/>
                  <a:pt x="554" y="152"/>
                </a:cubicBezTo>
                <a:cubicBezTo>
                  <a:pt x="515" y="139"/>
                  <a:pt x="536" y="143"/>
                  <a:pt x="490" y="143"/>
                </a:cubicBez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65" name="Freeform 9"/>
          <p:cNvSpPr>
            <a:spLocks/>
          </p:cNvSpPr>
          <p:nvPr/>
        </p:nvSpPr>
        <p:spPr bwMode="auto">
          <a:xfrm>
            <a:off x="5268913" y="3270647"/>
            <a:ext cx="1033462" cy="740569"/>
          </a:xfrm>
          <a:custGeom>
            <a:avLst/>
            <a:gdLst>
              <a:gd name="T0" fmla="*/ 1318040287 w 651"/>
              <a:gd name="T1" fmla="*/ 0 h 622"/>
              <a:gd name="T2" fmla="*/ 1088706973 w 651"/>
              <a:gd name="T3" fmla="*/ 25201563 h 622"/>
              <a:gd name="T4" fmla="*/ 1040823234 w 651"/>
              <a:gd name="T5" fmla="*/ 70564375 h 622"/>
              <a:gd name="T6" fmla="*/ 1018142632 w 651"/>
              <a:gd name="T7" fmla="*/ 138609388 h 622"/>
              <a:gd name="T8" fmla="*/ 740925579 w 651"/>
              <a:gd name="T9" fmla="*/ 161290000 h 622"/>
              <a:gd name="T10" fmla="*/ 740925579 w 651"/>
              <a:gd name="T11" fmla="*/ 347781563 h 622"/>
              <a:gd name="T12" fmla="*/ 902215501 w 651"/>
              <a:gd name="T13" fmla="*/ 393144375 h 622"/>
              <a:gd name="T14" fmla="*/ 856852710 w 651"/>
              <a:gd name="T15" fmla="*/ 531753763 h 622"/>
              <a:gd name="T16" fmla="*/ 372982945 w 651"/>
              <a:gd name="T17" fmla="*/ 483870000 h 622"/>
              <a:gd name="T18" fmla="*/ 304937965 w 651"/>
              <a:gd name="T19" fmla="*/ 531753763 h 622"/>
              <a:gd name="T20" fmla="*/ 282257363 w 651"/>
              <a:gd name="T21" fmla="*/ 599797188 h 622"/>
              <a:gd name="T22" fmla="*/ 50403101 w 651"/>
              <a:gd name="T23" fmla="*/ 645160000 h 622"/>
              <a:gd name="T24" fmla="*/ 5040310 w 651"/>
              <a:gd name="T25" fmla="*/ 693043763 h 622"/>
              <a:gd name="T26" fmla="*/ 73083702 w 651"/>
              <a:gd name="T27" fmla="*/ 831651563 h 622"/>
              <a:gd name="T28" fmla="*/ 189010834 w 651"/>
              <a:gd name="T29" fmla="*/ 854333763 h 622"/>
              <a:gd name="T30" fmla="*/ 327620154 w 651"/>
              <a:gd name="T31" fmla="*/ 899696575 h 622"/>
              <a:gd name="T32" fmla="*/ 257055813 w 651"/>
              <a:gd name="T33" fmla="*/ 1244957188 h 622"/>
              <a:gd name="T34" fmla="*/ 211693023 w 651"/>
              <a:gd name="T35" fmla="*/ 1383566575 h 622"/>
              <a:gd name="T36" fmla="*/ 282257363 w 651"/>
              <a:gd name="T37" fmla="*/ 1567537188 h 622"/>
              <a:gd name="T38" fmla="*/ 350300756 w 651"/>
              <a:gd name="T39" fmla="*/ 1522174375 h 622"/>
              <a:gd name="T40" fmla="*/ 418345735 w 651"/>
              <a:gd name="T41" fmla="*/ 1499493763 h 622"/>
              <a:gd name="T42" fmla="*/ 511590677 w 651"/>
              <a:gd name="T43" fmla="*/ 1383566575 h 622"/>
              <a:gd name="T44" fmla="*/ 579635657 w 651"/>
              <a:gd name="T45" fmla="*/ 1267639388 h 622"/>
              <a:gd name="T46" fmla="*/ 766127129 w 651"/>
              <a:gd name="T47" fmla="*/ 1244957188 h 622"/>
              <a:gd name="T48" fmla="*/ 1249996895 w 651"/>
              <a:gd name="T49" fmla="*/ 922377188 h 622"/>
              <a:gd name="T50" fmla="*/ 1572576739 w 651"/>
              <a:gd name="T51" fmla="*/ 715724375 h 622"/>
              <a:gd name="T52" fmla="*/ 1640620131 w 651"/>
              <a:gd name="T53" fmla="*/ 670361563 h 622"/>
              <a:gd name="T54" fmla="*/ 1572576739 w 651"/>
              <a:gd name="T55" fmla="*/ 645160000 h 622"/>
              <a:gd name="T56" fmla="*/ 1433967419 w 651"/>
              <a:gd name="T57" fmla="*/ 577116575 h 622"/>
              <a:gd name="T58" fmla="*/ 1617939530 w 651"/>
              <a:gd name="T59" fmla="*/ 415826575 h 622"/>
              <a:gd name="T60" fmla="*/ 1547375189 w 651"/>
              <a:gd name="T61" fmla="*/ 347781563 h 622"/>
              <a:gd name="T62" fmla="*/ 1411286817 w 651"/>
              <a:gd name="T63" fmla="*/ 299899388 h 622"/>
              <a:gd name="T64" fmla="*/ 1318040287 w 651"/>
              <a:gd name="T65" fmla="*/ 0 h 6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1"/>
              <a:gd name="T100" fmla="*/ 0 h 622"/>
              <a:gd name="T101" fmla="*/ 651 w 651"/>
              <a:gd name="T102" fmla="*/ 622 h 6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1" h="622">
                <a:moveTo>
                  <a:pt x="523" y="0"/>
                </a:moveTo>
                <a:cubicBezTo>
                  <a:pt x="493" y="3"/>
                  <a:pt x="462" y="2"/>
                  <a:pt x="432" y="10"/>
                </a:cubicBezTo>
                <a:cubicBezTo>
                  <a:pt x="424" y="12"/>
                  <a:pt x="418" y="21"/>
                  <a:pt x="413" y="28"/>
                </a:cubicBezTo>
                <a:cubicBezTo>
                  <a:pt x="408" y="36"/>
                  <a:pt x="413" y="52"/>
                  <a:pt x="404" y="55"/>
                </a:cubicBezTo>
                <a:cubicBezTo>
                  <a:pt x="369" y="66"/>
                  <a:pt x="331" y="61"/>
                  <a:pt x="294" y="64"/>
                </a:cubicBezTo>
                <a:cubicBezTo>
                  <a:pt x="289" y="83"/>
                  <a:pt x="275" y="119"/>
                  <a:pt x="294" y="138"/>
                </a:cubicBezTo>
                <a:cubicBezTo>
                  <a:pt x="310" y="154"/>
                  <a:pt x="337" y="149"/>
                  <a:pt x="358" y="156"/>
                </a:cubicBezTo>
                <a:cubicBezTo>
                  <a:pt x="393" y="189"/>
                  <a:pt x="380" y="198"/>
                  <a:pt x="340" y="211"/>
                </a:cubicBezTo>
                <a:cubicBezTo>
                  <a:pt x="228" y="174"/>
                  <a:pt x="354" y="178"/>
                  <a:pt x="148" y="192"/>
                </a:cubicBezTo>
                <a:cubicBezTo>
                  <a:pt x="139" y="198"/>
                  <a:pt x="128" y="202"/>
                  <a:pt x="121" y="211"/>
                </a:cubicBezTo>
                <a:cubicBezTo>
                  <a:pt x="115" y="218"/>
                  <a:pt x="121" y="234"/>
                  <a:pt x="112" y="238"/>
                </a:cubicBezTo>
                <a:cubicBezTo>
                  <a:pt x="83" y="251"/>
                  <a:pt x="20" y="256"/>
                  <a:pt x="20" y="256"/>
                </a:cubicBezTo>
                <a:cubicBezTo>
                  <a:pt x="14" y="262"/>
                  <a:pt x="4" y="266"/>
                  <a:pt x="2" y="275"/>
                </a:cubicBezTo>
                <a:cubicBezTo>
                  <a:pt x="0" y="285"/>
                  <a:pt x="23" y="326"/>
                  <a:pt x="29" y="330"/>
                </a:cubicBezTo>
                <a:cubicBezTo>
                  <a:pt x="43" y="338"/>
                  <a:pt x="60" y="335"/>
                  <a:pt x="75" y="339"/>
                </a:cubicBezTo>
                <a:cubicBezTo>
                  <a:pt x="94" y="344"/>
                  <a:pt x="130" y="357"/>
                  <a:pt x="130" y="357"/>
                </a:cubicBezTo>
                <a:cubicBezTo>
                  <a:pt x="123" y="404"/>
                  <a:pt x="115" y="448"/>
                  <a:pt x="102" y="494"/>
                </a:cubicBezTo>
                <a:cubicBezTo>
                  <a:pt x="97" y="513"/>
                  <a:pt x="84" y="549"/>
                  <a:pt x="84" y="549"/>
                </a:cubicBezTo>
                <a:cubicBezTo>
                  <a:pt x="89" y="577"/>
                  <a:pt x="88" y="622"/>
                  <a:pt x="112" y="622"/>
                </a:cubicBezTo>
                <a:cubicBezTo>
                  <a:pt x="123" y="622"/>
                  <a:pt x="129" y="609"/>
                  <a:pt x="139" y="604"/>
                </a:cubicBezTo>
                <a:cubicBezTo>
                  <a:pt x="147" y="600"/>
                  <a:pt x="157" y="598"/>
                  <a:pt x="166" y="595"/>
                </a:cubicBezTo>
                <a:cubicBezTo>
                  <a:pt x="183" y="578"/>
                  <a:pt x="192" y="572"/>
                  <a:pt x="203" y="549"/>
                </a:cubicBezTo>
                <a:cubicBezTo>
                  <a:pt x="210" y="535"/>
                  <a:pt x="210" y="509"/>
                  <a:pt x="230" y="503"/>
                </a:cubicBezTo>
                <a:cubicBezTo>
                  <a:pt x="254" y="496"/>
                  <a:pt x="279" y="497"/>
                  <a:pt x="304" y="494"/>
                </a:cubicBezTo>
                <a:cubicBezTo>
                  <a:pt x="382" y="468"/>
                  <a:pt x="437" y="422"/>
                  <a:pt x="496" y="366"/>
                </a:cubicBezTo>
                <a:cubicBezTo>
                  <a:pt x="516" y="287"/>
                  <a:pt x="550" y="308"/>
                  <a:pt x="624" y="284"/>
                </a:cubicBezTo>
                <a:cubicBezTo>
                  <a:pt x="633" y="278"/>
                  <a:pt x="651" y="277"/>
                  <a:pt x="651" y="266"/>
                </a:cubicBezTo>
                <a:cubicBezTo>
                  <a:pt x="651" y="256"/>
                  <a:pt x="632" y="261"/>
                  <a:pt x="624" y="256"/>
                </a:cubicBezTo>
                <a:cubicBezTo>
                  <a:pt x="570" y="223"/>
                  <a:pt x="651" y="249"/>
                  <a:pt x="569" y="229"/>
                </a:cubicBezTo>
                <a:cubicBezTo>
                  <a:pt x="606" y="217"/>
                  <a:pt x="621" y="197"/>
                  <a:pt x="642" y="165"/>
                </a:cubicBezTo>
                <a:cubicBezTo>
                  <a:pt x="633" y="156"/>
                  <a:pt x="625" y="144"/>
                  <a:pt x="614" y="138"/>
                </a:cubicBezTo>
                <a:cubicBezTo>
                  <a:pt x="597" y="129"/>
                  <a:pt x="560" y="119"/>
                  <a:pt x="560" y="119"/>
                </a:cubicBezTo>
                <a:cubicBezTo>
                  <a:pt x="531" y="92"/>
                  <a:pt x="488" y="39"/>
                  <a:pt x="523" y="0"/>
                </a:cubicBez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6090444" y="554182"/>
            <a:ext cx="2743200" cy="400050"/>
          </a:xfrm>
          <a:prstGeom prst="wedgeRoundRectCallout">
            <a:avLst>
              <a:gd name="adj1" fmla="val -54009"/>
              <a:gd name="adj2" fmla="val 168425"/>
              <a:gd name="adj3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 rot="10800000">
            <a:off x="4109244" y="4171950"/>
            <a:ext cx="3352800" cy="400050"/>
          </a:xfrm>
          <a:prstGeom prst="wedgeRoundRectCallout">
            <a:avLst>
              <a:gd name="adj1" fmla="val -241"/>
              <a:gd name="adj2" fmla="val 163494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  <p:bldP spid="147464" grpId="0" animBg="1"/>
      <p:bldP spid="147464" grpId="1" animBg="1"/>
      <p:bldP spid="147465" grpId="0" animBg="1"/>
      <p:bldP spid="147465" grpId="1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00_2980   ban do vn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85800" y="209550"/>
            <a:ext cx="7620000" cy="42862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03" name="Freeform 3"/>
          <p:cNvSpPr>
            <a:spLocks/>
          </p:cNvSpPr>
          <p:nvPr/>
        </p:nvSpPr>
        <p:spPr bwMode="auto">
          <a:xfrm>
            <a:off x="2341563" y="617935"/>
            <a:ext cx="4051300" cy="3886200"/>
          </a:xfrm>
          <a:custGeom>
            <a:avLst/>
            <a:gdLst>
              <a:gd name="T0" fmla="*/ 650200313 w 2552"/>
              <a:gd name="T1" fmla="*/ 68045013 h 3264"/>
              <a:gd name="T2" fmla="*/ 372983125 w 2552"/>
              <a:gd name="T3" fmla="*/ 645160000 h 3264"/>
              <a:gd name="T4" fmla="*/ 488910313 w 2552"/>
              <a:gd name="T5" fmla="*/ 922377188 h 3264"/>
              <a:gd name="T6" fmla="*/ 786288750 w 2552"/>
              <a:gd name="T7" fmla="*/ 1174392813 h 3264"/>
              <a:gd name="T8" fmla="*/ 1224795938 w 2552"/>
              <a:gd name="T9" fmla="*/ 1313002200 h 3264"/>
              <a:gd name="T10" fmla="*/ 1685985325 w 2552"/>
              <a:gd name="T11" fmla="*/ 1728827188 h 3264"/>
              <a:gd name="T12" fmla="*/ 1940520313 w 2552"/>
              <a:gd name="T13" fmla="*/ 1958162200 h 3264"/>
              <a:gd name="T14" fmla="*/ 2147483647 w 2552"/>
              <a:gd name="T15" fmla="*/ 2147483647 h 3264"/>
              <a:gd name="T16" fmla="*/ 2147483647 w 2552"/>
              <a:gd name="T17" fmla="*/ 2147483647 h 3264"/>
              <a:gd name="T18" fmla="*/ 2147483647 w 2552"/>
              <a:gd name="T19" fmla="*/ 2147483647 h 3264"/>
              <a:gd name="T20" fmla="*/ 2147483647 w 2552"/>
              <a:gd name="T21" fmla="*/ 2147483647 h 3264"/>
              <a:gd name="T22" fmla="*/ 2147483647 w 2552"/>
              <a:gd name="T23" fmla="*/ 2147483647 h 3264"/>
              <a:gd name="T24" fmla="*/ 2147483647 w 2552"/>
              <a:gd name="T25" fmla="*/ 2147483647 h 3264"/>
              <a:gd name="T26" fmla="*/ 2147483647 w 2552"/>
              <a:gd name="T27" fmla="*/ 2147483647 h 3264"/>
              <a:gd name="T28" fmla="*/ 2147483647 w 2552"/>
              <a:gd name="T29" fmla="*/ 2147483647 h 3264"/>
              <a:gd name="T30" fmla="*/ 2147483647 w 2552"/>
              <a:gd name="T31" fmla="*/ 2147483647 h 3264"/>
              <a:gd name="T32" fmla="*/ 2147483647 w 2552"/>
              <a:gd name="T33" fmla="*/ 2147483647 h 3264"/>
              <a:gd name="T34" fmla="*/ 2147483647 w 2552"/>
              <a:gd name="T35" fmla="*/ 2147483647 h 3264"/>
              <a:gd name="T36" fmla="*/ 2147483647 w 2552"/>
              <a:gd name="T37" fmla="*/ 2147483647 h 3264"/>
              <a:gd name="T38" fmla="*/ 2147483647 w 2552"/>
              <a:gd name="T39" fmla="*/ 2147483647 h 3264"/>
              <a:gd name="T40" fmla="*/ 2147483647 w 2552"/>
              <a:gd name="T41" fmla="*/ 2147483647 h 3264"/>
              <a:gd name="T42" fmla="*/ 2147483647 w 2552"/>
              <a:gd name="T43" fmla="*/ 2147483647 h 3264"/>
              <a:gd name="T44" fmla="*/ 2147483647 w 2552"/>
              <a:gd name="T45" fmla="*/ 2147483647 h 3264"/>
              <a:gd name="T46" fmla="*/ 2147483647 w 2552"/>
              <a:gd name="T47" fmla="*/ 2147483647 h 3264"/>
              <a:gd name="T48" fmla="*/ 2147483647 w 2552"/>
              <a:gd name="T49" fmla="*/ 2147483647 h 3264"/>
              <a:gd name="T50" fmla="*/ 2147483647 w 2552"/>
              <a:gd name="T51" fmla="*/ 2147483647 h 3264"/>
              <a:gd name="T52" fmla="*/ 2147483647 w 2552"/>
              <a:gd name="T53" fmla="*/ 2147483647 h 3264"/>
              <a:gd name="T54" fmla="*/ 2147483647 w 2552"/>
              <a:gd name="T55" fmla="*/ 2147483647 h 3264"/>
              <a:gd name="T56" fmla="*/ 2147483647 w 2552"/>
              <a:gd name="T57" fmla="*/ 2147483647 h 3264"/>
              <a:gd name="T58" fmla="*/ 2147483647 w 2552"/>
              <a:gd name="T59" fmla="*/ 2147483647 h 3264"/>
              <a:gd name="T60" fmla="*/ 2147483647 w 2552"/>
              <a:gd name="T61" fmla="*/ 2147483647 h 3264"/>
              <a:gd name="T62" fmla="*/ 2147483647 w 2552"/>
              <a:gd name="T63" fmla="*/ 2147483647 h 3264"/>
              <a:gd name="T64" fmla="*/ 2147483647 w 2552"/>
              <a:gd name="T65" fmla="*/ 2147483647 h 3264"/>
              <a:gd name="T66" fmla="*/ 2147483647 w 2552"/>
              <a:gd name="T67" fmla="*/ 2147483647 h 3264"/>
              <a:gd name="T68" fmla="*/ 2147483647 w 2552"/>
              <a:gd name="T69" fmla="*/ 2147483647 h 3264"/>
              <a:gd name="T70" fmla="*/ 2147483647 w 2552"/>
              <a:gd name="T71" fmla="*/ 2147483647 h 3264"/>
              <a:gd name="T72" fmla="*/ 2147483647 w 2552"/>
              <a:gd name="T73" fmla="*/ 2147483647 h 3264"/>
              <a:gd name="T74" fmla="*/ 2147483647 w 2552"/>
              <a:gd name="T75" fmla="*/ 2147483647 h 3264"/>
              <a:gd name="T76" fmla="*/ 2147483647 w 2552"/>
              <a:gd name="T77" fmla="*/ 2147483647 h 3264"/>
              <a:gd name="T78" fmla="*/ 2147483647 w 2552"/>
              <a:gd name="T79" fmla="*/ 2147483647 h 3264"/>
              <a:gd name="T80" fmla="*/ 2147483647 w 2552"/>
              <a:gd name="T81" fmla="*/ 2147483647 h 3264"/>
              <a:gd name="T82" fmla="*/ 2147483647 w 2552"/>
              <a:gd name="T83" fmla="*/ 2147483647 h 3264"/>
              <a:gd name="T84" fmla="*/ 2147483647 w 2552"/>
              <a:gd name="T85" fmla="*/ 2147483647 h 3264"/>
              <a:gd name="T86" fmla="*/ 2147483647 w 2552"/>
              <a:gd name="T87" fmla="*/ 2147483647 h 3264"/>
              <a:gd name="T88" fmla="*/ 2147483647 w 2552"/>
              <a:gd name="T89" fmla="*/ 2147483647 h 3264"/>
              <a:gd name="T90" fmla="*/ 2147483647 w 2552"/>
              <a:gd name="T91" fmla="*/ 2147483647 h 3264"/>
              <a:gd name="T92" fmla="*/ 2147483647 w 2552"/>
              <a:gd name="T93" fmla="*/ 2147483647 h 3264"/>
              <a:gd name="T94" fmla="*/ 2147483647 w 2552"/>
              <a:gd name="T95" fmla="*/ 2147483647 h 3264"/>
              <a:gd name="T96" fmla="*/ 1779230313 w 2552"/>
              <a:gd name="T97" fmla="*/ 2096770000 h 3264"/>
              <a:gd name="T98" fmla="*/ 1456650313 w 2552"/>
              <a:gd name="T99" fmla="*/ 1842235013 h 3264"/>
              <a:gd name="T100" fmla="*/ 1247478138 w 2552"/>
              <a:gd name="T101" fmla="*/ 1496972813 h 3264"/>
              <a:gd name="T102" fmla="*/ 879535325 w 2552"/>
              <a:gd name="T103" fmla="*/ 1451610000 h 3264"/>
              <a:gd name="T104" fmla="*/ 488910313 w 2552"/>
              <a:gd name="T105" fmla="*/ 1244957188 h 3264"/>
              <a:gd name="T106" fmla="*/ 302418750 w 2552"/>
              <a:gd name="T107" fmla="*/ 1106349388 h 3264"/>
              <a:gd name="T108" fmla="*/ 50403125 w 2552"/>
              <a:gd name="T109" fmla="*/ 897175625 h 3264"/>
              <a:gd name="T110" fmla="*/ 166330313 w 2552"/>
              <a:gd name="T111" fmla="*/ 574595625 h 3264"/>
              <a:gd name="T112" fmla="*/ 372983125 w 2552"/>
              <a:gd name="T113" fmla="*/ 252015625 h 3264"/>
              <a:gd name="T114" fmla="*/ 463708750 w 2552"/>
              <a:gd name="T115" fmla="*/ 161290000 h 3264"/>
              <a:gd name="T116" fmla="*/ 786288750 w 2552"/>
              <a:gd name="T117" fmla="*/ 0 h 3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52"/>
              <a:gd name="T178" fmla="*/ 0 h 3264"/>
              <a:gd name="T179" fmla="*/ 2552 w 2552"/>
              <a:gd name="T180" fmla="*/ 3264 h 3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52" h="3264">
                <a:moveTo>
                  <a:pt x="312" y="0"/>
                </a:moveTo>
                <a:cubicBezTo>
                  <a:pt x="302" y="3"/>
                  <a:pt x="261" y="14"/>
                  <a:pt x="258" y="27"/>
                </a:cubicBezTo>
                <a:cubicBezTo>
                  <a:pt x="249" y="59"/>
                  <a:pt x="260" y="132"/>
                  <a:pt x="239" y="174"/>
                </a:cubicBezTo>
                <a:cubicBezTo>
                  <a:pt x="222" y="208"/>
                  <a:pt x="179" y="235"/>
                  <a:pt x="148" y="256"/>
                </a:cubicBezTo>
                <a:cubicBezTo>
                  <a:pt x="133" y="300"/>
                  <a:pt x="148" y="296"/>
                  <a:pt x="184" y="320"/>
                </a:cubicBezTo>
                <a:cubicBezTo>
                  <a:pt x="187" y="335"/>
                  <a:pt x="187" y="352"/>
                  <a:pt x="194" y="366"/>
                </a:cubicBezTo>
                <a:cubicBezTo>
                  <a:pt x="213" y="404"/>
                  <a:pt x="259" y="399"/>
                  <a:pt x="294" y="411"/>
                </a:cubicBezTo>
                <a:cubicBezTo>
                  <a:pt x="300" y="429"/>
                  <a:pt x="306" y="448"/>
                  <a:pt x="312" y="466"/>
                </a:cubicBezTo>
                <a:cubicBezTo>
                  <a:pt x="317" y="483"/>
                  <a:pt x="345" y="490"/>
                  <a:pt x="358" y="494"/>
                </a:cubicBezTo>
                <a:cubicBezTo>
                  <a:pt x="431" y="519"/>
                  <a:pt x="400" y="510"/>
                  <a:pt x="486" y="521"/>
                </a:cubicBezTo>
                <a:cubicBezTo>
                  <a:pt x="532" y="566"/>
                  <a:pt x="590" y="575"/>
                  <a:pt x="651" y="585"/>
                </a:cubicBezTo>
                <a:cubicBezTo>
                  <a:pt x="709" y="604"/>
                  <a:pt x="684" y="640"/>
                  <a:pt x="669" y="686"/>
                </a:cubicBezTo>
                <a:cubicBezTo>
                  <a:pt x="680" y="703"/>
                  <a:pt x="696" y="759"/>
                  <a:pt x="715" y="768"/>
                </a:cubicBezTo>
                <a:cubicBezTo>
                  <a:pt x="732" y="776"/>
                  <a:pt x="752" y="774"/>
                  <a:pt x="770" y="777"/>
                </a:cubicBezTo>
                <a:cubicBezTo>
                  <a:pt x="808" y="790"/>
                  <a:pt x="846" y="810"/>
                  <a:pt x="879" y="832"/>
                </a:cubicBezTo>
                <a:cubicBezTo>
                  <a:pt x="932" y="907"/>
                  <a:pt x="959" y="890"/>
                  <a:pt x="1035" y="914"/>
                </a:cubicBezTo>
                <a:cubicBezTo>
                  <a:pt x="1080" y="960"/>
                  <a:pt x="1149" y="968"/>
                  <a:pt x="1199" y="1015"/>
                </a:cubicBezTo>
                <a:cubicBezTo>
                  <a:pt x="1219" y="1034"/>
                  <a:pt x="1272" y="1051"/>
                  <a:pt x="1272" y="1051"/>
                </a:cubicBezTo>
                <a:cubicBezTo>
                  <a:pt x="1318" y="1097"/>
                  <a:pt x="1384" y="1106"/>
                  <a:pt x="1446" y="1115"/>
                </a:cubicBezTo>
                <a:cubicBezTo>
                  <a:pt x="1485" y="1127"/>
                  <a:pt x="1504" y="1159"/>
                  <a:pt x="1538" y="1179"/>
                </a:cubicBezTo>
                <a:cubicBezTo>
                  <a:pt x="1562" y="1193"/>
                  <a:pt x="1640" y="1197"/>
                  <a:pt x="1647" y="1198"/>
                </a:cubicBezTo>
                <a:cubicBezTo>
                  <a:pt x="1665" y="1210"/>
                  <a:pt x="1684" y="1222"/>
                  <a:pt x="1702" y="1234"/>
                </a:cubicBezTo>
                <a:cubicBezTo>
                  <a:pt x="1710" y="1239"/>
                  <a:pt x="1705" y="1254"/>
                  <a:pt x="1711" y="1262"/>
                </a:cubicBezTo>
                <a:cubicBezTo>
                  <a:pt x="1718" y="1271"/>
                  <a:pt x="1729" y="1276"/>
                  <a:pt x="1739" y="1280"/>
                </a:cubicBezTo>
                <a:cubicBezTo>
                  <a:pt x="1757" y="1288"/>
                  <a:pt x="1794" y="1298"/>
                  <a:pt x="1794" y="1298"/>
                </a:cubicBezTo>
                <a:cubicBezTo>
                  <a:pt x="1810" y="1315"/>
                  <a:pt x="1832" y="1326"/>
                  <a:pt x="1848" y="1344"/>
                </a:cubicBezTo>
                <a:cubicBezTo>
                  <a:pt x="1863" y="1361"/>
                  <a:pt x="1863" y="1396"/>
                  <a:pt x="1885" y="1399"/>
                </a:cubicBezTo>
                <a:cubicBezTo>
                  <a:pt x="1906" y="1402"/>
                  <a:pt x="1928" y="1405"/>
                  <a:pt x="1949" y="1408"/>
                </a:cubicBezTo>
                <a:cubicBezTo>
                  <a:pt x="1992" y="1422"/>
                  <a:pt x="2007" y="1448"/>
                  <a:pt x="2040" y="1481"/>
                </a:cubicBezTo>
                <a:cubicBezTo>
                  <a:pt x="2052" y="1493"/>
                  <a:pt x="2061" y="1512"/>
                  <a:pt x="2077" y="1518"/>
                </a:cubicBezTo>
                <a:cubicBezTo>
                  <a:pt x="2094" y="1525"/>
                  <a:pt x="2114" y="1524"/>
                  <a:pt x="2132" y="1527"/>
                </a:cubicBezTo>
                <a:cubicBezTo>
                  <a:pt x="2213" y="1554"/>
                  <a:pt x="2182" y="1615"/>
                  <a:pt x="2214" y="1673"/>
                </a:cubicBezTo>
                <a:cubicBezTo>
                  <a:pt x="2253" y="1742"/>
                  <a:pt x="2307" y="1757"/>
                  <a:pt x="2360" y="1810"/>
                </a:cubicBezTo>
                <a:cubicBezTo>
                  <a:pt x="2391" y="1897"/>
                  <a:pt x="2362" y="1950"/>
                  <a:pt x="2434" y="2020"/>
                </a:cubicBezTo>
                <a:cubicBezTo>
                  <a:pt x="2454" y="2083"/>
                  <a:pt x="2434" y="2005"/>
                  <a:pt x="2434" y="2103"/>
                </a:cubicBezTo>
                <a:cubicBezTo>
                  <a:pt x="2434" y="2124"/>
                  <a:pt x="2445" y="2155"/>
                  <a:pt x="2452" y="2176"/>
                </a:cubicBezTo>
                <a:cubicBezTo>
                  <a:pt x="2468" y="2323"/>
                  <a:pt x="2439" y="2213"/>
                  <a:pt x="2488" y="2286"/>
                </a:cubicBezTo>
                <a:cubicBezTo>
                  <a:pt x="2499" y="2302"/>
                  <a:pt x="2496" y="2325"/>
                  <a:pt x="2507" y="2340"/>
                </a:cubicBezTo>
                <a:cubicBezTo>
                  <a:pt x="2520" y="2357"/>
                  <a:pt x="2552" y="2386"/>
                  <a:pt x="2552" y="2386"/>
                </a:cubicBezTo>
                <a:cubicBezTo>
                  <a:pt x="2486" y="2403"/>
                  <a:pt x="2435" y="2418"/>
                  <a:pt x="2397" y="2478"/>
                </a:cubicBezTo>
                <a:cubicBezTo>
                  <a:pt x="2424" y="2560"/>
                  <a:pt x="2374" y="2436"/>
                  <a:pt x="2452" y="2514"/>
                </a:cubicBezTo>
                <a:cubicBezTo>
                  <a:pt x="2459" y="2521"/>
                  <a:pt x="2451" y="2536"/>
                  <a:pt x="2443" y="2542"/>
                </a:cubicBezTo>
                <a:cubicBezTo>
                  <a:pt x="2427" y="2553"/>
                  <a:pt x="2388" y="2560"/>
                  <a:pt x="2388" y="2560"/>
                </a:cubicBezTo>
                <a:cubicBezTo>
                  <a:pt x="2409" y="2625"/>
                  <a:pt x="2417" y="2599"/>
                  <a:pt x="2388" y="2642"/>
                </a:cubicBezTo>
                <a:cubicBezTo>
                  <a:pt x="2391" y="2660"/>
                  <a:pt x="2397" y="2678"/>
                  <a:pt x="2397" y="2697"/>
                </a:cubicBezTo>
                <a:cubicBezTo>
                  <a:pt x="2397" y="2825"/>
                  <a:pt x="2381" y="2795"/>
                  <a:pt x="2287" y="2825"/>
                </a:cubicBezTo>
                <a:cubicBezTo>
                  <a:pt x="2265" y="2890"/>
                  <a:pt x="2247" y="2872"/>
                  <a:pt x="2168" y="2880"/>
                </a:cubicBezTo>
                <a:cubicBezTo>
                  <a:pt x="2118" y="2955"/>
                  <a:pt x="2043" y="2953"/>
                  <a:pt x="1958" y="2962"/>
                </a:cubicBezTo>
                <a:cubicBezTo>
                  <a:pt x="1908" y="2995"/>
                  <a:pt x="1926" y="2997"/>
                  <a:pt x="1858" y="3008"/>
                </a:cubicBezTo>
                <a:cubicBezTo>
                  <a:pt x="1787" y="3075"/>
                  <a:pt x="1859" y="3051"/>
                  <a:pt x="1693" y="3063"/>
                </a:cubicBezTo>
                <a:cubicBezTo>
                  <a:pt x="1667" y="3072"/>
                  <a:pt x="1660" y="3071"/>
                  <a:pt x="1638" y="3090"/>
                </a:cubicBezTo>
                <a:cubicBezTo>
                  <a:pt x="1628" y="3098"/>
                  <a:pt x="1624" y="3116"/>
                  <a:pt x="1611" y="3118"/>
                </a:cubicBezTo>
                <a:cubicBezTo>
                  <a:pt x="1548" y="3129"/>
                  <a:pt x="1483" y="3124"/>
                  <a:pt x="1419" y="3127"/>
                </a:cubicBezTo>
                <a:cubicBezTo>
                  <a:pt x="1391" y="3136"/>
                  <a:pt x="1280" y="3130"/>
                  <a:pt x="1355" y="3154"/>
                </a:cubicBezTo>
                <a:cubicBezTo>
                  <a:pt x="1382" y="3151"/>
                  <a:pt x="1412" y="3157"/>
                  <a:pt x="1437" y="3145"/>
                </a:cubicBezTo>
                <a:cubicBezTo>
                  <a:pt x="1447" y="3140"/>
                  <a:pt x="1420" y="3123"/>
                  <a:pt x="1410" y="3127"/>
                </a:cubicBezTo>
                <a:cubicBezTo>
                  <a:pt x="1390" y="3134"/>
                  <a:pt x="1379" y="3157"/>
                  <a:pt x="1364" y="3172"/>
                </a:cubicBezTo>
                <a:cubicBezTo>
                  <a:pt x="1307" y="3229"/>
                  <a:pt x="1374" y="3189"/>
                  <a:pt x="1190" y="3200"/>
                </a:cubicBezTo>
                <a:cubicBezTo>
                  <a:pt x="1136" y="3254"/>
                  <a:pt x="1162" y="3234"/>
                  <a:pt x="1117" y="3264"/>
                </a:cubicBezTo>
                <a:cubicBezTo>
                  <a:pt x="1111" y="3255"/>
                  <a:pt x="1104" y="3246"/>
                  <a:pt x="1099" y="3236"/>
                </a:cubicBezTo>
                <a:cubicBezTo>
                  <a:pt x="1068" y="3174"/>
                  <a:pt x="1137" y="3168"/>
                  <a:pt x="1181" y="3154"/>
                </a:cubicBezTo>
                <a:cubicBezTo>
                  <a:pt x="1210" y="3144"/>
                  <a:pt x="1221" y="3114"/>
                  <a:pt x="1245" y="3099"/>
                </a:cubicBezTo>
                <a:cubicBezTo>
                  <a:pt x="1287" y="3073"/>
                  <a:pt x="1384" y="3075"/>
                  <a:pt x="1419" y="3072"/>
                </a:cubicBezTo>
                <a:cubicBezTo>
                  <a:pt x="1525" y="3037"/>
                  <a:pt x="1633" y="3005"/>
                  <a:pt x="1739" y="2971"/>
                </a:cubicBezTo>
                <a:cubicBezTo>
                  <a:pt x="1826" y="2913"/>
                  <a:pt x="1873" y="2923"/>
                  <a:pt x="1995" y="2916"/>
                </a:cubicBezTo>
                <a:cubicBezTo>
                  <a:pt x="2062" y="2908"/>
                  <a:pt x="2078" y="2913"/>
                  <a:pt x="2114" y="2862"/>
                </a:cubicBezTo>
                <a:cubicBezTo>
                  <a:pt x="2121" y="2841"/>
                  <a:pt x="2122" y="2818"/>
                  <a:pt x="2132" y="2798"/>
                </a:cubicBezTo>
                <a:cubicBezTo>
                  <a:pt x="2155" y="2750"/>
                  <a:pt x="2232" y="2743"/>
                  <a:pt x="2278" y="2734"/>
                </a:cubicBezTo>
                <a:cubicBezTo>
                  <a:pt x="2296" y="2678"/>
                  <a:pt x="2273" y="2666"/>
                  <a:pt x="2232" y="2624"/>
                </a:cubicBezTo>
                <a:cubicBezTo>
                  <a:pt x="2223" y="2615"/>
                  <a:pt x="2205" y="2596"/>
                  <a:pt x="2205" y="2596"/>
                </a:cubicBezTo>
                <a:cubicBezTo>
                  <a:pt x="2187" y="2542"/>
                  <a:pt x="2220" y="2512"/>
                  <a:pt x="2269" y="2496"/>
                </a:cubicBezTo>
                <a:cubicBezTo>
                  <a:pt x="2284" y="2481"/>
                  <a:pt x="2297" y="2462"/>
                  <a:pt x="2315" y="2450"/>
                </a:cubicBezTo>
                <a:cubicBezTo>
                  <a:pt x="2324" y="2444"/>
                  <a:pt x="2334" y="2439"/>
                  <a:pt x="2342" y="2432"/>
                </a:cubicBezTo>
                <a:cubicBezTo>
                  <a:pt x="2371" y="2408"/>
                  <a:pt x="2383" y="2380"/>
                  <a:pt x="2415" y="2359"/>
                </a:cubicBezTo>
                <a:cubicBezTo>
                  <a:pt x="2394" y="2293"/>
                  <a:pt x="2377" y="2225"/>
                  <a:pt x="2360" y="2158"/>
                </a:cubicBezTo>
                <a:cubicBezTo>
                  <a:pt x="2356" y="2143"/>
                  <a:pt x="2360" y="2125"/>
                  <a:pt x="2351" y="2112"/>
                </a:cubicBezTo>
                <a:cubicBezTo>
                  <a:pt x="2339" y="2093"/>
                  <a:pt x="2309" y="2099"/>
                  <a:pt x="2287" y="2094"/>
                </a:cubicBezTo>
                <a:cubicBezTo>
                  <a:pt x="2250" y="2068"/>
                  <a:pt x="2236" y="2066"/>
                  <a:pt x="2251" y="2020"/>
                </a:cubicBezTo>
                <a:cubicBezTo>
                  <a:pt x="2263" y="2023"/>
                  <a:pt x="2275" y="2030"/>
                  <a:pt x="2287" y="2030"/>
                </a:cubicBezTo>
                <a:cubicBezTo>
                  <a:pt x="2362" y="2030"/>
                  <a:pt x="2301" y="1971"/>
                  <a:pt x="2278" y="1947"/>
                </a:cubicBezTo>
                <a:cubicBezTo>
                  <a:pt x="2275" y="1938"/>
                  <a:pt x="2275" y="1928"/>
                  <a:pt x="2269" y="1920"/>
                </a:cubicBezTo>
                <a:cubicBezTo>
                  <a:pt x="2256" y="1903"/>
                  <a:pt x="2223" y="1874"/>
                  <a:pt x="2223" y="1874"/>
                </a:cubicBezTo>
                <a:cubicBezTo>
                  <a:pt x="2211" y="1839"/>
                  <a:pt x="2186" y="1809"/>
                  <a:pt x="2159" y="1783"/>
                </a:cubicBezTo>
                <a:cubicBezTo>
                  <a:pt x="2142" y="1730"/>
                  <a:pt x="2098" y="1685"/>
                  <a:pt x="2059" y="1646"/>
                </a:cubicBezTo>
                <a:cubicBezTo>
                  <a:pt x="2047" y="1608"/>
                  <a:pt x="2034" y="1607"/>
                  <a:pt x="2004" y="1582"/>
                </a:cubicBezTo>
                <a:cubicBezTo>
                  <a:pt x="1964" y="1549"/>
                  <a:pt x="2011" y="1566"/>
                  <a:pt x="1940" y="1518"/>
                </a:cubicBezTo>
                <a:cubicBezTo>
                  <a:pt x="1876" y="1475"/>
                  <a:pt x="1903" y="1493"/>
                  <a:pt x="1858" y="1463"/>
                </a:cubicBezTo>
                <a:cubicBezTo>
                  <a:pt x="1845" y="1454"/>
                  <a:pt x="1778" y="1444"/>
                  <a:pt x="1775" y="1444"/>
                </a:cubicBezTo>
                <a:cubicBezTo>
                  <a:pt x="1724" y="1410"/>
                  <a:pt x="1680" y="1406"/>
                  <a:pt x="1620" y="1399"/>
                </a:cubicBezTo>
                <a:cubicBezTo>
                  <a:pt x="1606" y="1355"/>
                  <a:pt x="1623" y="1325"/>
                  <a:pt x="1647" y="1289"/>
                </a:cubicBezTo>
                <a:cubicBezTo>
                  <a:pt x="1607" y="1276"/>
                  <a:pt x="1568" y="1263"/>
                  <a:pt x="1528" y="1252"/>
                </a:cubicBezTo>
                <a:cubicBezTo>
                  <a:pt x="1464" y="1209"/>
                  <a:pt x="1332" y="1174"/>
                  <a:pt x="1254" y="1161"/>
                </a:cubicBezTo>
                <a:cubicBezTo>
                  <a:pt x="1188" y="1117"/>
                  <a:pt x="1140" y="1070"/>
                  <a:pt x="1062" y="1051"/>
                </a:cubicBezTo>
                <a:cubicBezTo>
                  <a:pt x="1031" y="1030"/>
                  <a:pt x="1005" y="992"/>
                  <a:pt x="971" y="978"/>
                </a:cubicBezTo>
                <a:cubicBezTo>
                  <a:pt x="924" y="958"/>
                  <a:pt x="946" y="979"/>
                  <a:pt x="907" y="960"/>
                </a:cubicBezTo>
                <a:cubicBezTo>
                  <a:pt x="805" y="910"/>
                  <a:pt x="939" y="972"/>
                  <a:pt x="861" y="923"/>
                </a:cubicBezTo>
                <a:cubicBezTo>
                  <a:pt x="853" y="918"/>
                  <a:pt x="842" y="919"/>
                  <a:pt x="834" y="914"/>
                </a:cubicBezTo>
                <a:cubicBezTo>
                  <a:pt x="788" y="889"/>
                  <a:pt x="756" y="849"/>
                  <a:pt x="706" y="832"/>
                </a:cubicBezTo>
                <a:cubicBezTo>
                  <a:pt x="681" y="808"/>
                  <a:pt x="649" y="800"/>
                  <a:pt x="623" y="777"/>
                </a:cubicBezTo>
                <a:cubicBezTo>
                  <a:pt x="607" y="763"/>
                  <a:pt x="578" y="731"/>
                  <a:pt x="578" y="731"/>
                </a:cubicBezTo>
                <a:cubicBezTo>
                  <a:pt x="588" y="702"/>
                  <a:pt x="604" y="678"/>
                  <a:pt x="614" y="649"/>
                </a:cubicBezTo>
                <a:cubicBezTo>
                  <a:pt x="571" y="606"/>
                  <a:pt x="560" y="603"/>
                  <a:pt x="495" y="594"/>
                </a:cubicBezTo>
                <a:cubicBezTo>
                  <a:pt x="486" y="591"/>
                  <a:pt x="477" y="586"/>
                  <a:pt x="468" y="585"/>
                </a:cubicBezTo>
                <a:cubicBezTo>
                  <a:pt x="429" y="580"/>
                  <a:pt x="388" y="583"/>
                  <a:pt x="349" y="576"/>
                </a:cubicBezTo>
                <a:cubicBezTo>
                  <a:pt x="321" y="571"/>
                  <a:pt x="302" y="532"/>
                  <a:pt x="276" y="521"/>
                </a:cubicBezTo>
                <a:cubicBezTo>
                  <a:pt x="250" y="509"/>
                  <a:pt x="221" y="503"/>
                  <a:pt x="194" y="494"/>
                </a:cubicBezTo>
                <a:cubicBezTo>
                  <a:pt x="185" y="491"/>
                  <a:pt x="166" y="484"/>
                  <a:pt x="166" y="484"/>
                </a:cubicBezTo>
                <a:cubicBezTo>
                  <a:pt x="151" y="469"/>
                  <a:pt x="138" y="451"/>
                  <a:pt x="120" y="439"/>
                </a:cubicBezTo>
                <a:cubicBezTo>
                  <a:pt x="102" y="427"/>
                  <a:pt x="81" y="417"/>
                  <a:pt x="66" y="402"/>
                </a:cubicBezTo>
                <a:cubicBezTo>
                  <a:pt x="51" y="387"/>
                  <a:pt x="20" y="356"/>
                  <a:pt x="20" y="356"/>
                </a:cubicBezTo>
                <a:cubicBezTo>
                  <a:pt x="10" y="326"/>
                  <a:pt x="0" y="310"/>
                  <a:pt x="20" y="274"/>
                </a:cubicBezTo>
                <a:cubicBezTo>
                  <a:pt x="30" y="255"/>
                  <a:pt x="51" y="243"/>
                  <a:pt x="66" y="228"/>
                </a:cubicBezTo>
                <a:cubicBezTo>
                  <a:pt x="75" y="219"/>
                  <a:pt x="93" y="201"/>
                  <a:pt x="93" y="201"/>
                </a:cubicBezTo>
                <a:cubicBezTo>
                  <a:pt x="105" y="166"/>
                  <a:pt x="123" y="127"/>
                  <a:pt x="148" y="100"/>
                </a:cubicBezTo>
                <a:cubicBezTo>
                  <a:pt x="151" y="91"/>
                  <a:pt x="150" y="80"/>
                  <a:pt x="157" y="73"/>
                </a:cubicBezTo>
                <a:cubicBezTo>
                  <a:pt x="164" y="66"/>
                  <a:pt x="176" y="69"/>
                  <a:pt x="184" y="64"/>
                </a:cubicBezTo>
                <a:cubicBezTo>
                  <a:pt x="214" y="47"/>
                  <a:pt x="220" y="36"/>
                  <a:pt x="258" y="27"/>
                </a:cubicBezTo>
                <a:cubicBezTo>
                  <a:pt x="311" y="14"/>
                  <a:pt x="296" y="33"/>
                  <a:pt x="312" y="0"/>
                </a:cubicBez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36626" y="4623198"/>
            <a:ext cx="6302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23900" y="4623198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15360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DSC00894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3819525" y="816425"/>
            <a:ext cx="4943475" cy="41719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4628" name="AutoShape 4"/>
          <p:cNvSpPr>
            <a:spLocks noChangeArrowheads="1"/>
          </p:cNvSpPr>
          <p:nvPr/>
        </p:nvSpPr>
        <p:spPr bwMode="auto">
          <a:xfrm>
            <a:off x="4748212" y="533400"/>
            <a:ext cx="228600" cy="1714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>
            <a:off x="5238749" y="1333500"/>
            <a:ext cx="228600" cy="1714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0" name="AutoShape 6"/>
          <p:cNvSpPr>
            <a:spLocks noChangeArrowheads="1"/>
          </p:cNvSpPr>
          <p:nvPr/>
        </p:nvSpPr>
        <p:spPr bwMode="auto">
          <a:xfrm>
            <a:off x="6524624" y="2076450"/>
            <a:ext cx="228600" cy="1714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1" name="AutoShape 7"/>
          <p:cNvSpPr>
            <a:spLocks noChangeArrowheads="1"/>
          </p:cNvSpPr>
          <p:nvPr/>
        </p:nvSpPr>
        <p:spPr bwMode="auto">
          <a:xfrm>
            <a:off x="7091363" y="2533651"/>
            <a:ext cx="147637" cy="192881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2" name="AutoShape 8"/>
          <p:cNvSpPr>
            <a:spLocks noChangeArrowheads="1"/>
          </p:cNvSpPr>
          <p:nvPr/>
        </p:nvSpPr>
        <p:spPr bwMode="auto">
          <a:xfrm>
            <a:off x="7305674" y="3805238"/>
            <a:ext cx="228600" cy="1714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3" name="Text Box 47"/>
          <p:cNvSpPr txBox="1">
            <a:spLocks noChangeArrowheads="1"/>
          </p:cNvSpPr>
          <p:nvPr/>
        </p:nvSpPr>
        <p:spPr bwMode="auto">
          <a:xfrm>
            <a:off x="304800" y="1417180"/>
            <a:ext cx="3352800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 sát hình 1, em hãy </a:t>
            </a:r>
            <a:r>
              <a:rPr 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 tên của  các </a:t>
            </a:r>
            <a:r>
              <a:rPr 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 bằng thuộc dải </a:t>
            </a:r>
            <a:r>
              <a:rPr 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 bằng duyên hải miền Trung theo thứ tự từ Bắc vào Nam.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2401" y="133350"/>
            <a:ext cx="8839200" cy="60939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1. Các đồng bằng nhỏ hẹp với nhiều cồn cát trên biển: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  <p:bldP spid="154628" grpId="1" animBg="1"/>
      <p:bldP spid="154629" grpId="0" animBg="1"/>
      <p:bldP spid="154629" grpId="1" animBg="1"/>
      <p:bldP spid="154630" grpId="0" animBg="1"/>
      <p:bldP spid="154630" grpId="1" animBg="1"/>
      <p:bldP spid="154631" grpId="0" animBg="1"/>
      <p:bldP spid="154631" grpId="1" animBg="1"/>
      <p:bldP spid="154632" grpId="0" animBg="1"/>
      <p:bldP spid="154632" grpId="1" animBg="1"/>
      <p:bldP spid="15463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4" descr="000_2980   ban do vn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124200" y="533400"/>
            <a:ext cx="4800600" cy="37147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152400" y="2190750"/>
            <a:ext cx="266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0920" name="AutoShape 24"/>
          <p:cNvSpPr>
            <a:spLocks noChangeArrowheads="1"/>
          </p:cNvSpPr>
          <p:nvPr/>
        </p:nvSpPr>
        <p:spPr bwMode="auto">
          <a:xfrm>
            <a:off x="5715000" y="285750"/>
            <a:ext cx="2743200" cy="400050"/>
          </a:xfrm>
          <a:prstGeom prst="wedgeRoundRectCallout">
            <a:avLst>
              <a:gd name="adj1" fmla="val -92537"/>
              <a:gd name="adj2" fmla="val 43750"/>
              <a:gd name="adj3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2" name="AutoShape 26"/>
          <p:cNvSpPr>
            <a:spLocks noChangeArrowheads="1"/>
          </p:cNvSpPr>
          <p:nvPr/>
        </p:nvSpPr>
        <p:spPr bwMode="auto">
          <a:xfrm>
            <a:off x="8077200" y="1809750"/>
            <a:ext cx="914400" cy="800100"/>
          </a:xfrm>
          <a:prstGeom prst="wedgeRoundRectCallout">
            <a:avLst>
              <a:gd name="adj1" fmla="val -168111"/>
              <a:gd name="adj2" fmla="val 49125"/>
              <a:gd name="adj3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Biển Đông</a:t>
            </a:r>
          </a:p>
        </p:txBody>
      </p:sp>
      <p:sp>
        <p:nvSpPr>
          <p:cNvPr id="80923" name="AutoShape 27"/>
          <p:cNvSpPr>
            <a:spLocks noChangeArrowheads="1"/>
          </p:cNvSpPr>
          <p:nvPr/>
        </p:nvSpPr>
        <p:spPr bwMode="auto">
          <a:xfrm rot="10800000">
            <a:off x="3200400" y="4276725"/>
            <a:ext cx="3352800" cy="400050"/>
          </a:xfrm>
          <a:prstGeom prst="wedgeRoundRectCallout">
            <a:avLst>
              <a:gd name="adj1" fmla="val -241"/>
              <a:gd name="adj2" fmla="val 89282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4" name="AutoShape 28"/>
          <p:cNvSpPr>
            <a:spLocks noChangeArrowheads="1"/>
          </p:cNvSpPr>
          <p:nvPr/>
        </p:nvSpPr>
        <p:spPr bwMode="auto">
          <a:xfrm rot="-5400000">
            <a:off x="1914525" y="1114425"/>
            <a:ext cx="1200150" cy="1066800"/>
          </a:xfrm>
          <a:prstGeom prst="wedgeRoundRectCallout">
            <a:avLst>
              <a:gd name="adj1" fmla="val -18547"/>
              <a:gd name="adj2" fmla="val 222871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1000" y="285750"/>
            <a:ext cx="586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4" grpId="0"/>
      <p:bldP spid="80920" grpId="0" animBg="1"/>
      <p:bldP spid="80922" grpId="0" animBg="1"/>
      <p:bldP spid="80923" grpId="0" animBg="1"/>
      <p:bldP spid="80924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4581</TotalTime>
  <Words>1421</Words>
  <Application>Microsoft Office PowerPoint</Application>
  <PresentationFormat>On-screen Show (16:9)</PresentationFormat>
  <Paragraphs>136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Mountain Top</vt:lpstr>
      <vt:lpstr>1_Mountain Top</vt:lpstr>
      <vt:lpstr>2_Mountain Top</vt:lpstr>
      <vt:lpstr>3_Mountain Top</vt:lpstr>
      <vt:lpstr>6_Mountain Top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837</cp:revision>
  <dcterms:created xsi:type="dcterms:W3CDTF">2007-04-08T12:48:53Z</dcterms:created>
  <dcterms:modified xsi:type="dcterms:W3CDTF">2022-03-12T01:28:24Z</dcterms:modified>
</cp:coreProperties>
</file>