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7" r:id="rId2"/>
    <p:sldId id="284" r:id="rId3"/>
    <p:sldId id="301" r:id="rId4"/>
    <p:sldId id="287" r:id="rId5"/>
    <p:sldId id="302" r:id="rId6"/>
    <p:sldId id="303" r:id="rId7"/>
    <p:sldId id="318" r:id="rId8"/>
    <p:sldId id="311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5" r:id="rId17"/>
    <p:sldId id="342" r:id="rId18"/>
    <p:sldId id="343" r:id="rId19"/>
    <p:sldId id="344" r:id="rId20"/>
    <p:sldId id="29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641"/>
    <a:srgbClr val="8D7545"/>
    <a:srgbClr val="CDBF97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6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8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3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92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9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2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BD26-6F24-456C-A489-72630F8D8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5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27C6-F4D0-47F6-AE8F-9C0124CFD860}" type="datetimeFigureOut">
              <a:rPr lang="en-US"/>
              <a:pPr>
                <a:defRPr/>
              </a:pPr>
              <a:t>3/3/2022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1D33B8-D88F-40C6-8CE8-9FBD50902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10306" y="6245225"/>
            <a:ext cx="2843389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6306" y="6245225"/>
            <a:ext cx="3859389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8306" y="6245225"/>
            <a:ext cx="2843389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33ACAE-E619-49A7-A21C-28D2112B32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120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file:///E:\ClipArt\Anhdong\Vuicuoi\HEART.GIF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Documents%20and%20Settings\Administrator\My%20Documents\My%20eBooks\Removable%20Disk%20(G)\Con_chim_hay_hot_(Melody).mp3" TargetMode="External"/><Relationship Id="rId6" Type="http://schemas.openxmlformats.org/officeDocument/2006/relationships/hyperlink" Target="file:///E:\ClipArt\Anhdong\kyhieu\STARS.GIF" TargetMode="External"/><Relationship Id="rId5" Type="http://schemas.openxmlformats.org/officeDocument/2006/relationships/image" Target="../media/image21.gif"/><Relationship Id="rId10" Type="http://schemas.openxmlformats.org/officeDocument/2006/relationships/image" Target="../media/image24.png"/><Relationship Id="rId4" Type="http://schemas.openxmlformats.org/officeDocument/2006/relationships/hyperlink" Target="file:///E:\ClipArt\Anhdong\kyhieu\BALBLINK.GIF" TargetMode="External"/><Relationship Id="rId9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0.xml"/><Relationship Id="rId7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30F5B51-47F1-4FD8-8F1E-A019075A81A2}"/>
              </a:ext>
            </a:extLst>
          </p:cNvPr>
          <p:cNvSpPr txBox="1"/>
          <p:nvPr/>
        </p:nvSpPr>
        <p:spPr>
          <a:xfrm>
            <a:off x="6992968" y="1651146"/>
            <a:ext cx="4724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smtClean="0">
                <a:solidFill>
                  <a:srgbClr val="945641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ĐẠO ĐỨC</a:t>
            </a:r>
            <a:endParaRPr lang="zh-CN" altLang="en-US" sz="8800" b="1" dirty="0">
              <a:solidFill>
                <a:srgbClr val="945641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07307838-D627-4CBA-A955-D7883BF04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6595" y="-1387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49858" name="AutoShape 2" descr="Canvas"/>
          <p:cNvSpPr>
            <a:spLocks noChangeArrowheads="1"/>
          </p:cNvSpPr>
          <p:nvPr/>
        </p:nvSpPr>
        <p:spPr bwMode="auto">
          <a:xfrm>
            <a:off x="1981200" y="1676400"/>
            <a:ext cx="83058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859" name="AutoShape 3"/>
          <p:cNvSpPr>
            <a:spLocks noChangeArrowheads="1"/>
          </p:cNvSpPr>
          <p:nvPr/>
        </p:nvSpPr>
        <p:spPr bwMode="auto">
          <a:xfrm>
            <a:off x="2438400" y="457200"/>
            <a:ext cx="1143000" cy="1295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4745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860" name="AutoShape 4"/>
          <p:cNvSpPr>
            <a:spLocks noChangeArrowheads="1"/>
          </p:cNvSpPr>
          <p:nvPr/>
        </p:nvSpPr>
        <p:spPr bwMode="auto">
          <a:xfrm>
            <a:off x="3429000" y="914400"/>
            <a:ext cx="2438400" cy="838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861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82200" y="6477000"/>
            <a:ext cx="685800" cy="3810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3581400" y="3608457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6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39199"/>
            <a:ext cx="12191980" cy="6857990"/>
          </a:xfrm>
          <a:prstGeom prst="rect">
            <a:avLst/>
          </a:prstGeom>
        </p:spPr>
      </p:pic>
      <p:sp>
        <p:nvSpPr>
          <p:cNvPr id="250882" name="AutoShape 2" descr="Canvas"/>
          <p:cNvSpPr>
            <a:spLocks noChangeArrowheads="1"/>
          </p:cNvSpPr>
          <p:nvPr/>
        </p:nvSpPr>
        <p:spPr bwMode="auto">
          <a:xfrm>
            <a:off x="1981200" y="1676400"/>
            <a:ext cx="83058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883" name="AutoShape 3"/>
          <p:cNvSpPr>
            <a:spLocks noChangeArrowheads="1"/>
          </p:cNvSpPr>
          <p:nvPr/>
        </p:nvSpPr>
        <p:spPr bwMode="auto">
          <a:xfrm>
            <a:off x="2438400" y="457200"/>
            <a:ext cx="1219200" cy="1219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4745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884" name="AutoShape 4"/>
          <p:cNvSpPr>
            <a:spLocks noChangeArrowheads="1"/>
          </p:cNvSpPr>
          <p:nvPr/>
        </p:nvSpPr>
        <p:spPr bwMode="auto">
          <a:xfrm>
            <a:off x="3428999" y="914400"/>
            <a:ext cx="3085011" cy="838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3265714" y="3662689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ĩ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“đ”.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886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82200" y="6400800"/>
            <a:ext cx="685800" cy="4572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10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6" y="0"/>
            <a:ext cx="12193057" cy="6858594"/>
          </a:xfrm>
          <a:prstGeom prst="rect">
            <a:avLst/>
          </a:prstGeom>
        </p:spPr>
      </p:pic>
      <p:sp>
        <p:nvSpPr>
          <p:cNvPr id="251906" name="AutoShape 2" descr="White marble"/>
          <p:cNvSpPr>
            <a:spLocks noChangeArrowheads="1"/>
          </p:cNvSpPr>
          <p:nvPr/>
        </p:nvSpPr>
        <p:spPr bwMode="auto">
          <a:xfrm>
            <a:off x="1981200" y="1752600"/>
            <a:ext cx="83058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907" name="AutoShape 3"/>
          <p:cNvSpPr>
            <a:spLocks noChangeArrowheads="1"/>
          </p:cNvSpPr>
          <p:nvPr/>
        </p:nvSpPr>
        <p:spPr bwMode="auto">
          <a:xfrm>
            <a:off x="2438400" y="457200"/>
            <a:ext cx="1219200" cy="1219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4745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908" name="AutoShape 4"/>
          <p:cNvSpPr>
            <a:spLocks noChangeArrowheads="1"/>
          </p:cNvSpPr>
          <p:nvPr/>
        </p:nvSpPr>
        <p:spPr bwMode="auto">
          <a:xfrm>
            <a:off x="3429000" y="914400"/>
            <a:ext cx="2438400" cy="838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3657600" y="3352800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910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477000"/>
            <a:ext cx="762000" cy="3810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4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52930" name="AutoShape 2" descr="Pink tissue paper"/>
          <p:cNvSpPr>
            <a:spLocks noChangeArrowheads="1"/>
          </p:cNvSpPr>
          <p:nvPr/>
        </p:nvSpPr>
        <p:spPr bwMode="auto">
          <a:xfrm>
            <a:off x="1981200" y="1676400"/>
            <a:ext cx="83058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­: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931" name="AutoShape 3"/>
          <p:cNvSpPr>
            <a:spLocks noChangeArrowheads="1"/>
          </p:cNvSpPr>
          <p:nvPr/>
        </p:nvSpPr>
        <p:spPr bwMode="auto">
          <a:xfrm>
            <a:off x="2438400" y="457200"/>
            <a:ext cx="1143000" cy="13716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4745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932" name="AutoShape 4"/>
          <p:cNvSpPr>
            <a:spLocks noChangeArrowheads="1"/>
          </p:cNvSpPr>
          <p:nvPr/>
        </p:nvSpPr>
        <p:spPr bwMode="auto">
          <a:xfrm>
            <a:off x="3429000" y="914400"/>
            <a:ext cx="2438400" cy="838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2933" name="Oval 5" descr="Parchment"/>
          <p:cNvSpPr>
            <a:spLocks noChangeArrowheads="1"/>
          </p:cNvSpPr>
          <p:nvPr/>
        </p:nvSpPr>
        <p:spPr bwMode="auto">
          <a:xfrm>
            <a:off x="1981200" y="3429000"/>
            <a:ext cx="9144000" cy="14478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,…………. </a:t>
            </a:r>
            <a:r>
              <a:rPr 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934" name="AutoShape 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324600"/>
            <a:ext cx="762000" cy="5334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6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53954" name="AutoShape 2" descr="Papyrus"/>
          <p:cNvSpPr>
            <a:spLocks noChangeArrowheads="1"/>
          </p:cNvSpPr>
          <p:nvPr/>
        </p:nvSpPr>
        <p:spPr bwMode="auto">
          <a:xfrm>
            <a:off x="2667000" y="1676400"/>
            <a:ext cx="64008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5" name="AutoShape 3"/>
          <p:cNvSpPr>
            <a:spLocks noChangeArrowheads="1"/>
          </p:cNvSpPr>
          <p:nvPr/>
        </p:nvSpPr>
        <p:spPr bwMode="auto">
          <a:xfrm>
            <a:off x="2438400" y="457200"/>
            <a:ext cx="1219200" cy="12192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4745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6" name="AutoShape 4"/>
          <p:cNvSpPr>
            <a:spLocks noChangeArrowheads="1"/>
          </p:cNvSpPr>
          <p:nvPr/>
        </p:nvSpPr>
        <p:spPr bwMode="auto">
          <a:xfrm>
            <a:off x="3429000" y="914400"/>
            <a:ext cx="2438400" cy="838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7" name="Rectangle 5" descr="Newsprint"/>
          <p:cNvSpPr>
            <a:spLocks noChangeArrowheads="1"/>
          </p:cNvSpPr>
          <p:nvPr/>
        </p:nvSpPr>
        <p:spPr bwMode="auto">
          <a:xfrm>
            <a:off x="1649507" y="3597385"/>
            <a:ext cx="10327340" cy="73003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,.............. </a:t>
            </a:r>
            <a:r>
              <a:rPr 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8" name="AutoShape 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400800"/>
            <a:ext cx="762000" cy="4572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80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54978" name="AutoShape 2" descr="Pink tissue paper"/>
          <p:cNvSpPr>
            <a:spLocks noChangeArrowheads="1"/>
          </p:cNvSpPr>
          <p:nvPr/>
        </p:nvSpPr>
        <p:spPr bwMode="auto">
          <a:xfrm>
            <a:off x="1981200" y="1676400"/>
            <a:ext cx="8305800" cy="152400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979" name="AutoShape 3"/>
          <p:cNvSpPr>
            <a:spLocks noChangeArrowheads="1"/>
          </p:cNvSpPr>
          <p:nvPr/>
        </p:nvSpPr>
        <p:spPr bwMode="auto">
          <a:xfrm>
            <a:off x="2438400" y="457200"/>
            <a:ext cx="1219200" cy="11430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4745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980" name="AutoShape 4"/>
          <p:cNvSpPr>
            <a:spLocks noChangeArrowheads="1"/>
          </p:cNvSpPr>
          <p:nvPr/>
        </p:nvSpPr>
        <p:spPr bwMode="auto">
          <a:xfrm>
            <a:off x="3429000" y="914400"/>
            <a:ext cx="2438400" cy="838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981" name="AutoShape 5" descr="Parchment"/>
          <p:cNvSpPr>
            <a:spLocks noChangeArrowheads="1"/>
          </p:cNvSpPr>
          <p:nvPr/>
        </p:nvSpPr>
        <p:spPr bwMode="auto">
          <a:xfrm>
            <a:off x="1828800" y="3048000"/>
            <a:ext cx="8534400" cy="2895600"/>
          </a:xfrm>
          <a:prstGeom prst="horizontalScrol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D1D5F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“x”)</a:t>
            </a:r>
            <a:endParaRPr lang="en-US" sz="3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982" name="AutoShape 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29800" y="6400800"/>
            <a:ext cx="838200" cy="4572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8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05-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4" y="0"/>
            <a:ext cx="81613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3627439" y="1828801"/>
            <a:ext cx="530383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 CHỮ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KÌ DIỆU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3684589" y="2840038"/>
            <a:ext cx="5303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</a:rPr>
              <a:t> </a:t>
            </a:r>
            <a:endParaRPr lang="en-US" sz="4000">
              <a:solidFill>
                <a:srgbClr val="C0504D"/>
              </a:solidFill>
            </a:endParaRPr>
          </a:p>
        </p:txBody>
      </p:sp>
      <p:pic>
        <p:nvPicPr>
          <p:cNvPr id="27653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6" y="1295400"/>
            <a:ext cx="7207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9" y="1447800"/>
            <a:ext cx="7318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6" y="5715000"/>
            <a:ext cx="771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81000"/>
            <a:ext cx="7207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9" y="4800600"/>
            <a:ext cx="71913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15000"/>
            <a:ext cx="7207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BALBLINK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4" y="2895600"/>
            <a:ext cx="7207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590800"/>
            <a:ext cx="771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4" y="304800"/>
            <a:ext cx="771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6" y="2590800"/>
            <a:ext cx="771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9" y="3810000"/>
            <a:ext cx="771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36" descr="HEART.GIF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352800"/>
            <a:ext cx="10969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3657600"/>
            <a:ext cx="7318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85800"/>
            <a:ext cx="100647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304800"/>
            <a:ext cx="7318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9" y="4724400"/>
            <a:ext cx="7318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6" y="3886200"/>
            <a:ext cx="1006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33" descr="STARS.GIF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7318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2" name="Con_chim_hay_hot_(Melody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9" y="586740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32026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9" fill="hold"/>
                                        <p:tgtEl>
                                          <p:spTgt spid="53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7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895600"/>
            <a:ext cx="9326563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0756" name="Group 52"/>
          <p:cNvGraphicFramePr>
            <a:graphicFrameLocks noGrp="1"/>
          </p:cNvGraphicFramePr>
          <p:nvPr/>
        </p:nvGraphicFramePr>
        <p:xfrm>
          <a:off x="2073276" y="1905000"/>
          <a:ext cx="7497767" cy="517880"/>
        </p:xfrm>
        <a:graphic>
          <a:graphicData uri="http://schemas.openxmlformats.org/drawingml/2006/table">
            <a:tbl>
              <a:tblPr/>
              <a:tblGrid>
                <a:gridCol w="624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0830" name="Group 126"/>
          <p:cNvGraphicFramePr>
            <a:graphicFrameLocks noGrp="1"/>
          </p:cNvGraphicFramePr>
          <p:nvPr/>
        </p:nvGraphicFramePr>
        <p:xfrm>
          <a:off x="2073276" y="1905000"/>
          <a:ext cx="7497767" cy="517880"/>
        </p:xfrm>
        <a:graphic>
          <a:graphicData uri="http://schemas.openxmlformats.org/drawingml/2006/table">
            <a:tbl>
              <a:tblPr/>
              <a:tblGrid>
                <a:gridCol w="624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marL="109723" marR="109723" marT="45580" marB="45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0858" name="Group 154"/>
          <p:cNvGraphicFramePr>
            <a:graphicFrameLocks noGrp="1"/>
          </p:cNvGraphicFramePr>
          <p:nvPr/>
        </p:nvGraphicFramePr>
        <p:xfrm>
          <a:off x="2073276" y="1905000"/>
          <a:ext cx="7497767" cy="517880"/>
        </p:xfrm>
        <a:graphic>
          <a:graphicData uri="http://schemas.openxmlformats.org/drawingml/2006/table">
            <a:tbl>
              <a:tblPr/>
              <a:tblGrid>
                <a:gridCol w="624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48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marL="109723" marR="109723" marT="45580" marB="45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Ứ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Á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Ừ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Ã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L="109723" marR="109723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6059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0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0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792164" y="1371600"/>
            <a:ext cx="10607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</a:rPr>
              <a:t>  </a:t>
            </a:r>
            <a:r>
              <a:rPr lang="en-US" sz="4000" b="1">
                <a:solidFill>
                  <a:srgbClr val="0000FF"/>
                </a:solidFill>
              </a:rPr>
              <a:t>2. Trách nhiệm bảo vệ, giữ gìn các công trình công cộng thuộc về ai?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FF"/>
                </a:solidFill>
              </a:rPr>
              <a:t>            </a:t>
            </a:r>
            <a:r>
              <a:rPr lang="en-US" sz="4000" b="1">
                <a:solidFill>
                  <a:srgbClr val="FF0000"/>
                </a:solidFill>
              </a:rPr>
              <a:t>(có 8 chữ cái)</a:t>
            </a:r>
          </a:p>
        </p:txBody>
      </p:sp>
      <p:graphicFrame>
        <p:nvGraphicFramePr>
          <p:cNvPr id="200784" name="Group 80"/>
          <p:cNvGraphicFramePr>
            <a:graphicFrameLocks noGrp="1"/>
          </p:cNvGraphicFramePr>
          <p:nvPr>
            <p:ph sz="quarter" idx="2"/>
          </p:nvPr>
        </p:nvGraphicFramePr>
        <p:xfrm>
          <a:off x="3260725" y="4267200"/>
          <a:ext cx="5211760" cy="585788"/>
        </p:xfrm>
        <a:graphic>
          <a:graphicData uri="http://schemas.openxmlformats.org/drawingml/2006/table">
            <a:tbl>
              <a:tblPr/>
              <a:tblGrid>
                <a:gridCol w="65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0709" name="Group 5"/>
          <p:cNvGraphicFramePr>
            <a:graphicFrameLocks noGrp="1"/>
          </p:cNvGraphicFramePr>
          <p:nvPr>
            <p:ph sz="quarter" idx="3"/>
          </p:nvPr>
        </p:nvGraphicFramePr>
        <p:xfrm>
          <a:off x="3260725" y="4267201"/>
          <a:ext cx="5211760" cy="563563"/>
        </p:xfrm>
        <a:graphic>
          <a:graphicData uri="http://schemas.openxmlformats.org/drawingml/2006/table">
            <a:tbl>
              <a:tblPr/>
              <a:tblGrid>
                <a:gridCol w="65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1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marL="109721" marR="109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Ọ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Ư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Ờ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L="109721" marR="109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9523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5"/>
          <p:cNvSpPr txBox="1">
            <a:spLocks noChangeArrowheads="1"/>
          </p:cNvSpPr>
          <p:nvPr/>
        </p:nvSpPr>
        <p:spPr bwMode="auto">
          <a:xfrm>
            <a:off x="1158875" y="60960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3600" b="1">
                <a:solidFill>
                  <a:srgbClr val="0000FF"/>
                </a:solidFill>
              </a:rPr>
              <a:t>3. Các công trình công cộng còn được coi là gì của tất cả mọi người?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</a:rPr>
              <a:t>          (có 11 chữ cái)</a:t>
            </a:r>
          </a:p>
        </p:txBody>
      </p:sp>
      <p:graphicFrame>
        <p:nvGraphicFramePr>
          <p:cNvPr id="200730" name="Group 26"/>
          <p:cNvGraphicFramePr>
            <a:graphicFrameLocks noGrp="1"/>
          </p:cNvGraphicFramePr>
          <p:nvPr/>
        </p:nvGraphicFramePr>
        <p:xfrm>
          <a:off x="1431925" y="3733800"/>
          <a:ext cx="9144000" cy="517880"/>
        </p:xfrm>
        <a:graphic>
          <a:graphicData uri="http://schemas.openxmlformats.org/drawingml/2006/table">
            <a:tbl>
              <a:tblPr/>
              <a:tblGrid>
                <a:gridCol w="830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4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0804" name="Group 100"/>
          <p:cNvGraphicFramePr>
            <a:graphicFrameLocks noGrp="1"/>
          </p:cNvGraphicFramePr>
          <p:nvPr/>
        </p:nvGraphicFramePr>
        <p:xfrm>
          <a:off x="1431925" y="3733800"/>
          <a:ext cx="9144000" cy="517880"/>
        </p:xfrm>
        <a:graphic>
          <a:graphicData uri="http://schemas.openxmlformats.org/drawingml/2006/table">
            <a:tbl>
              <a:tblPr/>
              <a:tblGrid>
                <a:gridCol w="830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4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marL="109728" marR="109728" marT="45580" marB="45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À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0906" name="Group 202"/>
          <p:cNvGraphicFramePr>
            <a:graphicFrameLocks noGrp="1"/>
          </p:cNvGraphicFramePr>
          <p:nvPr/>
        </p:nvGraphicFramePr>
        <p:xfrm>
          <a:off x="1431925" y="3733800"/>
          <a:ext cx="9144000" cy="517880"/>
        </p:xfrm>
        <a:graphic>
          <a:graphicData uri="http://schemas.openxmlformats.org/drawingml/2006/table">
            <a:tbl>
              <a:tblPr/>
              <a:tblGrid>
                <a:gridCol w="830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4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marL="109728" marR="109728" marT="45580" marB="45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109728" marR="109728" marT="45580" marB="45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9400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1BA2AAA-EF18-486F-B844-827ACD1F3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6" y="822961"/>
            <a:ext cx="4616501" cy="57078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79129" y="94342"/>
            <a:ext cx="5486400" cy="6294783"/>
            <a:chOff x="5488977" y="243881"/>
            <a:chExt cx="5486400" cy="6294783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43881"/>
              <a:ext cx="5486400" cy="6294783"/>
            </a:xfrm>
            <a:prstGeom prst="rect">
              <a:avLst/>
            </a:prstGeom>
          </p:spPr>
        </p:pic>
        <p:sp>
          <p:nvSpPr>
            <p:cNvPr id="15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391089" y="1668183"/>
              <a:ext cx="3438147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quát hoá lại những kiến thức đã học từ tuần </a:t>
              </a:r>
              <a:r>
                <a:rPr lang="pt-BR" altLang="en-US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19-24.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id="{71EB3B47-8A20-4B10-948E-7CE326A89863}"/>
                </a:ext>
              </a:extLst>
            </p:cNvPr>
            <p:cNvSpPr txBox="1"/>
            <p:nvPr/>
          </p:nvSpPr>
          <p:spPr>
            <a:xfrm>
              <a:off x="6525069" y="1703328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01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C4D8C0A7-53F6-45F0-990A-CCA6C0E7E67B}"/>
                </a:ext>
              </a:extLst>
            </p:cNvPr>
            <p:cNvSpPr txBox="1"/>
            <p:nvPr/>
          </p:nvSpPr>
          <p:spPr>
            <a:xfrm>
              <a:off x="6556914" y="2777599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8" name="文本框 8">
              <a:extLst>
                <a:ext uri="{FF2B5EF4-FFF2-40B4-BE49-F238E27FC236}">
                  <a16:creationId xmlns:a16="http://schemas.microsoft.com/office/drawing/2014/main" id="{7BC591A7-7387-4A05-80FE-F9C13376618B}"/>
                </a:ext>
              </a:extLst>
            </p:cNvPr>
            <p:cNvSpPr txBox="1"/>
            <p:nvPr/>
          </p:nvSpPr>
          <p:spPr>
            <a:xfrm>
              <a:off x="6556914" y="3855815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9" name="文本框 10">
              <a:extLst>
                <a:ext uri="{FF2B5EF4-FFF2-40B4-BE49-F238E27FC236}">
                  <a16:creationId xmlns:a16="http://schemas.microsoft.com/office/drawing/2014/main" id="{730D4810-94D9-4D2A-9ECC-8EFE1D9ECE86}"/>
                </a:ext>
              </a:extLst>
            </p:cNvPr>
            <p:cNvSpPr txBox="1"/>
            <p:nvPr/>
          </p:nvSpPr>
          <p:spPr>
            <a:xfrm>
              <a:off x="6556914" y="4965450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20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433170" y="2798117"/>
              <a:ext cx="3438147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những kiến thức đã học để làm 1 số bài tập.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287028" y="3896852"/>
              <a:ext cx="3584289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những kỹ năng, ứng xử trong cuộc sống hằng ngày.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hape 887">
              <a:extLst>
                <a:ext uri="{FF2B5EF4-FFF2-40B4-BE49-F238E27FC236}">
                  <a16:creationId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318017" y="4995587"/>
              <a:ext cx="3584289" cy="1282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thực hiện cuộc vận động </a:t>
              </a:r>
              <a:r>
                <a:rPr lang="pt-BR" alt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 </a:t>
              </a:r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 dựng trường học thân thiện học sinh tích cực”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pt-BR" altLang="en-US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-445319" y="94342"/>
            <a:ext cx="4617920" cy="72861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214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456019" y="360104"/>
            <a:ext cx="2302174" cy="1784234"/>
            <a:chOff x="0" y="0"/>
            <a:chExt cx="935238" cy="845749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170" y="2815022"/>
            <a:ext cx="76517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1170" y="4197735"/>
            <a:ext cx="757713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1380056" y="1937980"/>
            <a:ext cx="4810882" cy="81781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618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01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58C2E4-2D4A-44BF-8D0A-274BBA6E66C2}"/>
              </a:ext>
            </a:extLst>
          </p:cNvPr>
          <p:cNvSpPr txBox="1"/>
          <p:nvPr/>
        </p:nvSpPr>
        <p:spPr>
          <a:xfrm>
            <a:off x="1676400" y="3663059"/>
            <a:ext cx="422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94564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Contents</a:t>
            </a:r>
            <a:endParaRPr lang="zh-CN" altLang="en-US" sz="4800" b="1" dirty="0">
              <a:solidFill>
                <a:srgbClr val="94564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</a:t>
            </a:r>
          </a:p>
        </p:txBody>
      </p:sp>
    </p:spTree>
    <p:extLst>
      <p:ext uri="{BB962C8B-B14F-4D97-AF65-F5344CB8AC3E}">
        <p14:creationId xmlns:p14="http://schemas.microsoft.com/office/powerpoint/2010/main" val="31884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508196" y="1614118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:a16="http://schemas.microsoft.com/office/drawing/2014/main" id="{B2FCABB2-B52B-43EA-A5E3-E95B2BED0534}"/>
              </a:ext>
            </a:extLst>
          </p:cNvPr>
          <p:cNvSpPr/>
          <p:nvPr/>
        </p:nvSpPr>
        <p:spPr>
          <a:xfrm>
            <a:off x="1491466" y="2552501"/>
            <a:ext cx="4617786" cy="320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19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24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286150" y="702866"/>
            <a:ext cx="9927400" cy="1350602"/>
            <a:chOff x="-41990" y="240669"/>
            <a:chExt cx="5852963" cy="3203728"/>
          </a:xfrm>
        </p:grpSpPr>
        <p:grpSp>
          <p:nvGrpSpPr>
            <p:cNvPr id="2" name="Group 1"/>
            <p:cNvGrpSpPr/>
            <p:nvPr/>
          </p:nvGrpSpPr>
          <p:grpSpPr>
            <a:xfrm>
              <a:off x="-41990" y="240669"/>
              <a:ext cx="5852963" cy="3203728"/>
              <a:chOff x="-41990" y="304800"/>
              <a:chExt cx="5852963" cy="320372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0" y="304800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5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57163" y="1440623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01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10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026332" y="781725"/>
              <a:ext cx="2831963" cy="24578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Kính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trọng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biết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ơn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người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lao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động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54928" y="2304205"/>
            <a:ext cx="9866384" cy="1225844"/>
            <a:chOff x="213922" y="3124200"/>
            <a:chExt cx="5852963" cy="320372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1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314367"/>
              <a:ext cx="2610662" cy="125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Lịch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sự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với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mọi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người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0" y="3934619"/>
            <a:ext cx="9772763" cy="1225844"/>
            <a:chOff x="213922" y="3124200"/>
            <a:chExt cx="5852963" cy="3203728"/>
          </a:xfrm>
        </p:grpSpPr>
        <p:pic>
          <p:nvPicPr>
            <p:cNvPr id="40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1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2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3588510"/>
              <a:ext cx="2610662" cy="27080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Giữ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gìn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các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công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trình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công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cộng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3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02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58C2E4-2D4A-44BF-8D0A-274BBA6E66C2}"/>
              </a:ext>
            </a:extLst>
          </p:cNvPr>
          <p:cNvSpPr txBox="1"/>
          <p:nvPr/>
        </p:nvSpPr>
        <p:spPr>
          <a:xfrm>
            <a:off x="1676400" y="3663059"/>
            <a:ext cx="422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94564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Contents</a:t>
            </a:r>
            <a:endParaRPr lang="zh-CN" altLang="en-US" sz="4800" b="1" dirty="0">
              <a:solidFill>
                <a:srgbClr val="94564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	IÊN HỆ THỰC TẾ</a:t>
            </a:r>
          </a:p>
        </p:txBody>
      </p:sp>
    </p:spTree>
    <p:extLst>
      <p:ext uri="{BB962C8B-B14F-4D97-AF65-F5344CB8AC3E}">
        <p14:creationId xmlns:p14="http://schemas.microsoft.com/office/powerpoint/2010/main" val="29800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1155" y="320625"/>
            <a:ext cx="106802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CÁC VIỆC LÀM THEO CÁC         CHỦ ĐIỂM ĐÃ HỌC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4442" y="2270849"/>
            <a:ext cx="113072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442" y="3073862"/>
            <a:ext cx="10668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4443" y="4553983"/>
            <a:ext cx="10668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03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58C2E4-2D4A-44BF-8D0A-274BBA6E66C2}"/>
              </a:ext>
            </a:extLst>
          </p:cNvPr>
          <p:cNvSpPr txBox="1"/>
          <p:nvPr/>
        </p:nvSpPr>
        <p:spPr>
          <a:xfrm>
            <a:off x="1676400" y="3663059"/>
            <a:ext cx="422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94564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Contents</a:t>
            </a:r>
            <a:endParaRPr lang="zh-CN" altLang="en-US" sz="4800" b="1" dirty="0">
              <a:solidFill>
                <a:srgbClr val="94564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VUI HỌC TẬP</a:t>
            </a:r>
          </a:p>
        </p:txBody>
      </p:sp>
    </p:spTree>
    <p:extLst>
      <p:ext uri="{BB962C8B-B14F-4D97-AF65-F5344CB8AC3E}">
        <p14:creationId xmlns:p14="http://schemas.microsoft.com/office/powerpoint/2010/main" val="1336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WordArt 2"/>
          <p:cNvSpPr>
            <a:spLocks noChangeArrowheads="1" noChangeShapeType="1" noTextEdit="1"/>
          </p:cNvSpPr>
          <p:nvPr/>
        </p:nvSpPr>
        <p:spPr bwMode="auto">
          <a:xfrm>
            <a:off x="3024187" y="38100"/>
            <a:ext cx="6448425" cy="914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64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Khám phá ô chữ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35" name="AutoShape 3"/>
          <p:cNvSpPr>
            <a:spLocks noChangeArrowheads="1"/>
          </p:cNvSpPr>
          <p:nvPr/>
        </p:nvSpPr>
        <p:spPr bwMode="auto">
          <a:xfrm>
            <a:off x="88392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36" name="AutoShape 4"/>
          <p:cNvSpPr>
            <a:spLocks noChangeArrowheads="1"/>
          </p:cNvSpPr>
          <p:nvPr/>
        </p:nvSpPr>
        <p:spPr bwMode="auto">
          <a:xfrm>
            <a:off x="77724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37" name="AutoShape 5"/>
          <p:cNvSpPr>
            <a:spLocks noChangeArrowheads="1"/>
          </p:cNvSpPr>
          <p:nvPr/>
        </p:nvSpPr>
        <p:spPr bwMode="auto">
          <a:xfrm>
            <a:off x="67056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38" name="AutoShape 6"/>
          <p:cNvSpPr>
            <a:spLocks noChangeArrowheads="1"/>
          </p:cNvSpPr>
          <p:nvPr/>
        </p:nvSpPr>
        <p:spPr bwMode="auto">
          <a:xfrm>
            <a:off x="72390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39" name="AutoShape 7"/>
          <p:cNvSpPr>
            <a:spLocks noChangeArrowheads="1"/>
          </p:cNvSpPr>
          <p:nvPr/>
        </p:nvSpPr>
        <p:spPr bwMode="auto">
          <a:xfrm>
            <a:off x="83058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0" name="AutoShape 8"/>
          <p:cNvSpPr>
            <a:spLocks noChangeArrowheads="1"/>
          </p:cNvSpPr>
          <p:nvPr/>
        </p:nvSpPr>
        <p:spPr bwMode="auto">
          <a:xfrm>
            <a:off x="61722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1" name="AutoShape 9"/>
          <p:cNvSpPr>
            <a:spLocks noChangeArrowheads="1"/>
          </p:cNvSpPr>
          <p:nvPr/>
        </p:nvSpPr>
        <p:spPr bwMode="auto">
          <a:xfrm>
            <a:off x="35052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2" name="AutoShape 10"/>
          <p:cNvSpPr>
            <a:spLocks noChangeArrowheads="1"/>
          </p:cNvSpPr>
          <p:nvPr/>
        </p:nvSpPr>
        <p:spPr bwMode="auto">
          <a:xfrm>
            <a:off x="40386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3" name="AutoShape 11"/>
          <p:cNvSpPr>
            <a:spLocks noChangeArrowheads="1"/>
          </p:cNvSpPr>
          <p:nvPr/>
        </p:nvSpPr>
        <p:spPr bwMode="auto">
          <a:xfrm>
            <a:off x="67056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4" name="AutoShape 12"/>
          <p:cNvSpPr>
            <a:spLocks noChangeArrowheads="1"/>
          </p:cNvSpPr>
          <p:nvPr/>
        </p:nvSpPr>
        <p:spPr bwMode="auto">
          <a:xfrm>
            <a:off x="45720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5" name="AutoShape 13"/>
          <p:cNvSpPr>
            <a:spLocks noChangeArrowheads="1"/>
          </p:cNvSpPr>
          <p:nvPr/>
        </p:nvSpPr>
        <p:spPr bwMode="auto">
          <a:xfrm>
            <a:off x="93726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6" name="AutoShape 14"/>
          <p:cNvSpPr>
            <a:spLocks noChangeArrowheads="1"/>
          </p:cNvSpPr>
          <p:nvPr/>
        </p:nvSpPr>
        <p:spPr bwMode="auto">
          <a:xfrm>
            <a:off x="88392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7" name="AutoShape 15"/>
          <p:cNvSpPr>
            <a:spLocks noChangeArrowheads="1"/>
          </p:cNvSpPr>
          <p:nvPr/>
        </p:nvSpPr>
        <p:spPr bwMode="auto">
          <a:xfrm>
            <a:off x="61722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8" name="AutoShape 16"/>
          <p:cNvSpPr>
            <a:spLocks noChangeArrowheads="1"/>
          </p:cNvSpPr>
          <p:nvPr/>
        </p:nvSpPr>
        <p:spPr bwMode="auto">
          <a:xfrm>
            <a:off x="83058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49" name="AutoShape 17"/>
          <p:cNvSpPr>
            <a:spLocks noChangeArrowheads="1"/>
          </p:cNvSpPr>
          <p:nvPr/>
        </p:nvSpPr>
        <p:spPr bwMode="auto">
          <a:xfrm>
            <a:off x="77724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0" name="AutoShape 18"/>
          <p:cNvSpPr>
            <a:spLocks noChangeArrowheads="1"/>
          </p:cNvSpPr>
          <p:nvPr/>
        </p:nvSpPr>
        <p:spPr bwMode="auto">
          <a:xfrm>
            <a:off x="72390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1" name="AutoShape 19"/>
          <p:cNvSpPr>
            <a:spLocks noChangeArrowheads="1"/>
          </p:cNvSpPr>
          <p:nvPr/>
        </p:nvSpPr>
        <p:spPr bwMode="auto">
          <a:xfrm>
            <a:off x="67056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2" name="AutoShape 20"/>
          <p:cNvSpPr>
            <a:spLocks noChangeArrowheads="1"/>
          </p:cNvSpPr>
          <p:nvPr/>
        </p:nvSpPr>
        <p:spPr bwMode="auto">
          <a:xfrm>
            <a:off x="61722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3" name="AutoShape 21"/>
          <p:cNvSpPr>
            <a:spLocks noChangeArrowheads="1"/>
          </p:cNvSpPr>
          <p:nvPr/>
        </p:nvSpPr>
        <p:spPr bwMode="auto">
          <a:xfrm>
            <a:off x="5638800" y="3962400"/>
            <a:ext cx="533400" cy="5334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4" name="AutoShape 22"/>
          <p:cNvSpPr>
            <a:spLocks noChangeArrowheads="1"/>
          </p:cNvSpPr>
          <p:nvPr/>
        </p:nvSpPr>
        <p:spPr bwMode="auto">
          <a:xfrm>
            <a:off x="5638800" y="3429000"/>
            <a:ext cx="533400" cy="5334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5" name="AutoShape 23"/>
          <p:cNvSpPr>
            <a:spLocks noChangeArrowheads="1"/>
          </p:cNvSpPr>
          <p:nvPr/>
        </p:nvSpPr>
        <p:spPr bwMode="auto">
          <a:xfrm>
            <a:off x="5638800" y="2895600"/>
            <a:ext cx="533400" cy="5334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6" name="AutoShape 24"/>
          <p:cNvSpPr>
            <a:spLocks noChangeArrowheads="1"/>
          </p:cNvSpPr>
          <p:nvPr/>
        </p:nvSpPr>
        <p:spPr bwMode="auto">
          <a:xfrm>
            <a:off x="5638800" y="2362200"/>
            <a:ext cx="533400" cy="5334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7" name="AutoShape 25"/>
          <p:cNvSpPr>
            <a:spLocks noChangeArrowheads="1"/>
          </p:cNvSpPr>
          <p:nvPr/>
        </p:nvSpPr>
        <p:spPr bwMode="auto">
          <a:xfrm>
            <a:off x="56388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8" name="AutoShape 26"/>
          <p:cNvSpPr>
            <a:spLocks noChangeArrowheads="1"/>
          </p:cNvSpPr>
          <p:nvPr/>
        </p:nvSpPr>
        <p:spPr bwMode="auto">
          <a:xfrm>
            <a:off x="5638800" y="1295400"/>
            <a:ext cx="533400" cy="5334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59" name="AutoShape 27"/>
          <p:cNvSpPr>
            <a:spLocks noChangeArrowheads="1"/>
          </p:cNvSpPr>
          <p:nvPr/>
        </p:nvSpPr>
        <p:spPr bwMode="auto">
          <a:xfrm>
            <a:off x="6172200" y="34290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0" name="AutoShape 28"/>
          <p:cNvSpPr>
            <a:spLocks noChangeArrowheads="1"/>
          </p:cNvSpPr>
          <p:nvPr/>
        </p:nvSpPr>
        <p:spPr bwMode="auto">
          <a:xfrm>
            <a:off x="3505200" y="28956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1" name="AutoShape 29"/>
          <p:cNvSpPr>
            <a:spLocks noChangeArrowheads="1"/>
          </p:cNvSpPr>
          <p:nvPr/>
        </p:nvSpPr>
        <p:spPr bwMode="auto">
          <a:xfrm>
            <a:off x="4038600" y="28956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2" name="AutoShape 30"/>
          <p:cNvSpPr>
            <a:spLocks noChangeArrowheads="1"/>
          </p:cNvSpPr>
          <p:nvPr/>
        </p:nvSpPr>
        <p:spPr bwMode="auto">
          <a:xfrm>
            <a:off x="4572000" y="28956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3" name="AutoShape 31"/>
          <p:cNvSpPr>
            <a:spLocks noChangeArrowheads="1"/>
          </p:cNvSpPr>
          <p:nvPr/>
        </p:nvSpPr>
        <p:spPr bwMode="auto">
          <a:xfrm>
            <a:off x="5105400" y="28956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4" name="AutoShape 32"/>
          <p:cNvSpPr>
            <a:spLocks noChangeArrowheads="1"/>
          </p:cNvSpPr>
          <p:nvPr/>
        </p:nvSpPr>
        <p:spPr bwMode="auto">
          <a:xfrm>
            <a:off x="24384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5" name="AutoShape 33"/>
          <p:cNvSpPr>
            <a:spLocks noChangeArrowheads="1"/>
          </p:cNvSpPr>
          <p:nvPr/>
        </p:nvSpPr>
        <p:spPr bwMode="auto">
          <a:xfrm>
            <a:off x="29718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6" name="AutoShape 34"/>
          <p:cNvSpPr>
            <a:spLocks noChangeArrowheads="1"/>
          </p:cNvSpPr>
          <p:nvPr/>
        </p:nvSpPr>
        <p:spPr bwMode="auto">
          <a:xfrm>
            <a:off x="5105400" y="18288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7" name="AutoShape 35"/>
          <p:cNvSpPr>
            <a:spLocks noChangeArrowheads="1"/>
          </p:cNvSpPr>
          <p:nvPr/>
        </p:nvSpPr>
        <p:spPr bwMode="auto">
          <a:xfrm>
            <a:off x="6172200" y="28956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8" name="AutoShape 36"/>
          <p:cNvSpPr>
            <a:spLocks noChangeArrowheads="1"/>
          </p:cNvSpPr>
          <p:nvPr/>
        </p:nvSpPr>
        <p:spPr bwMode="auto">
          <a:xfrm>
            <a:off x="4038600" y="3962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69" name="AutoShape 37"/>
          <p:cNvSpPr>
            <a:spLocks noChangeArrowheads="1"/>
          </p:cNvSpPr>
          <p:nvPr/>
        </p:nvSpPr>
        <p:spPr bwMode="auto">
          <a:xfrm>
            <a:off x="4572000" y="3962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70" name="AutoShape 38"/>
          <p:cNvSpPr>
            <a:spLocks noChangeArrowheads="1"/>
          </p:cNvSpPr>
          <p:nvPr/>
        </p:nvSpPr>
        <p:spPr bwMode="auto">
          <a:xfrm>
            <a:off x="5105400" y="39624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71" name="AutoShape 39"/>
          <p:cNvSpPr>
            <a:spLocks noChangeArrowheads="1"/>
          </p:cNvSpPr>
          <p:nvPr/>
        </p:nvSpPr>
        <p:spPr bwMode="auto">
          <a:xfrm>
            <a:off x="3505200" y="34290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72" name="AutoShape 40"/>
          <p:cNvSpPr>
            <a:spLocks noChangeArrowheads="1"/>
          </p:cNvSpPr>
          <p:nvPr/>
        </p:nvSpPr>
        <p:spPr bwMode="auto">
          <a:xfrm>
            <a:off x="4038600" y="34290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73" name="AutoShape 41"/>
          <p:cNvSpPr>
            <a:spLocks noChangeArrowheads="1"/>
          </p:cNvSpPr>
          <p:nvPr/>
        </p:nvSpPr>
        <p:spPr bwMode="auto">
          <a:xfrm>
            <a:off x="4572000" y="34290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74" name="AutoShape 42"/>
          <p:cNvSpPr>
            <a:spLocks noChangeArrowheads="1"/>
          </p:cNvSpPr>
          <p:nvPr/>
        </p:nvSpPr>
        <p:spPr bwMode="auto">
          <a:xfrm>
            <a:off x="5105400" y="34290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75" name="AutoShape 4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1295400"/>
            <a:ext cx="533400" cy="3810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8876" name="AutoShape 4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1905000"/>
            <a:ext cx="533400" cy="3810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8877" name="AutoShape 4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2438400"/>
            <a:ext cx="533400" cy="3810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8878" name="AutoShape 4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2971800"/>
            <a:ext cx="533400" cy="3810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8879" name="AutoShape 4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3505200"/>
            <a:ext cx="533400" cy="3810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8880" name="AutoShape 4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4114800"/>
            <a:ext cx="533400" cy="3810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8881" name="Text Box 49"/>
          <p:cNvSpPr txBox="1">
            <a:spLocks noChangeArrowheads="1"/>
          </p:cNvSpPr>
          <p:nvPr/>
        </p:nvSpPr>
        <p:spPr bwMode="auto">
          <a:xfrm>
            <a:off x="5562600" y="1295401"/>
            <a:ext cx="441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     g    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   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endParaRPr lang="en-US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82" name="AutoShape 5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1295400"/>
            <a:ext cx="457200" cy="457200"/>
          </a:xfrm>
          <a:prstGeom prst="actionButtonBlank">
            <a:avLst/>
          </a:prstGeom>
          <a:solidFill>
            <a:srgbClr val="FFFFCC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8883" name="AutoShape 5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1828800"/>
            <a:ext cx="457200" cy="457200"/>
          </a:xfrm>
          <a:prstGeom prst="actionButtonBlank">
            <a:avLst/>
          </a:prstGeom>
          <a:solidFill>
            <a:srgbClr val="FFFFCC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8884" name="Text Box 52"/>
          <p:cNvSpPr txBox="1">
            <a:spLocks noChangeArrowheads="1"/>
          </p:cNvSpPr>
          <p:nvPr/>
        </p:nvSpPr>
        <p:spPr bwMode="auto">
          <a:xfrm>
            <a:off x="2286000" y="1826567"/>
            <a:ext cx="510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    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     n    g      h    </a:t>
            </a: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    h</a:t>
            </a:r>
            <a:r>
              <a:rPr lang="en-US" sz="2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85" name="Text Box 53"/>
          <p:cNvSpPr txBox="1">
            <a:spLocks noChangeArrowheads="1"/>
          </p:cNvSpPr>
          <p:nvPr/>
        </p:nvSpPr>
        <p:spPr bwMode="auto">
          <a:xfrm>
            <a:off x="5486400" y="2362201"/>
            <a:ext cx="381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    à     o     h     ỏ     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86" name="AutoShape 5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2362200"/>
            <a:ext cx="457200" cy="457200"/>
          </a:xfrm>
          <a:prstGeom prst="actionButtonBlank">
            <a:avLst/>
          </a:prstGeom>
          <a:solidFill>
            <a:srgbClr val="FFFFCC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8887" name="Text Box 55"/>
          <p:cNvSpPr txBox="1">
            <a:spLocks noChangeArrowheads="1"/>
          </p:cNvSpPr>
          <p:nvPr/>
        </p:nvSpPr>
        <p:spPr bwMode="auto">
          <a:xfrm>
            <a:off x="3352800" y="2895601"/>
            <a:ext cx="342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  ó    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k     </a:t>
            </a: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ẽ</a:t>
            </a:r>
            <a:endParaRPr lang="en-US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88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2895600"/>
            <a:ext cx="457200" cy="457200"/>
          </a:xfrm>
          <a:prstGeom prst="actionButtonBlank">
            <a:avLst/>
          </a:prstGeom>
          <a:solidFill>
            <a:srgbClr val="FFFFCC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8889" name="Text Box 57"/>
          <p:cNvSpPr txBox="1">
            <a:spLocks noChangeArrowheads="1"/>
          </p:cNvSpPr>
          <p:nvPr/>
        </p:nvSpPr>
        <p:spPr bwMode="auto">
          <a:xfrm>
            <a:off x="3369129" y="3426766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     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    </a:t>
            </a: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en-US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90" name="AutoShape 5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3429000"/>
            <a:ext cx="457200" cy="457200"/>
          </a:xfrm>
          <a:prstGeom prst="actionButtonBlank">
            <a:avLst/>
          </a:prstGeom>
          <a:solidFill>
            <a:srgbClr val="FFFFCC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8891" name="Text Box 59"/>
          <p:cNvSpPr txBox="1">
            <a:spLocks noChangeArrowheads="1"/>
          </p:cNvSpPr>
          <p:nvPr/>
        </p:nvSpPr>
        <p:spPr bwMode="auto">
          <a:xfrm>
            <a:off x="3924300" y="4031901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ử  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  </a:t>
            </a:r>
            <a:r>
              <a:rPr lang="en-US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endParaRPr 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892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3962400"/>
            <a:ext cx="457200" cy="457200"/>
          </a:xfrm>
          <a:prstGeom prst="actionButtonBlank">
            <a:avLst/>
          </a:prstGeom>
          <a:solidFill>
            <a:srgbClr val="FFFFCC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8893" name="Text Box 61"/>
          <p:cNvSpPr txBox="1">
            <a:spLocks noChangeArrowheads="1"/>
          </p:cNvSpPr>
          <p:nvPr/>
        </p:nvSpPr>
        <p:spPr bwMode="auto">
          <a:xfrm>
            <a:off x="5638800" y="1371601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901" name="AutoShape 69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82200" y="6324600"/>
            <a:ext cx="685800" cy="5334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93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8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8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8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4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8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8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8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8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8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88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8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8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8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8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8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8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4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9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8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8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92"/>
                  </p:tgtEl>
                </p:cond>
              </p:nextCondLst>
            </p:seq>
          </p:childTnLst>
        </p:cTn>
      </p:par>
    </p:tnLst>
    <p:bldLst>
      <p:bldP spid="248881" grpId="0"/>
      <p:bldP spid="248884" grpId="0"/>
      <p:bldP spid="248885" grpId="0"/>
      <p:bldP spid="248887" grpId="0"/>
      <p:bldP spid="248889" grpId="0"/>
      <p:bldP spid="2488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528</Words>
  <Application>Microsoft Office PowerPoint</Application>
  <PresentationFormat>Widescreen</PresentationFormat>
  <Paragraphs>121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等线</vt:lpstr>
      <vt:lpstr>Slabo 27px</vt:lpstr>
      <vt:lpstr>Times New Roman</vt:lpstr>
      <vt:lpstr>Wingdings</vt:lpstr>
      <vt:lpstr>仓耳玄三M W05</vt:lpstr>
      <vt:lpstr>字魂7号-温暖童稚体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pc</cp:lastModifiedBy>
  <cp:revision>101</cp:revision>
  <dcterms:created xsi:type="dcterms:W3CDTF">2019-04-23T14:05:41Z</dcterms:created>
  <dcterms:modified xsi:type="dcterms:W3CDTF">2022-03-03T13:44:34Z</dcterms:modified>
</cp:coreProperties>
</file>