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63" r:id="rId3"/>
    <p:sldMasterId id="2147483675" r:id="rId4"/>
    <p:sldMasterId id="2147483688" r:id="rId5"/>
    <p:sldMasterId id="2147483712" r:id="rId6"/>
  </p:sldMasterIdLst>
  <p:notesMasterIdLst>
    <p:notesMasterId r:id="rId32"/>
  </p:notesMasterIdLst>
  <p:sldIdLst>
    <p:sldId id="259" r:id="rId7"/>
    <p:sldId id="273" r:id="rId8"/>
    <p:sldId id="302" r:id="rId9"/>
    <p:sldId id="299" r:id="rId10"/>
    <p:sldId id="303" r:id="rId11"/>
    <p:sldId id="267" r:id="rId12"/>
    <p:sldId id="304" r:id="rId13"/>
    <p:sldId id="305" r:id="rId14"/>
    <p:sldId id="270" r:id="rId15"/>
    <p:sldId id="306" r:id="rId16"/>
    <p:sldId id="308" r:id="rId17"/>
    <p:sldId id="307" r:id="rId18"/>
    <p:sldId id="312" r:id="rId19"/>
    <p:sldId id="311" r:id="rId20"/>
    <p:sldId id="313" r:id="rId21"/>
    <p:sldId id="314" r:id="rId22"/>
    <p:sldId id="315" r:id="rId23"/>
    <p:sldId id="316" r:id="rId24"/>
    <p:sldId id="264" r:id="rId25"/>
    <p:sldId id="317" r:id="rId26"/>
    <p:sldId id="275" r:id="rId27"/>
    <p:sldId id="319" r:id="rId28"/>
    <p:sldId id="320" r:id="rId29"/>
    <p:sldId id="321" r:id="rId30"/>
    <p:sldId id="277" r:id="rId31"/>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BB0"/>
    <a:srgbClr val="E3ECEE"/>
    <a:srgbClr val="9AECF6"/>
    <a:srgbClr val="563635"/>
    <a:srgbClr val="FFFFFF"/>
    <a:srgbClr val="FCD5B5"/>
    <a:srgbClr val="734E4D"/>
    <a:srgbClr val="FF9409"/>
    <a:srgbClr val="FF3300"/>
    <a:srgbClr val="9D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2" autoAdjust="0"/>
  </p:normalViewPr>
  <p:slideViewPr>
    <p:cSldViewPr snapToGrid="0">
      <p:cViewPr varScale="1">
        <p:scale>
          <a:sx n="86" d="100"/>
          <a:sy n="86" d="100"/>
        </p:scale>
        <p:origin x="562" y="53"/>
      </p:cViewPr>
      <p:guideLst>
        <p:guide orient="horz" pos="18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pPr/>
              <a:t>2022/1/11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pPr/>
              <a:t>‹#›</a:t>
            </a:fld>
            <a:endParaRPr lang="zh-CN" altLang="en-US" dirty="0"/>
          </a:p>
        </p:txBody>
      </p:sp>
    </p:spTree>
    <p:extLst>
      <p:ext uri="{BB962C8B-B14F-4D97-AF65-F5344CB8AC3E}">
        <p14:creationId xmlns:p14="http://schemas.microsoft.com/office/powerpoint/2010/main" val="33220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13645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69715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25</a:t>
            </a:fld>
            <a:endParaRPr lang="zh-CN" altLang="en-US"/>
          </a:p>
        </p:txBody>
      </p:sp>
    </p:spTree>
    <p:extLst>
      <p:ext uri="{BB962C8B-B14F-4D97-AF65-F5344CB8AC3E}">
        <p14:creationId xmlns:p14="http://schemas.microsoft.com/office/powerpoint/2010/main" val="195375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a:t>
            </a:fld>
            <a:endParaRPr lang="zh-CN" altLang="en-US"/>
          </a:p>
        </p:txBody>
      </p:sp>
    </p:spTree>
    <p:extLst>
      <p:ext uri="{BB962C8B-B14F-4D97-AF65-F5344CB8AC3E}">
        <p14:creationId xmlns:p14="http://schemas.microsoft.com/office/powerpoint/2010/main" val="247778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19818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6</a:t>
            </a:fld>
            <a:endParaRPr lang="zh-CN" altLang="en-US"/>
          </a:p>
        </p:txBody>
      </p:sp>
    </p:spTree>
    <p:extLst>
      <p:ext uri="{BB962C8B-B14F-4D97-AF65-F5344CB8AC3E}">
        <p14:creationId xmlns:p14="http://schemas.microsoft.com/office/powerpoint/2010/main" val="961806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a:t>
            </a:r>
            <a:endParaRPr lang="vi-VN"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596A5C0-39A7-4733-93F1-F3F3182E13B3}" type="slidenum">
              <a:rPr lang="vi-VN">
                <a:solidFill>
                  <a:srgbClr val="000000"/>
                </a:solidFill>
              </a:rPr>
              <a:pPr/>
              <a:t>7</a:t>
            </a:fld>
            <a:endParaRPr lang="vi-VN">
              <a:solidFill>
                <a:srgbClr val="000000"/>
              </a:solidFill>
            </a:endParaRPr>
          </a:p>
        </p:txBody>
      </p:sp>
    </p:spTree>
    <p:extLst>
      <p:ext uri="{BB962C8B-B14F-4D97-AF65-F5344CB8AC3E}">
        <p14:creationId xmlns:p14="http://schemas.microsoft.com/office/powerpoint/2010/main" val="356824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9</a:t>
            </a:fld>
            <a:endParaRPr lang="zh-CN" altLang="en-US"/>
          </a:p>
        </p:txBody>
      </p:sp>
    </p:spTree>
    <p:extLst>
      <p:ext uri="{BB962C8B-B14F-4D97-AF65-F5344CB8AC3E}">
        <p14:creationId xmlns:p14="http://schemas.microsoft.com/office/powerpoint/2010/main" val="197508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44349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19</a:t>
            </a:fld>
            <a:endParaRPr lang="zh-CN" altLang="en-US"/>
          </a:p>
        </p:txBody>
      </p:sp>
    </p:spTree>
    <p:extLst>
      <p:ext uri="{BB962C8B-B14F-4D97-AF65-F5344CB8AC3E}">
        <p14:creationId xmlns:p14="http://schemas.microsoft.com/office/powerpoint/2010/main" val="44740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21</a:t>
            </a:fld>
            <a:endParaRPr lang="zh-CN" altLang="en-US"/>
          </a:p>
        </p:txBody>
      </p:sp>
    </p:spTree>
    <p:extLst>
      <p:ext uri="{BB962C8B-B14F-4D97-AF65-F5344CB8AC3E}">
        <p14:creationId xmlns:p14="http://schemas.microsoft.com/office/powerpoint/2010/main" val="174281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29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131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502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93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06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7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10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649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8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531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6"/>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4"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972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50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142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4"/>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4"/>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7EDEB-9B31-483B-A0E0-68C4C05B55D2}"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2C7E31-4710-4EB3-B7CF-7521C26A1C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5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75"/>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975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129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4875"/>
            </a:lvl1pPr>
          </a:lstStyle>
          <a:p>
            <a:r>
              <a:rPr lang="en-US" smtClean="0"/>
              <a:t>Click to edit Master title style</a:t>
            </a:r>
            <a:endParaRPr lang="en-US"/>
          </a:p>
        </p:txBody>
      </p:sp>
      <p:sp>
        <p:nvSpPr>
          <p:cNvPr id="3" name="Text Placeholder 2"/>
          <p:cNvSpPr>
            <a:spLocks noGrp="1"/>
          </p:cNvSpPr>
          <p:nvPr>
            <p:ph type="body" idx="1"/>
          </p:nvPr>
        </p:nvSpPr>
        <p:spPr>
          <a:xfrm>
            <a:off x="831850" y="4589465"/>
            <a:ext cx="10515600"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021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141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72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07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113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94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413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1"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341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762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4D8C6-45F4-4426-949C-6319B886BC4D}"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31A12F-325C-49F0-9B51-5FFBB9DA2C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01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2" y="413702"/>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CE5CD"/>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CE5CD"/>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8"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00"/>
            </a:lvl1pPr>
            <a:lvl2pPr lvl="1" algn="ctr" rtl="0">
              <a:spcBef>
                <a:spcPts val="0"/>
              </a:spcBef>
              <a:spcAft>
                <a:spcPts val="0"/>
              </a:spcAft>
              <a:buSzPts val="12000"/>
              <a:buNone/>
              <a:defRPr sz="13000"/>
            </a:lvl2pPr>
            <a:lvl3pPr lvl="2" algn="ctr" rtl="0">
              <a:spcBef>
                <a:spcPts val="0"/>
              </a:spcBef>
              <a:spcAft>
                <a:spcPts val="0"/>
              </a:spcAft>
              <a:buSzPts val="12000"/>
              <a:buNone/>
              <a:defRPr sz="13000"/>
            </a:lvl3pPr>
            <a:lvl4pPr lvl="3" algn="ctr" rtl="0">
              <a:spcBef>
                <a:spcPts val="0"/>
              </a:spcBef>
              <a:spcAft>
                <a:spcPts val="0"/>
              </a:spcAft>
              <a:buSzPts val="12000"/>
              <a:buNone/>
              <a:defRPr sz="13000"/>
            </a:lvl4pPr>
            <a:lvl5pPr lvl="4" algn="ctr" rtl="0">
              <a:spcBef>
                <a:spcPts val="0"/>
              </a:spcBef>
              <a:spcAft>
                <a:spcPts val="0"/>
              </a:spcAft>
              <a:buSzPts val="12000"/>
              <a:buNone/>
              <a:defRPr sz="13000"/>
            </a:lvl5pPr>
            <a:lvl6pPr lvl="5" algn="ctr" rtl="0">
              <a:spcBef>
                <a:spcPts val="0"/>
              </a:spcBef>
              <a:spcAft>
                <a:spcPts val="0"/>
              </a:spcAft>
              <a:buSzPts val="12000"/>
              <a:buNone/>
              <a:defRPr sz="13000"/>
            </a:lvl6pPr>
            <a:lvl7pPr lvl="6" algn="ctr" rtl="0">
              <a:spcBef>
                <a:spcPts val="0"/>
              </a:spcBef>
              <a:spcAft>
                <a:spcPts val="0"/>
              </a:spcAft>
              <a:buSzPts val="12000"/>
              <a:buNone/>
              <a:defRPr sz="13000"/>
            </a:lvl7pPr>
            <a:lvl8pPr lvl="7" algn="ctr" rtl="0">
              <a:spcBef>
                <a:spcPts val="0"/>
              </a:spcBef>
              <a:spcAft>
                <a:spcPts val="0"/>
              </a:spcAft>
              <a:buSzPts val="12000"/>
              <a:buNone/>
              <a:defRPr sz="13000"/>
            </a:lvl8pPr>
            <a:lvl9pPr lvl="8" algn="ctr" rtl="0">
              <a:spcBef>
                <a:spcPts val="0"/>
              </a:spcBef>
              <a:spcAft>
                <a:spcPts val="0"/>
              </a:spcAft>
              <a:buSzPts val="12000"/>
              <a:buNone/>
              <a:defRPr sz="13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95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6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6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6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6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6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6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6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6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4"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17"/>
            </a:lvl1pPr>
            <a:lvl2pPr lvl="1" algn="ctr" rtl="0">
              <a:lnSpc>
                <a:spcPct val="100000"/>
              </a:lnSpc>
              <a:spcBef>
                <a:spcPts val="0"/>
              </a:spcBef>
              <a:spcAft>
                <a:spcPts val="0"/>
              </a:spcAft>
              <a:buSzPts val="1400"/>
              <a:buNone/>
              <a:defRPr sz="1517"/>
            </a:lvl2pPr>
            <a:lvl3pPr lvl="2" algn="ctr" rtl="0">
              <a:lnSpc>
                <a:spcPct val="100000"/>
              </a:lnSpc>
              <a:spcBef>
                <a:spcPts val="0"/>
              </a:spcBef>
              <a:spcAft>
                <a:spcPts val="0"/>
              </a:spcAft>
              <a:buSzPts val="1400"/>
              <a:buNone/>
              <a:defRPr sz="1517"/>
            </a:lvl3pPr>
            <a:lvl4pPr lvl="3" algn="ctr" rtl="0">
              <a:lnSpc>
                <a:spcPct val="100000"/>
              </a:lnSpc>
              <a:spcBef>
                <a:spcPts val="0"/>
              </a:spcBef>
              <a:spcAft>
                <a:spcPts val="0"/>
              </a:spcAft>
              <a:buSzPts val="1400"/>
              <a:buNone/>
              <a:defRPr sz="1517"/>
            </a:lvl4pPr>
            <a:lvl5pPr lvl="4" algn="ctr" rtl="0">
              <a:lnSpc>
                <a:spcPct val="100000"/>
              </a:lnSpc>
              <a:spcBef>
                <a:spcPts val="0"/>
              </a:spcBef>
              <a:spcAft>
                <a:spcPts val="0"/>
              </a:spcAft>
              <a:buSzPts val="1400"/>
              <a:buNone/>
              <a:defRPr sz="1517"/>
            </a:lvl5pPr>
            <a:lvl6pPr lvl="5" algn="ctr" rtl="0">
              <a:lnSpc>
                <a:spcPct val="100000"/>
              </a:lnSpc>
              <a:spcBef>
                <a:spcPts val="0"/>
              </a:spcBef>
              <a:spcAft>
                <a:spcPts val="0"/>
              </a:spcAft>
              <a:buSzPts val="1400"/>
              <a:buNone/>
              <a:defRPr sz="1517"/>
            </a:lvl6pPr>
            <a:lvl7pPr lvl="6" algn="ctr" rtl="0">
              <a:lnSpc>
                <a:spcPct val="100000"/>
              </a:lnSpc>
              <a:spcBef>
                <a:spcPts val="0"/>
              </a:spcBef>
              <a:spcAft>
                <a:spcPts val="0"/>
              </a:spcAft>
              <a:buSzPts val="1400"/>
              <a:buNone/>
              <a:defRPr sz="1517"/>
            </a:lvl7pPr>
            <a:lvl8pPr lvl="7" algn="ctr" rtl="0">
              <a:lnSpc>
                <a:spcPct val="100000"/>
              </a:lnSpc>
              <a:spcBef>
                <a:spcPts val="0"/>
              </a:spcBef>
              <a:spcAft>
                <a:spcPts val="0"/>
              </a:spcAft>
              <a:buSzPts val="1400"/>
              <a:buNone/>
              <a:defRPr sz="1517"/>
            </a:lvl8pPr>
            <a:lvl9pPr lvl="8" algn="ctr" rtl="0">
              <a:lnSpc>
                <a:spcPct val="100000"/>
              </a:lnSpc>
              <a:spcBef>
                <a:spcPts val="0"/>
              </a:spcBef>
              <a:spcAft>
                <a:spcPts val="0"/>
              </a:spcAft>
              <a:buSzPts val="1400"/>
              <a:buNone/>
              <a:defRPr sz="1517"/>
            </a:lvl9pPr>
          </a:lstStyle>
          <a:p>
            <a:endParaRPr/>
          </a:p>
        </p:txBody>
      </p:sp>
    </p:spTree>
    <p:extLst>
      <p:ext uri="{BB962C8B-B14F-4D97-AF65-F5344CB8AC3E}">
        <p14:creationId xmlns:p14="http://schemas.microsoft.com/office/powerpoint/2010/main" val="39914159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83B3A-0CD4-49B2-B474-A9728629A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946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F6D2D-E233-4DE4-9B7C-366ECA34C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391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624A-67AC-46EB-9AC8-F3EAB5802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864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8F0F2-C5B6-4CAC-9456-2C37702B4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425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83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FE75C2-41E0-482D-81D8-8531E0101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363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87E53E-AB50-497E-B5A8-C884EA4153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867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2A7EF08-16CB-4E0D-8BA8-CCF48CA4D6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65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82852-4002-46AB-AD10-F45215BC5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871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41AA8E-A51B-425F-BCF7-13A8605A7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64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2EB620-E0F0-4183-A30C-C64232BFE0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918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6302DD-4175-437E-B2F4-9A2A983B3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62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1741151" cy="6858000"/>
            <a:chOff x="0" y="0"/>
            <a:chExt cx="5547" cy="4320"/>
          </a:xfrm>
        </p:grpSpPr>
        <p:grpSp>
          <p:nvGrpSpPr>
            <p:cNvPr id="5" name="Group 3"/>
            <p:cNvGrpSpPr>
              <a:grpSpLocks/>
            </p:cNvGrpSpPr>
            <p:nvPr userDrawn="1"/>
          </p:nvGrpSpPr>
          <p:grpSpPr bwMode="auto">
            <a:xfrm rot="-215207">
              <a:off x="3692" y="233"/>
              <a:ext cx="1856" cy="3626"/>
              <a:chOff x="3010" y="777"/>
              <a:chExt cx="1856" cy="3626"/>
            </a:xfrm>
          </p:grpSpPr>
          <p:sp>
            <p:nvSpPr>
              <p:cNvPr id="39" name="Freeform 4"/>
              <p:cNvSpPr>
                <a:spLocks/>
              </p:cNvSpPr>
              <p:nvPr userDrawn="1"/>
            </p:nvSpPr>
            <p:spPr bwMode="ltGray">
              <a:xfrm rot="12185230" flipV="1">
                <a:off x="3533" y="776"/>
                <a:ext cx="1333" cy="1485"/>
              </a:xfrm>
              <a:custGeom>
                <a:avLst/>
                <a:gdLst>
                  <a:gd name="T0" fmla="*/ 6345174 w 596"/>
                  <a:gd name="T1" fmla="*/ 138164594 h 666"/>
                  <a:gd name="T2" fmla="*/ 2271564 w 596"/>
                  <a:gd name="T3" fmla="*/ 127249222 h 666"/>
                  <a:gd name="T4" fmla="*/ 0 w 596"/>
                  <a:gd name="T5" fmla="*/ 107824106 h 666"/>
                  <a:gd name="T6" fmla="*/ 1580920 w 596"/>
                  <a:gd name="T7" fmla="*/ 82906513 h 666"/>
                  <a:gd name="T8" fmla="*/ 9807384 w 596"/>
                  <a:gd name="T9" fmla="*/ 56404612 h 666"/>
                  <a:gd name="T10" fmla="*/ 26949784 w 596"/>
                  <a:gd name="T11" fmla="*/ 31317635 h 666"/>
                  <a:gd name="T12" fmla="*/ 55711420 w 596"/>
                  <a:gd name="T13" fmla="*/ 11555229 h 666"/>
                  <a:gd name="T14" fmla="*/ 96776907 w 596"/>
                  <a:gd name="T15" fmla="*/ 677115 h 666"/>
                  <a:gd name="T16" fmla="*/ 149000638 w 596"/>
                  <a:gd name="T17" fmla="*/ 3366408 h 666"/>
                  <a:gd name="T18" fmla="*/ 189828688 w 596"/>
                  <a:gd name="T19" fmla="*/ 25461536 h 666"/>
                  <a:gd name="T20" fmla="*/ 217184118 w 596"/>
                  <a:gd name="T21" fmla="*/ 61658723 h 666"/>
                  <a:gd name="T22" fmla="*/ 231773049 w 596"/>
                  <a:gd name="T23" fmla="*/ 105939728 h 666"/>
                  <a:gd name="T24" fmla="*/ 233308423 w 596"/>
                  <a:gd name="T25" fmla="*/ 152708769 h 666"/>
                  <a:gd name="T26" fmla="*/ 221945249 w 596"/>
                  <a:gd name="T27" fmla="*/ 196033791 h 666"/>
                  <a:gd name="T28" fmla="*/ 198758562 w 596"/>
                  <a:gd name="T29" fmla="*/ 229513337 h 666"/>
                  <a:gd name="T30" fmla="*/ 163572088 w 596"/>
                  <a:gd name="T31" fmla="*/ 247453305 h 666"/>
                  <a:gd name="T32" fmla="*/ 152513218 w 596"/>
                  <a:gd name="T33" fmla="*/ 245870382 h 666"/>
                  <a:gd name="T34" fmla="*/ 172834575 w 596"/>
                  <a:gd name="T35" fmla="*/ 230360881 h 666"/>
                  <a:gd name="T36" fmla="*/ 188951218 w 596"/>
                  <a:gd name="T37" fmla="*/ 203083460 h 666"/>
                  <a:gd name="T38" fmla="*/ 199466094 w 596"/>
                  <a:gd name="T39" fmla="*/ 169381983 h 666"/>
                  <a:gd name="T40" fmla="*/ 203837775 w 596"/>
                  <a:gd name="T41" fmla="*/ 132606562 h 666"/>
                  <a:gd name="T42" fmla="*/ 201567922 w 596"/>
                  <a:gd name="T43" fmla="*/ 96278697 h 666"/>
                  <a:gd name="T44" fmla="*/ 190207904 w 596"/>
                  <a:gd name="T45" fmla="*/ 64951173 h 666"/>
                  <a:gd name="T46" fmla="*/ 169679518 w 596"/>
                  <a:gd name="T47" fmla="*/ 41813876 h 666"/>
                  <a:gd name="T48" fmla="*/ 133785391 w 596"/>
                  <a:gd name="T49" fmla="*/ 27911949 h 666"/>
                  <a:gd name="T50" fmla="*/ 96406742 w 596"/>
                  <a:gd name="T51" fmla="*/ 22757360 h 666"/>
                  <a:gd name="T52" fmla="*/ 68190456 w 596"/>
                  <a:gd name="T53" fmla="*/ 26427450 h 666"/>
                  <a:gd name="T54" fmla="*/ 47489483 w 596"/>
                  <a:gd name="T55" fmla="*/ 37678183 h 666"/>
                  <a:gd name="T56" fmla="*/ 32902426 w 596"/>
                  <a:gd name="T57" fmla="*/ 55557068 h 666"/>
                  <a:gd name="T58" fmla="*/ 22246849 w 596"/>
                  <a:gd name="T59" fmla="*/ 76804568 h 666"/>
                  <a:gd name="T60" fmla="*/ 15585291 w 596"/>
                  <a:gd name="T61" fmla="*/ 101424291 h 666"/>
                  <a:gd name="T62" fmla="*/ 11046450 w 596"/>
                  <a:gd name="T63" fmla="*/ 126586983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0" name="Freeform 5"/>
              <p:cNvSpPr>
                <a:spLocks/>
              </p:cNvSpPr>
              <p:nvPr userDrawn="1"/>
            </p:nvSpPr>
            <p:spPr bwMode="ltGray">
              <a:xfrm rot="12185230" flipV="1">
                <a:off x="4028" y="1800"/>
                <a:ext cx="571" cy="531"/>
              </a:xfrm>
              <a:custGeom>
                <a:avLst/>
                <a:gdLst>
                  <a:gd name="T0" fmla="*/ 0 w 257"/>
                  <a:gd name="T1" fmla="*/ 0 h 237"/>
                  <a:gd name="T2" fmla="*/ 0 w 257"/>
                  <a:gd name="T3" fmla="*/ 10034074 h 237"/>
                  <a:gd name="T4" fmla="*/ 1158477 w 257"/>
                  <a:gd name="T5" fmla="*/ 20145757 h 237"/>
                  <a:gd name="T6" fmla="*/ 2051354 w 257"/>
                  <a:gd name="T7" fmla="*/ 30195859 h 237"/>
                  <a:gd name="T8" fmla="*/ 3790105 w 257"/>
                  <a:gd name="T9" fmla="*/ 39615147 h 237"/>
                  <a:gd name="T10" fmla="*/ 6369407 w 257"/>
                  <a:gd name="T11" fmla="*/ 48036026 h 237"/>
                  <a:gd name="T12" fmla="*/ 9476223 w 257"/>
                  <a:gd name="T13" fmla="*/ 56857367 h 237"/>
                  <a:gd name="T14" fmla="*/ 13336212 w 257"/>
                  <a:gd name="T15" fmla="*/ 64997857 h 237"/>
                  <a:gd name="T16" fmla="*/ 17941753 w 257"/>
                  <a:gd name="T17" fmla="*/ 71809541 h 237"/>
                  <a:gd name="T18" fmla="*/ 23627431 w 257"/>
                  <a:gd name="T19" fmla="*/ 78297155 h 237"/>
                  <a:gd name="T20" fmla="*/ 30280974 w 257"/>
                  <a:gd name="T21" fmla="*/ 83858556 h 237"/>
                  <a:gd name="T22" fmla="*/ 37418205 w 257"/>
                  <a:gd name="T23" fmla="*/ 88372820 h 237"/>
                  <a:gd name="T24" fmla="*/ 46197693 w 257"/>
                  <a:gd name="T25" fmla="*/ 91957713 h 237"/>
                  <a:gd name="T26" fmla="*/ 55705207 w 257"/>
                  <a:gd name="T27" fmla="*/ 94291456 h 237"/>
                  <a:gd name="T28" fmla="*/ 66354188 w 257"/>
                  <a:gd name="T29" fmla="*/ 95580466 h 237"/>
                  <a:gd name="T30" fmla="*/ 77568284 w 257"/>
                  <a:gd name="T31" fmla="*/ 95193210 h 237"/>
                  <a:gd name="T32" fmla="*/ 90618178 w 257"/>
                  <a:gd name="T33" fmla="*/ 93571541 h 237"/>
                  <a:gd name="T34" fmla="*/ 78987374 w 257"/>
                  <a:gd name="T35" fmla="*/ 91557388 h 237"/>
                  <a:gd name="T36" fmla="*/ 68698205 w 257"/>
                  <a:gd name="T37" fmla="*/ 88757988 h 237"/>
                  <a:gd name="T38" fmla="*/ 59990013 w 257"/>
                  <a:gd name="T39" fmla="*/ 85465030 h 237"/>
                  <a:gd name="T40" fmla="*/ 52202517 w 257"/>
                  <a:gd name="T41" fmla="*/ 82246877 h 237"/>
                  <a:gd name="T42" fmla="*/ 45070714 w 257"/>
                  <a:gd name="T43" fmla="*/ 77768250 h 237"/>
                  <a:gd name="T44" fmla="*/ 39516373 w 257"/>
                  <a:gd name="T45" fmla="*/ 73433117 h 237"/>
                  <a:gd name="T46" fmla="*/ 34262244 w 257"/>
                  <a:gd name="T47" fmla="*/ 68181782 h 237"/>
                  <a:gd name="T48" fmla="*/ 29630261 w 257"/>
                  <a:gd name="T49" fmla="*/ 62420013 h 237"/>
                  <a:gd name="T50" fmla="*/ 25364898 w 257"/>
                  <a:gd name="T51" fmla="*/ 56857367 h 237"/>
                  <a:gd name="T52" fmla="*/ 21576077 w 257"/>
                  <a:gd name="T53" fmla="*/ 50369732 h 237"/>
                  <a:gd name="T54" fmla="*/ 18416605 w 257"/>
                  <a:gd name="T55" fmla="*/ 43201808 h 237"/>
                  <a:gd name="T56" fmla="*/ 15207152 w 257"/>
                  <a:gd name="T57" fmla="*/ 35423837 h 237"/>
                  <a:gd name="T58" fmla="*/ 11572766 w 257"/>
                  <a:gd name="T59" fmla="*/ 27859780 h 237"/>
                  <a:gd name="T60" fmla="*/ 8075360 w 257"/>
                  <a:gd name="T61" fmla="*/ 18896106 h 237"/>
                  <a:gd name="T62" fmla="*/ 4265130 w 257"/>
                  <a:gd name="T63" fmla="*/ 9712884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1" name="Freeform 6"/>
              <p:cNvSpPr>
                <a:spLocks/>
              </p:cNvSpPr>
              <p:nvPr userDrawn="1"/>
            </p:nvSpPr>
            <p:spPr bwMode="ltGray">
              <a:xfrm rot="12185230" flipV="1">
                <a:off x="3637" y="2165"/>
                <a:ext cx="277" cy="249"/>
              </a:xfrm>
              <a:custGeom>
                <a:avLst/>
                <a:gdLst>
                  <a:gd name="T0" fmla="*/ 29598167 w 124"/>
                  <a:gd name="T1" fmla="*/ 0 h 110"/>
                  <a:gd name="T2" fmla="*/ 47697738 w 124"/>
                  <a:gd name="T3" fmla="*/ 51222997 h 110"/>
                  <a:gd name="T4" fmla="*/ 46156351 w 124"/>
                  <a:gd name="T5" fmla="*/ 50806085 h 110"/>
                  <a:gd name="T6" fmla="*/ 41149355 w 124"/>
                  <a:gd name="T7" fmla="*/ 49990526 h 110"/>
                  <a:gd name="T8" fmla="*/ 34280573 w 124"/>
                  <a:gd name="T9" fmla="*/ 48055490 h 110"/>
                  <a:gd name="T10" fmla="*/ 26219895 w 124"/>
                  <a:gd name="T11" fmla="*/ 47040645 h 110"/>
                  <a:gd name="T12" fmla="*/ 17418053 w 124"/>
                  <a:gd name="T13" fmla="*/ 46179504 h 110"/>
                  <a:gd name="T14" fmla="*/ 9623306 w 124"/>
                  <a:gd name="T15" fmla="*/ 46666396 h 110"/>
                  <a:gd name="T16" fmla="*/ 3490466 w 124"/>
                  <a:gd name="T17" fmla="*/ 48511027 h 110"/>
                  <a:gd name="T18" fmla="*/ 0 w 124"/>
                  <a:gd name="T19" fmla="*/ 52324853 h 110"/>
                  <a:gd name="T20" fmla="*/ 1562519 w 124"/>
                  <a:gd name="T21" fmla="*/ 46666396 h 110"/>
                  <a:gd name="T22" fmla="*/ 3075203 w 124"/>
                  <a:gd name="T23" fmla="*/ 42210930 h 110"/>
                  <a:gd name="T24" fmla="*/ 6179459 w 124"/>
                  <a:gd name="T25" fmla="*/ 39043182 h 110"/>
                  <a:gd name="T26" fmla="*/ 9623306 w 124"/>
                  <a:gd name="T27" fmla="*/ 36093965 h 110"/>
                  <a:gd name="T28" fmla="*/ 13804114 w 124"/>
                  <a:gd name="T29" fmla="*/ 34207346 h 110"/>
                  <a:gd name="T30" fmla="*/ 18111967 w 124"/>
                  <a:gd name="T31" fmla="*/ 33759925 h 110"/>
                  <a:gd name="T32" fmla="*/ 22728656 w 124"/>
                  <a:gd name="T33" fmla="*/ 33759925 h 110"/>
                  <a:gd name="T34" fmla="*/ 27732190 w 124"/>
                  <a:gd name="T35" fmla="*/ 35238469 h 110"/>
                  <a:gd name="T36" fmla="*/ 28045327 w 124"/>
                  <a:gd name="T37" fmla="*/ 33759925 h 110"/>
                  <a:gd name="T38" fmla="*/ 26807064 w 124"/>
                  <a:gd name="T39" fmla="*/ 26626385 h 110"/>
                  <a:gd name="T40" fmla="*/ 25804364 w 124"/>
                  <a:gd name="T41" fmla="*/ 18064176 h 110"/>
                  <a:gd name="T42" fmla="*/ 24969077 w 124"/>
                  <a:gd name="T43" fmla="*/ 14295436 h 110"/>
                  <a:gd name="T44" fmla="*/ 24291200 w 124"/>
                  <a:gd name="T45" fmla="*/ 14295436 h 110"/>
                  <a:gd name="T46" fmla="*/ 23428169 w 124"/>
                  <a:gd name="T47" fmla="*/ 13808836 h 110"/>
                  <a:gd name="T48" fmla="*/ 22728656 w 124"/>
                  <a:gd name="T49" fmla="*/ 12417017 h 110"/>
                  <a:gd name="T50" fmla="*/ 21866148 w 124"/>
                  <a:gd name="T51" fmla="*/ 10929977 h 110"/>
                  <a:gd name="T52" fmla="*/ 21866148 w 124"/>
                  <a:gd name="T53" fmla="*/ 9012306 h 110"/>
                  <a:gd name="T54" fmla="*/ 22728656 w 124"/>
                  <a:gd name="T55" fmla="*/ 6675842 h 110"/>
                  <a:gd name="T56" fmla="*/ 25278084 w 124"/>
                  <a:gd name="T57" fmla="*/ 3822075 h 110"/>
                  <a:gd name="T58" fmla="*/ 2959816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2" name="Freeform 7"/>
              <p:cNvSpPr>
                <a:spLocks/>
              </p:cNvSpPr>
              <p:nvPr userDrawn="1"/>
            </p:nvSpPr>
            <p:spPr bwMode="ltGray">
              <a:xfrm rot="12185230" flipV="1">
                <a:off x="3977" y="975"/>
                <a:ext cx="245" cy="347"/>
              </a:xfrm>
              <a:custGeom>
                <a:avLst/>
                <a:gdLst>
                  <a:gd name="T0" fmla="*/ 0 w 109"/>
                  <a:gd name="T1" fmla="*/ 0 h 156"/>
                  <a:gd name="T2" fmla="*/ 2093833 w 109"/>
                  <a:gd name="T3" fmla="*/ 290681 h 156"/>
                  <a:gd name="T4" fmla="*/ 7547722 w 109"/>
                  <a:gd name="T5" fmla="*/ 1728959 h 156"/>
                  <a:gd name="T6" fmla="*/ 15701259 w 109"/>
                  <a:gd name="T7" fmla="*/ 4340705 h 156"/>
                  <a:gd name="T8" fmla="*/ 24512232 w 109"/>
                  <a:gd name="T9" fmla="*/ 8554495 h 156"/>
                  <a:gd name="T10" fmla="*/ 33010491 w 109"/>
                  <a:gd name="T11" fmla="*/ 15828550 h 156"/>
                  <a:gd name="T12" fmla="*/ 40808391 w 109"/>
                  <a:gd name="T13" fmla="*/ 25484919 h 156"/>
                  <a:gd name="T14" fmla="*/ 45527736 w 109"/>
                  <a:gd name="T15" fmla="*/ 38775330 h 156"/>
                  <a:gd name="T16" fmla="*/ 46276445 w 109"/>
                  <a:gd name="T17" fmla="*/ 56029209 h 156"/>
                  <a:gd name="T18" fmla="*/ 44514659 w 109"/>
                  <a:gd name="T19" fmla="*/ 56029209 h 156"/>
                  <a:gd name="T20" fmla="*/ 42087736 w 109"/>
                  <a:gd name="T21" fmla="*/ 56029209 h 156"/>
                  <a:gd name="T22" fmla="*/ 39478464 w 109"/>
                  <a:gd name="T23" fmla="*/ 56029209 h 156"/>
                  <a:gd name="T24" fmla="*/ 37035960 w 109"/>
                  <a:gd name="T25" fmla="*/ 55383607 h 156"/>
                  <a:gd name="T26" fmla="*/ 34357701 w 109"/>
                  <a:gd name="T27" fmla="*/ 54882730 h 156"/>
                  <a:gd name="T28" fmla="*/ 31332146 w 109"/>
                  <a:gd name="T29" fmla="*/ 53945503 h 156"/>
                  <a:gd name="T30" fmla="*/ 27952255 w 109"/>
                  <a:gd name="T31" fmla="*/ 52112749 h 156"/>
                  <a:gd name="T32" fmla="*/ 24512232 w 109"/>
                  <a:gd name="T33" fmla="*/ 49867741 h 156"/>
                  <a:gd name="T34" fmla="*/ 22431425 w 109"/>
                  <a:gd name="T35" fmla="*/ 45233881 h 156"/>
                  <a:gd name="T36" fmla="*/ 22431425 w 109"/>
                  <a:gd name="T37" fmla="*/ 39843292 h 156"/>
                  <a:gd name="T38" fmla="*/ 23777205 w 109"/>
                  <a:gd name="T39" fmla="*/ 34568209 h 156"/>
                  <a:gd name="T40" fmla="*/ 25111603 w 109"/>
                  <a:gd name="T41" fmla="*/ 28756580 h 156"/>
                  <a:gd name="T42" fmla="*/ 23777205 w 109"/>
                  <a:gd name="T43" fmla="*/ 22285784 h 156"/>
                  <a:gd name="T44" fmla="*/ 20405045 w 109"/>
                  <a:gd name="T45" fmla="*/ 15540751 h 156"/>
                  <a:gd name="T46" fmla="*/ 13182513 w 109"/>
                  <a:gd name="T47" fmla="*/ 8183472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3" name="Freeform 8"/>
              <p:cNvSpPr>
                <a:spLocks/>
              </p:cNvSpPr>
              <p:nvPr userDrawn="1"/>
            </p:nvSpPr>
            <p:spPr bwMode="ltGray">
              <a:xfrm rot="12185230" flipV="1">
                <a:off x="3843" y="2207"/>
                <a:ext cx="103" cy="209"/>
              </a:xfrm>
              <a:custGeom>
                <a:avLst/>
                <a:gdLst>
                  <a:gd name="T0" fmla="*/ 12343090 w 46"/>
                  <a:gd name="T1" fmla="*/ 0 h 94"/>
                  <a:gd name="T2" fmla="*/ 8038138 w 46"/>
                  <a:gd name="T3" fmla="*/ 13504864 h 94"/>
                  <a:gd name="T4" fmla="*/ 6051492 w 46"/>
                  <a:gd name="T5" fmla="*/ 22166604 h 94"/>
                  <a:gd name="T6" fmla="*/ 4448234 w 46"/>
                  <a:gd name="T7" fmla="*/ 28202029 h 94"/>
                  <a:gd name="T8" fmla="*/ 0 w 46"/>
                  <a:gd name="T9" fmla="*/ 33557756 h 94"/>
                  <a:gd name="T10" fmla="*/ 4768009 w 46"/>
                  <a:gd name="T11" fmla="*/ 31438085 h 94"/>
                  <a:gd name="T12" fmla="*/ 9244219 w 46"/>
                  <a:gd name="T13" fmla="*/ 28561807 h 94"/>
                  <a:gd name="T14" fmla="*/ 12834062 w 46"/>
                  <a:gd name="T15" fmla="*/ 24538168 h 94"/>
                  <a:gd name="T16" fmla="*/ 16074310 w 46"/>
                  <a:gd name="T17" fmla="*/ 20341861 h 94"/>
                  <a:gd name="T18" fmla="*/ 17998439 w 46"/>
                  <a:gd name="T19" fmla="*/ 15737340 h 94"/>
                  <a:gd name="T20" fmla="*/ 18393449 w 46"/>
                  <a:gd name="T21" fmla="*/ 10738862 h 94"/>
                  <a:gd name="T22" fmla="*/ 16710689 w 46"/>
                  <a:gd name="T23" fmla="*/ 5252170 h 94"/>
                  <a:gd name="T24" fmla="*/ 1234309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4" name="Freeform 9"/>
              <p:cNvSpPr>
                <a:spLocks/>
              </p:cNvSpPr>
              <p:nvPr userDrawn="1"/>
            </p:nvSpPr>
            <p:spPr bwMode="ltGray">
              <a:xfrm rot="12185230" flipV="1">
                <a:off x="3893" y="1325"/>
                <a:ext cx="120" cy="90"/>
              </a:xfrm>
              <a:custGeom>
                <a:avLst/>
                <a:gdLst>
                  <a:gd name="T0" fmla="*/ 0 w 54"/>
                  <a:gd name="T1" fmla="*/ 0 h 40"/>
                  <a:gd name="T2" fmla="*/ 287936 w 54"/>
                  <a:gd name="T3" fmla="*/ 419859 h 40"/>
                  <a:gd name="T4" fmla="*/ 2061684 w 54"/>
                  <a:gd name="T5" fmla="*/ 1364177 h 40"/>
                  <a:gd name="T6" fmla="*/ 4581520 w 54"/>
                  <a:gd name="T7" fmla="*/ 3487993 h 40"/>
                  <a:gd name="T8" fmla="*/ 7439131 w 54"/>
                  <a:gd name="T9" fmla="*/ 5184446 h 40"/>
                  <a:gd name="T10" fmla="*/ 10181156 w 54"/>
                  <a:gd name="T11" fmla="*/ 6547424 h 40"/>
                  <a:gd name="T12" fmla="*/ 13397907 w 54"/>
                  <a:gd name="T13" fmla="*/ 7355473 h 40"/>
                  <a:gd name="T14" fmla="*/ 16243204 w 54"/>
                  <a:gd name="T15" fmla="*/ 7847984 h 40"/>
                  <a:gd name="T16" fmla="*/ 19115082 w 54"/>
                  <a:gd name="T17" fmla="*/ 6906146 h 40"/>
                  <a:gd name="T18" fmla="*/ 18749236 w 54"/>
                  <a:gd name="T19" fmla="*/ 10760531 h 40"/>
                  <a:gd name="T20" fmla="*/ 17691842 w 54"/>
                  <a:gd name="T21" fmla="*/ 14245628 h 40"/>
                  <a:gd name="T22" fmla="*/ 15603916 w 54"/>
                  <a:gd name="T23" fmla="*/ 16549814 h 40"/>
                  <a:gd name="T24" fmla="*/ 13028040 w 54"/>
                  <a:gd name="T25" fmla="*/ 17304410 h 40"/>
                  <a:gd name="T26" fmla="*/ 9894538 w 54"/>
                  <a:gd name="T27" fmla="*/ 16902448 h 40"/>
                  <a:gd name="T28" fmla="*/ 6670104 w 54"/>
                  <a:gd name="T29" fmla="*/ 13819952 h 40"/>
                  <a:gd name="T30" fmla="*/ 3512953 w 54"/>
                  <a:gd name="T31" fmla="*/ 8606108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45" name="Freeform 10"/>
              <p:cNvSpPr>
                <a:spLocks/>
              </p:cNvSpPr>
              <p:nvPr userDrawn="1"/>
            </p:nvSpPr>
            <p:spPr bwMode="ltGray">
              <a:xfrm rot="12185230" flipV="1">
                <a:off x="3010" y="2344"/>
                <a:ext cx="330" cy="2059"/>
              </a:xfrm>
              <a:custGeom>
                <a:avLst/>
                <a:gdLst>
                  <a:gd name="T0" fmla="*/ 0 w 149"/>
                  <a:gd name="T1" fmla="*/ 0 h 704"/>
                  <a:gd name="T2" fmla="*/ 1973449 w 149"/>
                  <a:gd name="T3" fmla="*/ 177460981 h 704"/>
                  <a:gd name="T4" fmla="*/ 5332357 w 149"/>
                  <a:gd name="T5" fmla="*/ 402377168 h 704"/>
                  <a:gd name="T6" fmla="*/ 9345514 w 149"/>
                  <a:gd name="T7" fmla="*/ 687552341 h 704"/>
                  <a:gd name="T8" fmla="*/ 13792392 w 149"/>
                  <a:gd name="T9" fmla="*/ 1058555318 h 704"/>
                  <a:gd name="T10" fmla="*/ 19347030 w 149"/>
                  <a:gd name="T11" fmla="*/ 1517994691 h 704"/>
                  <a:gd name="T12" fmla="*/ 24529607 w 149"/>
                  <a:gd name="T13" fmla="*/ 2010895270 h 704"/>
                  <a:gd name="T14" fmla="*/ 29527439 w 149"/>
                  <a:gd name="T15" fmla="*/ 2147483646 h 704"/>
                  <a:gd name="T16" fmla="*/ 33414863 w 149"/>
                  <a:gd name="T17" fmla="*/ 2147483646 h 704"/>
                  <a:gd name="T18" fmla="*/ 37510148 w 149"/>
                  <a:gd name="T19" fmla="*/ 2147483646 h 704"/>
                  <a:gd name="T20" fmla="*/ 40227040 w 149"/>
                  <a:gd name="T21" fmla="*/ 2147483646 h 704"/>
                  <a:gd name="T22" fmla="*/ 41622404 w 149"/>
                  <a:gd name="T23" fmla="*/ 2147483646 h 704"/>
                  <a:gd name="T24" fmla="*/ 42232470 w 149"/>
                  <a:gd name="T25" fmla="*/ 2147483646 h 704"/>
                  <a:gd name="T26" fmla="*/ 40227040 w 149"/>
                  <a:gd name="T27" fmla="*/ 2147483646 h 704"/>
                  <a:gd name="T28" fmla="*/ 36495956 w 149"/>
                  <a:gd name="T29" fmla="*/ 2147483646 h 704"/>
                  <a:gd name="T30" fmla="*/ 30878519 w 149"/>
                  <a:gd name="T31" fmla="*/ 2147483646 h 704"/>
                  <a:gd name="T32" fmla="*/ 22397414 w 149"/>
                  <a:gd name="T33" fmla="*/ 2147483646 h 704"/>
                  <a:gd name="T34" fmla="*/ 12980530 w 149"/>
                  <a:gd name="T35" fmla="*/ 2147483646 h 704"/>
                  <a:gd name="T36" fmla="*/ 7087594 w 149"/>
                  <a:gd name="T37" fmla="*/ 2147483646 h 704"/>
                  <a:gd name="T38" fmla="*/ 3359400 w 149"/>
                  <a:gd name="T39" fmla="*/ 2147483646 h 704"/>
                  <a:gd name="T40" fmla="*/ 1973449 w 149"/>
                  <a:gd name="T41" fmla="*/ 2147483646 h 704"/>
                  <a:gd name="T42" fmla="*/ 1973449 w 149"/>
                  <a:gd name="T43" fmla="*/ 2147483646 h 704"/>
                  <a:gd name="T44" fmla="*/ 2742258 w 149"/>
                  <a:gd name="T45" fmla="*/ 2147483646 h 704"/>
                  <a:gd name="T46" fmla="*/ 4106939 w 149"/>
                  <a:gd name="T47" fmla="*/ 2147483646 h 704"/>
                  <a:gd name="T48" fmla="*/ 4722324 w 149"/>
                  <a:gd name="T49" fmla="*/ 2147483646 h 704"/>
                  <a:gd name="T50" fmla="*/ 13792392 w 149"/>
                  <a:gd name="T51" fmla="*/ 2147483646 h 704"/>
                  <a:gd name="T52" fmla="*/ 12980530 w 149"/>
                  <a:gd name="T53" fmla="*/ 2147483646 h 704"/>
                  <a:gd name="T54" fmla="*/ 12088622 w 149"/>
                  <a:gd name="T55" fmla="*/ 2147483646 h 704"/>
                  <a:gd name="T56" fmla="*/ 11075489 w 149"/>
                  <a:gd name="T57" fmla="*/ 2147483646 h 704"/>
                  <a:gd name="T58" fmla="*/ 11809918 w 149"/>
                  <a:gd name="T59" fmla="*/ 2147483646 h 704"/>
                  <a:gd name="T60" fmla="*/ 13792392 w 149"/>
                  <a:gd name="T61" fmla="*/ 2147483646 h 704"/>
                  <a:gd name="T62" fmla="*/ 19347030 w 149"/>
                  <a:gd name="T63" fmla="*/ 2147483646 h 704"/>
                  <a:gd name="T64" fmla="*/ 28748825 w 149"/>
                  <a:gd name="T65" fmla="*/ 2147483646 h 704"/>
                  <a:gd name="T66" fmla="*/ 43251920 w 149"/>
                  <a:gd name="T67" fmla="*/ 2147483646 h 704"/>
                  <a:gd name="T68" fmla="*/ 47974146 w 149"/>
                  <a:gd name="T69" fmla="*/ 2147483646 h 704"/>
                  <a:gd name="T70" fmla="*/ 49951396 w 149"/>
                  <a:gd name="T71" fmla="*/ 2147483646 h 704"/>
                  <a:gd name="T72" fmla="*/ 48310044 w 149"/>
                  <a:gd name="T73" fmla="*/ 2147483646 h 704"/>
                  <a:gd name="T74" fmla="*/ 43862253 w 149"/>
                  <a:gd name="T75" fmla="*/ 2147483646 h 704"/>
                  <a:gd name="T76" fmla="*/ 36495956 w 149"/>
                  <a:gd name="T77" fmla="*/ 2147483646 h 704"/>
                  <a:gd name="T78" fmla="*/ 27051307 w 149"/>
                  <a:gd name="T79" fmla="*/ 1263774705 h 704"/>
                  <a:gd name="T80" fmla="*/ 14678480 w 149"/>
                  <a:gd name="T81" fmla="*/ 402377168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6" name="Freeform 11"/>
            <p:cNvSpPr>
              <a:spLocks/>
            </p:cNvSpPr>
            <p:nvPr userDrawn="1"/>
          </p:nvSpPr>
          <p:spPr bwMode="ltGray">
            <a:xfrm rot="373331" flipH="1">
              <a:off x="22" y="1957"/>
              <a:ext cx="323" cy="649"/>
            </a:xfrm>
            <a:custGeom>
              <a:avLst/>
              <a:gdLst>
                <a:gd name="T0" fmla="*/ 253862769 w 128"/>
                <a:gd name="T1" fmla="*/ 0 h 217"/>
                <a:gd name="T2" fmla="*/ 284004947 w 128"/>
                <a:gd name="T3" fmla="*/ 370753760 h 217"/>
                <a:gd name="T4" fmla="*/ 310743843 w 128"/>
                <a:gd name="T5" fmla="*/ 1108844195 h 217"/>
                <a:gd name="T6" fmla="*/ 331924937 w 128"/>
                <a:gd name="T7" fmla="*/ 2057407336 h 217"/>
                <a:gd name="T8" fmla="*/ 346068393 w 128"/>
                <a:gd name="T9" fmla="*/ 2147483646 h 217"/>
                <a:gd name="T10" fmla="*/ 343001944 w 128"/>
                <a:gd name="T11" fmla="*/ 2147483646 h 217"/>
                <a:gd name="T12" fmla="*/ 313727811 w 128"/>
                <a:gd name="T13" fmla="*/ 2147483646 h 217"/>
                <a:gd name="T14" fmla="*/ 253862769 w 128"/>
                <a:gd name="T15" fmla="*/ 2147483646 h 217"/>
                <a:gd name="T16" fmla="*/ 161657417 w 128"/>
                <a:gd name="T17" fmla="*/ 2147483646 h 217"/>
                <a:gd name="T18" fmla="*/ 132944362 w 128"/>
                <a:gd name="T19" fmla="*/ 2147483646 h 217"/>
                <a:gd name="T20" fmla="*/ 102801654 w 128"/>
                <a:gd name="T21" fmla="*/ 2147483646 h 217"/>
                <a:gd name="T22" fmla="*/ 70805292 w 128"/>
                <a:gd name="T23" fmla="*/ 2147483646 h 217"/>
                <a:gd name="T24" fmla="*/ 42882542 w 128"/>
                <a:gd name="T25" fmla="*/ 2147483646 h 217"/>
                <a:gd name="T26" fmla="*/ 21188313 w 128"/>
                <a:gd name="T27" fmla="*/ 2147483646 h 217"/>
                <a:gd name="T28" fmla="*/ 5517938 w 128"/>
                <a:gd name="T29" fmla="*/ 2147483646 h 217"/>
                <a:gd name="T30" fmla="*/ 0 w 128"/>
                <a:gd name="T31" fmla="*/ 2147483646 h 217"/>
                <a:gd name="T32" fmla="*/ 3327448 w 128"/>
                <a:gd name="T33" fmla="*/ 2147483646 h 217"/>
                <a:gd name="T34" fmla="*/ 35136778 w 128"/>
                <a:gd name="T35" fmla="*/ 2147483646 h 217"/>
                <a:gd name="T36" fmla="*/ 78070765 w 128"/>
                <a:gd name="T37" fmla="*/ 2147483646 h 217"/>
                <a:gd name="T38" fmla="*/ 124325572 w 128"/>
                <a:gd name="T39" fmla="*/ 2147483646 h 217"/>
                <a:gd name="T40" fmla="*/ 170274257 w 128"/>
                <a:gd name="T41" fmla="*/ 2147483646 h 217"/>
                <a:gd name="T42" fmla="*/ 213129145 w 128"/>
                <a:gd name="T43" fmla="*/ 2147483646 h 217"/>
                <a:gd name="T44" fmla="*/ 246274762 w 128"/>
                <a:gd name="T45" fmla="*/ 2147483646 h 217"/>
                <a:gd name="T46" fmla="*/ 262261450 w 128"/>
                <a:gd name="T47" fmla="*/ 1891967127 h 217"/>
                <a:gd name="T48" fmla="*/ 25386276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7" name="Freeform 12"/>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8" name="Freeform 13"/>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9" name="Freeform 14"/>
            <p:cNvSpPr>
              <a:spLocks/>
            </p:cNvSpPr>
            <p:nvPr userDrawn="1"/>
          </p:nvSpPr>
          <p:spPr bwMode="ltGray">
            <a:xfrm rot="373331" flipH="1">
              <a:off x="898" y="2855"/>
              <a:ext cx="354" cy="464"/>
            </a:xfrm>
            <a:custGeom>
              <a:avLst/>
              <a:gdLst>
                <a:gd name="T0" fmla="*/ 2147483646 w 117"/>
                <a:gd name="T1" fmla="*/ 0 h 132"/>
                <a:gd name="T2" fmla="*/ 0 w 117"/>
                <a:gd name="T3" fmla="*/ 2147483646 h 132"/>
                <a:gd name="T4" fmla="*/ 145881016 w 117"/>
                <a:gd name="T5" fmla="*/ 2147483646 h 132"/>
                <a:gd name="T6" fmla="*/ 683967451 w 117"/>
                <a:gd name="T7" fmla="*/ 2147483646 h 132"/>
                <a:gd name="T8" fmla="*/ 1433707939 w 117"/>
                <a:gd name="T9" fmla="*/ 2147483646 h 132"/>
                <a:gd name="T10" fmla="*/ 2147483646 w 117"/>
                <a:gd name="T11" fmla="*/ 2147483646 h 132"/>
                <a:gd name="T12" fmla="*/ 2147483646 w 117"/>
                <a:gd name="T13" fmla="*/ 2147483646 h 132"/>
                <a:gd name="T14" fmla="*/ 2147483646 w 117"/>
                <a:gd name="T15" fmla="*/ 2147483646 h 132"/>
                <a:gd name="T16" fmla="*/ 2147483646 w 117"/>
                <a:gd name="T17" fmla="*/ 2147483646 h 132"/>
                <a:gd name="T18" fmla="*/ 2147483646 w 117"/>
                <a:gd name="T19" fmla="*/ 2147483646 h 132"/>
                <a:gd name="T20" fmla="*/ 2147483646 w 117"/>
                <a:gd name="T21" fmla="*/ 2147483646 h 132"/>
                <a:gd name="T22" fmla="*/ 2147483646 w 117"/>
                <a:gd name="T23" fmla="*/ 2147483646 h 132"/>
                <a:gd name="T24" fmla="*/ 2147483646 w 117"/>
                <a:gd name="T25" fmla="*/ 2147483646 h 132"/>
                <a:gd name="T26" fmla="*/ 2147483646 w 117"/>
                <a:gd name="T27" fmla="*/ 2147483646 h 132"/>
                <a:gd name="T28" fmla="*/ 2147483646 w 117"/>
                <a:gd name="T29" fmla="*/ 2147483646 h 132"/>
                <a:gd name="T30" fmla="*/ 2147483646 w 117"/>
                <a:gd name="T31" fmla="*/ 2147483646 h 132"/>
                <a:gd name="T32" fmla="*/ 2147483646 w 117"/>
                <a:gd name="T33" fmla="*/ 2147483646 h 132"/>
                <a:gd name="T34" fmla="*/ 2147483646 w 117"/>
                <a:gd name="T35" fmla="*/ 2147483646 h 132"/>
                <a:gd name="T36" fmla="*/ 2147483646 w 117"/>
                <a:gd name="T37" fmla="*/ 2147483646 h 132"/>
                <a:gd name="T38" fmla="*/ 2147483646 w 117"/>
                <a:gd name="T39" fmla="*/ 2147483646 h 132"/>
                <a:gd name="T40" fmla="*/ 2147483646 w 117"/>
                <a:gd name="T41" fmla="*/ 2147483646 h 132"/>
                <a:gd name="T42" fmla="*/ 2147483646 w 117"/>
                <a:gd name="T43" fmla="*/ 2147483646 h 132"/>
                <a:gd name="T44" fmla="*/ 2147483646 w 117"/>
                <a:gd name="T45" fmla="*/ 2147483646 h 132"/>
                <a:gd name="T46" fmla="*/ 2147483646 w 117"/>
                <a:gd name="T47" fmla="*/ 2147483646 h 132"/>
                <a:gd name="T48" fmla="*/ 2147483646 w 117"/>
                <a:gd name="T49" fmla="*/ 2147483646 h 132"/>
                <a:gd name="T50" fmla="*/ 2147483646 w 117"/>
                <a:gd name="T51" fmla="*/ 2147483646 h 132"/>
                <a:gd name="T52" fmla="*/ 2147483646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 name="Freeform 15"/>
            <p:cNvSpPr>
              <a:spLocks/>
            </p:cNvSpPr>
            <p:nvPr userDrawn="1"/>
          </p:nvSpPr>
          <p:spPr bwMode="ltGray">
            <a:xfrm rot="373331" flipH="1">
              <a:off x="799" y="2979"/>
              <a:ext cx="87" cy="274"/>
            </a:xfrm>
            <a:custGeom>
              <a:avLst/>
              <a:gdLst>
                <a:gd name="T0" fmla="*/ 1248354909 w 29"/>
                <a:gd name="T1" fmla="*/ 0 h 77"/>
                <a:gd name="T2" fmla="*/ 990074583 w 29"/>
                <a:gd name="T3" fmla="*/ 0 h 77"/>
                <a:gd name="T4" fmla="*/ 688747536 w 29"/>
                <a:gd name="T5" fmla="*/ 2147483646 h 77"/>
                <a:gd name="T6" fmla="*/ 387420489 w 29"/>
                <a:gd name="T7" fmla="*/ 2147483646 h 77"/>
                <a:gd name="T8" fmla="*/ 172186884 w 29"/>
                <a:gd name="T9" fmla="*/ 2147483646 h 77"/>
                <a:gd name="T10" fmla="*/ 43046721 w 29"/>
                <a:gd name="T11" fmla="*/ 2147483646 h 77"/>
                <a:gd name="T12" fmla="*/ 0 w 29"/>
                <a:gd name="T13" fmla="*/ 2147483646 h 77"/>
                <a:gd name="T14" fmla="*/ 129140163 w 29"/>
                <a:gd name="T15" fmla="*/ 2147483646 h 77"/>
                <a:gd name="T16" fmla="*/ 473513931 w 29"/>
                <a:gd name="T17" fmla="*/ 2147483646 h 77"/>
                <a:gd name="T18" fmla="*/ 645700815 w 29"/>
                <a:gd name="T19" fmla="*/ 2147483646 h 77"/>
                <a:gd name="T20" fmla="*/ 817887699 w 29"/>
                <a:gd name="T21" fmla="*/ 2147483646 h 77"/>
                <a:gd name="T22" fmla="*/ 990074583 w 29"/>
                <a:gd name="T23" fmla="*/ 2147483646 h 77"/>
                <a:gd name="T24" fmla="*/ 1248354909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1" name="Freeform 16"/>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7" name="Freeform 1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8" name="Freeform 2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3" name="Group 21"/>
            <p:cNvGrpSpPr>
              <a:grpSpLocks/>
            </p:cNvGrpSpPr>
            <p:nvPr userDrawn="1"/>
          </p:nvGrpSpPr>
          <p:grpSpPr bwMode="auto">
            <a:xfrm rot="-6691250">
              <a:off x="3642" y="127"/>
              <a:ext cx="356" cy="608"/>
              <a:chOff x="1728" y="866"/>
              <a:chExt cx="129" cy="157"/>
            </a:xfrm>
          </p:grpSpPr>
          <p:sp>
            <p:nvSpPr>
              <p:cNvPr id="33" name="Freeform 22"/>
              <p:cNvSpPr>
                <a:spLocks/>
              </p:cNvSpPr>
              <p:nvPr userDrawn="1"/>
            </p:nvSpPr>
            <p:spPr bwMode="ltGray">
              <a:xfrm>
                <a:off x="1729"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4" name="Freeform 23"/>
              <p:cNvSpPr>
                <a:spLocks/>
              </p:cNvSpPr>
              <p:nvPr userDrawn="1"/>
            </p:nvSpPr>
            <p:spPr bwMode="ltGray">
              <a:xfrm>
                <a:off x="1788"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5" name="Freeform 24"/>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4" name="Group 25"/>
            <p:cNvGrpSpPr>
              <a:grpSpLocks/>
            </p:cNvGrpSpPr>
            <p:nvPr userDrawn="1"/>
          </p:nvGrpSpPr>
          <p:grpSpPr bwMode="auto">
            <a:xfrm rot="8524840">
              <a:off x="677" y="3308"/>
              <a:ext cx="500" cy="500"/>
              <a:chOff x="1727" y="867"/>
              <a:chExt cx="129" cy="156"/>
            </a:xfrm>
          </p:grpSpPr>
          <p:sp>
            <p:nvSpPr>
              <p:cNvPr id="30" name="Freeform 26"/>
              <p:cNvSpPr>
                <a:spLocks/>
              </p:cNvSpPr>
              <p:nvPr userDrawn="1"/>
            </p:nvSpPr>
            <p:spPr bwMode="ltGray">
              <a:xfrm>
                <a:off x="1727" y="868"/>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1" name="Freeform 27"/>
              <p:cNvSpPr>
                <a:spLocks/>
              </p:cNvSpPr>
              <p:nvPr userDrawn="1"/>
            </p:nvSpPr>
            <p:spPr bwMode="ltGray">
              <a:xfrm>
                <a:off x="1786" y="896"/>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32" name="Freeform 28"/>
              <p:cNvSpPr>
                <a:spLocks/>
              </p:cNvSpPr>
              <p:nvPr userDrawn="1"/>
            </p:nvSpPr>
            <p:spPr bwMode="ltGray">
              <a:xfrm>
                <a:off x="1772" y="999"/>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5" name="Group 29"/>
            <p:cNvGrpSpPr>
              <a:grpSpLocks/>
            </p:cNvGrpSpPr>
            <p:nvPr userDrawn="1"/>
          </p:nvGrpSpPr>
          <p:grpSpPr bwMode="auto">
            <a:xfrm rot="4106450" flipH="1">
              <a:off x="404" y="270"/>
              <a:ext cx="708" cy="891"/>
              <a:chOff x="1727" y="866"/>
              <a:chExt cx="129" cy="157"/>
            </a:xfrm>
          </p:grpSpPr>
          <p:sp>
            <p:nvSpPr>
              <p:cNvPr id="27" name="Freeform 30"/>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8" name="Freeform 31"/>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9" name="Freeform 3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6" name="Group 33"/>
            <p:cNvGrpSpPr>
              <a:grpSpLocks/>
            </p:cNvGrpSpPr>
            <p:nvPr userDrawn="1"/>
          </p:nvGrpSpPr>
          <p:grpSpPr bwMode="auto">
            <a:xfrm rot="10015322" flipH="1">
              <a:off x="4616" y="2392"/>
              <a:ext cx="708" cy="891"/>
              <a:chOff x="1727" y="866"/>
              <a:chExt cx="129" cy="157"/>
            </a:xfrm>
          </p:grpSpPr>
          <p:sp>
            <p:nvSpPr>
              <p:cNvPr id="24" name="Freeform 3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5" name="Freeform 3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6" name="Freeform 3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17" name="Freeform 37"/>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8" name="Freeform 38"/>
            <p:cNvSpPr>
              <a:spLocks/>
            </p:cNvSpPr>
            <p:nvPr userDrawn="1"/>
          </p:nvSpPr>
          <p:spPr bwMode="ltGray">
            <a:xfrm rot="9832527" flipV="1">
              <a:off x="2158" y="102"/>
              <a:ext cx="681" cy="593"/>
            </a:xfrm>
            <a:custGeom>
              <a:avLst/>
              <a:gdLst>
                <a:gd name="T0" fmla="*/ 0 w 257"/>
                <a:gd name="T1" fmla="*/ 0 h 237"/>
                <a:gd name="T2" fmla="*/ 0 w 257"/>
                <a:gd name="T3" fmla="*/ 59486580 h 237"/>
                <a:gd name="T4" fmla="*/ 17730972 w 257"/>
                <a:gd name="T5" fmla="*/ 117957608 h 237"/>
                <a:gd name="T6" fmla="*/ 35224097 w 257"/>
                <a:gd name="T7" fmla="*/ 177135973 h 237"/>
                <a:gd name="T8" fmla="*/ 64850329 w 257"/>
                <a:gd name="T9" fmla="*/ 231090676 h 237"/>
                <a:gd name="T10" fmla="*/ 106992498 w 257"/>
                <a:gd name="T11" fmla="*/ 281236898 h 237"/>
                <a:gd name="T12" fmla="*/ 160679393 w 257"/>
                <a:gd name="T13" fmla="*/ 332786281 h 237"/>
                <a:gd name="T14" fmla="*/ 225395703 w 257"/>
                <a:gd name="T15" fmla="*/ 379921644 h 237"/>
                <a:gd name="T16" fmla="*/ 301354053 w 257"/>
                <a:gd name="T17" fmla="*/ 419554376 h 237"/>
                <a:gd name="T18" fmla="*/ 397236458 w 257"/>
                <a:gd name="T19" fmla="*/ 457677425 h 237"/>
                <a:gd name="T20" fmla="*/ 508078715 w 257"/>
                <a:gd name="T21" fmla="*/ 490349003 h 237"/>
                <a:gd name="T22" fmla="*/ 626830446 w 257"/>
                <a:gd name="T23" fmla="*/ 516729271 h 237"/>
                <a:gd name="T24" fmla="*/ 773173795 w 257"/>
                <a:gd name="T25" fmla="*/ 537571001 h 237"/>
                <a:gd name="T26" fmla="*/ 933835824 w 257"/>
                <a:gd name="T27" fmla="*/ 551834746 h 237"/>
                <a:gd name="T28" fmla="*/ 1110712277 w 257"/>
                <a:gd name="T29" fmla="*/ 559375977 h 237"/>
                <a:gd name="T30" fmla="*/ 1299924232 w 257"/>
                <a:gd name="T31" fmla="*/ 556335726 h 237"/>
                <a:gd name="T32" fmla="*/ 1518750381 w 257"/>
                <a:gd name="T33" fmla="*/ 547026009 h 237"/>
                <a:gd name="T34" fmla="*/ 1324377697 w 257"/>
                <a:gd name="T35" fmla="*/ 535570667 h 237"/>
                <a:gd name="T36" fmla="*/ 1152627668 w 257"/>
                <a:gd name="T37" fmla="*/ 518719769 h 237"/>
                <a:gd name="T38" fmla="*/ 1003121861 w 257"/>
                <a:gd name="T39" fmla="*/ 499881495 h 237"/>
                <a:gd name="T40" fmla="*/ 874155101 w 257"/>
                <a:gd name="T41" fmla="*/ 481021643 h 237"/>
                <a:gd name="T42" fmla="*/ 755765734 w 257"/>
                <a:gd name="T43" fmla="*/ 455724288 h 237"/>
                <a:gd name="T44" fmla="*/ 662054556 w 257"/>
                <a:gd name="T45" fmla="*/ 428940547 h 237"/>
                <a:gd name="T46" fmla="*/ 573155430 w 257"/>
                <a:gd name="T47" fmla="*/ 398760618 h 237"/>
                <a:gd name="T48" fmla="*/ 497310484 w 257"/>
                <a:gd name="T49" fmla="*/ 366091395 h 237"/>
                <a:gd name="T50" fmla="*/ 425769131 w 257"/>
                <a:gd name="T51" fmla="*/ 332786281 h 237"/>
                <a:gd name="T52" fmla="*/ 361051782 w 257"/>
                <a:gd name="T53" fmla="*/ 295142876 h 237"/>
                <a:gd name="T54" fmla="*/ 307962806 w 257"/>
                <a:gd name="T55" fmla="*/ 252938755 h 237"/>
                <a:gd name="T56" fmla="*/ 254069571 w 257"/>
                <a:gd name="T57" fmla="*/ 207312960 h 237"/>
                <a:gd name="T58" fmla="*/ 194369926 w 257"/>
                <a:gd name="T59" fmla="*/ 163179260 h 237"/>
                <a:gd name="T60" fmla="*/ 136255959 w 257"/>
                <a:gd name="T61" fmla="*/ 111197413 h 237"/>
                <a:gd name="T62" fmla="*/ 71406022 w 257"/>
                <a:gd name="T63" fmla="*/ 5647264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9" name="Freeform 39"/>
            <p:cNvSpPr>
              <a:spLocks/>
            </p:cNvSpPr>
            <p:nvPr userDrawn="1"/>
          </p:nvSpPr>
          <p:spPr bwMode="ltGray">
            <a:xfrm rot="9832527" flipV="1">
              <a:off x="1997" y="858"/>
              <a:ext cx="330" cy="278"/>
            </a:xfrm>
            <a:custGeom>
              <a:avLst/>
              <a:gdLst>
                <a:gd name="T0" fmla="*/ 488053920 w 124"/>
                <a:gd name="T1" fmla="*/ 0 h 110"/>
                <a:gd name="T2" fmla="*/ 784945462 w 124"/>
                <a:gd name="T3" fmla="*/ 299269368 h 110"/>
                <a:gd name="T4" fmla="*/ 758815626 w 124"/>
                <a:gd name="T5" fmla="*/ 295804351 h 110"/>
                <a:gd name="T6" fmla="*/ 677523780 w 124"/>
                <a:gd name="T7" fmla="*/ 290508724 h 110"/>
                <a:gd name="T8" fmla="*/ 563936263 w 124"/>
                <a:gd name="T9" fmla="*/ 279308591 h 110"/>
                <a:gd name="T10" fmla="*/ 430902652 w 124"/>
                <a:gd name="T11" fmla="*/ 274012638 h 110"/>
                <a:gd name="T12" fmla="*/ 285130720 w 124"/>
                <a:gd name="T13" fmla="*/ 268367373 h 110"/>
                <a:gd name="T14" fmla="*/ 159156967 w 124"/>
                <a:gd name="T15" fmla="*/ 271971990 h 110"/>
                <a:gd name="T16" fmla="*/ 57058855 w 124"/>
                <a:gd name="T17" fmla="*/ 282773073 h 110"/>
                <a:gd name="T18" fmla="*/ 0 w 124"/>
                <a:gd name="T19" fmla="*/ 304914102 h 110"/>
                <a:gd name="T20" fmla="*/ 25893517 w 124"/>
                <a:gd name="T21" fmla="*/ 271971990 h 110"/>
                <a:gd name="T22" fmla="*/ 50126566 w 124"/>
                <a:gd name="T23" fmla="*/ 246716076 h 110"/>
                <a:gd name="T24" fmla="*/ 101723650 w 124"/>
                <a:gd name="T25" fmla="*/ 226838318 h 110"/>
                <a:gd name="T26" fmla="*/ 159156967 w 124"/>
                <a:gd name="T27" fmla="*/ 210320698 h 110"/>
                <a:gd name="T28" fmla="*/ 228067154 w 124"/>
                <a:gd name="T29" fmla="*/ 199549262 h 110"/>
                <a:gd name="T30" fmla="*/ 297606255 w 124"/>
                <a:gd name="T31" fmla="*/ 195949832 h 110"/>
                <a:gd name="T32" fmla="*/ 373480680 w 124"/>
                <a:gd name="T33" fmla="*/ 195949832 h 110"/>
                <a:gd name="T34" fmla="*/ 456762833 w 124"/>
                <a:gd name="T35" fmla="*/ 205025038 h 110"/>
                <a:gd name="T36" fmla="*/ 461161470 w 124"/>
                <a:gd name="T37" fmla="*/ 195949832 h 110"/>
                <a:gd name="T38" fmla="*/ 442398375 w 124"/>
                <a:gd name="T39" fmla="*/ 155618577 h 110"/>
                <a:gd name="T40" fmla="*/ 423562896 w 124"/>
                <a:gd name="T41" fmla="*/ 105360185 h 110"/>
                <a:gd name="T42" fmla="*/ 411087379 w 124"/>
                <a:gd name="T43" fmla="*/ 83220420 h 110"/>
                <a:gd name="T44" fmla="*/ 399696492 w 124"/>
                <a:gd name="T45" fmla="*/ 83220420 h 110"/>
                <a:gd name="T46" fmla="*/ 385334959 w 124"/>
                <a:gd name="T47" fmla="*/ 79787458 h 110"/>
                <a:gd name="T48" fmla="*/ 373480680 w 124"/>
                <a:gd name="T49" fmla="*/ 72452906 h 110"/>
                <a:gd name="T50" fmla="*/ 362098323 w 124"/>
                <a:gd name="T51" fmla="*/ 63830402 h 110"/>
                <a:gd name="T52" fmla="*/ 362098323 w 124"/>
                <a:gd name="T53" fmla="*/ 52490206 h 110"/>
                <a:gd name="T54" fmla="*/ 373480680 w 124"/>
                <a:gd name="T55" fmla="*/ 38097679 h 110"/>
                <a:gd name="T56" fmla="*/ 418160426 w 124"/>
                <a:gd name="T57" fmla="*/ 22132796 h 110"/>
                <a:gd name="T58" fmla="*/ 48805392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0" name="Freeform 40"/>
            <p:cNvSpPr>
              <a:spLocks/>
            </p:cNvSpPr>
            <p:nvPr userDrawn="1"/>
          </p:nvSpPr>
          <p:spPr bwMode="ltGray">
            <a:xfrm rot="9832527" flipV="1">
              <a:off x="2224" y="808"/>
              <a:ext cx="123" cy="233"/>
            </a:xfrm>
            <a:custGeom>
              <a:avLst/>
              <a:gdLst>
                <a:gd name="T0" fmla="*/ 212121650 w 46"/>
                <a:gd name="T1" fmla="*/ 0 h 94"/>
                <a:gd name="T2" fmla="*/ 135738960 w 46"/>
                <a:gd name="T3" fmla="*/ 77084481 h 94"/>
                <a:gd name="T4" fmla="*/ 102221506 w 46"/>
                <a:gd name="T5" fmla="*/ 126263711 h 94"/>
                <a:gd name="T6" fmla="*/ 74696657 w 46"/>
                <a:gd name="T7" fmla="*/ 160682127 h 94"/>
                <a:gd name="T8" fmla="*/ 0 w 46"/>
                <a:gd name="T9" fmla="*/ 191071107 h 94"/>
                <a:gd name="T10" fmla="*/ 82138881 w 46"/>
                <a:gd name="T11" fmla="*/ 178542053 h 94"/>
                <a:gd name="T12" fmla="*/ 158576015 w 46"/>
                <a:gd name="T13" fmla="*/ 162292474 h 94"/>
                <a:gd name="T14" fmla="*/ 219632225 w 46"/>
                <a:gd name="T15" fmla="*/ 140132117 h 94"/>
                <a:gd name="T16" fmla="*/ 273331418 w 46"/>
                <a:gd name="T17" fmla="*/ 115767009 h 94"/>
                <a:gd name="T18" fmla="*/ 306458888 w 46"/>
                <a:gd name="T19" fmla="*/ 89200101 h 94"/>
                <a:gd name="T20" fmla="*/ 314342985 w 46"/>
                <a:gd name="T21" fmla="*/ 60525624 h 94"/>
                <a:gd name="T22" fmla="*/ 285778379 w 46"/>
                <a:gd name="T23" fmla="*/ 30381514 h 94"/>
                <a:gd name="T24" fmla="*/ 21212165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1" name="Freeform 41"/>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2" name="Freeform 42"/>
            <p:cNvSpPr>
              <a:spLocks/>
            </p:cNvSpPr>
            <p:nvPr userDrawn="1"/>
          </p:nvSpPr>
          <p:spPr bwMode="ltGray">
            <a:xfrm rot="9832527" flipV="1">
              <a:off x="2173" y="1238"/>
              <a:ext cx="393" cy="2300"/>
            </a:xfrm>
            <a:custGeom>
              <a:avLst/>
              <a:gdLst>
                <a:gd name="T0" fmla="*/ 0 w 149"/>
                <a:gd name="T1" fmla="*/ 0 h 704"/>
                <a:gd name="T2" fmla="*/ 33226222 w 149"/>
                <a:gd name="T3" fmla="*/ 1024707464 h 704"/>
                <a:gd name="T4" fmla="*/ 87636948 w 149"/>
                <a:gd name="T5" fmla="*/ 2147483646 h 704"/>
                <a:gd name="T6" fmla="*/ 153748750 w 149"/>
                <a:gd name="T7" fmla="*/ 2147483646 h 704"/>
                <a:gd name="T8" fmla="*/ 224790255 w 149"/>
                <a:gd name="T9" fmla="*/ 2147483646 h 704"/>
                <a:gd name="T10" fmla="*/ 318785595 w 149"/>
                <a:gd name="T11" fmla="*/ 2147483646 h 704"/>
                <a:gd name="T12" fmla="*/ 401517423 w 149"/>
                <a:gd name="T13" fmla="*/ 2147483646 h 704"/>
                <a:gd name="T14" fmla="*/ 482585052 w 149"/>
                <a:gd name="T15" fmla="*/ 2147483646 h 704"/>
                <a:gd name="T16" fmla="*/ 549019570 w 149"/>
                <a:gd name="T17" fmla="*/ 2147483646 h 704"/>
                <a:gd name="T18" fmla="*/ 613547939 w 149"/>
                <a:gd name="T19" fmla="*/ 2147483646 h 704"/>
                <a:gd name="T20" fmla="*/ 659322092 w 149"/>
                <a:gd name="T21" fmla="*/ 2147483646 h 704"/>
                <a:gd name="T22" fmla="*/ 679951055 w 149"/>
                <a:gd name="T23" fmla="*/ 2147483646 h 704"/>
                <a:gd name="T24" fmla="*/ 690956073 w 149"/>
                <a:gd name="T25" fmla="*/ 2147483646 h 704"/>
                <a:gd name="T26" fmla="*/ 659322092 w 149"/>
                <a:gd name="T27" fmla="*/ 2147483646 h 704"/>
                <a:gd name="T28" fmla="*/ 597079833 w 149"/>
                <a:gd name="T29" fmla="*/ 2147483646 h 704"/>
                <a:gd name="T30" fmla="*/ 505629482 w 149"/>
                <a:gd name="T31" fmla="*/ 2147483646 h 704"/>
                <a:gd name="T32" fmla="*/ 368420284 w 149"/>
                <a:gd name="T33" fmla="*/ 2147483646 h 704"/>
                <a:gd name="T34" fmla="*/ 214380234 w 149"/>
                <a:gd name="T35" fmla="*/ 2147483646 h 704"/>
                <a:gd name="T36" fmla="*/ 114275981 w 149"/>
                <a:gd name="T37" fmla="*/ 2147483646 h 704"/>
                <a:gd name="T38" fmla="*/ 54409724 w 149"/>
                <a:gd name="T39" fmla="*/ 2147483646 h 704"/>
                <a:gd name="T40" fmla="*/ 33226222 w 149"/>
                <a:gd name="T41" fmla="*/ 2147483646 h 704"/>
                <a:gd name="T42" fmla="*/ 33226222 w 149"/>
                <a:gd name="T43" fmla="*/ 2147483646 h 704"/>
                <a:gd name="T44" fmla="*/ 43326008 w 149"/>
                <a:gd name="T45" fmla="*/ 2147483646 h 704"/>
                <a:gd name="T46" fmla="*/ 66452001 w 149"/>
                <a:gd name="T47" fmla="*/ 2147483646 h 704"/>
                <a:gd name="T48" fmla="*/ 77109755 w 149"/>
                <a:gd name="T49" fmla="*/ 2147483646 h 704"/>
                <a:gd name="T50" fmla="*/ 224790255 w 149"/>
                <a:gd name="T51" fmla="*/ 2147483646 h 704"/>
                <a:gd name="T52" fmla="*/ 214380234 w 149"/>
                <a:gd name="T53" fmla="*/ 2147483646 h 704"/>
                <a:gd name="T54" fmla="*/ 197923602 w 149"/>
                <a:gd name="T55" fmla="*/ 2147483646 h 704"/>
                <a:gd name="T56" fmla="*/ 180599281 w 149"/>
                <a:gd name="T57" fmla="*/ 2147483646 h 704"/>
                <a:gd name="T58" fmla="*/ 191701763 w 149"/>
                <a:gd name="T59" fmla="*/ 2147483646 h 704"/>
                <a:gd name="T60" fmla="*/ 224790255 w 149"/>
                <a:gd name="T61" fmla="*/ 2147483646 h 704"/>
                <a:gd name="T62" fmla="*/ 318785595 w 149"/>
                <a:gd name="T63" fmla="*/ 2147483646 h 704"/>
                <a:gd name="T64" fmla="*/ 472403469 w 149"/>
                <a:gd name="T65" fmla="*/ 2147483646 h 704"/>
                <a:gd name="T66" fmla="*/ 707495167 w 149"/>
                <a:gd name="T67" fmla="*/ 2147483646 h 704"/>
                <a:gd name="T68" fmla="*/ 784047344 w 149"/>
                <a:gd name="T69" fmla="*/ 2147483646 h 704"/>
                <a:gd name="T70" fmla="*/ 817828297 w 149"/>
                <a:gd name="T71" fmla="*/ 2147483646 h 704"/>
                <a:gd name="T72" fmla="*/ 790276186 w 149"/>
                <a:gd name="T73" fmla="*/ 2147483646 h 704"/>
                <a:gd name="T74" fmla="*/ 719960984 w 149"/>
                <a:gd name="T75" fmla="*/ 2147483646 h 704"/>
                <a:gd name="T76" fmla="*/ 597079833 w 149"/>
                <a:gd name="T77" fmla="*/ 2147483646 h 704"/>
                <a:gd name="T78" fmla="*/ 444979230 w 149"/>
                <a:gd name="T79" fmla="*/ 2147483646 h 704"/>
                <a:gd name="T80" fmla="*/ 241336508 w 149"/>
                <a:gd name="T81" fmla="*/ 2147483646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23" name="Freeform 43"/>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21551" name="Rectangle 47"/>
          <p:cNvSpPr>
            <a:spLocks noGrp="1" noChangeArrowheads="1"/>
          </p:cNvSpPr>
          <p:nvPr>
            <p:ph type="ctrTitle"/>
          </p:nvPr>
        </p:nvSpPr>
        <p:spPr>
          <a:xfrm>
            <a:off x="3274485" y="596900"/>
            <a:ext cx="8257116" cy="3581400"/>
          </a:xfrm>
        </p:spPr>
        <p:txBody>
          <a:bodyPr/>
          <a:lstStyle>
            <a:lvl1pPr>
              <a:defRPr sz="5200" b="1"/>
            </a:lvl1pPr>
          </a:lstStyle>
          <a:p>
            <a:r>
              <a:rPr lang="en-US"/>
              <a:t>Click to edit Master title style</a:t>
            </a:r>
          </a:p>
        </p:txBody>
      </p:sp>
      <p:sp>
        <p:nvSpPr>
          <p:cNvPr id="21552" name="Rectangle 48"/>
          <p:cNvSpPr>
            <a:spLocks noGrp="1" noChangeArrowheads="1"/>
          </p:cNvSpPr>
          <p:nvPr>
            <p:ph type="subTitle" idx="1"/>
          </p:nvPr>
        </p:nvSpPr>
        <p:spPr>
          <a:xfrm>
            <a:off x="3318933" y="4279900"/>
            <a:ext cx="8195733" cy="1485900"/>
          </a:xfrm>
        </p:spPr>
        <p:txBody>
          <a:bodyPr/>
          <a:lstStyle>
            <a:lvl1pPr marL="0" indent="0" algn="ctr">
              <a:buFontTx/>
              <a:buNone/>
              <a:defRPr b="1">
                <a:effectLst>
                  <a:outerShdw blurRad="38100" dist="38100" dir="2700000" algn="tl">
                    <a:srgbClr val="C0C0C0"/>
                  </a:outerShdw>
                </a:effectLst>
              </a:defRPr>
            </a:lvl1pPr>
          </a:lstStyle>
          <a:p>
            <a:r>
              <a:rPr lang="en-US"/>
              <a:t>Click to edit Master subtitle style</a:t>
            </a:r>
          </a:p>
        </p:txBody>
      </p:sp>
      <p:sp>
        <p:nvSpPr>
          <p:cNvPr id="46" name="Rectangle 44"/>
          <p:cNvSpPr>
            <a:spLocks noGrp="1" noChangeArrowheads="1"/>
          </p:cNvSpPr>
          <p:nvPr>
            <p:ph type="dt" sz="half" idx="10"/>
          </p:nvPr>
        </p:nvSpPr>
        <p:spPr>
          <a:xfrm>
            <a:off x="609600" y="6248400"/>
            <a:ext cx="2844800" cy="457200"/>
          </a:xfrm>
        </p:spPr>
        <p:txBody>
          <a:bodyPr/>
          <a:lstStyle>
            <a:lvl1pPr>
              <a:defRPr/>
            </a:lvl1pPr>
          </a:lstStyle>
          <a:p>
            <a:pPr>
              <a:defRPr/>
            </a:pPr>
            <a:endParaRPr lang="en-US">
              <a:solidFill>
                <a:srgbClr val="006699"/>
              </a:solidFill>
            </a:endParaRPr>
          </a:p>
        </p:txBody>
      </p:sp>
      <p:sp>
        <p:nvSpPr>
          <p:cNvPr id="47" name="Rectangle 45"/>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48" name="Rectangle 46"/>
          <p:cNvSpPr>
            <a:spLocks noGrp="1" noChangeArrowheads="1"/>
          </p:cNvSpPr>
          <p:nvPr>
            <p:ph type="sldNum" sz="quarter" idx="12"/>
          </p:nvPr>
        </p:nvSpPr>
        <p:spPr/>
        <p:txBody>
          <a:bodyPr/>
          <a:lstStyle>
            <a:lvl1pPr>
              <a:defRPr smtClean="0"/>
            </a:lvl1pPr>
          </a:lstStyle>
          <a:p>
            <a:pPr>
              <a:defRPr/>
            </a:pPr>
            <a:fld id="{E9120D2A-B4BE-432A-B740-AFD46E9D9147}"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2177409534"/>
      </p:ext>
    </p:extLst>
  </p:cSld>
  <p:clrMapOvr>
    <a:masterClrMapping/>
  </p:clrMapOvr>
  <p:transition spd="med">
    <p:plu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5"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6" name="Rectangle 49"/>
          <p:cNvSpPr>
            <a:spLocks noGrp="1" noChangeArrowheads="1"/>
          </p:cNvSpPr>
          <p:nvPr>
            <p:ph type="sldNum" sz="quarter" idx="12"/>
          </p:nvPr>
        </p:nvSpPr>
        <p:spPr/>
        <p:txBody>
          <a:bodyPr/>
          <a:lstStyle>
            <a:lvl1pPr>
              <a:defRPr smtClean="0"/>
            </a:lvl1pPr>
          </a:lstStyle>
          <a:p>
            <a:pPr>
              <a:defRPr/>
            </a:pPr>
            <a:fld id="{B83C1552-B2E4-4ED3-B2BB-FA6FA42333A3}"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4270251361"/>
      </p:ext>
    </p:extLst>
  </p:cSld>
  <p:clrMapOvr>
    <a:masterClrMapping/>
  </p:clrMapOvr>
  <p:transition spd="med">
    <p:plu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5"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6" name="Rectangle 49"/>
          <p:cNvSpPr>
            <a:spLocks noGrp="1" noChangeArrowheads="1"/>
          </p:cNvSpPr>
          <p:nvPr>
            <p:ph type="sldNum" sz="quarter" idx="12"/>
          </p:nvPr>
        </p:nvSpPr>
        <p:spPr/>
        <p:txBody>
          <a:bodyPr/>
          <a:lstStyle>
            <a:lvl1pPr>
              <a:defRPr smtClean="0"/>
            </a:lvl1pPr>
          </a:lstStyle>
          <a:p>
            <a:pPr>
              <a:defRPr/>
            </a:pPr>
            <a:fld id="{F4BDD200-5F97-4B4F-BB73-742F970CDBD1}"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3465275112"/>
      </p:ext>
    </p:extLst>
  </p:cSld>
  <p:clrMapOvr>
    <a:masterClrMapping/>
  </p:clrMapOvr>
  <p:transition spd="med">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078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6"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7" name="Rectangle 49"/>
          <p:cNvSpPr>
            <a:spLocks noGrp="1" noChangeArrowheads="1"/>
          </p:cNvSpPr>
          <p:nvPr>
            <p:ph type="sldNum" sz="quarter" idx="12"/>
          </p:nvPr>
        </p:nvSpPr>
        <p:spPr/>
        <p:txBody>
          <a:bodyPr/>
          <a:lstStyle>
            <a:lvl1pPr>
              <a:defRPr smtClean="0"/>
            </a:lvl1pPr>
          </a:lstStyle>
          <a:p>
            <a:pPr>
              <a:defRPr/>
            </a:pPr>
            <a:fld id="{2410A55D-8FB7-4405-BA1B-E62328729BDD}"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1405556979"/>
      </p:ext>
    </p:extLst>
  </p:cSld>
  <p:clrMapOvr>
    <a:masterClrMapping/>
  </p:clrMapOvr>
  <p:transition spd="med">
    <p:plu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9" name="Rectangle 49"/>
          <p:cNvSpPr>
            <a:spLocks noGrp="1" noChangeArrowheads="1"/>
          </p:cNvSpPr>
          <p:nvPr>
            <p:ph type="sldNum" sz="quarter" idx="12"/>
          </p:nvPr>
        </p:nvSpPr>
        <p:spPr/>
        <p:txBody>
          <a:bodyPr/>
          <a:lstStyle>
            <a:lvl1pPr>
              <a:defRPr smtClean="0"/>
            </a:lvl1pPr>
          </a:lstStyle>
          <a:p>
            <a:pPr>
              <a:defRPr/>
            </a:pPr>
            <a:fld id="{8BAE3C85-7FBD-4FC9-A555-2DBD2C2464D1}"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3292952106"/>
      </p:ext>
    </p:extLst>
  </p:cSld>
  <p:clrMapOvr>
    <a:masterClrMapping/>
  </p:clrMapOvr>
  <p:transition spd="med">
    <p:plu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4"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5" name="Rectangle 49"/>
          <p:cNvSpPr>
            <a:spLocks noGrp="1" noChangeArrowheads="1"/>
          </p:cNvSpPr>
          <p:nvPr>
            <p:ph type="sldNum" sz="quarter" idx="12"/>
          </p:nvPr>
        </p:nvSpPr>
        <p:spPr/>
        <p:txBody>
          <a:bodyPr/>
          <a:lstStyle>
            <a:lvl1pPr>
              <a:defRPr smtClean="0"/>
            </a:lvl1pPr>
          </a:lstStyle>
          <a:p>
            <a:pPr>
              <a:defRPr/>
            </a:pPr>
            <a:fld id="{7B69D981-9A90-49B9-A3D3-377CD703FE5C}"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2353246147"/>
      </p:ext>
    </p:extLst>
  </p:cSld>
  <p:clrMapOvr>
    <a:masterClrMapping/>
  </p:clrMapOvr>
  <p:transition spd="med">
    <p:plu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3"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4" name="Rectangle 49"/>
          <p:cNvSpPr>
            <a:spLocks noGrp="1" noChangeArrowheads="1"/>
          </p:cNvSpPr>
          <p:nvPr>
            <p:ph type="sldNum" sz="quarter" idx="12"/>
          </p:nvPr>
        </p:nvSpPr>
        <p:spPr/>
        <p:txBody>
          <a:bodyPr/>
          <a:lstStyle>
            <a:lvl1pPr>
              <a:defRPr smtClean="0"/>
            </a:lvl1pPr>
          </a:lstStyle>
          <a:p>
            <a:pPr>
              <a:defRPr/>
            </a:pPr>
            <a:fld id="{B2F5F78D-0592-4F03-ABC1-8416D5489409}"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1665964980"/>
      </p:ext>
    </p:extLst>
  </p:cSld>
  <p:clrMapOvr>
    <a:masterClrMapping/>
  </p:clrMapOvr>
  <p:transition spd="med">
    <p:plu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6"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7" name="Rectangle 49"/>
          <p:cNvSpPr>
            <a:spLocks noGrp="1" noChangeArrowheads="1"/>
          </p:cNvSpPr>
          <p:nvPr>
            <p:ph type="sldNum" sz="quarter" idx="12"/>
          </p:nvPr>
        </p:nvSpPr>
        <p:spPr/>
        <p:txBody>
          <a:bodyPr/>
          <a:lstStyle>
            <a:lvl1pPr>
              <a:defRPr smtClean="0"/>
            </a:lvl1pPr>
          </a:lstStyle>
          <a:p>
            <a:pPr>
              <a:defRPr/>
            </a:pPr>
            <a:fld id="{254811E4-DCB6-4F96-BD64-BB600F1C98A6}"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2015602699"/>
      </p:ext>
    </p:extLst>
  </p:cSld>
  <p:clrMapOvr>
    <a:masterClrMapping/>
  </p:clrMapOvr>
  <p:transition spd="med">
    <p:plu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6"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7" name="Rectangle 49"/>
          <p:cNvSpPr>
            <a:spLocks noGrp="1" noChangeArrowheads="1"/>
          </p:cNvSpPr>
          <p:nvPr>
            <p:ph type="sldNum" sz="quarter" idx="12"/>
          </p:nvPr>
        </p:nvSpPr>
        <p:spPr/>
        <p:txBody>
          <a:bodyPr/>
          <a:lstStyle>
            <a:lvl1pPr>
              <a:defRPr smtClean="0"/>
            </a:lvl1pPr>
          </a:lstStyle>
          <a:p>
            <a:pPr>
              <a:defRPr/>
            </a:pPr>
            <a:fld id="{E33220A9-EBDF-4ED2-A467-D0B5BE3C2D4C}"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276292796"/>
      </p:ext>
    </p:extLst>
  </p:cSld>
  <p:clrMapOvr>
    <a:masterClrMapping/>
  </p:clrMapOvr>
  <p:transition spd="med">
    <p:plu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5"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6" name="Rectangle 49"/>
          <p:cNvSpPr>
            <a:spLocks noGrp="1" noChangeArrowheads="1"/>
          </p:cNvSpPr>
          <p:nvPr>
            <p:ph type="sldNum" sz="quarter" idx="12"/>
          </p:nvPr>
        </p:nvSpPr>
        <p:spPr/>
        <p:txBody>
          <a:bodyPr/>
          <a:lstStyle>
            <a:lvl1pPr>
              <a:defRPr smtClean="0"/>
            </a:lvl1pPr>
          </a:lstStyle>
          <a:p>
            <a:pPr>
              <a:defRPr/>
            </a:pPr>
            <a:fld id="{5A5664CB-9AA9-4D43-AA3C-37DE90569A35}"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2753421326"/>
      </p:ext>
    </p:extLst>
  </p:cSld>
  <p:clrMapOvr>
    <a:masterClrMapping/>
  </p:clrMapOvr>
  <p:transition spd="med">
    <p:plu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8" y="103189"/>
            <a:ext cx="2747433" cy="5953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1" y="103189"/>
            <a:ext cx="8041216" cy="5953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p:txBody>
          <a:bodyPr/>
          <a:lstStyle>
            <a:lvl1pPr>
              <a:defRPr/>
            </a:lvl1pPr>
          </a:lstStyle>
          <a:p>
            <a:pPr>
              <a:defRPr/>
            </a:pPr>
            <a:endParaRPr lang="en-US">
              <a:solidFill>
                <a:srgbClr val="006699"/>
              </a:solidFill>
            </a:endParaRPr>
          </a:p>
        </p:txBody>
      </p:sp>
      <p:sp>
        <p:nvSpPr>
          <p:cNvPr id="5" name="Rectangle 48"/>
          <p:cNvSpPr>
            <a:spLocks noGrp="1" noChangeArrowheads="1"/>
          </p:cNvSpPr>
          <p:nvPr>
            <p:ph type="ftr" sz="quarter" idx="11"/>
          </p:nvPr>
        </p:nvSpPr>
        <p:spPr/>
        <p:txBody>
          <a:bodyPr/>
          <a:lstStyle>
            <a:lvl1pPr>
              <a:defRPr/>
            </a:lvl1pPr>
          </a:lstStyle>
          <a:p>
            <a:pPr>
              <a:defRPr/>
            </a:pPr>
            <a:endParaRPr lang="en-US">
              <a:solidFill>
                <a:srgbClr val="006699"/>
              </a:solidFill>
            </a:endParaRPr>
          </a:p>
        </p:txBody>
      </p:sp>
      <p:sp>
        <p:nvSpPr>
          <p:cNvPr id="6" name="Rectangle 49"/>
          <p:cNvSpPr>
            <a:spLocks noGrp="1" noChangeArrowheads="1"/>
          </p:cNvSpPr>
          <p:nvPr>
            <p:ph type="sldNum" sz="quarter" idx="12"/>
          </p:nvPr>
        </p:nvSpPr>
        <p:spPr/>
        <p:txBody>
          <a:bodyPr/>
          <a:lstStyle>
            <a:lvl1pPr>
              <a:defRPr smtClean="0"/>
            </a:lvl1pPr>
          </a:lstStyle>
          <a:p>
            <a:pPr>
              <a:defRPr/>
            </a:pPr>
            <a:fld id="{7064645A-0DB1-4D6B-A1B0-C9741FF99895}" type="slidenum">
              <a:rPr lang="en-US" altLang="en-US">
                <a:solidFill>
                  <a:srgbClr val="006699"/>
                </a:solidFill>
              </a:rPr>
              <a:pPr>
                <a:defRPr/>
              </a:pPr>
              <a:t>‹#›</a:t>
            </a:fld>
            <a:endParaRPr lang="en-US" altLang="en-US">
              <a:solidFill>
                <a:srgbClr val="006699"/>
              </a:solidFill>
            </a:endParaRPr>
          </a:p>
        </p:txBody>
      </p:sp>
    </p:spTree>
    <p:extLst>
      <p:ext uri="{BB962C8B-B14F-4D97-AF65-F5344CB8AC3E}">
        <p14:creationId xmlns:p14="http://schemas.microsoft.com/office/powerpoint/2010/main" val="3638169383"/>
      </p:ext>
    </p:extLst>
  </p:cSld>
  <p:clrMapOvr>
    <a:masterClrMapping/>
  </p:clrMapOvr>
  <p:transition spd="med">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74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27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26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3045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11/01/2022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4136957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6C7EDEB-9B31-483B-A0E0-68C4C05B55D2}" type="datetimeFigureOut">
              <a:rPr lang="en-US" smtClean="0">
                <a:solidFill>
                  <a:prstClr val="black">
                    <a:tint val="75000"/>
                  </a:prstClr>
                </a:solidFill>
              </a:rPr>
              <a:pPr defTabSz="914400"/>
              <a:t>11/01/2022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12C7E31-4710-4EB3-B7CF-7521C26A1C7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486385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975">
                <a:solidFill>
                  <a:schemeClr val="tx1">
                    <a:tint val="75000"/>
                  </a:schemeClr>
                </a:solidFill>
              </a:defRPr>
            </a:lvl1pPr>
          </a:lstStyle>
          <a:p>
            <a:pPr defTabSz="914400"/>
            <a:fld id="{B794D8C6-45F4-4426-949C-6319B886BC4D}" type="datetimeFigureOut">
              <a:rPr lang="en-US" smtClean="0">
                <a:solidFill>
                  <a:prstClr val="black">
                    <a:tint val="75000"/>
                  </a:prstClr>
                </a:solidFill>
              </a:rPr>
              <a:pPr defTabSz="914400"/>
              <a:t>11/01/2022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975">
                <a:solidFill>
                  <a:schemeClr val="tx1">
                    <a:tint val="75000"/>
                  </a:schemeClr>
                </a:solidFill>
              </a:defRPr>
            </a:lvl1pPr>
          </a:lstStyle>
          <a:p>
            <a:pPr defTabSz="914400"/>
            <a:fld id="{9A31A12F-325C-49F0-9B51-5FFBB9DA2C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62966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30200F3-68A7-45A4-8ED0-E322CC0D565B}" type="slidenum">
              <a:rPr lang="en-US" smtClean="0">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53760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584" y="1"/>
            <a:ext cx="3778251" cy="6856413"/>
            <a:chOff x="-5" y="0"/>
            <a:chExt cx="1785" cy="4319"/>
          </a:xfrm>
        </p:grpSpPr>
        <p:sp>
          <p:nvSpPr>
            <p:cNvPr id="1032" name="Freeform 3"/>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nvGrpSpPr>
            <p:cNvPr id="1033" name="Group 4"/>
            <p:cNvGrpSpPr>
              <a:grpSpLocks/>
            </p:cNvGrpSpPr>
            <p:nvPr/>
          </p:nvGrpSpPr>
          <p:grpSpPr bwMode="auto">
            <a:xfrm rot="14964908" flipH="1">
              <a:off x="104" y="2441"/>
              <a:ext cx="452" cy="444"/>
              <a:chOff x="1727" y="866"/>
              <a:chExt cx="129" cy="157"/>
            </a:xfrm>
          </p:grpSpPr>
          <p:sp>
            <p:nvSpPr>
              <p:cNvPr id="1071" name="Freeform 5"/>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72" name="Freeform 6"/>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73" name="Freeform 7"/>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1034" name="Freeform 8"/>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nvGrpSpPr>
            <p:cNvPr id="1035" name="Group 9"/>
            <p:cNvGrpSpPr>
              <a:grpSpLocks/>
            </p:cNvGrpSpPr>
            <p:nvPr/>
          </p:nvGrpSpPr>
          <p:grpSpPr bwMode="auto">
            <a:xfrm rot="416244">
              <a:off x="9" y="1746"/>
              <a:ext cx="1771" cy="1741"/>
              <a:chOff x="41" y="2787"/>
              <a:chExt cx="902" cy="833"/>
            </a:xfrm>
          </p:grpSpPr>
          <p:sp>
            <p:nvSpPr>
              <p:cNvPr id="1062" name="Freeform 10"/>
              <p:cNvSpPr>
                <a:spLocks/>
              </p:cNvSpPr>
              <p:nvPr userDrawn="1"/>
            </p:nvSpPr>
            <p:spPr bwMode="ltGray">
              <a:xfrm rot="373331" flipH="1">
                <a:off x="125" y="2787"/>
                <a:ext cx="313" cy="303"/>
              </a:xfrm>
              <a:custGeom>
                <a:avLst/>
                <a:gdLst>
                  <a:gd name="T0" fmla="*/ 16106 w 217"/>
                  <a:gd name="T1" fmla="*/ 74062 h 210"/>
                  <a:gd name="T2" fmla="*/ 12868 w 217"/>
                  <a:gd name="T3" fmla="*/ 70025 h 210"/>
                  <a:gd name="T4" fmla="*/ 9244 w 217"/>
                  <a:gd name="T5" fmla="*/ 63936 h 210"/>
                  <a:gd name="T6" fmla="*/ 5367 w 217"/>
                  <a:gd name="T7" fmla="*/ 55912 h 210"/>
                  <a:gd name="T8" fmla="*/ 1650 w 217"/>
                  <a:gd name="T9" fmla="*/ 47555 h 210"/>
                  <a:gd name="T10" fmla="*/ 0 w 217"/>
                  <a:gd name="T11" fmla="*/ 38481 h 210"/>
                  <a:gd name="T12" fmla="*/ 1 w 217"/>
                  <a:gd name="T13" fmla="*/ 28808 h 210"/>
                  <a:gd name="T14" fmla="*/ 3173 w 217"/>
                  <a:gd name="T15" fmla="*/ 19966 h 210"/>
                  <a:gd name="T16" fmla="*/ 9523 w 217"/>
                  <a:gd name="T17" fmla="*/ 12527 h 210"/>
                  <a:gd name="T18" fmla="*/ 15881 w 217"/>
                  <a:gd name="T19" fmla="*/ 7761 h 210"/>
                  <a:gd name="T20" fmla="*/ 21084 w 217"/>
                  <a:gd name="T21" fmla="*/ 4235 h 210"/>
                  <a:gd name="T22" fmla="*/ 25287 w 217"/>
                  <a:gd name="T23" fmla="*/ 2386 h 210"/>
                  <a:gd name="T24" fmla="*/ 28578 w 217"/>
                  <a:gd name="T25" fmla="*/ 1654 h 210"/>
                  <a:gd name="T26" fmla="*/ 30918 w 217"/>
                  <a:gd name="T27" fmla="*/ 1654 h 210"/>
                  <a:gd name="T28" fmla="*/ 36474 w 217"/>
                  <a:gd name="T29" fmla="*/ 0 h 210"/>
                  <a:gd name="T30" fmla="*/ 51847 w 217"/>
                  <a:gd name="T31" fmla="*/ 2935 h 210"/>
                  <a:gd name="T32" fmla="*/ 56129 w 217"/>
                  <a:gd name="T33" fmla="*/ 4235 h 210"/>
                  <a:gd name="T34" fmla="*/ 60343 w 217"/>
                  <a:gd name="T35" fmla="*/ 5379 h 210"/>
                  <a:gd name="T36" fmla="*/ 63959 w 217"/>
                  <a:gd name="T37" fmla="*/ 6618 h 210"/>
                  <a:gd name="T38" fmla="*/ 66708 w 217"/>
                  <a:gd name="T39" fmla="*/ 8133 h 210"/>
                  <a:gd name="T40" fmla="*/ 69714 w 217"/>
                  <a:gd name="T41" fmla="*/ 9549 h 210"/>
                  <a:gd name="T42" fmla="*/ 72079 w 217"/>
                  <a:gd name="T43" fmla="*/ 11198 h 210"/>
                  <a:gd name="T44" fmla="*/ 73937 w 217"/>
                  <a:gd name="T45" fmla="*/ 13352 h 210"/>
                  <a:gd name="T46" fmla="*/ 76111 w 217"/>
                  <a:gd name="T47" fmla="*/ 15959 h 210"/>
                  <a:gd name="T48" fmla="*/ 72079 w 217"/>
                  <a:gd name="T49" fmla="*/ 14280 h 210"/>
                  <a:gd name="T50" fmla="*/ 68218 w 217"/>
                  <a:gd name="T51" fmla="*/ 12722 h 210"/>
                  <a:gd name="T52" fmla="*/ 64325 w 217"/>
                  <a:gd name="T53" fmla="*/ 11735 h 210"/>
                  <a:gd name="T54" fmla="*/ 60343 w 217"/>
                  <a:gd name="T55" fmla="*/ 10435 h 210"/>
                  <a:gd name="T56" fmla="*/ 57177 w 217"/>
                  <a:gd name="T57" fmla="*/ 9549 h 210"/>
                  <a:gd name="T58" fmla="*/ 53869 w 217"/>
                  <a:gd name="T59" fmla="*/ 9254 h 210"/>
                  <a:gd name="T60" fmla="*/ 50055 w 217"/>
                  <a:gd name="T61" fmla="*/ 8682 h 210"/>
                  <a:gd name="T62" fmla="*/ 46895 w 217"/>
                  <a:gd name="T63" fmla="*/ 8682 h 210"/>
                  <a:gd name="T64" fmla="*/ 43865 w 217"/>
                  <a:gd name="T65" fmla="*/ 8682 h 210"/>
                  <a:gd name="T66" fmla="*/ 40694 w 217"/>
                  <a:gd name="T67" fmla="*/ 8817 h 210"/>
                  <a:gd name="T68" fmla="*/ 37443 w 217"/>
                  <a:gd name="T69" fmla="*/ 9549 h 210"/>
                  <a:gd name="T70" fmla="*/ 34703 w 217"/>
                  <a:gd name="T71" fmla="*/ 10342 h 210"/>
                  <a:gd name="T72" fmla="*/ 31907 w 217"/>
                  <a:gd name="T73" fmla="*/ 11735 h 210"/>
                  <a:gd name="T74" fmla="*/ 28620 w 217"/>
                  <a:gd name="T75" fmla="*/ 12722 h 210"/>
                  <a:gd name="T76" fmla="*/ 25959 w 217"/>
                  <a:gd name="T77" fmla="*/ 14385 h 210"/>
                  <a:gd name="T78" fmla="*/ 23231 w 217"/>
                  <a:gd name="T79" fmla="*/ 16157 h 210"/>
                  <a:gd name="T80" fmla="*/ 18261 w 217"/>
                  <a:gd name="T81" fmla="*/ 21530 h 210"/>
                  <a:gd name="T82" fmla="*/ 14861 w 217"/>
                  <a:gd name="T83" fmla="*/ 28157 h 210"/>
                  <a:gd name="T84" fmla="*/ 12868 w 217"/>
                  <a:gd name="T85" fmla="*/ 36395 h 210"/>
                  <a:gd name="T86" fmla="*/ 12154 w 217"/>
                  <a:gd name="T87" fmla="*/ 44498 h 210"/>
                  <a:gd name="T88" fmla="*/ 12154 w 217"/>
                  <a:gd name="T89" fmla="*/ 53501 h 210"/>
                  <a:gd name="T90" fmla="*/ 13334 w 217"/>
                  <a:gd name="T91" fmla="*/ 61282 h 210"/>
                  <a:gd name="T92" fmla="*/ 14353 w 217"/>
                  <a:gd name="T93" fmla="*/ 68430 h 210"/>
                  <a:gd name="T94" fmla="*/ 16106 w 217"/>
                  <a:gd name="T95" fmla="*/ 74062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3" name="Freeform 11"/>
              <p:cNvSpPr>
                <a:spLocks/>
              </p:cNvSpPr>
              <p:nvPr userDrawn="1"/>
            </p:nvSpPr>
            <p:spPr bwMode="ltGray">
              <a:xfrm rot="373331" flipH="1">
                <a:off x="41" y="2843"/>
                <a:ext cx="262" cy="308"/>
              </a:xfrm>
              <a:custGeom>
                <a:avLst/>
                <a:gdLst>
                  <a:gd name="T0" fmla="*/ 37076 w 182"/>
                  <a:gd name="T1" fmla="*/ 0 h 213"/>
                  <a:gd name="T2" fmla="*/ 38062 w 182"/>
                  <a:gd name="T3" fmla="*/ 737 h 213"/>
                  <a:gd name="T4" fmla="*/ 40193 w 182"/>
                  <a:gd name="T5" fmla="*/ 2990 h 213"/>
                  <a:gd name="T6" fmla="*/ 43224 w 182"/>
                  <a:gd name="T7" fmla="*/ 6720 h 213"/>
                  <a:gd name="T8" fmla="*/ 46692 w 182"/>
                  <a:gd name="T9" fmla="*/ 12157 h 213"/>
                  <a:gd name="T10" fmla="*/ 49339 w 182"/>
                  <a:gd name="T11" fmla="*/ 18907 h 213"/>
                  <a:gd name="T12" fmla="*/ 51100 w 182"/>
                  <a:gd name="T13" fmla="*/ 27862 h 213"/>
                  <a:gd name="T14" fmla="*/ 51100 w 182"/>
                  <a:gd name="T15" fmla="*/ 38438 h 213"/>
                  <a:gd name="T16" fmla="*/ 48961 w 182"/>
                  <a:gd name="T17" fmla="*/ 50917 h 213"/>
                  <a:gd name="T18" fmla="*/ 47765 w 182"/>
                  <a:gd name="T19" fmla="*/ 54393 h 213"/>
                  <a:gd name="T20" fmla="*/ 46282 w 182"/>
                  <a:gd name="T21" fmla="*/ 57265 h 213"/>
                  <a:gd name="T22" fmla="*/ 44685 w 182"/>
                  <a:gd name="T23" fmla="*/ 60401 h 213"/>
                  <a:gd name="T24" fmla="*/ 42533 w 182"/>
                  <a:gd name="T25" fmla="*/ 63159 h 213"/>
                  <a:gd name="T26" fmla="*/ 39664 w 182"/>
                  <a:gd name="T27" fmla="*/ 65796 h 213"/>
                  <a:gd name="T28" fmla="*/ 37312 w 182"/>
                  <a:gd name="T29" fmla="*/ 67785 h 213"/>
                  <a:gd name="T30" fmla="*/ 34783 w 182"/>
                  <a:gd name="T31" fmla="*/ 69714 h 213"/>
                  <a:gd name="T32" fmla="*/ 31185 w 182"/>
                  <a:gd name="T33" fmla="*/ 71261 h 213"/>
                  <a:gd name="T34" fmla="*/ 27920 w 182"/>
                  <a:gd name="T35" fmla="*/ 72027 h 213"/>
                  <a:gd name="T36" fmla="*/ 24658 w 182"/>
                  <a:gd name="T37" fmla="*/ 72942 h 213"/>
                  <a:gd name="T38" fmla="*/ 20858 w 182"/>
                  <a:gd name="T39" fmla="*/ 73626 h 213"/>
                  <a:gd name="T40" fmla="*/ 16784 w 182"/>
                  <a:gd name="T41" fmla="*/ 73626 h 213"/>
                  <a:gd name="T42" fmla="*/ 12428 w 182"/>
                  <a:gd name="T43" fmla="*/ 72942 h 213"/>
                  <a:gd name="T44" fmla="*/ 8519 w 182"/>
                  <a:gd name="T45" fmla="*/ 72027 h 213"/>
                  <a:gd name="T46" fmla="*/ 3989 w 182"/>
                  <a:gd name="T47" fmla="*/ 70450 h 213"/>
                  <a:gd name="T48" fmla="*/ 0 w 182"/>
                  <a:gd name="T49" fmla="*/ 68578 h 213"/>
                  <a:gd name="T50" fmla="*/ 3809 w 182"/>
                  <a:gd name="T51" fmla="*/ 71261 h 213"/>
                  <a:gd name="T52" fmla="*/ 7552 w 182"/>
                  <a:gd name="T53" fmla="*/ 72942 h 213"/>
                  <a:gd name="T54" fmla="*/ 11362 w 182"/>
                  <a:gd name="T55" fmla="*/ 74753 h 213"/>
                  <a:gd name="T56" fmla="*/ 14555 w 182"/>
                  <a:gd name="T57" fmla="*/ 76060 h 213"/>
                  <a:gd name="T58" fmla="*/ 17891 w 182"/>
                  <a:gd name="T59" fmla="*/ 77147 h 213"/>
                  <a:gd name="T60" fmla="*/ 21563 w 182"/>
                  <a:gd name="T61" fmla="*/ 77580 h 213"/>
                  <a:gd name="T62" fmla="*/ 24699 w 182"/>
                  <a:gd name="T63" fmla="*/ 77716 h 213"/>
                  <a:gd name="T64" fmla="*/ 28070 w 182"/>
                  <a:gd name="T65" fmla="*/ 77716 h 213"/>
                  <a:gd name="T66" fmla="*/ 31041 w 182"/>
                  <a:gd name="T67" fmla="*/ 77580 h 213"/>
                  <a:gd name="T68" fmla="*/ 34011 w 182"/>
                  <a:gd name="T69" fmla="*/ 76855 h 213"/>
                  <a:gd name="T70" fmla="*/ 36586 w 182"/>
                  <a:gd name="T71" fmla="*/ 76060 h 213"/>
                  <a:gd name="T72" fmla="*/ 39323 w 182"/>
                  <a:gd name="T73" fmla="*/ 75292 h 213"/>
                  <a:gd name="T74" fmla="*/ 41805 w 182"/>
                  <a:gd name="T75" fmla="*/ 74360 h 213"/>
                  <a:gd name="T76" fmla="*/ 44151 w 182"/>
                  <a:gd name="T77" fmla="*/ 72698 h 213"/>
                  <a:gd name="T78" fmla="*/ 46282 w 182"/>
                  <a:gd name="T79" fmla="*/ 71261 h 213"/>
                  <a:gd name="T80" fmla="*/ 48245 w 182"/>
                  <a:gd name="T81" fmla="*/ 69714 h 213"/>
                  <a:gd name="T82" fmla="*/ 53713 w 182"/>
                  <a:gd name="T83" fmla="*/ 64252 h 213"/>
                  <a:gd name="T84" fmla="*/ 57485 w 182"/>
                  <a:gd name="T85" fmla="*/ 58854 h 213"/>
                  <a:gd name="T86" fmla="*/ 59716 w 182"/>
                  <a:gd name="T87" fmla="*/ 52600 h 213"/>
                  <a:gd name="T88" fmla="*/ 60939 w 182"/>
                  <a:gd name="T89" fmla="*/ 46877 h 213"/>
                  <a:gd name="T90" fmla="*/ 61675 w 182"/>
                  <a:gd name="T91" fmla="*/ 40701 h 213"/>
                  <a:gd name="T92" fmla="*/ 61675 w 182"/>
                  <a:gd name="T93" fmla="*/ 34594 h 213"/>
                  <a:gd name="T94" fmla="*/ 61972 w 182"/>
                  <a:gd name="T95" fmla="*/ 28887 h 213"/>
                  <a:gd name="T96" fmla="*/ 58701 w 182"/>
                  <a:gd name="T97" fmla="*/ 16853 h 213"/>
                  <a:gd name="T98" fmla="*/ 53153 w 182"/>
                  <a:gd name="T99" fmla="*/ 7502 h 213"/>
                  <a:gd name="T100" fmla="*/ 51185 w 182"/>
                  <a:gd name="T101" fmla="*/ 6720 h 213"/>
                  <a:gd name="T102" fmla="*/ 50072 w 182"/>
                  <a:gd name="T103" fmla="*/ 5574 h 213"/>
                  <a:gd name="T104" fmla="*/ 48245 w 182"/>
                  <a:gd name="T105" fmla="*/ 4659 h 213"/>
                  <a:gd name="T106" fmla="*/ 46977 w 182"/>
                  <a:gd name="T107" fmla="*/ 4021 h 213"/>
                  <a:gd name="T108" fmla="*/ 44893 w 182"/>
                  <a:gd name="T109" fmla="*/ 3222 h 213"/>
                  <a:gd name="T110" fmla="*/ 42843 w 182"/>
                  <a:gd name="T111" fmla="*/ 2228 h 213"/>
                  <a:gd name="T112" fmla="*/ 40408 w 182"/>
                  <a:gd name="T113" fmla="*/ 1066 h 213"/>
                  <a:gd name="T114" fmla="*/ 37076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4" name="Freeform 12"/>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5" name="Freeform 13"/>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6" name="Freeform 14"/>
              <p:cNvSpPr>
                <a:spLocks/>
              </p:cNvSpPr>
              <p:nvPr userDrawn="1"/>
            </p:nvSpPr>
            <p:spPr bwMode="ltGray">
              <a:xfrm rot="373331" flipH="1">
                <a:off x="289" y="3133"/>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nvGrpSpPr>
              <p:cNvPr id="1067" name="Group 15"/>
              <p:cNvGrpSpPr>
                <a:grpSpLocks/>
              </p:cNvGrpSpPr>
              <p:nvPr userDrawn="1"/>
            </p:nvGrpSpPr>
            <p:grpSpPr bwMode="auto">
              <a:xfrm rot="10886446" flipH="1">
                <a:off x="335" y="3251"/>
                <a:ext cx="608" cy="369"/>
                <a:chOff x="-366" y="1704"/>
                <a:chExt cx="608" cy="369"/>
              </a:xfrm>
            </p:grpSpPr>
            <p:sp>
              <p:nvSpPr>
                <p:cNvPr id="1068" name="Freeform 16"/>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9" name="Freeform 17"/>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70" name="Freeform 18"/>
                <p:cNvSpPr>
                  <a:spLocks/>
                </p:cNvSpPr>
                <p:nvPr userDrawn="1"/>
              </p:nvSpPr>
              <p:spPr bwMode="ltGray">
                <a:xfrm rot="4200091">
                  <a:off x="196" y="1721"/>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grpSp>
          <p:nvGrpSpPr>
            <p:cNvPr id="1036" name="Group 19"/>
            <p:cNvGrpSpPr>
              <a:grpSpLocks/>
            </p:cNvGrpSpPr>
            <p:nvPr/>
          </p:nvGrpSpPr>
          <p:grpSpPr bwMode="auto">
            <a:xfrm rot="6248562">
              <a:off x="343" y="3854"/>
              <a:ext cx="392" cy="424"/>
              <a:chOff x="1727" y="866"/>
              <a:chExt cx="129" cy="157"/>
            </a:xfrm>
          </p:grpSpPr>
          <p:sp>
            <p:nvSpPr>
              <p:cNvPr id="1059" name="Freeform 20"/>
              <p:cNvSpPr>
                <a:spLocks/>
              </p:cNvSpPr>
              <p:nvPr userDrawn="1"/>
            </p:nvSpPr>
            <p:spPr bwMode="ltGray">
              <a:xfrm>
                <a:off x="1727" y="868"/>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0" name="Freeform 21"/>
              <p:cNvSpPr>
                <a:spLocks/>
              </p:cNvSpPr>
              <p:nvPr userDrawn="1"/>
            </p:nvSpPr>
            <p:spPr bwMode="ltGray">
              <a:xfrm>
                <a:off x="1786" y="896"/>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61" name="Freeform 22"/>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037" name="Group 23"/>
            <p:cNvGrpSpPr>
              <a:grpSpLocks/>
            </p:cNvGrpSpPr>
            <p:nvPr/>
          </p:nvGrpSpPr>
          <p:grpSpPr bwMode="auto">
            <a:xfrm rot="5003157">
              <a:off x="249" y="1102"/>
              <a:ext cx="412" cy="500"/>
              <a:chOff x="1727" y="866"/>
              <a:chExt cx="129" cy="157"/>
            </a:xfrm>
          </p:grpSpPr>
          <p:sp>
            <p:nvSpPr>
              <p:cNvPr id="1056" name="Freeform 24"/>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7" name="Freeform 25"/>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8" name="Freeform 26"/>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grpSp>
          <p:nvGrpSpPr>
            <p:cNvPr id="1038" name="Group 27"/>
            <p:cNvGrpSpPr>
              <a:grpSpLocks/>
            </p:cNvGrpSpPr>
            <p:nvPr/>
          </p:nvGrpSpPr>
          <p:grpSpPr bwMode="auto">
            <a:xfrm>
              <a:off x="815" y="0"/>
              <a:ext cx="345" cy="367"/>
              <a:chOff x="1727" y="866"/>
              <a:chExt cx="129" cy="157"/>
            </a:xfrm>
          </p:grpSpPr>
          <p:sp>
            <p:nvSpPr>
              <p:cNvPr id="1053" name="Freeform 28"/>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4" name="Freeform 29"/>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5" name="Freeform 30"/>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1039" name="Freeform 31"/>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0" name="Freeform 32"/>
            <p:cNvSpPr>
              <a:spLocks/>
            </p:cNvSpPr>
            <p:nvPr/>
          </p:nvSpPr>
          <p:spPr bwMode="ltGray">
            <a:xfrm rot="828663">
              <a:off x="242" y="3404"/>
              <a:ext cx="132" cy="167"/>
            </a:xfrm>
            <a:custGeom>
              <a:avLst/>
              <a:gdLst>
                <a:gd name="T0" fmla="*/ 0 w 109"/>
                <a:gd name="T1" fmla="*/ 0 h 156"/>
                <a:gd name="T2" fmla="*/ 103 w 109"/>
                <a:gd name="T3" fmla="*/ 1 h 156"/>
                <a:gd name="T4" fmla="*/ 395 w 109"/>
                <a:gd name="T5" fmla="*/ 5 h 156"/>
                <a:gd name="T6" fmla="*/ 786 w 109"/>
                <a:gd name="T7" fmla="*/ 34 h 156"/>
                <a:gd name="T8" fmla="*/ 1245 w 109"/>
                <a:gd name="T9" fmla="*/ 72 h 156"/>
                <a:gd name="T10" fmla="*/ 1664 w 109"/>
                <a:gd name="T11" fmla="*/ 132 h 156"/>
                <a:gd name="T12" fmla="*/ 2048 w 109"/>
                <a:gd name="T13" fmla="*/ 212 h 156"/>
                <a:gd name="T14" fmla="*/ 2286 w 109"/>
                <a:gd name="T15" fmla="*/ 320 h 156"/>
                <a:gd name="T16" fmla="*/ 2342 w 109"/>
                <a:gd name="T17" fmla="*/ 470 h 156"/>
                <a:gd name="T18" fmla="*/ 2231 w 109"/>
                <a:gd name="T19" fmla="*/ 470 h 156"/>
                <a:gd name="T20" fmla="*/ 2120 w 109"/>
                <a:gd name="T21" fmla="*/ 470 h 156"/>
                <a:gd name="T22" fmla="*/ 1992 w 109"/>
                <a:gd name="T23" fmla="*/ 470 h 156"/>
                <a:gd name="T24" fmla="*/ 1842 w 109"/>
                <a:gd name="T25" fmla="*/ 455 h 156"/>
                <a:gd name="T26" fmla="*/ 1735 w 109"/>
                <a:gd name="T27" fmla="*/ 454 h 156"/>
                <a:gd name="T28" fmla="*/ 1597 w 109"/>
                <a:gd name="T29" fmla="*/ 447 h 156"/>
                <a:gd name="T30" fmla="*/ 1408 w 109"/>
                <a:gd name="T31" fmla="*/ 431 h 156"/>
                <a:gd name="T32" fmla="*/ 1245 w 109"/>
                <a:gd name="T33" fmla="*/ 415 h 156"/>
                <a:gd name="T34" fmla="*/ 1135 w 109"/>
                <a:gd name="T35" fmla="*/ 376 h 156"/>
                <a:gd name="T36" fmla="*/ 1135 w 109"/>
                <a:gd name="T37" fmla="*/ 334 h 156"/>
                <a:gd name="T38" fmla="*/ 1194 w 109"/>
                <a:gd name="T39" fmla="*/ 286 h 156"/>
                <a:gd name="T40" fmla="*/ 1252 w 109"/>
                <a:gd name="T41" fmla="*/ 238 h 156"/>
                <a:gd name="T42" fmla="*/ 1194 w 109"/>
                <a:gd name="T43" fmla="*/ 185 h 156"/>
                <a:gd name="T44" fmla="*/ 1028 w 109"/>
                <a:gd name="T45" fmla="*/ 127 h 156"/>
                <a:gd name="T46" fmla="*/ 672 w 109"/>
                <a:gd name="T47" fmla="*/ 69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1" name="Freeform 33"/>
            <p:cNvSpPr>
              <a:spLocks/>
            </p:cNvSpPr>
            <p:nvPr/>
          </p:nvSpPr>
          <p:spPr bwMode="ltGray">
            <a:xfrm rot="828663">
              <a:off x="266" y="3592"/>
              <a:ext cx="66" cy="43"/>
            </a:xfrm>
            <a:custGeom>
              <a:avLst/>
              <a:gdLst>
                <a:gd name="T0" fmla="*/ 0 w 54"/>
                <a:gd name="T1" fmla="*/ 0 h 40"/>
                <a:gd name="T2" fmla="*/ 1 w 54"/>
                <a:gd name="T3" fmla="*/ 1 h 40"/>
                <a:gd name="T4" fmla="*/ 145 w 54"/>
                <a:gd name="T5" fmla="*/ 3 h 40"/>
                <a:gd name="T6" fmla="*/ 323 w 54"/>
                <a:gd name="T7" fmla="*/ 28 h 40"/>
                <a:gd name="T8" fmla="*/ 539 w 54"/>
                <a:gd name="T9" fmla="*/ 37 h 40"/>
                <a:gd name="T10" fmla="*/ 721 w 54"/>
                <a:gd name="T11" fmla="*/ 46 h 40"/>
                <a:gd name="T12" fmla="*/ 913 w 54"/>
                <a:gd name="T13" fmla="*/ 53 h 40"/>
                <a:gd name="T14" fmla="*/ 1116 w 54"/>
                <a:gd name="T15" fmla="*/ 57 h 40"/>
                <a:gd name="T16" fmla="*/ 1346 w 54"/>
                <a:gd name="T17" fmla="*/ 49 h 40"/>
                <a:gd name="T18" fmla="*/ 1316 w 54"/>
                <a:gd name="T19" fmla="*/ 78 h 40"/>
                <a:gd name="T20" fmla="*/ 1242 w 54"/>
                <a:gd name="T21" fmla="*/ 104 h 40"/>
                <a:gd name="T22" fmla="*/ 1101 w 54"/>
                <a:gd name="T23" fmla="*/ 120 h 40"/>
                <a:gd name="T24" fmla="*/ 903 w 54"/>
                <a:gd name="T25" fmla="*/ 127 h 40"/>
                <a:gd name="T26" fmla="*/ 692 w 54"/>
                <a:gd name="T27" fmla="*/ 126 h 40"/>
                <a:gd name="T28" fmla="*/ 463 w 54"/>
                <a:gd name="T29" fmla="*/ 102 h 40"/>
                <a:gd name="T30" fmla="*/ 243 w 54"/>
                <a:gd name="T31" fmla="*/ 66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2" name="Freeform 34"/>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3" name="Freeform 35"/>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4" name="Freeform 36"/>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5" name="Freeform 37"/>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6" name="Freeform 38"/>
            <p:cNvSpPr>
              <a:spLocks/>
            </p:cNvSpPr>
            <p:nvPr/>
          </p:nvSpPr>
          <p:spPr bwMode="ltGray">
            <a:xfrm rot="1584153">
              <a:off x="20" y="410"/>
              <a:ext cx="344" cy="245"/>
            </a:xfrm>
            <a:custGeom>
              <a:avLst/>
              <a:gdLst>
                <a:gd name="T0" fmla="*/ 0 w 257"/>
                <a:gd name="T1" fmla="*/ 0 h 237"/>
                <a:gd name="T2" fmla="*/ 0 w 257"/>
                <a:gd name="T3" fmla="*/ 41 h 237"/>
                <a:gd name="T4" fmla="*/ 289 w 257"/>
                <a:gd name="T5" fmla="*/ 85 h 237"/>
                <a:gd name="T6" fmla="*/ 661 w 257"/>
                <a:gd name="T7" fmla="*/ 129 h 237"/>
                <a:gd name="T8" fmla="*/ 1185 w 257"/>
                <a:gd name="T9" fmla="*/ 166 h 237"/>
                <a:gd name="T10" fmla="*/ 1915 w 257"/>
                <a:gd name="T11" fmla="*/ 202 h 237"/>
                <a:gd name="T12" fmla="*/ 2842 w 257"/>
                <a:gd name="T13" fmla="*/ 240 h 237"/>
                <a:gd name="T14" fmla="*/ 4026 w 257"/>
                <a:gd name="T15" fmla="*/ 274 h 237"/>
                <a:gd name="T16" fmla="*/ 5389 w 257"/>
                <a:gd name="T17" fmla="*/ 303 h 237"/>
                <a:gd name="T18" fmla="*/ 7141 w 257"/>
                <a:gd name="T19" fmla="*/ 330 h 237"/>
                <a:gd name="T20" fmla="*/ 9123 w 257"/>
                <a:gd name="T21" fmla="*/ 353 h 237"/>
                <a:gd name="T22" fmla="*/ 11236 w 257"/>
                <a:gd name="T23" fmla="*/ 372 h 237"/>
                <a:gd name="T24" fmla="*/ 13851 w 257"/>
                <a:gd name="T25" fmla="*/ 388 h 237"/>
                <a:gd name="T26" fmla="*/ 16705 w 257"/>
                <a:gd name="T27" fmla="*/ 398 h 237"/>
                <a:gd name="T28" fmla="*/ 19968 w 257"/>
                <a:gd name="T29" fmla="*/ 403 h 237"/>
                <a:gd name="T30" fmla="*/ 23338 w 257"/>
                <a:gd name="T31" fmla="*/ 401 h 237"/>
                <a:gd name="T32" fmla="*/ 27283 w 257"/>
                <a:gd name="T33" fmla="*/ 395 h 237"/>
                <a:gd name="T34" fmla="*/ 23826 w 257"/>
                <a:gd name="T35" fmla="*/ 386 h 237"/>
                <a:gd name="T36" fmla="*/ 20672 w 257"/>
                <a:gd name="T37" fmla="*/ 373 h 237"/>
                <a:gd name="T38" fmla="*/ 18053 w 257"/>
                <a:gd name="T39" fmla="*/ 360 h 237"/>
                <a:gd name="T40" fmla="*/ 15713 w 257"/>
                <a:gd name="T41" fmla="*/ 347 h 237"/>
                <a:gd name="T42" fmla="*/ 13579 w 257"/>
                <a:gd name="T43" fmla="*/ 329 h 237"/>
                <a:gd name="T44" fmla="*/ 11897 w 257"/>
                <a:gd name="T45" fmla="*/ 309 h 237"/>
                <a:gd name="T46" fmla="*/ 10345 w 257"/>
                <a:gd name="T47" fmla="*/ 288 h 237"/>
                <a:gd name="T48" fmla="*/ 8888 w 257"/>
                <a:gd name="T49" fmla="*/ 264 h 237"/>
                <a:gd name="T50" fmla="*/ 7579 w 257"/>
                <a:gd name="T51" fmla="*/ 240 h 237"/>
                <a:gd name="T52" fmla="*/ 6511 w 257"/>
                <a:gd name="T53" fmla="*/ 211 h 237"/>
                <a:gd name="T54" fmla="*/ 5595 w 257"/>
                <a:gd name="T55" fmla="*/ 183 h 237"/>
                <a:gd name="T56" fmla="*/ 4592 w 257"/>
                <a:gd name="T57" fmla="*/ 149 h 237"/>
                <a:gd name="T58" fmla="*/ 3500 w 257"/>
                <a:gd name="T59" fmla="*/ 117 h 237"/>
                <a:gd name="T60" fmla="*/ 2458 w 257"/>
                <a:gd name="T61" fmla="*/ 81 h 237"/>
                <a:gd name="T62" fmla="*/ 1242 w 257"/>
                <a:gd name="T63" fmla="*/ 4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7" name="Freeform 39"/>
            <p:cNvSpPr>
              <a:spLocks/>
            </p:cNvSpPr>
            <p:nvPr/>
          </p:nvSpPr>
          <p:spPr bwMode="ltGray">
            <a:xfrm rot="1584153">
              <a:off x="242" y="756"/>
              <a:ext cx="167" cy="115"/>
            </a:xfrm>
            <a:custGeom>
              <a:avLst/>
              <a:gdLst>
                <a:gd name="T0" fmla="*/ 9073 w 124"/>
                <a:gd name="T1" fmla="*/ 0 h 110"/>
                <a:gd name="T2" fmla="*/ 14505 w 124"/>
                <a:gd name="T3" fmla="*/ 220 h 110"/>
                <a:gd name="T4" fmla="*/ 14095 w 124"/>
                <a:gd name="T5" fmla="*/ 219 h 110"/>
                <a:gd name="T6" fmla="*/ 12522 w 124"/>
                <a:gd name="T7" fmla="*/ 214 h 110"/>
                <a:gd name="T8" fmla="*/ 10466 w 124"/>
                <a:gd name="T9" fmla="*/ 208 h 110"/>
                <a:gd name="T10" fmla="*/ 7997 w 124"/>
                <a:gd name="T11" fmla="*/ 202 h 110"/>
                <a:gd name="T12" fmla="*/ 5263 w 124"/>
                <a:gd name="T13" fmla="*/ 199 h 110"/>
                <a:gd name="T14" fmla="*/ 2988 w 124"/>
                <a:gd name="T15" fmla="*/ 200 h 110"/>
                <a:gd name="T16" fmla="*/ 1063 w 124"/>
                <a:gd name="T17" fmla="*/ 209 h 110"/>
                <a:gd name="T18" fmla="*/ 0 w 124"/>
                <a:gd name="T19" fmla="*/ 224 h 110"/>
                <a:gd name="T20" fmla="*/ 435 w 124"/>
                <a:gd name="T21" fmla="*/ 200 h 110"/>
                <a:gd name="T22" fmla="*/ 956 w 124"/>
                <a:gd name="T23" fmla="*/ 182 h 110"/>
                <a:gd name="T24" fmla="*/ 1929 w 124"/>
                <a:gd name="T25" fmla="*/ 167 h 110"/>
                <a:gd name="T26" fmla="*/ 2988 w 124"/>
                <a:gd name="T27" fmla="*/ 155 h 110"/>
                <a:gd name="T28" fmla="*/ 4238 w 124"/>
                <a:gd name="T29" fmla="*/ 146 h 110"/>
                <a:gd name="T30" fmla="*/ 5472 w 124"/>
                <a:gd name="T31" fmla="*/ 145 h 110"/>
                <a:gd name="T32" fmla="*/ 6862 w 124"/>
                <a:gd name="T33" fmla="*/ 145 h 110"/>
                <a:gd name="T34" fmla="*/ 8435 w 124"/>
                <a:gd name="T35" fmla="*/ 152 h 110"/>
                <a:gd name="T36" fmla="*/ 8547 w 124"/>
                <a:gd name="T37" fmla="*/ 145 h 110"/>
                <a:gd name="T38" fmla="*/ 8206 w 124"/>
                <a:gd name="T39" fmla="*/ 116 h 110"/>
                <a:gd name="T40" fmla="*/ 7829 w 124"/>
                <a:gd name="T41" fmla="*/ 77 h 110"/>
                <a:gd name="T42" fmla="*/ 7687 w 124"/>
                <a:gd name="T43" fmla="*/ 61 h 110"/>
                <a:gd name="T44" fmla="*/ 7370 w 124"/>
                <a:gd name="T45" fmla="*/ 61 h 110"/>
                <a:gd name="T46" fmla="*/ 7088 w 124"/>
                <a:gd name="T47" fmla="*/ 58 h 110"/>
                <a:gd name="T48" fmla="*/ 6862 w 124"/>
                <a:gd name="T49" fmla="*/ 51 h 110"/>
                <a:gd name="T50" fmla="*/ 6737 w 124"/>
                <a:gd name="T51" fmla="*/ 45 h 110"/>
                <a:gd name="T52" fmla="*/ 6737 w 124"/>
                <a:gd name="T53" fmla="*/ 37 h 110"/>
                <a:gd name="T54" fmla="*/ 6862 w 124"/>
                <a:gd name="T55" fmla="*/ 30 h 110"/>
                <a:gd name="T56" fmla="*/ 7771 w 124"/>
                <a:gd name="T57" fmla="*/ 8 h 110"/>
                <a:gd name="T58" fmla="*/ 907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8" name="Freeform 40"/>
            <p:cNvSpPr>
              <a:spLocks/>
            </p:cNvSpPr>
            <p:nvPr/>
          </p:nvSpPr>
          <p:spPr bwMode="ltGray">
            <a:xfrm rot="1584153">
              <a:off x="574" y="286"/>
              <a:ext cx="147" cy="160"/>
            </a:xfrm>
            <a:custGeom>
              <a:avLst/>
              <a:gdLst>
                <a:gd name="T0" fmla="*/ 0 w 109"/>
                <a:gd name="T1" fmla="*/ 0 h 156"/>
                <a:gd name="T2" fmla="*/ 589 w 109"/>
                <a:gd name="T3" fmla="*/ 1 h 156"/>
                <a:gd name="T4" fmla="*/ 2098 w 109"/>
                <a:gd name="T5" fmla="*/ 5 h 156"/>
                <a:gd name="T6" fmla="*/ 4391 w 109"/>
                <a:gd name="T7" fmla="*/ 12 h 156"/>
                <a:gd name="T8" fmla="*/ 6939 w 109"/>
                <a:gd name="T9" fmla="*/ 40 h 156"/>
                <a:gd name="T10" fmla="*/ 9358 w 109"/>
                <a:gd name="T11" fmla="*/ 61 h 156"/>
                <a:gd name="T12" fmla="*/ 11481 w 109"/>
                <a:gd name="T13" fmla="*/ 105 h 156"/>
                <a:gd name="T14" fmla="*/ 12776 w 109"/>
                <a:gd name="T15" fmla="*/ 162 h 156"/>
                <a:gd name="T16" fmla="*/ 13030 w 109"/>
                <a:gd name="T17" fmla="*/ 234 h 156"/>
                <a:gd name="T18" fmla="*/ 12620 w 109"/>
                <a:gd name="T19" fmla="*/ 234 h 156"/>
                <a:gd name="T20" fmla="*/ 11926 w 109"/>
                <a:gd name="T21" fmla="*/ 234 h 156"/>
                <a:gd name="T22" fmla="*/ 11118 w 109"/>
                <a:gd name="T23" fmla="*/ 234 h 156"/>
                <a:gd name="T24" fmla="*/ 10387 w 109"/>
                <a:gd name="T25" fmla="*/ 230 h 156"/>
                <a:gd name="T26" fmla="*/ 9662 w 109"/>
                <a:gd name="T27" fmla="*/ 229 h 156"/>
                <a:gd name="T28" fmla="*/ 8852 w 109"/>
                <a:gd name="T29" fmla="*/ 224 h 156"/>
                <a:gd name="T30" fmla="*/ 7883 w 109"/>
                <a:gd name="T31" fmla="*/ 217 h 156"/>
                <a:gd name="T32" fmla="*/ 6939 w 109"/>
                <a:gd name="T33" fmla="*/ 209 h 156"/>
                <a:gd name="T34" fmla="*/ 6312 w 109"/>
                <a:gd name="T35" fmla="*/ 188 h 156"/>
                <a:gd name="T36" fmla="*/ 6312 w 109"/>
                <a:gd name="T37" fmla="*/ 166 h 156"/>
                <a:gd name="T38" fmla="*/ 6746 w 109"/>
                <a:gd name="T39" fmla="*/ 145 h 156"/>
                <a:gd name="T40" fmla="*/ 7146 w 109"/>
                <a:gd name="T41" fmla="*/ 119 h 156"/>
                <a:gd name="T42" fmla="*/ 6746 w 109"/>
                <a:gd name="T43" fmla="*/ 94 h 156"/>
                <a:gd name="T44" fmla="*/ 5786 w 109"/>
                <a:gd name="T45" fmla="*/ 59 h 156"/>
                <a:gd name="T46" fmla="*/ 3765 w 109"/>
                <a:gd name="T47" fmla="*/ 39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49" name="Freeform 41"/>
            <p:cNvSpPr>
              <a:spLocks/>
            </p:cNvSpPr>
            <p:nvPr/>
          </p:nvSpPr>
          <p:spPr bwMode="ltGray">
            <a:xfrm rot="1584153">
              <a:off x="236" y="721"/>
              <a:ext cx="62" cy="97"/>
            </a:xfrm>
            <a:custGeom>
              <a:avLst/>
              <a:gdLst>
                <a:gd name="T0" fmla="*/ 3746 w 46"/>
                <a:gd name="T1" fmla="*/ 0 h 94"/>
                <a:gd name="T2" fmla="*/ 2375 w 46"/>
                <a:gd name="T3" fmla="*/ 61 h 94"/>
                <a:gd name="T4" fmla="*/ 1762 w 46"/>
                <a:gd name="T5" fmla="*/ 101 h 94"/>
                <a:gd name="T6" fmla="*/ 1307 w 46"/>
                <a:gd name="T7" fmla="*/ 132 h 94"/>
                <a:gd name="T8" fmla="*/ 0 w 46"/>
                <a:gd name="T9" fmla="*/ 154 h 94"/>
                <a:gd name="T10" fmla="*/ 1435 w 46"/>
                <a:gd name="T11" fmla="*/ 144 h 94"/>
                <a:gd name="T12" fmla="*/ 2779 w 46"/>
                <a:gd name="T13" fmla="*/ 134 h 94"/>
                <a:gd name="T14" fmla="*/ 3764 w 46"/>
                <a:gd name="T15" fmla="*/ 112 h 94"/>
                <a:gd name="T16" fmla="*/ 4736 w 46"/>
                <a:gd name="T17" fmla="*/ 94 h 94"/>
                <a:gd name="T18" fmla="*/ 5391 w 46"/>
                <a:gd name="T19" fmla="*/ 73 h 94"/>
                <a:gd name="T20" fmla="*/ 5457 w 46"/>
                <a:gd name="T21" fmla="*/ 46 h 94"/>
                <a:gd name="T22" fmla="*/ 5049 w 46"/>
                <a:gd name="T23" fmla="*/ 15 h 94"/>
                <a:gd name="T24" fmla="*/ 37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0" name="Freeform 42"/>
            <p:cNvSpPr>
              <a:spLocks/>
            </p:cNvSpPr>
            <p:nvPr/>
          </p:nvSpPr>
          <p:spPr bwMode="ltGray">
            <a:xfrm rot="1584153">
              <a:off x="585" y="466"/>
              <a:ext cx="72" cy="41"/>
            </a:xfrm>
            <a:custGeom>
              <a:avLst/>
              <a:gdLst>
                <a:gd name="T0" fmla="*/ 0 w 54"/>
                <a:gd name="T1" fmla="*/ 0 h 40"/>
                <a:gd name="T2" fmla="*/ 1 w 54"/>
                <a:gd name="T3" fmla="*/ 1 h 40"/>
                <a:gd name="T4" fmla="*/ 635 w 54"/>
                <a:gd name="T5" fmla="*/ 3 h 40"/>
                <a:gd name="T6" fmla="*/ 1287 w 54"/>
                <a:gd name="T7" fmla="*/ 8 h 40"/>
                <a:gd name="T8" fmla="*/ 2069 w 54"/>
                <a:gd name="T9" fmla="*/ 12 h 40"/>
                <a:gd name="T10" fmla="*/ 2917 w 54"/>
                <a:gd name="T11" fmla="*/ 15 h 40"/>
                <a:gd name="T12" fmla="*/ 3828 w 54"/>
                <a:gd name="T13" fmla="*/ 17 h 40"/>
                <a:gd name="T14" fmla="*/ 4549 w 54"/>
                <a:gd name="T15" fmla="*/ 18 h 40"/>
                <a:gd name="T16" fmla="*/ 5396 w 54"/>
                <a:gd name="T17" fmla="*/ 16 h 40"/>
                <a:gd name="T18" fmla="*/ 5327 w 54"/>
                <a:gd name="T19" fmla="*/ 41 h 40"/>
                <a:gd name="T20" fmla="*/ 5028 w 54"/>
                <a:gd name="T21" fmla="*/ 49 h 40"/>
                <a:gd name="T22" fmla="*/ 4428 w 54"/>
                <a:gd name="T23" fmla="*/ 54 h 40"/>
                <a:gd name="T24" fmla="*/ 3679 w 54"/>
                <a:gd name="T25" fmla="*/ 56 h 40"/>
                <a:gd name="T26" fmla="*/ 2759 w 54"/>
                <a:gd name="T27" fmla="*/ 55 h 40"/>
                <a:gd name="T28" fmla="*/ 1868 w 54"/>
                <a:gd name="T29" fmla="*/ 48 h 40"/>
                <a:gd name="T30" fmla="*/ 965 w 54"/>
                <a:gd name="T31" fmla="*/ 36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1" name="Freeform 43"/>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sp>
          <p:nvSpPr>
            <p:cNvPr id="1052" name="Freeform 44"/>
            <p:cNvSpPr>
              <a:spLocks/>
            </p:cNvSpPr>
            <p:nvPr/>
          </p:nvSpPr>
          <p:spPr bwMode="ltGray">
            <a:xfrm rot="1584153">
              <a:off x="56" y="84"/>
              <a:ext cx="804" cy="686"/>
            </a:xfrm>
            <a:custGeom>
              <a:avLst/>
              <a:gdLst>
                <a:gd name="T0" fmla="*/ 1955 w 596"/>
                <a:gd name="T1" fmla="*/ 592 h 666"/>
                <a:gd name="T2" fmla="*/ 724 w 596"/>
                <a:gd name="T3" fmla="*/ 549 h 666"/>
                <a:gd name="T4" fmla="*/ 0 w 596"/>
                <a:gd name="T5" fmla="*/ 464 h 666"/>
                <a:gd name="T6" fmla="*/ 437 w 596"/>
                <a:gd name="T7" fmla="*/ 357 h 666"/>
                <a:gd name="T8" fmla="*/ 3045 w 596"/>
                <a:gd name="T9" fmla="*/ 243 h 666"/>
                <a:gd name="T10" fmla="*/ 8273 w 596"/>
                <a:gd name="T11" fmla="*/ 137 h 666"/>
                <a:gd name="T12" fmla="*/ 17098 w 596"/>
                <a:gd name="T13" fmla="*/ 47 h 666"/>
                <a:gd name="T14" fmla="*/ 29671 w 596"/>
                <a:gd name="T15" fmla="*/ 2 h 666"/>
                <a:gd name="T16" fmla="*/ 45755 w 596"/>
                <a:gd name="T17" fmla="*/ 9 h 666"/>
                <a:gd name="T18" fmla="*/ 58208 w 596"/>
                <a:gd name="T19" fmla="*/ 108 h 666"/>
                <a:gd name="T20" fmla="*/ 66625 w 596"/>
                <a:gd name="T21" fmla="*/ 264 h 666"/>
                <a:gd name="T22" fmla="*/ 71045 w 596"/>
                <a:gd name="T23" fmla="*/ 458 h 666"/>
                <a:gd name="T24" fmla="*/ 71592 w 596"/>
                <a:gd name="T25" fmla="*/ 658 h 666"/>
                <a:gd name="T26" fmla="*/ 68126 w 596"/>
                <a:gd name="T27" fmla="*/ 843 h 666"/>
                <a:gd name="T28" fmla="*/ 60960 w 596"/>
                <a:gd name="T29" fmla="*/ 987 h 666"/>
                <a:gd name="T30" fmla="*/ 50152 w 596"/>
                <a:gd name="T31" fmla="*/ 1065 h 666"/>
                <a:gd name="T32" fmla="*/ 46798 w 596"/>
                <a:gd name="T33" fmla="*/ 1058 h 666"/>
                <a:gd name="T34" fmla="*/ 53071 w 596"/>
                <a:gd name="T35" fmla="*/ 992 h 666"/>
                <a:gd name="T36" fmla="*/ 57949 w 596"/>
                <a:gd name="T37" fmla="*/ 872 h 666"/>
                <a:gd name="T38" fmla="*/ 61305 w 596"/>
                <a:gd name="T39" fmla="*/ 728 h 666"/>
                <a:gd name="T40" fmla="*/ 62496 w 596"/>
                <a:gd name="T41" fmla="*/ 571 h 666"/>
                <a:gd name="T42" fmla="*/ 61776 w 596"/>
                <a:gd name="T43" fmla="*/ 414 h 666"/>
                <a:gd name="T44" fmla="*/ 58285 w 596"/>
                <a:gd name="T45" fmla="*/ 279 h 666"/>
                <a:gd name="T46" fmla="*/ 52067 w 596"/>
                <a:gd name="T47" fmla="*/ 180 h 666"/>
                <a:gd name="T48" fmla="*/ 41039 w 596"/>
                <a:gd name="T49" fmla="*/ 118 h 666"/>
                <a:gd name="T50" fmla="*/ 29598 w 596"/>
                <a:gd name="T51" fmla="*/ 97 h 666"/>
                <a:gd name="T52" fmla="*/ 20946 w 596"/>
                <a:gd name="T53" fmla="*/ 112 h 666"/>
                <a:gd name="T54" fmla="*/ 14576 w 596"/>
                <a:gd name="T55" fmla="*/ 161 h 666"/>
                <a:gd name="T56" fmla="*/ 10085 w 596"/>
                <a:gd name="T57" fmla="*/ 239 h 666"/>
                <a:gd name="T58" fmla="*/ 6864 w 596"/>
                <a:gd name="T59" fmla="*/ 331 h 666"/>
                <a:gd name="T60" fmla="*/ 4798 w 596"/>
                <a:gd name="T61" fmla="*/ 436 h 666"/>
                <a:gd name="T62" fmla="*/ 3370 w 596"/>
                <a:gd name="T63" fmla="*/ 54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1800" smtClean="0">
                <a:solidFill>
                  <a:srgbClr val="006699"/>
                </a:solidFill>
                <a:latin typeface="Times New Roman" panose="02020603050405020304" pitchFamily="18" charset="0"/>
              </a:endParaRPr>
            </a:p>
          </p:txBody>
        </p:sp>
      </p:grpSp>
      <p:sp>
        <p:nvSpPr>
          <p:cNvPr id="20525" name="Rectangle 45"/>
          <p:cNvSpPr>
            <a:spLocks noGrp="1" noChangeArrowheads="1"/>
          </p:cNvSpPr>
          <p:nvPr>
            <p:ph type="title"/>
          </p:nvPr>
        </p:nvSpPr>
        <p:spPr bwMode="auto">
          <a:xfrm>
            <a:off x="590552" y="103188"/>
            <a:ext cx="10991849"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46"/>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7" name="Rectangle 47"/>
          <p:cNvSpPr>
            <a:spLocks noGrp="1" noChangeArrowheads="1"/>
          </p:cNvSpPr>
          <p:nvPr>
            <p:ph type="dt" sz="half" idx="2"/>
          </p:nvPr>
        </p:nvSpPr>
        <p:spPr bwMode="auto">
          <a:xfrm>
            <a:off x="609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Verdana" pitchFamily="34" charset="0"/>
              </a:defRPr>
            </a:lvl1pPr>
          </a:lstStyle>
          <a:p>
            <a:pPr defTabSz="914400" fontAlgn="base">
              <a:spcBef>
                <a:spcPct val="0"/>
              </a:spcBef>
              <a:spcAft>
                <a:spcPct val="0"/>
              </a:spcAft>
              <a:defRPr/>
            </a:pPr>
            <a:endParaRPr lang="en-US">
              <a:solidFill>
                <a:srgbClr val="006699"/>
              </a:solidFill>
            </a:endParaRPr>
          </a:p>
        </p:txBody>
      </p:sp>
      <p:sp>
        <p:nvSpPr>
          <p:cNvPr id="20528" name="Rectangle 4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Verdana" pitchFamily="34" charset="0"/>
              </a:defRPr>
            </a:lvl1pPr>
          </a:lstStyle>
          <a:p>
            <a:pPr defTabSz="914400" fontAlgn="base">
              <a:spcBef>
                <a:spcPct val="0"/>
              </a:spcBef>
              <a:spcAft>
                <a:spcPct val="0"/>
              </a:spcAft>
              <a:defRPr/>
            </a:pPr>
            <a:endParaRPr lang="en-US">
              <a:solidFill>
                <a:srgbClr val="006699"/>
              </a:solidFill>
            </a:endParaRPr>
          </a:p>
        </p:txBody>
      </p:sp>
      <p:sp>
        <p:nvSpPr>
          <p:cNvPr id="20529" name="Rectangle 49"/>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atin typeface="Verdana" panose="020B0604030504040204" pitchFamily="34" charset="0"/>
              </a:defRPr>
            </a:lvl1pPr>
          </a:lstStyle>
          <a:p>
            <a:pPr defTabSz="914400" fontAlgn="base">
              <a:spcBef>
                <a:spcPct val="0"/>
              </a:spcBef>
              <a:spcAft>
                <a:spcPct val="0"/>
              </a:spcAft>
              <a:defRPr/>
            </a:pPr>
            <a:fld id="{521E6A15-51D5-45F9-90B5-AF4347AC70C9}" type="slidenum">
              <a:rPr lang="en-US" altLang="en-US" smtClean="0">
                <a:solidFill>
                  <a:srgbClr val="006699"/>
                </a:solidFill>
              </a:rPr>
              <a:pPr defTabSz="914400" fontAlgn="base">
                <a:spcBef>
                  <a:spcPct val="0"/>
                </a:spcBef>
                <a:spcAft>
                  <a:spcPct val="0"/>
                </a:spcAft>
                <a:defRPr/>
              </a:pPr>
              <a:t>‹#›</a:t>
            </a:fld>
            <a:endParaRPr lang="en-US" altLang="en-US">
              <a:solidFill>
                <a:srgbClr val="006699"/>
              </a:solidFill>
            </a:endParaRPr>
          </a:p>
        </p:txBody>
      </p:sp>
    </p:spTree>
    <p:extLst>
      <p:ext uri="{BB962C8B-B14F-4D97-AF65-F5344CB8AC3E}">
        <p14:creationId xmlns:p14="http://schemas.microsoft.com/office/powerpoint/2010/main" val="14489070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plus/>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nVogueH"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xmlns=""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xmlns=""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6">
                      <a:lumMod val="75000"/>
                    </a:schemeClr>
                  </a:solidFill>
                </a:ln>
                <a:latin typeface="inpin heiti" charset="-122"/>
                <a:ea typeface="inpin heiti" charset="-122"/>
              </a:endParaRPr>
            </a:p>
          </p:txBody>
        </p:sp>
      </p:grpSp>
      <p:pic>
        <p:nvPicPr>
          <p:cNvPr id="8" name="图片 7">
            <a:extLst>
              <a:ext uri="{FF2B5EF4-FFF2-40B4-BE49-F238E27FC236}">
                <a16:creationId xmlns:a16="http://schemas.microsoft.com/office/drawing/2014/main" xmlns=""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sp>
        <p:nvSpPr>
          <p:cNvPr id="13" name="矩形: 圆角 12">
            <a:extLst>
              <a:ext uri="{FF2B5EF4-FFF2-40B4-BE49-F238E27FC236}">
                <a16:creationId xmlns:a16="http://schemas.microsoft.com/office/drawing/2014/main" xmlns="" id="{CEE1C666-20C7-446E-8AC2-A57590AB36B4}"/>
              </a:ext>
            </a:extLst>
          </p:cNvPr>
          <p:cNvSpPr/>
          <p:nvPr/>
        </p:nvSpPr>
        <p:spPr>
          <a:xfrm>
            <a:off x="320512" y="395926"/>
            <a:ext cx="11670383" cy="1398098"/>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CHÀO MỪNG CÁC EM HỌC SINH </a:t>
            </a:r>
          </a:p>
          <a:p>
            <a:pPr algn="ctr"/>
            <a:r>
              <a:rPr lang="en-US" sz="4400" b="1" dirty="0" smtClean="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ĐẾN VỚI TIẾT TẬP ĐỌC</a:t>
            </a:r>
            <a:endParaRPr lang="en-US" sz="4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Tree>
    <p:extLst>
      <p:ext uri="{BB962C8B-B14F-4D97-AF65-F5344CB8AC3E}">
        <p14:creationId xmlns:p14="http://schemas.microsoft.com/office/powerpoint/2010/main" val="2748372048"/>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742" y="18548"/>
            <a:ext cx="11930744" cy="5878532"/>
          </a:xfrm>
          <a:prstGeom prst="rect">
            <a:avLst/>
          </a:prstGeom>
        </p:spPr>
        <p:txBody>
          <a:bodyPr wrap="square">
            <a:spAutoFit/>
          </a:bodyPr>
          <a:lstStyle/>
          <a:p>
            <a:pPr algn="ctr"/>
            <a:r>
              <a:rPr lang="vi-VN" sz="2400" dirty="0">
                <a:solidFill>
                  <a:srgbClr val="000000"/>
                </a:solidFill>
                <a:cs typeface="Arial" panose="020B0604020202020204" pitchFamily="34" charset="0"/>
              </a:rPr>
              <a:t>      </a:t>
            </a:r>
            <a:r>
              <a:rPr lang="vi-VN" sz="2400" dirty="0">
                <a:solidFill>
                  <a:srgbClr val="000000"/>
                </a:solidFill>
              </a:rPr>
              <a:t> </a:t>
            </a:r>
            <a:r>
              <a:rPr lang="vi-VN" sz="2200" dirty="0">
                <a:solidFill>
                  <a:srgbClr val="000000"/>
                </a:solidFill>
              </a:rPr>
              <a:t> </a:t>
            </a:r>
            <a:r>
              <a:rPr lang="vi-VN" sz="2200" b="1" dirty="0">
                <a:solidFill>
                  <a:srgbClr val="FF0000"/>
                </a:solidFill>
              </a:rPr>
              <a:t>Bốn anh </a:t>
            </a:r>
            <a:r>
              <a:rPr lang="vi-VN" sz="2200" b="1" dirty="0" smtClean="0">
                <a:solidFill>
                  <a:srgbClr val="FF0000"/>
                </a:solidFill>
              </a:rPr>
              <a:t>tài</a:t>
            </a:r>
            <a:r>
              <a:rPr lang="en-US" sz="2200" dirty="0">
                <a:solidFill>
                  <a:srgbClr val="FF0000"/>
                </a:solidFill>
              </a:rPr>
              <a:t> </a:t>
            </a:r>
            <a:r>
              <a:rPr lang="vi-VN" sz="2200" dirty="0" smtClean="0">
                <a:solidFill>
                  <a:srgbClr val="FF0000"/>
                </a:solidFill>
              </a:rPr>
              <a:t>(tiếp </a:t>
            </a:r>
            <a:r>
              <a:rPr lang="vi-VN" sz="2200" dirty="0">
                <a:solidFill>
                  <a:srgbClr val="FF0000"/>
                </a:solidFill>
              </a:rPr>
              <a:t>theo)</a:t>
            </a:r>
          </a:p>
          <a:p>
            <a:r>
              <a:rPr lang="vi-VN" sz="2200" dirty="0">
                <a:solidFill>
                  <a:srgbClr val="000000"/>
                </a:solidFill>
              </a:rPr>
              <a:t>   </a:t>
            </a:r>
            <a:r>
              <a:rPr lang="en-US" sz="2200" dirty="0" smtClean="0">
                <a:solidFill>
                  <a:srgbClr val="000000"/>
                </a:solidFill>
              </a:rPr>
              <a:t>     </a:t>
            </a:r>
            <a:r>
              <a:rPr lang="vi-VN" sz="2200" dirty="0" smtClean="0">
                <a:solidFill>
                  <a:srgbClr val="000000"/>
                </a:solidFill>
              </a:rPr>
              <a:t>Bốn </a:t>
            </a:r>
            <a:r>
              <a:rPr lang="vi-VN" sz="2200" dirty="0">
                <a:solidFill>
                  <a:srgbClr val="000000"/>
                </a:solidFill>
              </a:rPr>
              <a:t>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r>
              <a:rPr lang="en-US" sz="2200" dirty="0" smtClean="0">
                <a:solidFill>
                  <a:srgbClr val="000000"/>
                </a:solidFill>
              </a:rPr>
              <a:t>       </a:t>
            </a:r>
            <a:r>
              <a:rPr lang="vi-VN" sz="2200" dirty="0" smtClean="0">
                <a:solidFill>
                  <a:srgbClr val="000000"/>
                </a:solidFill>
              </a:rPr>
              <a:t>- </a:t>
            </a:r>
            <a:r>
              <a:rPr lang="vi-VN" sz="2200" dirty="0">
                <a:solidFill>
                  <a:srgbClr val="000000"/>
                </a:solidFill>
              </a:rPr>
              <a:t>Bà đừng sợ, anh em chúng cháu đến đây để bắt yêu tinh đấy.</a:t>
            </a:r>
          </a:p>
          <a:p>
            <a:r>
              <a:rPr lang="vi-VN" sz="2200" dirty="0">
                <a:solidFill>
                  <a:srgbClr val="000000"/>
                </a:solidFill>
              </a:rPr>
              <a:t>   </a:t>
            </a:r>
            <a:r>
              <a:rPr lang="en-US" sz="2200" dirty="0" smtClean="0">
                <a:solidFill>
                  <a:srgbClr val="000000"/>
                </a:solidFill>
              </a:rPr>
              <a:t>    </a:t>
            </a:r>
            <a:r>
              <a:rPr lang="vi-VN" sz="2200" dirty="0" smtClean="0">
                <a:solidFill>
                  <a:srgbClr val="000000"/>
                </a:solidFill>
              </a:rPr>
              <a:t>Cẩu </a:t>
            </a:r>
            <a:r>
              <a:rPr lang="vi-VN" sz="2200" dirty="0">
                <a:solidFill>
                  <a:srgbClr val="000000"/>
                </a:solidFill>
              </a:rPr>
              <a:t>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r>
              <a:rPr lang="vi-VN" sz="2200" dirty="0" smtClean="0">
                <a:solidFill>
                  <a:srgbClr val="000000"/>
                </a:solidFill>
              </a:rPr>
              <a:t>.</a:t>
            </a:r>
            <a:r>
              <a:rPr lang="en-US" sz="2200" dirty="0">
                <a:solidFill>
                  <a:srgbClr val="000000"/>
                </a:solidFill>
              </a:rPr>
              <a:t>  </a:t>
            </a:r>
            <a:endParaRPr lang="en-US" sz="2200" dirty="0" smtClean="0">
              <a:solidFill>
                <a:srgbClr val="000000"/>
              </a:solidFill>
            </a:endParaRPr>
          </a:p>
          <a:p>
            <a:r>
              <a:rPr lang="en-US" sz="2200" dirty="0">
                <a:solidFill>
                  <a:srgbClr val="000000"/>
                </a:solidFill>
              </a:rPr>
              <a:t>  </a:t>
            </a:r>
            <a:r>
              <a:rPr lang="en-US" sz="2200" dirty="0" smtClean="0">
                <a:solidFill>
                  <a:srgbClr val="000000"/>
                </a:solidFill>
              </a:rPr>
              <a:t>     Từ </a:t>
            </a:r>
            <a:r>
              <a:rPr lang="en-US" sz="2200" dirty="0" err="1">
                <a:solidFill>
                  <a:srgbClr val="000000"/>
                </a:solidFill>
              </a:rPr>
              <a:t>đấy</a:t>
            </a:r>
            <a:r>
              <a:rPr lang="en-US" sz="2200" dirty="0">
                <a:solidFill>
                  <a:srgbClr val="000000"/>
                </a:solidFill>
              </a:rPr>
              <a:t>, </a:t>
            </a:r>
            <a:r>
              <a:rPr lang="en-US" sz="2200" dirty="0" err="1">
                <a:solidFill>
                  <a:srgbClr val="000000"/>
                </a:solidFill>
              </a:rPr>
              <a:t>bản</a:t>
            </a:r>
            <a:r>
              <a:rPr lang="en-US" sz="2200" dirty="0">
                <a:solidFill>
                  <a:srgbClr val="000000"/>
                </a:solidFill>
              </a:rPr>
              <a:t> </a:t>
            </a:r>
            <a:r>
              <a:rPr lang="en-US" sz="2200" dirty="0" err="1">
                <a:solidFill>
                  <a:srgbClr val="000000"/>
                </a:solidFill>
              </a:rPr>
              <a:t>làng</a:t>
            </a:r>
            <a:r>
              <a:rPr lang="en-US" sz="2200" dirty="0">
                <a:solidFill>
                  <a:srgbClr val="000000"/>
                </a:solidFill>
              </a:rPr>
              <a:t> </a:t>
            </a:r>
            <a:r>
              <a:rPr lang="en-US" sz="2200" dirty="0" err="1">
                <a:solidFill>
                  <a:srgbClr val="000000"/>
                </a:solidFill>
              </a:rPr>
              <a:t>lại</a:t>
            </a:r>
            <a:r>
              <a:rPr lang="en-US" sz="2200" dirty="0">
                <a:solidFill>
                  <a:srgbClr val="000000"/>
                </a:solidFill>
              </a:rPr>
              <a:t> </a:t>
            </a:r>
            <a:r>
              <a:rPr lang="en-US" sz="2200" dirty="0" err="1">
                <a:solidFill>
                  <a:srgbClr val="000000"/>
                </a:solidFill>
              </a:rPr>
              <a:t>đông</a:t>
            </a:r>
            <a:r>
              <a:rPr lang="en-US" sz="2200" dirty="0">
                <a:solidFill>
                  <a:srgbClr val="000000"/>
                </a:solidFill>
              </a:rPr>
              <a:t> </a:t>
            </a:r>
            <a:r>
              <a:rPr lang="en-US" sz="2200" dirty="0" err="1">
                <a:solidFill>
                  <a:srgbClr val="000000"/>
                </a:solidFill>
              </a:rPr>
              <a:t>vui</a:t>
            </a:r>
            <a:r>
              <a:rPr lang="en-US" sz="2200" dirty="0">
                <a:solidFill>
                  <a:srgbClr val="000000"/>
                </a:solidFill>
              </a:rPr>
              <a:t>.</a:t>
            </a:r>
          </a:p>
          <a:p>
            <a:r>
              <a:rPr lang="en-US" sz="2200" dirty="0" smtClean="0">
                <a:solidFill>
                  <a:srgbClr val="000000"/>
                </a:solidFill>
              </a:rPr>
              <a:t>                                                                                      TRUYỆN </a:t>
            </a:r>
            <a:r>
              <a:rPr lang="en-US" sz="2200" dirty="0">
                <a:solidFill>
                  <a:srgbClr val="000000"/>
                </a:solidFill>
              </a:rPr>
              <a:t>CỔ DÂN TỘC </a:t>
            </a:r>
            <a:r>
              <a:rPr lang="en-US" sz="2200" dirty="0" smtClean="0">
                <a:solidFill>
                  <a:srgbClr val="000000"/>
                </a:solidFill>
              </a:rPr>
              <a:t>TÀY</a:t>
            </a:r>
            <a:endParaRPr lang="en-US" sz="2200" dirty="0">
              <a:solidFill>
                <a:srgbClr val="000000"/>
              </a:solidFill>
            </a:endParaRPr>
          </a:p>
        </p:txBody>
      </p:sp>
      <p:sp>
        <p:nvSpPr>
          <p:cNvPr id="4" name="Oval 3">
            <a:extLst>
              <a:ext uri="{FF2B5EF4-FFF2-40B4-BE49-F238E27FC236}"/>
            </a:extLst>
          </p:cNvPr>
          <p:cNvSpPr/>
          <p:nvPr/>
        </p:nvSpPr>
        <p:spPr>
          <a:xfrm>
            <a:off x="370115" y="489856"/>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1</a:t>
            </a:r>
          </a:p>
        </p:txBody>
      </p:sp>
      <p:sp>
        <p:nvSpPr>
          <p:cNvPr id="7" name="Oval 6">
            <a:extLst>
              <a:ext uri="{FF2B5EF4-FFF2-40B4-BE49-F238E27FC236}"/>
            </a:extLst>
          </p:cNvPr>
          <p:cNvSpPr/>
          <p:nvPr/>
        </p:nvSpPr>
        <p:spPr>
          <a:xfrm>
            <a:off x="228601" y="2444249"/>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2</a:t>
            </a:r>
          </a:p>
        </p:txBody>
      </p:sp>
      <p:cxnSp>
        <p:nvCxnSpPr>
          <p:cNvPr id="6" name="Straight Connector 5"/>
          <p:cNvCxnSpPr/>
          <p:nvPr/>
        </p:nvCxnSpPr>
        <p:spPr>
          <a:xfrm flipH="1">
            <a:off x="6052457" y="2084209"/>
            <a:ext cx="144016" cy="360040"/>
          </a:xfrm>
          <a:prstGeom prst="line">
            <a:avLst/>
          </a:prstGeom>
          <a:noFill/>
          <a:ln w="57150" cap="flat" cmpd="sng" algn="ctr">
            <a:solidFill>
              <a:srgbClr val="FF0000"/>
            </a:solidFill>
            <a:prstDash val="solid"/>
          </a:ln>
          <a:effectLst>
            <a:outerShdw blurRad="40000" dist="20000" dir="5400000" rotWithShape="0">
              <a:srgbClr val="000000">
                <a:alpha val="38000"/>
              </a:srgbClr>
            </a:outerShdw>
          </a:effectLst>
        </p:spPr>
      </p:cxnSp>
      <p:sp>
        <p:nvSpPr>
          <p:cNvPr id="2" name="TextBox 1"/>
          <p:cNvSpPr txBox="1"/>
          <p:nvPr/>
        </p:nvSpPr>
        <p:spPr>
          <a:xfrm>
            <a:off x="228601" y="6015825"/>
            <a:ext cx="4851008" cy="553998"/>
          </a:xfrm>
          <a:prstGeom prst="rect">
            <a:avLst/>
          </a:prstGeom>
          <a:noFill/>
        </p:spPr>
        <p:txBody>
          <a:bodyPr wrap="none" rtlCol="0">
            <a:spAutoFit/>
          </a:bodyPr>
          <a:lstStyle/>
          <a:p>
            <a:r>
              <a:rPr lang="en-US" sz="3000" b="1" dirty="0" smtClean="0">
                <a:solidFill>
                  <a:srgbClr val="FF0000"/>
                </a:solidFill>
              </a:rPr>
              <a:t>Con </a:t>
            </a:r>
            <a:r>
              <a:rPr lang="en-US" sz="3000" b="1" dirty="0" err="1" smtClean="0">
                <a:solidFill>
                  <a:srgbClr val="FF0000"/>
                </a:solidFill>
              </a:rPr>
              <a:t>hiểu</a:t>
            </a:r>
            <a:r>
              <a:rPr lang="en-US" sz="3000" b="1" dirty="0" smtClean="0">
                <a:solidFill>
                  <a:srgbClr val="FF0000"/>
                </a:solidFill>
              </a:rPr>
              <a:t> </a:t>
            </a:r>
            <a:r>
              <a:rPr lang="en-US" sz="3000" b="1" dirty="0" err="1" smtClean="0">
                <a:solidFill>
                  <a:srgbClr val="FF0000"/>
                </a:solidFill>
              </a:rPr>
              <a:t>vắng</a:t>
            </a:r>
            <a:r>
              <a:rPr lang="en-US" sz="3000" b="1" dirty="0" smtClean="0">
                <a:solidFill>
                  <a:srgbClr val="FF0000"/>
                </a:solidFill>
              </a:rPr>
              <a:t> </a:t>
            </a:r>
            <a:r>
              <a:rPr lang="en-US" sz="3000" b="1" dirty="0" err="1" smtClean="0">
                <a:solidFill>
                  <a:srgbClr val="FF0000"/>
                </a:solidFill>
              </a:rPr>
              <a:t>teo</a:t>
            </a:r>
            <a:r>
              <a:rPr lang="en-US" sz="3000" b="1" dirty="0" smtClean="0">
                <a:solidFill>
                  <a:srgbClr val="FF0000"/>
                </a:solidFill>
              </a:rPr>
              <a:t> là </a:t>
            </a:r>
            <a:r>
              <a:rPr lang="en-US" sz="3000" b="1" dirty="0" err="1" smtClean="0">
                <a:solidFill>
                  <a:srgbClr val="FF0000"/>
                </a:solidFill>
              </a:rPr>
              <a:t>gì</a:t>
            </a:r>
            <a:r>
              <a:rPr lang="en-US" sz="3000" b="1" dirty="0" smtClean="0">
                <a:solidFill>
                  <a:srgbClr val="FF0000"/>
                </a:solidFill>
              </a:rPr>
              <a:t> ? </a:t>
            </a:r>
            <a:endParaRPr lang="en-US" sz="3000" b="1" dirty="0">
              <a:solidFill>
                <a:srgbClr val="FF0000"/>
              </a:solidFill>
            </a:endParaRPr>
          </a:p>
        </p:txBody>
      </p:sp>
      <p:sp>
        <p:nvSpPr>
          <p:cNvPr id="3" name="Right Arrow 2"/>
          <p:cNvSpPr/>
          <p:nvPr/>
        </p:nvSpPr>
        <p:spPr bwMode="auto">
          <a:xfrm>
            <a:off x="5174147" y="6135515"/>
            <a:ext cx="391886" cy="33745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TextBox 7"/>
          <p:cNvSpPr txBox="1"/>
          <p:nvPr/>
        </p:nvSpPr>
        <p:spPr>
          <a:xfrm>
            <a:off x="5856514" y="6027244"/>
            <a:ext cx="5463355" cy="553998"/>
          </a:xfrm>
          <a:prstGeom prst="rect">
            <a:avLst/>
          </a:prstGeom>
          <a:noFill/>
        </p:spPr>
        <p:txBody>
          <a:bodyPr wrap="none" rtlCol="0">
            <a:spAutoFit/>
          </a:bodyPr>
          <a:lstStyle/>
          <a:p>
            <a:r>
              <a:rPr lang="en-US" sz="3000" b="1" dirty="0" err="1" smtClean="0">
                <a:solidFill>
                  <a:srgbClr val="0070C0"/>
                </a:solidFill>
              </a:rPr>
              <a:t>Rất</a:t>
            </a:r>
            <a:r>
              <a:rPr lang="en-US" sz="3000" b="1" dirty="0" smtClean="0">
                <a:solidFill>
                  <a:srgbClr val="0070C0"/>
                </a:solidFill>
              </a:rPr>
              <a:t> </a:t>
            </a:r>
            <a:r>
              <a:rPr lang="en-US" sz="3000" b="1" dirty="0" err="1" smtClean="0">
                <a:solidFill>
                  <a:srgbClr val="0070C0"/>
                </a:solidFill>
              </a:rPr>
              <a:t>vắng</a:t>
            </a:r>
            <a:r>
              <a:rPr lang="en-US" sz="3000" b="1" dirty="0" smtClean="0">
                <a:solidFill>
                  <a:srgbClr val="0070C0"/>
                </a:solidFill>
              </a:rPr>
              <a:t>, </a:t>
            </a:r>
            <a:r>
              <a:rPr lang="en-US" sz="3000" b="1" dirty="0" err="1" smtClean="0">
                <a:solidFill>
                  <a:srgbClr val="0070C0"/>
                </a:solidFill>
              </a:rPr>
              <a:t>không</a:t>
            </a:r>
            <a:r>
              <a:rPr lang="en-US" sz="3000" b="1" dirty="0" smtClean="0">
                <a:solidFill>
                  <a:srgbClr val="0070C0"/>
                </a:solidFill>
              </a:rPr>
              <a:t> </a:t>
            </a:r>
            <a:r>
              <a:rPr lang="en-US" sz="3000" b="1" dirty="0" err="1" smtClean="0">
                <a:solidFill>
                  <a:srgbClr val="0070C0"/>
                </a:solidFill>
              </a:rPr>
              <a:t>có</a:t>
            </a:r>
            <a:r>
              <a:rPr lang="en-US" sz="3000" b="1" dirty="0" smtClean="0">
                <a:solidFill>
                  <a:srgbClr val="0070C0"/>
                </a:solidFill>
              </a:rPr>
              <a:t> người ở </a:t>
            </a:r>
            <a:endParaRPr lang="en-US" sz="3000" b="1" dirty="0">
              <a:solidFill>
                <a:srgbClr val="0070C0"/>
              </a:solidFill>
            </a:endParaRPr>
          </a:p>
        </p:txBody>
      </p:sp>
    </p:spTree>
    <p:extLst>
      <p:ext uri="{BB962C8B-B14F-4D97-AF65-F5344CB8AC3E}">
        <p14:creationId xmlns:p14="http://schemas.microsoft.com/office/powerpoint/2010/main" val="3814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randombar(horizontal)">
                                      <p:cBhvr>
                                        <p:cTn id="43" dur="500"/>
                                        <p:tgtEl>
                                          <p:spTgt spid="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937423"/>
          </a:xfrm>
          <a:prstGeom prst="rect">
            <a:avLst/>
          </a:prstGeom>
        </p:spPr>
      </p:pic>
      <p:sp>
        <p:nvSpPr>
          <p:cNvPr id="5" name="Text Box 11"/>
          <p:cNvSpPr txBox="1">
            <a:spLocks noChangeArrowheads="1"/>
          </p:cNvSpPr>
          <p:nvPr/>
        </p:nvSpPr>
        <p:spPr bwMode="auto">
          <a:xfrm>
            <a:off x="0" y="6156325"/>
            <a:ext cx="2971800" cy="701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altLang="en-US" sz="4000" b="1" kern="0" noProof="0" dirty="0" err="1" smtClean="0">
                <a:solidFill>
                  <a:srgbClr val="FF0000"/>
                </a:solidFill>
                <a:latin typeface="Times New Roman" panose="02020603050405020304" pitchFamily="18" charset="0"/>
              </a:rPr>
              <a:t>Q</a:t>
            </a:r>
            <a:r>
              <a:rPr kumimoji="0" lang="en-US" alt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rPr>
              <a:t>uả</a:t>
            </a:r>
            <a:r>
              <a:rPr kumimoji="0" lang="en-US" altLang="en-US" sz="40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rPr>
              <a:t>núc</a:t>
            </a:r>
            <a:r>
              <a:rPr kumimoji="0" lang="en-US" altLang="en-US" sz="4000" b="1" i="0" u="none" strike="noStrike" kern="0" cap="none" spc="0" normalizeH="0" baseline="0" noProof="0" dirty="0" smtClean="0">
                <a:ln>
                  <a:noFill/>
                </a:ln>
                <a:solidFill>
                  <a:srgbClr val="FF0000"/>
                </a:solidFill>
                <a:effectLst/>
                <a:uLnTx/>
                <a:uFillTx/>
                <a:latin typeface="Times New Roman" panose="02020603050405020304" pitchFamily="18" charset="0"/>
              </a:rPr>
              <a:t> </a:t>
            </a:r>
            <a:r>
              <a:rPr kumimoji="0" lang="en-US" altLang="en-US" sz="4000" b="1" i="0" u="none" strike="noStrike" kern="0" cap="none" spc="0" normalizeH="0" baseline="0" noProof="0" dirty="0" err="1" smtClean="0">
                <a:ln>
                  <a:noFill/>
                </a:ln>
                <a:solidFill>
                  <a:srgbClr val="FF0000"/>
                </a:solidFill>
                <a:effectLst/>
                <a:uLnTx/>
                <a:uFillTx/>
                <a:latin typeface="Times New Roman" panose="02020603050405020304" pitchFamily="18" charset="0"/>
              </a:rPr>
              <a:t>nác</a:t>
            </a:r>
            <a:endParaRPr kumimoji="0" lang="en-US" altLang="en-US" sz="4000" b="1" i="0" u="none" strike="noStrike" kern="0" cap="none" spc="0" normalizeH="0" baseline="0" noProof="0" dirty="0" smtClean="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12089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9" name="图片 8">
            <a:extLst>
              <a:ext uri="{FF2B5EF4-FFF2-40B4-BE49-F238E27FC236}">
                <a16:creationId xmlns:a16="http://schemas.microsoft.com/office/drawing/2014/main" xmlns="" id="{386A6767-884F-48DB-991C-BDFB581C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grpSp>
        <p:nvGrpSpPr>
          <p:cNvPr id="18" name="Group 17"/>
          <p:cNvGrpSpPr/>
          <p:nvPr/>
        </p:nvGrpSpPr>
        <p:grpSpPr>
          <a:xfrm>
            <a:off x="3000292" y="2289867"/>
            <a:ext cx="8041026" cy="2421433"/>
            <a:chOff x="2210564" y="1022929"/>
            <a:chExt cx="8041026" cy="2421433"/>
          </a:xfrm>
        </p:grpSpPr>
        <p:sp>
          <p:nvSpPr>
            <p:cNvPr id="17" name="矩形: 圆角 26">
              <a:extLst>
                <a:ext uri="{FF2B5EF4-FFF2-40B4-BE49-F238E27FC236}">
                  <a16:creationId xmlns:a16="http://schemas.microsoft.com/office/drawing/2014/main" xmlns="" id="{3E899BB1-4F04-44EB-8B1D-F7E1E79280E5}"/>
                </a:ext>
              </a:extLst>
            </p:cNvPr>
            <p:cNvSpPr/>
            <p:nvPr/>
          </p:nvSpPr>
          <p:spPr>
            <a:xfrm>
              <a:off x="2210564" y="1022929"/>
              <a:ext cx="8041026" cy="2335031"/>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sp>
          <p:nvSpPr>
            <p:cNvPr id="8" name="Rectangle 7"/>
            <p:cNvSpPr/>
            <p:nvPr/>
          </p:nvSpPr>
          <p:spPr>
            <a:xfrm>
              <a:off x="3302619" y="1137157"/>
              <a:ext cx="5481051" cy="1785104"/>
            </a:xfrm>
            <a:prstGeom prst="rect">
              <a:avLst/>
            </a:prstGeom>
            <a:noFill/>
          </p:spPr>
          <p:txBody>
            <a:bodyPr wrap="none" lIns="91440" tIns="45720" rIns="91440" bIns="45720">
              <a:spAutoFit/>
            </a:bodyPr>
            <a:lstStyle/>
            <a:p>
              <a:pPr algn="ctr"/>
              <a:r>
                <a:rPr lang="en-US" sz="55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HOẠT ĐỘNG 2: </a:t>
              </a:r>
            </a:p>
            <a:p>
              <a:pPr algn="ctr"/>
              <a:r>
                <a:rPr lang="en-US" sz="55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TÌM HIỂU BÀI </a:t>
              </a:r>
              <a:endParaRPr lang="en-US" sz="5500" b="1" dirty="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6" name="图片 5">
              <a:extLst>
                <a:ext uri="{FF2B5EF4-FFF2-40B4-BE49-F238E27FC236}">
                  <a16:creationId xmlns:a16="http://schemas.microsoft.com/office/drawing/2014/main" xmlns="" id="{71BECEEA-09FC-42BF-B66A-7B68A4206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338" y="2659064"/>
              <a:ext cx="6070863" cy="785298"/>
            </a:xfrm>
            <a:prstGeom prst="rect">
              <a:avLst/>
            </a:prstGeom>
          </p:spPr>
        </p:pic>
        <p:pic>
          <p:nvPicPr>
            <p:cNvPr id="5" name="图片 4">
              <a:extLst>
                <a:ext uri="{FF2B5EF4-FFF2-40B4-BE49-F238E27FC236}">
                  <a16:creationId xmlns:a16="http://schemas.microsoft.com/office/drawing/2014/main" xmlns="" id="{AB9C9FB6-7A50-4A92-9B30-3286FDE37E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4895" y="1503621"/>
              <a:ext cx="1264133" cy="1206063"/>
            </a:xfrm>
            <a:prstGeom prst="rect">
              <a:avLst/>
            </a:prstGeom>
          </p:spPr>
        </p:pic>
      </p:grpSp>
    </p:spTree>
    <p:extLst>
      <p:ext uri="{BB962C8B-B14F-4D97-AF65-F5344CB8AC3E}">
        <p14:creationId xmlns:p14="http://schemas.microsoft.com/office/powerpoint/2010/main" val="42154611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522515" y="315685"/>
            <a:ext cx="10940143" cy="1295400"/>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defTabSz="914400">
              <a:spcBef>
                <a:spcPct val="50000"/>
              </a:spcBef>
            </a:pPr>
            <a:r>
              <a:rPr lang="en-US" sz="3500" kern="0" dirty="0" smtClean="0">
                <a:solidFill>
                  <a:prstClr val="black"/>
                </a:solidFill>
                <a:latin typeface="Calibri"/>
                <a:cs typeface="Arial" pitchFamily="34" charset="0"/>
              </a:rPr>
              <a:t>Câu 1 : </a:t>
            </a:r>
            <a:r>
              <a:rPr lang="en-US" sz="3500" kern="0" dirty="0" err="1" smtClean="0">
                <a:solidFill>
                  <a:prstClr val="black"/>
                </a:solidFill>
                <a:latin typeface="Calibri"/>
                <a:cs typeface="Arial" pitchFamily="34" charset="0"/>
              </a:rPr>
              <a:t>Tới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nơi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yêu</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tinh</a:t>
            </a:r>
            <a:r>
              <a:rPr lang="en-US" sz="3500" kern="0" dirty="0" smtClean="0">
                <a:solidFill>
                  <a:prstClr val="black"/>
                </a:solidFill>
                <a:latin typeface="Calibri"/>
                <a:cs typeface="Arial" pitchFamily="34" charset="0"/>
              </a:rPr>
              <a:t> ở, anh </a:t>
            </a:r>
            <a:r>
              <a:rPr lang="en-US" sz="3500" kern="0" dirty="0" err="1" smtClean="0">
                <a:solidFill>
                  <a:prstClr val="black"/>
                </a:solidFill>
                <a:latin typeface="Calibri"/>
                <a:cs typeface="Arial" pitchFamily="34" charset="0"/>
              </a:rPr>
              <a:t>em</a:t>
            </a:r>
            <a:r>
              <a:rPr lang="en-US" sz="3500" kern="0" dirty="0" smtClean="0">
                <a:solidFill>
                  <a:prstClr val="black"/>
                </a:solidFill>
                <a:latin typeface="Calibri"/>
                <a:cs typeface="Arial" pitchFamily="34" charset="0"/>
              </a:rPr>
              <a:t> Cẩu </a:t>
            </a:r>
            <a:r>
              <a:rPr lang="en-US" sz="3500" kern="0" dirty="0" err="1" smtClean="0">
                <a:solidFill>
                  <a:prstClr val="black"/>
                </a:solidFill>
                <a:latin typeface="Calibri"/>
                <a:cs typeface="Arial" pitchFamily="34" charset="0"/>
              </a:rPr>
              <a:t>Khây</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gặp</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ai</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và</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đã</a:t>
            </a:r>
            <a:r>
              <a:rPr lang="en-US" sz="3500" kern="0" dirty="0" smtClean="0">
                <a:solidFill>
                  <a:prstClr val="black"/>
                </a:solidFill>
                <a:latin typeface="Calibri"/>
                <a:cs typeface="Arial" pitchFamily="34" charset="0"/>
              </a:rPr>
              <a:t> được </a:t>
            </a:r>
            <a:r>
              <a:rPr lang="en-US" sz="3500" kern="0" dirty="0" err="1" smtClean="0">
                <a:solidFill>
                  <a:prstClr val="black"/>
                </a:solidFill>
                <a:latin typeface="Calibri"/>
                <a:cs typeface="Arial" pitchFamily="34" charset="0"/>
              </a:rPr>
              <a:t>giúp</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đỡ</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như</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thế</a:t>
            </a:r>
            <a:r>
              <a:rPr lang="en-US" sz="3500" kern="0" dirty="0" smtClean="0">
                <a:solidFill>
                  <a:prstClr val="black"/>
                </a:solidFill>
                <a:latin typeface="Calibri"/>
                <a:cs typeface="Arial" pitchFamily="34" charset="0"/>
              </a:rPr>
              <a:t> nào ?</a:t>
            </a:r>
          </a:p>
        </p:txBody>
      </p:sp>
      <p:sp>
        <p:nvSpPr>
          <p:cNvPr id="9" name="Rectangle 8"/>
          <p:cNvSpPr/>
          <p:nvPr/>
        </p:nvSpPr>
        <p:spPr>
          <a:xfrm>
            <a:off x="631371" y="1931037"/>
            <a:ext cx="11092543" cy="1169551"/>
          </a:xfrm>
          <a:prstGeom prst="rect">
            <a:avLst/>
          </a:prstGeom>
        </p:spPr>
        <p:txBody>
          <a:bodyPr wrap="square">
            <a:spAutoFit/>
          </a:bodyPr>
          <a:lstStyle/>
          <a:p>
            <a:pPr defTabSz="914400">
              <a:spcBef>
                <a:spcPct val="50000"/>
              </a:spcBef>
            </a:pPr>
            <a:r>
              <a:rPr lang="en-US" sz="3500" b="1" dirty="0" smtClean="0">
                <a:solidFill>
                  <a:srgbClr val="FF0000"/>
                </a:solidFill>
                <a:cs typeface="Arial" pitchFamily="34" charset="0"/>
              </a:rPr>
              <a:t>Anh </a:t>
            </a:r>
            <a:r>
              <a:rPr lang="en-US" sz="3500" b="1" dirty="0" err="1">
                <a:solidFill>
                  <a:srgbClr val="FF0000"/>
                </a:solidFill>
                <a:cs typeface="Arial" pitchFamily="34" charset="0"/>
              </a:rPr>
              <a:t>em</a:t>
            </a:r>
            <a:r>
              <a:rPr lang="en-US" sz="3500" b="1" dirty="0">
                <a:solidFill>
                  <a:srgbClr val="FF0000"/>
                </a:solidFill>
                <a:cs typeface="Arial" pitchFamily="34" charset="0"/>
              </a:rPr>
              <a:t> Cẩu </a:t>
            </a:r>
            <a:r>
              <a:rPr lang="en-US" sz="3500" b="1" dirty="0" err="1">
                <a:solidFill>
                  <a:srgbClr val="FF0000"/>
                </a:solidFill>
                <a:cs typeface="Arial" pitchFamily="34" charset="0"/>
              </a:rPr>
              <a:t>Khây</a:t>
            </a:r>
            <a:r>
              <a:rPr lang="en-US" sz="3500" b="1" dirty="0">
                <a:solidFill>
                  <a:srgbClr val="FF0000"/>
                </a:solidFill>
                <a:cs typeface="Arial" pitchFamily="34" charset="0"/>
              </a:rPr>
              <a:t> </a:t>
            </a:r>
            <a:r>
              <a:rPr lang="en-US" sz="3500" b="1" dirty="0" err="1">
                <a:solidFill>
                  <a:srgbClr val="FF0000"/>
                </a:solidFill>
                <a:cs typeface="Arial" pitchFamily="34" charset="0"/>
              </a:rPr>
              <a:t>chỉ</a:t>
            </a:r>
            <a:r>
              <a:rPr lang="en-US" sz="3500" b="1" dirty="0">
                <a:solidFill>
                  <a:srgbClr val="FF0000"/>
                </a:solidFill>
                <a:cs typeface="Arial" pitchFamily="34" charset="0"/>
              </a:rPr>
              <a:t> </a:t>
            </a:r>
            <a:r>
              <a:rPr lang="en-US" sz="3500" b="1" dirty="0" err="1">
                <a:solidFill>
                  <a:srgbClr val="FF0000"/>
                </a:solidFill>
                <a:cs typeface="Arial" pitchFamily="34" charset="0"/>
              </a:rPr>
              <a:t>gặp</a:t>
            </a:r>
            <a:r>
              <a:rPr lang="en-US" sz="3500" b="1" dirty="0">
                <a:solidFill>
                  <a:srgbClr val="FF0000"/>
                </a:solidFill>
                <a:cs typeface="Arial" pitchFamily="34" charset="0"/>
              </a:rPr>
              <a:t> </a:t>
            </a:r>
            <a:r>
              <a:rPr lang="en-US" sz="3500" b="1" dirty="0" err="1">
                <a:solidFill>
                  <a:srgbClr val="FF0000"/>
                </a:solidFill>
                <a:cs typeface="Arial" pitchFamily="34" charset="0"/>
              </a:rPr>
              <a:t>một</a:t>
            </a:r>
            <a:r>
              <a:rPr lang="en-US" sz="3500" b="1" dirty="0">
                <a:solidFill>
                  <a:srgbClr val="FF0000"/>
                </a:solidFill>
                <a:cs typeface="Arial" pitchFamily="34" charset="0"/>
              </a:rPr>
              <a:t> </a:t>
            </a:r>
            <a:r>
              <a:rPr lang="en-US" sz="3500" b="1" dirty="0" err="1">
                <a:solidFill>
                  <a:srgbClr val="FF0000"/>
                </a:solidFill>
                <a:cs typeface="Arial" pitchFamily="34" charset="0"/>
              </a:rPr>
              <a:t>bà</a:t>
            </a:r>
            <a:r>
              <a:rPr lang="en-US" sz="3500" b="1" dirty="0">
                <a:solidFill>
                  <a:srgbClr val="FF0000"/>
                </a:solidFill>
                <a:cs typeface="Arial" pitchFamily="34" charset="0"/>
              </a:rPr>
              <a:t> </a:t>
            </a:r>
            <a:r>
              <a:rPr lang="en-US" sz="3500" b="1" dirty="0" err="1">
                <a:solidFill>
                  <a:srgbClr val="FF0000"/>
                </a:solidFill>
                <a:cs typeface="Arial" pitchFamily="34" charset="0"/>
              </a:rPr>
              <a:t>cụ</a:t>
            </a:r>
            <a:r>
              <a:rPr lang="en-US" sz="3500" b="1" dirty="0">
                <a:solidFill>
                  <a:srgbClr val="FF0000"/>
                </a:solidFill>
                <a:cs typeface="Arial" pitchFamily="34" charset="0"/>
              </a:rPr>
              <a:t> </a:t>
            </a:r>
            <a:r>
              <a:rPr lang="en-US" sz="3500" b="1" dirty="0" err="1">
                <a:solidFill>
                  <a:srgbClr val="FF0000"/>
                </a:solidFill>
                <a:cs typeface="Arial" pitchFamily="34" charset="0"/>
              </a:rPr>
              <a:t>còn</a:t>
            </a:r>
            <a:r>
              <a:rPr lang="en-US" sz="3500" b="1" dirty="0">
                <a:solidFill>
                  <a:srgbClr val="FF0000"/>
                </a:solidFill>
                <a:cs typeface="Arial" pitchFamily="34" charset="0"/>
              </a:rPr>
              <a:t> </a:t>
            </a:r>
            <a:r>
              <a:rPr lang="en-US" sz="3500" b="1" dirty="0" err="1">
                <a:solidFill>
                  <a:srgbClr val="FF0000"/>
                </a:solidFill>
                <a:cs typeface="Arial" pitchFamily="34" charset="0"/>
              </a:rPr>
              <a:t>sống</a:t>
            </a:r>
            <a:r>
              <a:rPr lang="en-US" sz="3500" b="1" dirty="0">
                <a:solidFill>
                  <a:srgbClr val="FF0000"/>
                </a:solidFill>
                <a:cs typeface="Arial" pitchFamily="34" charset="0"/>
              </a:rPr>
              <a:t> </a:t>
            </a:r>
            <a:r>
              <a:rPr lang="en-US" sz="3500" b="1" dirty="0" err="1">
                <a:solidFill>
                  <a:srgbClr val="FF0000"/>
                </a:solidFill>
                <a:cs typeface="Arial" pitchFamily="34" charset="0"/>
              </a:rPr>
              <a:t>sót</a:t>
            </a:r>
            <a:r>
              <a:rPr lang="en-US" sz="3500" b="1" dirty="0">
                <a:solidFill>
                  <a:srgbClr val="FF0000"/>
                </a:solidFill>
                <a:cs typeface="Arial" pitchFamily="34" charset="0"/>
              </a:rPr>
              <a:t>. </a:t>
            </a:r>
            <a:r>
              <a:rPr lang="en-US" sz="3500" b="1" dirty="0" err="1">
                <a:solidFill>
                  <a:srgbClr val="FF0000"/>
                </a:solidFill>
                <a:cs typeface="Arial" pitchFamily="34" charset="0"/>
              </a:rPr>
              <a:t>Bà</a:t>
            </a:r>
            <a:r>
              <a:rPr lang="en-US" sz="3500" b="1" dirty="0">
                <a:solidFill>
                  <a:srgbClr val="FF0000"/>
                </a:solidFill>
                <a:cs typeface="Arial" pitchFamily="34" charset="0"/>
              </a:rPr>
              <a:t> </a:t>
            </a:r>
            <a:r>
              <a:rPr lang="en-US" sz="3500" b="1" dirty="0" err="1">
                <a:solidFill>
                  <a:srgbClr val="FF0000"/>
                </a:solidFill>
                <a:cs typeface="Arial" pitchFamily="34" charset="0"/>
              </a:rPr>
              <a:t>cụ</a:t>
            </a:r>
            <a:r>
              <a:rPr lang="en-US" sz="3500" b="1" dirty="0">
                <a:solidFill>
                  <a:srgbClr val="FF0000"/>
                </a:solidFill>
                <a:cs typeface="Arial" pitchFamily="34" charset="0"/>
              </a:rPr>
              <a:t> </a:t>
            </a:r>
            <a:r>
              <a:rPr lang="en-US" sz="3500" b="1" dirty="0" err="1">
                <a:solidFill>
                  <a:srgbClr val="FF0000"/>
                </a:solidFill>
                <a:cs typeface="Arial" pitchFamily="34" charset="0"/>
              </a:rPr>
              <a:t>nấu</a:t>
            </a:r>
            <a:r>
              <a:rPr lang="en-US" sz="3500" b="1" dirty="0">
                <a:solidFill>
                  <a:srgbClr val="FF0000"/>
                </a:solidFill>
                <a:cs typeface="Arial" pitchFamily="34" charset="0"/>
              </a:rPr>
              <a:t> </a:t>
            </a:r>
            <a:r>
              <a:rPr lang="en-US" sz="3500" b="1" dirty="0" err="1">
                <a:solidFill>
                  <a:srgbClr val="FF0000"/>
                </a:solidFill>
                <a:cs typeface="Arial" pitchFamily="34" charset="0"/>
              </a:rPr>
              <a:t>cơm</a:t>
            </a:r>
            <a:r>
              <a:rPr lang="en-US" sz="3500" b="1" dirty="0">
                <a:solidFill>
                  <a:srgbClr val="FF0000"/>
                </a:solidFill>
                <a:cs typeface="Arial" pitchFamily="34" charset="0"/>
              </a:rPr>
              <a:t> </a:t>
            </a:r>
            <a:r>
              <a:rPr lang="en-US" sz="3500" b="1" dirty="0" err="1">
                <a:solidFill>
                  <a:srgbClr val="FF0000"/>
                </a:solidFill>
                <a:cs typeface="Arial" pitchFamily="34" charset="0"/>
              </a:rPr>
              <a:t>cho</a:t>
            </a:r>
            <a:r>
              <a:rPr lang="en-US" sz="3500" b="1" dirty="0">
                <a:solidFill>
                  <a:srgbClr val="FF0000"/>
                </a:solidFill>
                <a:cs typeface="Arial" pitchFamily="34" charset="0"/>
              </a:rPr>
              <a:t> </a:t>
            </a:r>
            <a:r>
              <a:rPr lang="en-US" sz="3500" b="1" dirty="0" err="1">
                <a:solidFill>
                  <a:srgbClr val="FF0000"/>
                </a:solidFill>
                <a:cs typeface="Arial" pitchFamily="34" charset="0"/>
              </a:rPr>
              <a:t>họ</a:t>
            </a:r>
            <a:r>
              <a:rPr lang="en-US" sz="3500" b="1" dirty="0">
                <a:solidFill>
                  <a:srgbClr val="FF0000"/>
                </a:solidFill>
                <a:cs typeface="Arial" pitchFamily="34" charset="0"/>
              </a:rPr>
              <a:t> </a:t>
            </a:r>
            <a:r>
              <a:rPr lang="en-US" sz="3500" b="1" dirty="0" err="1">
                <a:solidFill>
                  <a:srgbClr val="FF0000"/>
                </a:solidFill>
                <a:cs typeface="Arial" pitchFamily="34" charset="0"/>
              </a:rPr>
              <a:t>ăn</a:t>
            </a:r>
            <a:r>
              <a:rPr lang="en-US" sz="3500" b="1" dirty="0">
                <a:solidFill>
                  <a:srgbClr val="FF0000"/>
                </a:solidFill>
                <a:cs typeface="Arial" pitchFamily="34" charset="0"/>
              </a:rPr>
              <a:t> </a:t>
            </a:r>
            <a:r>
              <a:rPr lang="en-US" sz="3500" b="1" dirty="0" err="1">
                <a:solidFill>
                  <a:srgbClr val="FF0000"/>
                </a:solidFill>
                <a:cs typeface="Arial" pitchFamily="34" charset="0"/>
              </a:rPr>
              <a:t>và</a:t>
            </a:r>
            <a:r>
              <a:rPr lang="en-US" sz="3500" b="1" dirty="0">
                <a:solidFill>
                  <a:srgbClr val="FF0000"/>
                </a:solidFill>
                <a:cs typeface="Arial" pitchFamily="34" charset="0"/>
              </a:rPr>
              <a:t> </a:t>
            </a:r>
            <a:r>
              <a:rPr lang="en-US" sz="3500" b="1" dirty="0" err="1">
                <a:solidFill>
                  <a:srgbClr val="FF0000"/>
                </a:solidFill>
                <a:cs typeface="Arial" pitchFamily="34" charset="0"/>
              </a:rPr>
              <a:t>cho</a:t>
            </a:r>
            <a:r>
              <a:rPr lang="en-US" sz="3500" b="1" dirty="0">
                <a:solidFill>
                  <a:srgbClr val="FF0000"/>
                </a:solidFill>
                <a:cs typeface="Arial" pitchFamily="34" charset="0"/>
              </a:rPr>
              <a:t> </a:t>
            </a:r>
            <a:r>
              <a:rPr lang="en-US" sz="3500" b="1" dirty="0" err="1">
                <a:solidFill>
                  <a:srgbClr val="FF0000"/>
                </a:solidFill>
                <a:cs typeface="Arial" pitchFamily="34" charset="0"/>
              </a:rPr>
              <a:t>họ</a:t>
            </a:r>
            <a:r>
              <a:rPr lang="en-US" sz="3500" b="1" dirty="0">
                <a:solidFill>
                  <a:srgbClr val="FF0000"/>
                </a:solidFill>
                <a:cs typeface="Arial" pitchFamily="34" charset="0"/>
              </a:rPr>
              <a:t> </a:t>
            </a:r>
            <a:r>
              <a:rPr lang="en-US" sz="3500" b="1" dirty="0" err="1">
                <a:solidFill>
                  <a:srgbClr val="FF0000"/>
                </a:solidFill>
                <a:cs typeface="Arial" pitchFamily="34" charset="0"/>
              </a:rPr>
              <a:t>ngủ</a:t>
            </a:r>
            <a:r>
              <a:rPr lang="en-US" sz="3500" b="1" dirty="0">
                <a:solidFill>
                  <a:srgbClr val="FF0000"/>
                </a:solidFill>
                <a:cs typeface="Arial" pitchFamily="34" charset="0"/>
              </a:rPr>
              <a:t> </a:t>
            </a:r>
            <a:r>
              <a:rPr lang="en-US" sz="3500" b="1" dirty="0" err="1">
                <a:solidFill>
                  <a:srgbClr val="FF0000"/>
                </a:solidFill>
                <a:cs typeface="Arial" pitchFamily="34" charset="0"/>
              </a:rPr>
              <a:t>nhờ</a:t>
            </a:r>
            <a:r>
              <a:rPr lang="en-US" sz="3500" b="1" dirty="0">
                <a:solidFill>
                  <a:srgbClr val="FF0000"/>
                </a:solidFill>
                <a:cs typeface="Arial" pitchFamily="34" charset="0"/>
              </a:rPr>
              <a:t>.</a:t>
            </a:r>
          </a:p>
        </p:txBody>
      </p:sp>
      <p:pic>
        <p:nvPicPr>
          <p:cNvPr id="2" name="Picture 1"/>
          <p:cNvPicPr>
            <a:picLocks noChangeAspect="1"/>
          </p:cNvPicPr>
          <p:nvPr/>
        </p:nvPicPr>
        <p:blipFill>
          <a:blip r:embed="rId2"/>
          <a:stretch>
            <a:fillRect/>
          </a:stretch>
        </p:blipFill>
        <p:spPr>
          <a:xfrm>
            <a:off x="9919821" y="4808686"/>
            <a:ext cx="2584928" cy="2158171"/>
          </a:xfrm>
          <a:prstGeom prst="rect">
            <a:avLst/>
          </a:prstGeom>
        </p:spPr>
      </p:pic>
      <p:sp>
        <p:nvSpPr>
          <p:cNvPr id="10" name="Flowchart: Alternate Process 9"/>
          <p:cNvSpPr/>
          <p:nvPr/>
        </p:nvSpPr>
        <p:spPr>
          <a:xfrm>
            <a:off x="518539" y="3457387"/>
            <a:ext cx="7830804" cy="901288"/>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defTabSz="914400">
              <a:spcBef>
                <a:spcPct val="50000"/>
              </a:spcBef>
            </a:pPr>
            <a:r>
              <a:rPr lang="en-US" sz="3500" kern="0" dirty="0" smtClean="0">
                <a:solidFill>
                  <a:prstClr val="black"/>
                </a:solidFill>
                <a:latin typeface="Calibri"/>
                <a:cs typeface="Arial" pitchFamily="34" charset="0"/>
              </a:rPr>
              <a:t>Câu 2 : </a:t>
            </a:r>
            <a:r>
              <a:rPr lang="en-US" sz="3500" kern="0" dirty="0" err="1" smtClean="0">
                <a:solidFill>
                  <a:prstClr val="black"/>
                </a:solidFill>
                <a:latin typeface="Calibri"/>
                <a:cs typeface="Arial" pitchFamily="34" charset="0"/>
              </a:rPr>
              <a:t>Thấy</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yêu</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tinh</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về</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bà</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cụ</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đã</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làm</a:t>
            </a:r>
            <a:r>
              <a:rPr lang="en-US" sz="3500" kern="0" dirty="0" smtClean="0">
                <a:solidFill>
                  <a:prstClr val="black"/>
                </a:solidFill>
                <a:latin typeface="Calibri"/>
                <a:cs typeface="Arial" pitchFamily="34" charset="0"/>
              </a:rPr>
              <a:t> </a:t>
            </a:r>
            <a:r>
              <a:rPr lang="en-US" sz="3500" kern="0" dirty="0" err="1" smtClean="0">
                <a:solidFill>
                  <a:prstClr val="black"/>
                </a:solidFill>
                <a:latin typeface="Calibri"/>
                <a:cs typeface="Arial" pitchFamily="34" charset="0"/>
              </a:rPr>
              <a:t>gì</a:t>
            </a:r>
            <a:r>
              <a:rPr lang="en-US" sz="3500" kern="0" dirty="0" smtClean="0">
                <a:solidFill>
                  <a:prstClr val="black"/>
                </a:solidFill>
                <a:latin typeface="Calibri"/>
                <a:cs typeface="Arial" pitchFamily="34" charset="0"/>
              </a:rPr>
              <a:t> ? </a:t>
            </a:r>
          </a:p>
        </p:txBody>
      </p:sp>
      <p:sp>
        <p:nvSpPr>
          <p:cNvPr id="4" name="Rectangle 3"/>
          <p:cNvSpPr/>
          <p:nvPr/>
        </p:nvSpPr>
        <p:spPr>
          <a:xfrm>
            <a:off x="518539" y="4623629"/>
            <a:ext cx="9822890" cy="1708160"/>
          </a:xfrm>
          <a:prstGeom prst="rect">
            <a:avLst/>
          </a:prstGeom>
        </p:spPr>
        <p:txBody>
          <a:bodyPr wrap="square">
            <a:spAutoFit/>
          </a:bodyPr>
          <a:lstStyle/>
          <a:p>
            <a:pPr lvl="0" defTabSz="914400" eaLnBrk="0" fontAlgn="base" hangingPunct="0">
              <a:spcBef>
                <a:spcPct val="0"/>
              </a:spcBef>
              <a:spcAft>
                <a:spcPct val="0"/>
              </a:spcAft>
            </a:pPr>
            <a:r>
              <a:rPr lang="en-US" altLang="en-US" sz="3500" b="1" dirty="0">
                <a:solidFill>
                  <a:srgbClr val="FF0000"/>
                </a:solidFill>
                <a:latin typeface="+mj-lt"/>
              </a:rPr>
              <a:t>Thấy </a:t>
            </a:r>
            <a:r>
              <a:rPr lang="en-US" altLang="en-US" sz="3500" b="1" dirty="0" err="1">
                <a:solidFill>
                  <a:srgbClr val="FF0000"/>
                </a:solidFill>
                <a:latin typeface="+mj-lt"/>
              </a:rPr>
              <a:t>yêu</a:t>
            </a:r>
            <a:r>
              <a:rPr lang="en-US" altLang="en-US" sz="3500" b="1" dirty="0">
                <a:solidFill>
                  <a:srgbClr val="FF0000"/>
                </a:solidFill>
                <a:latin typeface="+mj-lt"/>
              </a:rPr>
              <a:t> </a:t>
            </a:r>
            <a:r>
              <a:rPr lang="en-US" altLang="en-US" sz="3500" b="1" dirty="0" err="1">
                <a:solidFill>
                  <a:srgbClr val="FF0000"/>
                </a:solidFill>
                <a:latin typeface="+mj-lt"/>
              </a:rPr>
              <a:t>tinh</a:t>
            </a:r>
            <a:r>
              <a:rPr lang="en-US" altLang="en-US" sz="3500" b="1" dirty="0">
                <a:solidFill>
                  <a:srgbClr val="FF0000"/>
                </a:solidFill>
                <a:latin typeface="+mj-lt"/>
              </a:rPr>
              <a:t> </a:t>
            </a:r>
            <a:r>
              <a:rPr lang="en-US" altLang="en-US" sz="3500" b="1" dirty="0" err="1">
                <a:solidFill>
                  <a:srgbClr val="FF0000"/>
                </a:solidFill>
                <a:latin typeface="+mj-lt"/>
              </a:rPr>
              <a:t>về</a:t>
            </a:r>
            <a:r>
              <a:rPr lang="en-US" altLang="en-US" sz="3500" b="1" dirty="0">
                <a:solidFill>
                  <a:srgbClr val="FF0000"/>
                </a:solidFill>
                <a:latin typeface="+mj-lt"/>
              </a:rPr>
              <a:t> </a:t>
            </a:r>
            <a:r>
              <a:rPr lang="en-US" altLang="en-US" sz="3500" b="1" dirty="0" err="1">
                <a:solidFill>
                  <a:srgbClr val="FF0000"/>
                </a:solidFill>
                <a:latin typeface="+mj-lt"/>
              </a:rPr>
              <a:t>và</a:t>
            </a:r>
            <a:r>
              <a:rPr lang="en-US" altLang="en-US" sz="3500" b="1" dirty="0">
                <a:solidFill>
                  <a:srgbClr val="FF0000"/>
                </a:solidFill>
                <a:latin typeface="+mj-lt"/>
              </a:rPr>
              <a:t> </a:t>
            </a:r>
            <a:r>
              <a:rPr lang="en-US" altLang="en-US" sz="3500" b="1" dirty="0" err="1">
                <a:solidFill>
                  <a:srgbClr val="FF0000"/>
                </a:solidFill>
                <a:latin typeface="+mj-lt"/>
              </a:rPr>
              <a:t>đánh</a:t>
            </a:r>
            <a:r>
              <a:rPr lang="en-US" altLang="en-US" sz="3500" b="1" dirty="0">
                <a:solidFill>
                  <a:srgbClr val="FF0000"/>
                </a:solidFill>
                <a:latin typeface="+mj-lt"/>
              </a:rPr>
              <a:t> </a:t>
            </a:r>
            <a:r>
              <a:rPr lang="en-US" altLang="en-US" sz="3500" b="1" dirty="0" err="1">
                <a:solidFill>
                  <a:srgbClr val="FF0000"/>
                </a:solidFill>
                <a:latin typeface="+mj-lt"/>
              </a:rPr>
              <a:t>hơi</a:t>
            </a:r>
            <a:r>
              <a:rPr lang="en-US" altLang="en-US" sz="3500" b="1" dirty="0">
                <a:solidFill>
                  <a:srgbClr val="FF0000"/>
                </a:solidFill>
                <a:latin typeface="+mj-lt"/>
              </a:rPr>
              <a:t> </a:t>
            </a:r>
            <a:r>
              <a:rPr lang="en-US" altLang="en-US" sz="3500" b="1" dirty="0" err="1">
                <a:solidFill>
                  <a:srgbClr val="FF0000"/>
                </a:solidFill>
                <a:latin typeface="+mj-lt"/>
              </a:rPr>
              <a:t>thấy</a:t>
            </a:r>
            <a:r>
              <a:rPr lang="en-US" altLang="en-US" sz="3500" b="1" dirty="0">
                <a:solidFill>
                  <a:srgbClr val="FF0000"/>
                </a:solidFill>
                <a:latin typeface="+mj-lt"/>
              </a:rPr>
              <a:t> </a:t>
            </a:r>
            <a:r>
              <a:rPr lang="en-US" altLang="en-US" sz="3500" b="1" dirty="0" err="1">
                <a:solidFill>
                  <a:srgbClr val="FF0000"/>
                </a:solidFill>
                <a:latin typeface="+mj-lt"/>
              </a:rPr>
              <a:t>mùi</a:t>
            </a:r>
            <a:r>
              <a:rPr lang="en-US" altLang="en-US" sz="3500" b="1" dirty="0">
                <a:solidFill>
                  <a:srgbClr val="FF0000"/>
                </a:solidFill>
                <a:latin typeface="+mj-lt"/>
              </a:rPr>
              <a:t> </a:t>
            </a:r>
            <a:r>
              <a:rPr lang="en-US" altLang="en-US" sz="3500" b="1" dirty="0" err="1">
                <a:solidFill>
                  <a:srgbClr val="FF0000"/>
                </a:solidFill>
                <a:latin typeface="+mj-lt"/>
              </a:rPr>
              <a:t>thịt</a:t>
            </a:r>
            <a:r>
              <a:rPr lang="en-US" altLang="en-US" sz="3500" b="1" dirty="0">
                <a:solidFill>
                  <a:srgbClr val="FF0000"/>
                </a:solidFill>
                <a:latin typeface="+mj-lt"/>
              </a:rPr>
              <a:t> </a:t>
            </a:r>
            <a:r>
              <a:rPr lang="en-US" altLang="en-US" sz="3500" b="1" dirty="0" err="1">
                <a:solidFill>
                  <a:srgbClr val="FF0000"/>
                </a:solidFill>
                <a:latin typeface="+mj-lt"/>
              </a:rPr>
              <a:t>trẻ</a:t>
            </a:r>
            <a:r>
              <a:rPr lang="en-US" altLang="en-US" sz="3500" b="1" dirty="0">
                <a:solidFill>
                  <a:srgbClr val="FF0000"/>
                </a:solidFill>
                <a:latin typeface="+mj-lt"/>
              </a:rPr>
              <a:t> con, </a:t>
            </a:r>
            <a:r>
              <a:rPr lang="en-US" altLang="en-US" sz="3500" b="1" dirty="0" err="1">
                <a:solidFill>
                  <a:srgbClr val="FF0000"/>
                </a:solidFill>
                <a:latin typeface="+mj-lt"/>
              </a:rPr>
              <a:t>bà</a:t>
            </a:r>
            <a:r>
              <a:rPr lang="en-US" altLang="en-US" sz="3500" b="1" dirty="0">
                <a:solidFill>
                  <a:srgbClr val="FF0000"/>
                </a:solidFill>
                <a:latin typeface="+mj-lt"/>
              </a:rPr>
              <a:t> </a:t>
            </a:r>
            <a:r>
              <a:rPr lang="en-US" altLang="en-US" sz="3500" b="1" dirty="0" err="1">
                <a:solidFill>
                  <a:srgbClr val="FF0000"/>
                </a:solidFill>
                <a:latin typeface="+mj-lt"/>
              </a:rPr>
              <a:t>cụ</a:t>
            </a:r>
            <a:r>
              <a:rPr lang="en-US" altLang="en-US" sz="3500" b="1" dirty="0">
                <a:solidFill>
                  <a:srgbClr val="FF0000"/>
                </a:solidFill>
                <a:latin typeface="+mj-lt"/>
              </a:rPr>
              <a:t> </a:t>
            </a:r>
            <a:r>
              <a:rPr lang="en-US" altLang="en-US" sz="3500" b="1" dirty="0" err="1">
                <a:solidFill>
                  <a:srgbClr val="FF0000"/>
                </a:solidFill>
                <a:latin typeface="+mj-lt"/>
              </a:rPr>
              <a:t>liền</a:t>
            </a:r>
            <a:r>
              <a:rPr lang="en-US" altLang="en-US" sz="3500" b="1" dirty="0">
                <a:solidFill>
                  <a:srgbClr val="FF0000"/>
                </a:solidFill>
                <a:latin typeface="+mj-lt"/>
              </a:rPr>
              <a:t> </a:t>
            </a:r>
            <a:r>
              <a:rPr lang="en-US" altLang="en-US" sz="3500" b="1" dirty="0" err="1">
                <a:solidFill>
                  <a:srgbClr val="FF0000"/>
                </a:solidFill>
                <a:latin typeface="+mj-lt"/>
              </a:rPr>
              <a:t>giục</a:t>
            </a:r>
            <a:r>
              <a:rPr lang="en-US" altLang="en-US" sz="3500" b="1" dirty="0">
                <a:solidFill>
                  <a:srgbClr val="FF0000"/>
                </a:solidFill>
                <a:latin typeface="+mj-lt"/>
              </a:rPr>
              <a:t> </a:t>
            </a:r>
            <a:r>
              <a:rPr lang="en-US" altLang="en-US" sz="3500" b="1" dirty="0" err="1">
                <a:solidFill>
                  <a:srgbClr val="FF0000"/>
                </a:solidFill>
                <a:latin typeface="+mj-lt"/>
              </a:rPr>
              <a:t>bốn</a:t>
            </a:r>
            <a:r>
              <a:rPr lang="en-US" altLang="en-US" sz="3500" b="1" dirty="0">
                <a:solidFill>
                  <a:srgbClr val="FF0000"/>
                </a:solidFill>
                <a:latin typeface="+mj-lt"/>
              </a:rPr>
              <a:t> anh </a:t>
            </a:r>
            <a:r>
              <a:rPr lang="en-US" altLang="en-US" sz="3500" b="1" dirty="0" err="1">
                <a:solidFill>
                  <a:srgbClr val="FF0000"/>
                </a:solidFill>
                <a:latin typeface="+mj-lt"/>
              </a:rPr>
              <a:t>em</a:t>
            </a:r>
            <a:r>
              <a:rPr lang="en-US" altLang="en-US" sz="3500" b="1" dirty="0">
                <a:solidFill>
                  <a:srgbClr val="FF0000"/>
                </a:solidFill>
                <a:latin typeface="+mj-lt"/>
              </a:rPr>
              <a:t> Cẩu </a:t>
            </a:r>
            <a:r>
              <a:rPr lang="en-US" altLang="en-US" sz="3500" b="1" dirty="0" err="1">
                <a:solidFill>
                  <a:srgbClr val="FF0000"/>
                </a:solidFill>
                <a:latin typeface="+mj-lt"/>
              </a:rPr>
              <a:t>Khây</a:t>
            </a:r>
            <a:r>
              <a:rPr lang="en-US" altLang="en-US" sz="3500" b="1" dirty="0">
                <a:solidFill>
                  <a:srgbClr val="FF0000"/>
                </a:solidFill>
                <a:latin typeface="+mj-lt"/>
              </a:rPr>
              <a:t> </a:t>
            </a:r>
            <a:r>
              <a:rPr lang="en-US" altLang="en-US" sz="3500" b="1" dirty="0" err="1">
                <a:solidFill>
                  <a:srgbClr val="FF0000"/>
                </a:solidFill>
                <a:latin typeface="+mj-lt"/>
              </a:rPr>
              <a:t>chạy</a:t>
            </a:r>
            <a:r>
              <a:rPr lang="en-US" altLang="en-US" sz="3500" b="1" dirty="0">
                <a:solidFill>
                  <a:srgbClr val="FF0000"/>
                </a:solidFill>
                <a:latin typeface="+mj-lt"/>
              </a:rPr>
              <a:t> </a:t>
            </a:r>
            <a:r>
              <a:rPr lang="en-US" altLang="en-US" sz="3500" b="1" dirty="0" err="1">
                <a:solidFill>
                  <a:srgbClr val="FF0000"/>
                </a:solidFill>
                <a:latin typeface="+mj-lt"/>
              </a:rPr>
              <a:t>trốn</a:t>
            </a:r>
            <a:r>
              <a:rPr lang="en-US" altLang="en-US" sz="3500" b="1" dirty="0">
                <a:solidFill>
                  <a:srgbClr val="FF0000"/>
                </a:solidFill>
                <a:latin typeface="+mj-lt"/>
              </a:rPr>
              <a:t>.</a:t>
            </a:r>
          </a:p>
        </p:txBody>
      </p:sp>
    </p:spTree>
    <p:extLst>
      <p:ext uri="{BB962C8B-B14F-4D97-AF65-F5344CB8AC3E}">
        <p14:creationId xmlns:p14="http://schemas.microsoft.com/office/powerpoint/2010/main" val="345540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68" y="4602041"/>
            <a:ext cx="2506481" cy="2092675"/>
          </a:xfrm>
          <a:prstGeom prst="rect">
            <a:avLst/>
          </a:prstGeom>
        </p:spPr>
      </p:pic>
      <p:sp>
        <p:nvSpPr>
          <p:cNvPr id="3" name="Rounded Rectangle 2"/>
          <p:cNvSpPr/>
          <p:nvPr/>
        </p:nvSpPr>
        <p:spPr bwMode="auto">
          <a:xfrm>
            <a:off x="2944584" y="566056"/>
            <a:ext cx="5856515" cy="936172"/>
          </a:xfrm>
          <a:prstGeom prst="roundRect">
            <a:avLst/>
          </a:prstGeom>
          <a:solidFill>
            <a:srgbClr val="FDEBB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defTabSz="914400" eaLnBrk="0" fontAlgn="base" hangingPunct="0">
              <a:spcBef>
                <a:spcPct val="0"/>
              </a:spcBef>
              <a:spcAft>
                <a:spcPct val="0"/>
              </a:spcAft>
            </a:pPr>
            <a:r>
              <a:rPr lang="en-US" altLang="en-US" sz="3500" b="1" dirty="0">
                <a:solidFill>
                  <a:srgbClr val="0070C0"/>
                </a:solidFill>
                <a:latin typeface="Times New Roman" panose="02020603050405020304" pitchFamily="18" charset="0"/>
              </a:rPr>
              <a:t>Đoạn 1 </a:t>
            </a:r>
            <a:r>
              <a:rPr lang="en-US" altLang="en-US" sz="3500" b="1" dirty="0" err="1">
                <a:solidFill>
                  <a:srgbClr val="0070C0"/>
                </a:solidFill>
                <a:latin typeface="Times New Roman" panose="02020603050405020304" pitchFamily="18" charset="0"/>
              </a:rPr>
              <a:t>cho</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em</a:t>
            </a:r>
            <a:r>
              <a:rPr lang="en-US" altLang="en-US" sz="3500" b="1" dirty="0">
                <a:solidFill>
                  <a:srgbClr val="0070C0"/>
                </a:solidFill>
                <a:latin typeface="Times New Roman" panose="02020603050405020304" pitchFamily="18" charset="0"/>
              </a:rPr>
              <a:t> biết </a:t>
            </a:r>
            <a:r>
              <a:rPr lang="en-US" altLang="en-US" sz="3500" b="1" dirty="0" err="1">
                <a:solidFill>
                  <a:srgbClr val="0070C0"/>
                </a:solidFill>
                <a:latin typeface="Times New Roman" panose="02020603050405020304" pitchFamily="18" charset="0"/>
              </a:rPr>
              <a:t>điều</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gì</a:t>
            </a:r>
            <a:r>
              <a:rPr lang="en-US" altLang="en-US" sz="3500" b="1" dirty="0">
                <a:solidFill>
                  <a:srgbClr val="0070C0"/>
                </a:solidFill>
                <a:latin typeface="Times New Roman" panose="02020603050405020304" pitchFamily="18" charset="0"/>
              </a:rPr>
              <a:t>?</a:t>
            </a:r>
          </a:p>
        </p:txBody>
      </p:sp>
      <p:pic>
        <p:nvPicPr>
          <p:cNvPr id="16" name="图片 7">
            <a:extLst>
              <a:ext uri="{FF2B5EF4-FFF2-40B4-BE49-F238E27FC236}">
                <a16:creationId xmlns:a16="http://schemas.microsoft.com/office/drawing/2014/main" xmlns=""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71" y="4027715"/>
            <a:ext cx="2797629" cy="2882448"/>
          </a:xfrm>
          <a:prstGeom prst="rect">
            <a:avLst/>
          </a:prstGeom>
        </p:spPr>
      </p:pic>
      <p:sp>
        <p:nvSpPr>
          <p:cNvPr id="17" name="Cloud Callout 16"/>
          <p:cNvSpPr/>
          <p:nvPr/>
        </p:nvSpPr>
        <p:spPr bwMode="auto">
          <a:xfrm>
            <a:off x="1754201" y="2351314"/>
            <a:ext cx="8237282" cy="2471057"/>
          </a:xfrm>
          <a:prstGeom prst="cloudCallout">
            <a:avLst>
              <a:gd name="adj1" fmla="val -49218"/>
              <a:gd name="adj2" fmla="val 54639"/>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lvl="0" defTabSz="914400" eaLnBrk="0" fontAlgn="base" hangingPunct="0">
              <a:spcBef>
                <a:spcPct val="0"/>
              </a:spcBef>
              <a:spcAft>
                <a:spcPct val="0"/>
              </a:spcAft>
            </a:pPr>
            <a:endParaRPr lang="en-US" altLang="en-US" sz="3500" b="1" dirty="0" smtClean="0">
              <a:solidFill>
                <a:srgbClr val="FF0000"/>
              </a:solidFill>
              <a:latin typeface="Times New Roman" panose="02020603050405020304" pitchFamily="18" charset="0"/>
            </a:endParaRPr>
          </a:p>
          <a:p>
            <a:pPr lvl="0" defTabSz="914400" eaLnBrk="0" fontAlgn="base" hangingPunct="0">
              <a:spcBef>
                <a:spcPct val="0"/>
              </a:spcBef>
              <a:spcAft>
                <a:spcPct val="0"/>
              </a:spcAft>
            </a:pPr>
            <a:r>
              <a:rPr lang="en-US" altLang="en-US" sz="3300" b="1" dirty="0" smtClean="0">
                <a:solidFill>
                  <a:srgbClr val="FF0000"/>
                </a:solidFill>
                <a:latin typeface="Times New Roman" panose="02020603050405020304" pitchFamily="18" charset="0"/>
              </a:rPr>
              <a:t>Bốn </a:t>
            </a:r>
            <a:r>
              <a:rPr lang="en-US" altLang="en-US" sz="3300" b="1" dirty="0">
                <a:solidFill>
                  <a:srgbClr val="FF0000"/>
                </a:solidFill>
                <a:latin typeface="Times New Roman" panose="02020603050405020304" pitchFamily="18" charset="0"/>
              </a:rPr>
              <a:t>anh </a:t>
            </a:r>
            <a:r>
              <a:rPr lang="en-US" altLang="en-US" sz="3300" b="1" dirty="0" err="1">
                <a:solidFill>
                  <a:srgbClr val="FF0000"/>
                </a:solidFill>
                <a:latin typeface="Times New Roman" panose="02020603050405020304" pitchFamily="18" charset="0"/>
              </a:rPr>
              <a:t>em</a:t>
            </a:r>
            <a:r>
              <a:rPr lang="en-US" altLang="en-US" sz="3300" b="1" dirty="0">
                <a:solidFill>
                  <a:srgbClr val="FF0000"/>
                </a:solidFill>
                <a:latin typeface="Times New Roman" panose="02020603050405020304" pitchFamily="18" charset="0"/>
              </a:rPr>
              <a:t> Cẩu </a:t>
            </a:r>
            <a:r>
              <a:rPr lang="en-US" altLang="en-US" sz="3300" b="1" dirty="0" err="1">
                <a:solidFill>
                  <a:srgbClr val="FF0000"/>
                </a:solidFill>
                <a:latin typeface="Times New Roman" panose="02020603050405020304" pitchFamily="18" charset="0"/>
              </a:rPr>
              <a:t>Khây</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đến</a:t>
            </a:r>
            <a:r>
              <a:rPr lang="en-US" altLang="en-US" sz="3300" b="1" dirty="0" smtClean="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nơi</a:t>
            </a:r>
            <a:r>
              <a:rPr lang="en-US" altLang="en-US" sz="3300" b="1" dirty="0">
                <a:solidFill>
                  <a:srgbClr val="FF0000"/>
                </a:solidFill>
                <a:latin typeface="Times New Roman" panose="02020603050405020304" pitchFamily="18" charset="0"/>
              </a:rPr>
              <a:t> ở </a:t>
            </a:r>
            <a:endParaRPr lang="en-US" altLang="en-US" sz="3300" b="1" dirty="0" smtClean="0">
              <a:solidFill>
                <a:srgbClr val="FF0000"/>
              </a:solidFill>
              <a:latin typeface="Times New Roman" panose="02020603050405020304" pitchFamily="18" charset="0"/>
            </a:endParaRPr>
          </a:p>
          <a:p>
            <a:pPr lvl="0" defTabSz="914400" eaLnBrk="0" fontAlgn="base" hangingPunct="0">
              <a:spcBef>
                <a:spcPct val="0"/>
              </a:spcBef>
              <a:spcAft>
                <a:spcPct val="0"/>
              </a:spcAft>
            </a:pPr>
            <a:r>
              <a:rPr lang="en-US" altLang="en-US" sz="3300" b="1" dirty="0" err="1" smtClean="0">
                <a:solidFill>
                  <a:srgbClr val="FF0000"/>
                </a:solidFill>
                <a:latin typeface="Times New Roman" panose="02020603050405020304" pitchFamily="18" charset="0"/>
              </a:rPr>
              <a:t>của</a:t>
            </a:r>
            <a:r>
              <a:rPr lang="en-US" altLang="en-US" sz="3300" b="1" dirty="0" smtClean="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yêu</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tinh</a:t>
            </a:r>
            <a:r>
              <a:rPr lang="en-US" altLang="en-US" sz="3300" b="1" dirty="0">
                <a:solidFill>
                  <a:srgbClr val="FF0000"/>
                </a:solidFill>
                <a:latin typeface="Times New Roman" panose="02020603050405020304" pitchFamily="18" charset="0"/>
              </a:rPr>
              <a:t> </a:t>
            </a:r>
            <a:r>
              <a:rPr lang="en-US" altLang="en-US" sz="3300" b="1" dirty="0" err="1" smtClean="0">
                <a:solidFill>
                  <a:srgbClr val="FF0000"/>
                </a:solidFill>
                <a:latin typeface="Times New Roman" panose="02020603050405020304" pitchFamily="18" charset="0"/>
              </a:rPr>
              <a:t>và</a:t>
            </a:r>
            <a:r>
              <a:rPr lang="en-US" altLang="en-US" sz="3300" b="1" dirty="0" smtClean="0">
                <a:solidFill>
                  <a:srgbClr val="FF0000"/>
                </a:solidFill>
                <a:latin typeface="Times New Roman" panose="02020603050405020304" pitchFamily="18" charset="0"/>
              </a:rPr>
              <a:t> được </a:t>
            </a:r>
            <a:r>
              <a:rPr lang="en-US" altLang="en-US" sz="3300" b="1" dirty="0" err="1">
                <a:solidFill>
                  <a:srgbClr val="FF0000"/>
                </a:solidFill>
                <a:latin typeface="Times New Roman" panose="02020603050405020304" pitchFamily="18" charset="0"/>
              </a:rPr>
              <a:t>bà</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cụ</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giúp</a:t>
            </a:r>
            <a:r>
              <a:rPr lang="en-US" altLang="en-US" sz="3300" b="1" dirty="0">
                <a:solidFill>
                  <a:srgbClr val="FF0000"/>
                </a:solidFill>
                <a:latin typeface="Times New Roman" panose="02020603050405020304" pitchFamily="18" charset="0"/>
              </a:rPr>
              <a:t> </a:t>
            </a:r>
            <a:r>
              <a:rPr lang="en-US" altLang="en-US" sz="3300" b="1" dirty="0" err="1">
                <a:solidFill>
                  <a:srgbClr val="FF0000"/>
                </a:solidFill>
                <a:latin typeface="Times New Roman" panose="02020603050405020304" pitchFamily="18" charset="0"/>
              </a:rPr>
              <a:t>đỡ</a:t>
            </a:r>
            <a:r>
              <a:rPr lang="en-US" altLang="en-US" sz="3300" b="1" dirty="0">
                <a:solidFill>
                  <a:srgbClr val="FF0000"/>
                </a:solidFill>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3300" b="0" i="0" u="none" strike="noStrike" kern="0" cap="none" spc="0" normalizeH="0" baseline="0" noProof="0" dirty="0" smtClean="0">
              <a:ln>
                <a:noFill/>
              </a:ln>
              <a:solidFill>
                <a:srgbClr val="0000FF"/>
              </a:solidFill>
              <a:effectLst/>
              <a:uLnTx/>
              <a:uFillTx/>
              <a:latin typeface="Times New Roman" pitchFamily="18" charset="0"/>
            </a:endParaRPr>
          </a:p>
        </p:txBody>
      </p:sp>
    </p:spTree>
    <p:extLst>
      <p:ext uri="{BB962C8B-B14F-4D97-AF65-F5344CB8AC3E}">
        <p14:creationId xmlns:p14="http://schemas.microsoft.com/office/powerpoint/2010/main" val="134105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54428" y="70228"/>
            <a:ext cx="12028714" cy="1066801"/>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a:spcBef>
                <a:spcPct val="50000"/>
              </a:spcBef>
            </a:pPr>
            <a:r>
              <a:rPr lang="en-US" sz="3200" b="1" dirty="0">
                <a:solidFill>
                  <a:srgbClr val="C00000"/>
                </a:solidFill>
                <a:latin typeface="Arial" pitchFamily="34" charset="0"/>
                <a:cs typeface="Arial" pitchFamily="34" charset="0"/>
              </a:rPr>
              <a:t>Câu </a:t>
            </a:r>
            <a:r>
              <a:rPr lang="en-US" sz="3200" b="1" dirty="0" smtClean="0">
                <a:solidFill>
                  <a:srgbClr val="C00000"/>
                </a:solidFill>
                <a:latin typeface="Arial" pitchFamily="34" charset="0"/>
                <a:cs typeface="Arial" pitchFamily="34" charset="0"/>
              </a:rPr>
              <a:t>3: </a:t>
            </a:r>
            <a:r>
              <a:rPr lang="pt-BR" sz="3200" b="1" dirty="0">
                <a:solidFill>
                  <a:srgbClr val="C00000"/>
                </a:solidFill>
                <a:latin typeface="Arial" pitchFamily="34" charset="0"/>
                <a:cs typeface="Arial" pitchFamily="34" charset="0"/>
              </a:rPr>
              <a:t>Thuật lại cuộc chiến đấu của bốn anh em chống yêu tinh</a:t>
            </a:r>
            <a:r>
              <a:rPr lang="en-US" sz="3200" b="1" dirty="0">
                <a:solidFill>
                  <a:srgbClr val="C00000"/>
                </a:solidFill>
                <a:latin typeface="Arial" pitchFamily="34" charset="0"/>
                <a:cs typeface="Arial" pitchFamily="34" charset="0"/>
              </a:rPr>
              <a:t>?</a:t>
            </a:r>
          </a:p>
        </p:txBody>
      </p:sp>
      <p:sp>
        <p:nvSpPr>
          <p:cNvPr id="9" name="Rectangle 8"/>
          <p:cNvSpPr/>
          <p:nvPr/>
        </p:nvSpPr>
        <p:spPr>
          <a:xfrm>
            <a:off x="152399" y="1345553"/>
            <a:ext cx="11756572" cy="4228850"/>
          </a:xfrm>
          <a:prstGeom prst="rect">
            <a:avLst/>
          </a:prstGeom>
        </p:spPr>
        <p:txBody>
          <a:bodyPr wrap="square">
            <a:spAutoFit/>
          </a:bodyPr>
          <a:lstStyle/>
          <a:p>
            <a:pPr marL="457200" indent="-457200" algn="just">
              <a:spcBef>
                <a:spcPct val="20000"/>
              </a:spcBef>
              <a:buFontTx/>
              <a:buChar char="-"/>
            </a:pPr>
            <a:r>
              <a:rPr lang="en-US" altLang="en-US" sz="2800" b="1" dirty="0" smtClean="0">
                <a:latin typeface="Arial" pitchFamily="34" charset="0"/>
                <a:ea typeface="HP001 4H" panose="020B0603050302020204" pitchFamily="34" charset="-127"/>
                <a:cs typeface="Arial" pitchFamily="34" charset="0"/>
              </a:rPr>
              <a:t>Cẩu </a:t>
            </a:r>
            <a:r>
              <a:rPr lang="en-US" altLang="en-US" sz="2800" b="1" dirty="0" err="1" smtClean="0">
                <a:latin typeface="Arial" pitchFamily="34" charset="0"/>
                <a:ea typeface="HP001 4H" panose="020B0603050302020204" pitchFamily="34" charset="-127"/>
                <a:cs typeface="Arial" pitchFamily="34" charset="0"/>
              </a:rPr>
              <a:t>Khây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hé</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cửa</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thò</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đầu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vào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lè</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lưỡi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trợn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mắt</a:t>
            </a:r>
            <a:r>
              <a:rPr lang="en-US" altLang="en-US" sz="2800" b="1" dirty="0" smtClean="0">
                <a:latin typeface="Arial" pitchFamily="34" charset="0"/>
                <a:ea typeface="HP001 4H" panose="020B0603050302020204" pitchFamily="34" charset="-127"/>
                <a:cs typeface="Arial" pitchFamily="34" charset="0"/>
              </a:rPr>
              <a:t>.</a:t>
            </a:r>
          </a:p>
          <a:p>
            <a:pPr marL="285750" indent="-285750" algn="just">
              <a:spcBef>
                <a:spcPct val="20000"/>
              </a:spcBef>
              <a:buFontTx/>
              <a:buChar char="-"/>
            </a:pPr>
            <a:r>
              <a:rPr lang="en-US" altLang="en-US" sz="2800" b="1" dirty="0" err="1" smtClean="0">
                <a:latin typeface="Arial" pitchFamily="34" charset="0"/>
                <a:ea typeface="HP001 4H" panose="020B0603050302020204" pitchFamily="34" charset="-127"/>
                <a:cs typeface="Arial" pitchFamily="34" charset="0"/>
              </a:rPr>
              <a:t>Nắm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Cọc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gãy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gần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hết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hàm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răng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bỏ</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chạy</a:t>
            </a:r>
            <a:r>
              <a:rPr lang="en-US" altLang="en-US" sz="2800" b="1" dirty="0" smtClean="0">
                <a:latin typeface="Arial" pitchFamily="34" charset="0"/>
                <a:ea typeface="HP001 4H" panose="020B0603050302020204" pitchFamily="34" charset="-127"/>
                <a:cs typeface="Arial" pitchFamily="34" charset="0"/>
              </a:rPr>
              <a:t>.</a:t>
            </a:r>
          </a:p>
          <a:p>
            <a:pPr marL="285750" indent="-285750" algn="just">
              <a:spcBef>
                <a:spcPct val="20000"/>
              </a:spcBef>
              <a:buFontTx/>
              <a:buChar char="-"/>
            </a:pPr>
            <a:r>
              <a:rPr lang="en-US" altLang="en-US" sz="2800" b="1" dirty="0" smtClean="0">
                <a:latin typeface="Arial" pitchFamily="34" charset="0"/>
                <a:ea typeface="HP001 4H" panose="020B0603050302020204" pitchFamily="34" charset="-127"/>
                <a:cs typeface="Arial" pitchFamily="34" charset="0"/>
              </a:rPr>
              <a:t>Bốn anh </a:t>
            </a:r>
            <a:r>
              <a:rPr lang="en-US" altLang="en-US" sz="2800" b="1" dirty="0" err="1" smtClean="0">
                <a:latin typeface="Arial" pitchFamily="34" charset="0"/>
                <a:ea typeface="HP001 4H" panose="020B0603050302020204" pitchFamily="34" charset="-127"/>
                <a:cs typeface="Arial" pitchFamily="34" charset="0"/>
              </a:rPr>
              <a:t>em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đuổi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theo.</a:t>
            </a:r>
            <a:r>
              <a:rPr lang="en-US" altLang="en-US" sz="2800" b="1" dirty="0" smtClean="0">
                <a:latin typeface="Arial" pitchFamily="34" charset="0"/>
                <a:ea typeface="HP001 4H" panose="020B0603050302020204" pitchFamily="34" charset="-127"/>
                <a:cs typeface="Arial" pitchFamily="34" charset="0"/>
              </a:rPr>
              <a:t> Cẩu </a:t>
            </a:r>
            <a:r>
              <a:rPr lang="en-US" altLang="en-US" sz="2800" b="1" dirty="0" err="1" smtClean="0">
                <a:latin typeface="Arial" pitchFamily="34" charset="0"/>
                <a:ea typeface="HP001 4H" panose="020B0603050302020204" pitchFamily="34" charset="-127"/>
                <a:cs typeface="Arial" pitchFamily="34" charset="0"/>
              </a:rPr>
              <a:t>Khây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nhổ</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đánh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hét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lên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gió</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bão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ầm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ầm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trời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tối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Đến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thung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lũng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phun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như</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mưa</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dâng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ngập</a:t>
            </a:r>
            <a:r>
              <a:rPr lang="en-US" altLang="en-US" sz="2800" b="1" dirty="0" smtClean="0">
                <a:latin typeface="Arial" pitchFamily="34" charset="0"/>
                <a:ea typeface="HP001 4H" panose="020B0603050302020204" pitchFamily="34" charset="-127"/>
                <a:cs typeface="Arial" pitchFamily="34" charset="0"/>
              </a:rPr>
              <a:t> cả </a:t>
            </a:r>
            <a:r>
              <a:rPr lang="en-US" altLang="en-US" sz="2800" b="1" dirty="0" err="1" smtClean="0">
                <a:latin typeface="Arial" pitchFamily="34" charset="0"/>
                <a:ea typeface="HP001 4H" panose="020B0603050302020204" pitchFamily="34" charset="-127"/>
                <a:cs typeface="Arial" pitchFamily="34" charset="0"/>
              </a:rPr>
              <a:t>cánh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đồng</a:t>
            </a:r>
            <a:r>
              <a:rPr lang="en-US" altLang="en-US" sz="2800" b="1" dirty="0" smtClean="0">
                <a:latin typeface="Arial" pitchFamily="34" charset="0"/>
                <a:ea typeface="HP001 4H" panose="020B0603050302020204" pitchFamily="34" charset="-127"/>
                <a:cs typeface="Arial" pitchFamily="34" charset="0"/>
              </a:rPr>
              <a:t>.</a:t>
            </a:r>
            <a:endParaRPr lang="en-US" altLang="en-US" sz="2800" b="1" dirty="0">
              <a:latin typeface="Arial" pitchFamily="34" charset="0"/>
              <a:ea typeface="HP001 4H" panose="020B0603050302020204" pitchFamily="34" charset="-127"/>
              <a:cs typeface="Arial" pitchFamily="34" charset="0"/>
            </a:endParaRPr>
          </a:p>
          <a:p>
            <a:pPr marL="285750" indent="-285750" algn="just">
              <a:spcBef>
                <a:spcPct val="20000"/>
              </a:spcBef>
              <a:buFontTx/>
              <a:buChar char="-"/>
            </a:pPr>
            <a:r>
              <a:rPr lang="en-US" altLang="en-US" sz="2800" b="1" dirty="0" err="1" smtClean="0">
                <a:latin typeface="Arial" pitchFamily="34" charset="0"/>
                <a:ea typeface="HP001 4H" panose="020B0603050302020204" pitchFamily="34" charset="-127"/>
                <a:cs typeface="Arial" pitchFamily="34" charset="0"/>
              </a:rPr>
              <a:t>Nắm</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Cọc</a:t>
            </a:r>
            <a:r>
              <a:rPr lang="en-US" altLang="en-US" sz="2800" b="1" dirty="0" smtClean="0">
                <a:latin typeface="Arial" pitchFamily="34" charset="0"/>
                <a:ea typeface="HP001 4H" panose="020B0603050302020204" pitchFamily="34" charset="-127"/>
                <a:cs typeface="Arial" pitchFamily="34" charset="0"/>
              </a:rPr>
              <a:t> be </a:t>
            </a:r>
            <a:r>
              <a:rPr lang="en-US" altLang="en-US" sz="2800" b="1" dirty="0" err="1" smtClean="0">
                <a:latin typeface="Arial" pitchFamily="34" charset="0"/>
                <a:ea typeface="HP001 4H" panose="020B0603050302020204" pitchFamily="34" charset="-127"/>
                <a:cs typeface="Arial" pitchFamily="34" charset="0"/>
              </a:rPr>
              <a:t>bờ</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ngăn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Lấy</a:t>
            </a:r>
            <a:r>
              <a:rPr lang="en-US" altLang="en-US" sz="2800" b="1" dirty="0" smtClean="0">
                <a:latin typeface="Arial" pitchFamily="34" charset="0"/>
                <a:ea typeface="HP001 4H" panose="020B0603050302020204" pitchFamily="34" charset="-127"/>
                <a:cs typeface="Arial" pitchFamily="34" charset="0"/>
              </a:rPr>
              <a:t> Tai </a:t>
            </a:r>
            <a:r>
              <a:rPr lang="en-US" altLang="en-US" sz="2800" b="1" dirty="0" err="1" smtClean="0">
                <a:latin typeface="Arial" pitchFamily="34" charset="0"/>
                <a:ea typeface="HP001 4H" panose="020B0603050302020204" pitchFamily="34" charset="-127"/>
                <a:cs typeface="Arial" pitchFamily="34" charset="0"/>
              </a:rPr>
              <a:t>Tát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tát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nước</a:t>
            </a:r>
            <a:r>
              <a:rPr lang="en-US" altLang="en-US" sz="2800" b="1" dirty="0" smtClean="0">
                <a:latin typeface="Arial" pitchFamily="34" charset="0"/>
                <a:ea typeface="HP001 4H" panose="020B0603050302020204" pitchFamily="34" charset="-127"/>
                <a:cs typeface="Arial" pitchFamily="34" charset="0"/>
              </a:rPr>
              <a:t> qua </a:t>
            </a:r>
            <a:r>
              <a:rPr lang="en-US" altLang="en-US" sz="2800" b="1" dirty="0" err="1" smtClean="0">
                <a:latin typeface="Arial" pitchFamily="34" charset="0"/>
                <a:ea typeface="HP001 4H" panose="020B0603050302020204" pitchFamily="34" charset="-127"/>
                <a:cs typeface="Arial" pitchFamily="34" charset="0"/>
              </a:rPr>
              <a:t>núi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cao</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Móng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Tay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Đục</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Máng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ngả</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cây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khoét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máng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khơi</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dòng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chảy</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Mặt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đất</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khô</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cạn</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Yêu</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Tinh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núng</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thế</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đành</a:t>
            </a:r>
            <a:r>
              <a:rPr lang="en-US" altLang="en-US" sz="2800" b="1" dirty="0" smtClean="0">
                <a:latin typeface="Arial" pitchFamily="34" charset="0"/>
                <a:ea typeface="HP001 4H" panose="020B0603050302020204" pitchFamily="34" charset="-127"/>
                <a:cs typeface="Arial" pitchFamily="34" charset="0"/>
              </a:rPr>
              <a:t> </a:t>
            </a:r>
            <a:r>
              <a:rPr lang="en-US" altLang="en-US" sz="2800" b="1" dirty="0" err="1" smtClean="0">
                <a:latin typeface="Arial" pitchFamily="34" charset="0"/>
                <a:ea typeface="HP001 4H" panose="020B0603050302020204" pitchFamily="34" charset="-127"/>
                <a:cs typeface="Arial" pitchFamily="34" charset="0"/>
              </a:rPr>
              <a:t>quy</a:t>
            </a:r>
            <a:r>
              <a:rPr lang="en-US" altLang="en-US" sz="2800" b="1" dirty="0" smtClean="0">
                <a:latin typeface="Arial" pitchFamily="34" charset="0"/>
                <a:ea typeface="HP001 4H" panose="020B0603050302020204" pitchFamily="34" charset="-127"/>
                <a:cs typeface="Arial" pitchFamily="34" charset="0"/>
              </a:rPr>
              <a:t> hàng.</a:t>
            </a:r>
            <a:endParaRPr lang="en-US" altLang="en-US" sz="2800" b="1" dirty="0">
              <a:latin typeface="Arial" pitchFamily="34" charset="0"/>
              <a:ea typeface="HP001 4H" panose="020B0603050302020204" pitchFamily="34" charset="-127"/>
              <a:cs typeface="Arial" pitchFamily="34" charset="0"/>
            </a:endParaRPr>
          </a:p>
        </p:txBody>
      </p:sp>
      <p:sp>
        <p:nvSpPr>
          <p:cNvPr id="7" name="Flowchart: Alternate Process 6"/>
          <p:cNvSpPr/>
          <p:nvPr/>
        </p:nvSpPr>
        <p:spPr>
          <a:xfrm>
            <a:off x="272143" y="5880121"/>
            <a:ext cx="6161313" cy="687636"/>
          </a:xfrm>
          <a:prstGeom prst="flowChartAlternateProcess">
            <a:avLst/>
          </a:prstGeom>
          <a:solidFill>
            <a:srgbClr val="1F497D">
              <a:lumMod val="20000"/>
              <a:lumOff val="80000"/>
            </a:srgbClr>
          </a:solidFill>
          <a:ln w="12700" cap="flat" cmpd="sng" algn="ctr">
            <a:solidFill>
              <a:srgbClr val="1F497D">
                <a:lumMod val="40000"/>
                <a:lumOff val="60000"/>
              </a:srgbClr>
            </a:solidFill>
            <a:prstDash val="solid"/>
            <a:miter lim="800000"/>
          </a:ln>
          <a:effectLst/>
        </p:spPr>
        <p:txBody>
          <a:bodyPr rtlCol="0" anchor="ctr"/>
          <a:lstStyle/>
          <a:p>
            <a:pPr>
              <a:spcBef>
                <a:spcPct val="50000"/>
              </a:spcBef>
            </a:pPr>
            <a:r>
              <a:rPr lang="en-US" sz="3000" b="1" dirty="0" smtClean="0">
                <a:solidFill>
                  <a:srgbClr val="C00000"/>
                </a:solidFill>
                <a:latin typeface="Arial" pitchFamily="34" charset="0"/>
                <a:cs typeface="Arial" pitchFamily="34" charset="0"/>
              </a:rPr>
              <a:t>Con </a:t>
            </a:r>
            <a:r>
              <a:rPr lang="en-US" sz="3000" b="1" dirty="0" err="1" smtClean="0">
                <a:solidFill>
                  <a:srgbClr val="C00000"/>
                </a:solidFill>
                <a:latin typeface="Arial" pitchFamily="34" charset="0"/>
                <a:cs typeface="Arial" pitchFamily="34" charset="0"/>
              </a:rPr>
              <a:t>hiểu</a:t>
            </a:r>
            <a:r>
              <a:rPr lang="en-US" sz="3000" b="1" dirty="0" smtClean="0">
                <a:solidFill>
                  <a:srgbClr val="C00000"/>
                </a:solidFill>
                <a:latin typeface="Arial" pitchFamily="34" charset="0"/>
                <a:cs typeface="Arial" pitchFamily="34" charset="0"/>
              </a:rPr>
              <a:t> </a:t>
            </a:r>
            <a:r>
              <a:rPr lang="en-US" sz="3000" b="1" dirty="0" err="1" smtClean="0">
                <a:solidFill>
                  <a:srgbClr val="C00000"/>
                </a:solidFill>
                <a:latin typeface="Arial" pitchFamily="34" charset="0"/>
                <a:cs typeface="Arial" pitchFamily="34" charset="0"/>
              </a:rPr>
              <a:t>thế</a:t>
            </a:r>
            <a:r>
              <a:rPr lang="en-US" sz="3000" b="1" dirty="0" smtClean="0">
                <a:solidFill>
                  <a:srgbClr val="C00000"/>
                </a:solidFill>
                <a:latin typeface="Arial" pitchFamily="34" charset="0"/>
                <a:cs typeface="Arial" pitchFamily="34" charset="0"/>
              </a:rPr>
              <a:t> nào là : </a:t>
            </a:r>
            <a:r>
              <a:rPr lang="en-US" sz="3000" b="1" dirty="0" err="1" smtClean="0">
                <a:solidFill>
                  <a:srgbClr val="C00000"/>
                </a:solidFill>
                <a:latin typeface="Arial" pitchFamily="34" charset="0"/>
                <a:cs typeface="Arial" pitchFamily="34" charset="0"/>
              </a:rPr>
              <a:t>quy</a:t>
            </a:r>
            <a:r>
              <a:rPr lang="en-US" sz="3000" b="1" dirty="0" smtClean="0">
                <a:solidFill>
                  <a:srgbClr val="C00000"/>
                </a:solidFill>
                <a:latin typeface="Arial" pitchFamily="34" charset="0"/>
                <a:cs typeface="Arial" pitchFamily="34" charset="0"/>
              </a:rPr>
              <a:t> hàng ? </a:t>
            </a:r>
            <a:endParaRPr lang="en-US" sz="3000" b="1" dirty="0">
              <a:solidFill>
                <a:srgbClr val="C00000"/>
              </a:solidFill>
              <a:latin typeface="Arial" pitchFamily="34" charset="0"/>
              <a:cs typeface="Arial" pitchFamily="34" charset="0"/>
            </a:endParaRPr>
          </a:p>
        </p:txBody>
      </p:sp>
      <p:sp>
        <p:nvSpPr>
          <p:cNvPr id="3" name="Right Arrow 2"/>
          <p:cNvSpPr/>
          <p:nvPr/>
        </p:nvSpPr>
        <p:spPr bwMode="auto">
          <a:xfrm>
            <a:off x="6656614" y="6022553"/>
            <a:ext cx="587828" cy="40277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7717971" y="5782927"/>
            <a:ext cx="2813591" cy="784830"/>
          </a:xfrm>
          <a:prstGeom prst="rect">
            <a:avLst/>
          </a:prstGeom>
          <a:noFill/>
        </p:spPr>
        <p:txBody>
          <a:bodyPr wrap="none" rtlCol="0">
            <a:spAutoFit/>
          </a:bodyPr>
          <a:lstStyle/>
          <a:p>
            <a:r>
              <a:rPr lang="en-US" sz="4500" b="1"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Chịu</a:t>
            </a:r>
            <a:r>
              <a:rPr lang="en-US" sz="45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500" b="1"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a:t>
            </a:r>
            <a:r>
              <a:rPr lang="en-US" sz="4500" b="1"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5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63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1" descr="06">
            <a:hlinkClick r:id="rId2" action="ppaction://hlinksldjump"/>
          </p:cNvPr>
          <p:cNvPicPr>
            <a:picLocks noChangeAspect="1" noChangeArrowheads="1"/>
          </p:cNvPicPr>
          <p:nvPr/>
        </p:nvPicPr>
        <p:blipFill>
          <a:blip r:embed="rId3"/>
          <a:srcRect/>
          <a:stretch>
            <a:fillRect/>
          </a:stretch>
        </p:blipFill>
        <p:spPr bwMode="auto">
          <a:xfrm>
            <a:off x="0" y="0"/>
            <a:ext cx="12191999" cy="6850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5" name="Text Box 11"/>
          <p:cNvSpPr txBox="1">
            <a:spLocks noChangeArrowheads="1"/>
          </p:cNvSpPr>
          <p:nvPr/>
        </p:nvSpPr>
        <p:spPr bwMode="auto">
          <a:xfrm>
            <a:off x="4376057" y="6156299"/>
            <a:ext cx="2830286" cy="707886"/>
          </a:xfrm>
          <a:prstGeom prst="rect">
            <a:avLst/>
          </a:prstGeom>
          <a:solidFill>
            <a:srgbClr val="FFFFCC">
              <a:lumMod val="90000"/>
            </a:srgbClr>
          </a:solidFill>
          <a:ln>
            <a:noFill/>
          </a:ln>
          <a:effectLs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sz="4000" b="1" kern="0" dirty="0" err="1">
                <a:solidFill>
                  <a:srgbClr val="C00000"/>
                </a:solidFill>
              </a:rPr>
              <a:t>T</a:t>
            </a:r>
            <a:r>
              <a:rPr kumimoji="0" lang="en-US" sz="4000" b="1" i="0" u="none" strike="noStrike" kern="0" cap="none" spc="0" normalizeH="0" baseline="0" noProof="0" dirty="0" smtClean="0">
                <a:ln>
                  <a:noFill/>
                </a:ln>
                <a:solidFill>
                  <a:srgbClr val="C00000"/>
                </a:solidFill>
                <a:effectLst/>
                <a:uLnTx/>
                <a:uFillTx/>
                <a:latin typeface="Times New Roman" pitchFamily="18" charset="0"/>
              </a:rPr>
              <a:t>hung </a:t>
            </a:r>
            <a:r>
              <a:rPr kumimoji="0" lang="en-US" sz="4000" b="1" i="0" u="none" strike="noStrike" kern="0" cap="none" spc="0" normalizeH="0" baseline="0" noProof="0" dirty="0" err="1" smtClean="0">
                <a:ln>
                  <a:noFill/>
                </a:ln>
                <a:solidFill>
                  <a:srgbClr val="C00000"/>
                </a:solidFill>
                <a:effectLst/>
                <a:uLnTx/>
                <a:uFillTx/>
                <a:latin typeface="Times New Roman" pitchFamily="18" charset="0"/>
              </a:rPr>
              <a:t>lũng</a:t>
            </a:r>
            <a:endParaRPr kumimoji="0" lang="en-US" sz="4000" b="1" i="0" u="none" strike="noStrike" kern="0" cap="none" spc="0" normalizeH="0" baseline="0" noProof="0" dirty="0" smtClean="0">
              <a:ln>
                <a:noFill/>
              </a:ln>
              <a:solidFill>
                <a:srgbClr val="C00000"/>
              </a:solidFill>
              <a:effectLst/>
              <a:uLnTx/>
              <a:uFillTx/>
              <a:latin typeface="Times New Roman" pitchFamily="18" charset="0"/>
            </a:endParaRPr>
          </a:p>
        </p:txBody>
      </p:sp>
    </p:spTree>
    <p:extLst>
      <p:ext uri="{BB962C8B-B14F-4D97-AF65-F5344CB8AC3E}">
        <p14:creationId xmlns:p14="http://schemas.microsoft.com/office/powerpoint/2010/main" val="32198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Alternate Process 7"/>
          <p:cNvSpPr/>
          <p:nvPr/>
        </p:nvSpPr>
        <p:spPr>
          <a:xfrm>
            <a:off x="277294" y="2580384"/>
            <a:ext cx="9759335" cy="856160"/>
          </a:xfrm>
          <a:prstGeom prst="flowChartAlternateProcess">
            <a:avLst/>
          </a:prstGeom>
          <a:solidFill>
            <a:schemeClr val="accent2">
              <a:lumMod val="20000"/>
              <a:lumOff val="80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buFontTx/>
              <a:buNone/>
            </a:pPr>
            <a:r>
              <a:rPr lang="en-US" altLang="en-US" sz="3300" b="1" dirty="0" smtClean="0">
                <a:latin typeface="Times New Roman" panose="02020603050405020304" pitchFamily="18" charset="0"/>
              </a:rPr>
              <a:t>Vì </a:t>
            </a:r>
            <a:r>
              <a:rPr lang="en-US" altLang="en-US" sz="3300" b="1" dirty="0" err="1">
                <a:latin typeface="Times New Roman" panose="02020603050405020304" pitchFamily="18" charset="0"/>
              </a:rPr>
              <a:t>sao</a:t>
            </a:r>
            <a:r>
              <a:rPr lang="en-US" altLang="en-US" sz="3300" b="1" dirty="0">
                <a:latin typeface="Times New Roman" panose="02020603050405020304" pitchFamily="18" charset="0"/>
              </a:rPr>
              <a:t> anh </a:t>
            </a:r>
            <a:r>
              <a:rPr lang="en-US" altLang="en-US" sz="3300" b="1" dirty="0" err="1">
                <a:latin typeface="Times New Roman" panose="02020603050405020304" pitchFamily="18" charset="0"/>
              </a:rPr>
              <a:t>em</a:t>
            </a:r>
            <a:r>
              <a:rPr lang="en-US" altLang="en-US" sz="3300" b="1" dirty="0">
                <a:latin typeface="Times New Roman" panose="02020603050405020304" pitchFamily="18" charset="0"/>
              </a:rPr>
              <a:t> Cẩu </a:t>
            </a:r>
            <a:r>
              <a:rPr lang="en-US" altLang="en-US" sz="3300" b="1" dirty="0" err="1">
                <a:latin typeface="Times New Roman" panose="02020603050405020304" pitchFamily="18" charset="0"/>
              </a:rPr>
              <a:t>Khây</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chiến</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thắng</a:t>
            </a:r>
            <a:r>
              <a:rPr lang="en-US" altLang="en-US" sz="3300" b="1" dirty="0">
                <a:latin typeface="Times New Roman" panose="02020603050405020304" pitchFamily="18" charset="0"/>
              </a:rPr>
              <a:t> được </a:t>
            </a:r>
            <a:r>
              <a:rPr lang="en-US" altLang="en-US" sz="3300" b="1" dirty="0" err="1">
                <a:latin typeface="Times New Roman" panose="02020603050405020304" pitchFamily="18" charset="0"/>
              </a:rPr>
              <a:t>yêu</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a:t>
            </a:r>
          </a:p>
        </p:txBody>
      </p:sp>
      <p:sp>
        <p:nvSpPr>
          <p:cNvPr id="9" name="Rectangle 8"/>
          <p:cNvSpPr/>
          <p:nvPr/>
        </p:nvSpPr>
        <p:spPr>
          <a:xfrm>
            <a:off x="631371" y="1931037"/>
            <a:ext cx="11092543" cy="630942"/>
          </a:xfrm>
          <a:prstGeom prst="rect">
            <a:avLst/>
          </a:prstGeom>
        </p:spPr>
        <p:txBody>
          <a:bodyPr wrap="square">
            <a:spAutoFit/>
          </a:bodyPr>
          <a:lstStyle/>
          <a:p>
            <a:pPr defTabSz="914400">
              <a:spcBef>
                <a:spcPct val="50000"/>
              </a:spcBef>
            </a:pPr>
            <a:endParaRPr lang="en-US" sz="3500" b="1" dirty="0">
              <a:solidFill>
                <a:srgbClr val="FF0000"/>
              </a:solidFill>
              <a:cs typeface="Arial" pitchFamily="34" charset="0"/>
            </a:endParaRPr>
          </a:p>
        </p:txBody>
      </p:sp>
      <p:pic>
        <p:nvPicPr>
          <p:cNvPr id="2" name="Picture 1"/>
          <p:cNvPicPr>
            <a:picLocks noChangeAspect="1"/>
          </p:cNvPicPr>
          <p:nvPr/>
        </p:nvPicPr>
        <p:blipFill>
          <a:blip r:embed="rId2"/>
          <a:stretch>
            <a:fillRect/>
          </a:stretch>
        </p:blipFill>
        <p:spPr>
          <a:xfrm>
            <a:off x="9919821" y="4808686"/>
            <a:ext cx="2584928" cy="2158171"/>
          </a:xfrm>
          <a:prstGeom prst="rect">
            <a:avLst/>
          </a:prstGeom>
        </p:spPr>
      </p:pic>
      <p:sp>
        <p:nvSpPr>
          <p:cNvPr id="10" name="Flowchart: Alternate Process 9"/>
          <p:cNvSpPr/>
          <p:nvPr/>
        </p:nvSpPr>
        <p:spPr>
          <a:xfrm>
            <a:off x="348116" y="4877057"/>
            <a:ext cx="10015084" cy="1066882"/>
          </a:xfrm>
          <a:prstGeom prst="flowChartAlternateProcess">
            <a:avLst/>
          </a:prstGeom>
          <a:solidFill>
            <a:schemeClr val="accent5">
              <a:lumMod val="90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buFontTx/>
              <a:buNone/>
            </a:pPr>
            <a:r>
              <a:rPr lang="en-US" altLang="en-US" sz="3300" b="1" dirty="0">
                <a:latin typeface="Times New Roman" panose="02020603050405020304" pitchFamily="18" charset="0"/>
              </a:rPr>
              <a:t>Nếu </a:t>
            </a:r>
            <a:r>
              <a:rPr lang="en-US" altLang="en-US" sz="3300" b="1" dirty="0" err="1">
                <a:latin typeface="Times New Roman" panose="02020603050405020304" pitchFamily="18" charset="0"/>
              </a:rPr>
              <a:t>để</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một</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mình</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thì</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ai</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trong</a:t>
            </a:r>
            <a:r>
              <a:rPr lang="en-US" altLang="en-US" sz="3300" b="1" dirty="0">
                <a:latin typeface="Times New Roman" panose="02020603050405020304" pitchFamily="18" charset="0"/>
              </a:rPr>
              <a:t> số </a:t>
            </a:r>
            <a:r>
              <a:rPr lang="en-US" altLang="en-US" sz="3300" b="1" dirty="0" err="1">
                <a:latin typeface="Times New Roman" panose="02020603050405020304" pitchFamily="18" charset="0"/>
              </a:rPr>
              <a:t>bốn</a:t>
            </a:r>
            <a:r>
              <a:rPr lang="en-US" altLang="en-US" sz="3300" b="1" dirty="0">
                <a:latin typeface="Times New Roman" panose="02020603050405020304" pitchFamily="18" charset="0"/>
              </a:rPr>
              <a:t> anh </a:t>
            </a:r>
            <a:r>
              <a:rPr lang="en-US" altLang="en-US" sz="3300" b="1" dirty="0" err="1">
                <a:latin typeface="Times New Roman" panose="02020603050405020304" pitchFamily="18" charset="0"/>
              </a:rPr>
              <a:t>em</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sẽ</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thắng</a:t>
            </a:r>
            <a:r>
              <a:rPr lang="en-US" altLang="en-US" sz="3300" b="1" dirty="0">
                <a:latin typeface="Times New Roman" panose="02020603050405020304" pitchFamily="18" charset="0"/>
              </a:rPr>
              <a:t> được </a:t>
            </a:r>
            <a:r>
              <a:rPr lang="en-US" altLang="en-US" sz="3300" b="1" dirty="0" err="1">
                <a:latin typeface="Times New Roman" panose="02020603050405020304" pitchFamily="18" charset="0"/>
              </a:rPr>
              <a:t>yêu</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a:t>
            </a:r>
          </a:p>
        </p:txBody>
      </p:sp>
      <p:sp>
        <p:nvSpPr>
          <p:cNvPr id="4" name="Rectangle 3"/>
          <p:cNvSpPr/>
          <p:nvPr/>
        </p:nvSpPr>
        <p:spPr>
          <a:xfrm>
            <a:off x="0" y="6086858"/>
            <a:ext cx="9822890" cy="646331"/>
          </a:xfrm>
          <a:prstGeom prst="rect">
            <a:avLst/>
          </a:prstGeom>
        </p:spPr>
        <p:txBody>
          <a:bodyPr wrap="square">
            <a:spAutoFit/>
          </a:bodyPr>
          <a:lstStyle/>
          <a:p>
            <a:pPr algn="ctr">
              <a:spcBef>
                <a:spcPct val="0"/>
              </a:spcBef>
              <a:buFontTx/>
              <a:buNone/>
            </a:pPr>
            <a:r>
              <a:rPr lang="en-US" altLang="en-US" sz="3600" b="1" dirty="0">
                <a:solidFill>
                  <a:srgbClr val="FF0000"/>
                </a:solidFill>
                <a:latin typeface="Times New Roman" panose="02020603050405020304" pitchFamily="18" charset="0"/>
              </a:rPr>
              <a:t>Không </a:t>
            </a:r>
            <a:r>
              <a:rPr lang="en-US" altLang="en-US" sz="3600" b="1" dirty="0" err="1">
                <a:solidFill>
                  <a:srgbClr val="FF0000"/>
                </a:solidFill>
                <a:latin typeface="Times New Roman" panose="02020603050405020304" pitchFamily="18" charset="0"/>
              </a:rPr>
              <a:t>ai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thắng</a:t>
            </a:r>
            <a:r>
              <a:rPr lang="en-US" altLang="en-US" sz="3600" b="1" dirty="0">
                <a:solidFill>
                  <a:srgbClr val="FF0000"/>
                </a:solidFill>
                <a:latin typeface="Times New Roman" panose="02020603050405020304" pitchFamily="18" charset="0"/>
              </a:rPr>
              <a:t> được </a:t>
            </a:r>
            <a:r>
              <a:rPr lang="en-US" altLang="en-US" sz="3600" b="1" dirty="0" err="1">
                <a:solidFill>
                  <a:srgbClr val="FF0000"/>
                </a:solidFill>
                <a:latin typeface="Times New Roman" panose="02020603050405020304" pitchFamily="18" charset="0"/>
              </a:rPr>
              <a:t>yêu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tinh</a:t>
            </a:r>
            <a:endParaRPr lang="en-US" altLang="en-US" sz="3600" b="1" dirty="0">
              <a:solidFill>
                <a:srgbClr val="FF0000"/>
              </a:solidFill>
              <a:latin typeface="Times New Roman" panose="02020603050405020304" pitchFamily="18" charset="0"/>
            </a:endParaRPr>
          </a:p>
        </p:txBody>
      </p:sp>
      <p:sp>
        <p:nvSpPr>
          <p:cNvPr id="11" name="TextBox 10"/>
          <p:cNvSpPr txBox="1">
            <a:spLocks noChangeArrowheads="1"/>
          </p:cNvSpPr>
          <p:nvPr/>
        </p:nvSpPr>
        <p:spPr bwMode="auto">
          <a:xfrm>
            <a:off x="348116" y="3563187"/>
            <a:ext cx="957170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algn="just">
              <a:spcBef>
                <a:spcPct val="0"/>
              </a:spcBef>
              <a:buFontTx/>
              <a:buChar char="-"/>
            </a:pPr>
            <a:r>
              <a:rPr lang="en-US" altLang="en-US" sz="3600" b="1" dirty="0">
                <a:solidFill>
                  <a:srgbClr val="FF0000"/>
                </a:solidFill>
                <a:latin typeface="Times New Roman" panose="02020603050405020304" pitchFamily="18" charset="0"/>
              </a:rPr>
              <a:t> </a:t>
            </a:r>
            <a:r>
              <a:rPr lang="en-US" altLang="en-US" sz="3400" b="1" dirty="0">
                <a:solidFill>
                  <a:srgbClr val="FF0000"/>
                </a:solidFill>
                <a:latin typeface="Times New Roman" panose="02020603050405020304" pitchFamily="18" charset="0"/>
              </a:rPr>
              <a:t>Bốn anh </a:t>
            </a:r>
            <a:r>
              <a:rPr lang="en-US" altLang="en-US" sz="3400" b="1" dirty="0" err="1">
                <a:solidFill>
                  <a:srgbClr val="FF0000"/>
                </a:solidFill>
                <a:latin typeface="Times New Roman" panose="02020603050405020304" pitchFamily="18" charset="0"/>
              </a:rPr>
              <a:t>em</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có</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sức</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khoẻ</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và</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tài</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năng</a:t>
            </a:r>
            <a:r>
              <a:rPr lang="en-US" altLang="en-US" sz="3400" b="1" dirty="0">
                <a:solidFill>
                  <a:srgbClr val="FF0000"/>
                </a:solidFill>
                <a:latin typeface="Times New Roman" panose="02020603050405020304" pitchFamily="18" charset="0"/>
              </a:rPr>
              <a:t> phi </a:t>
            </a:r>
            <a:r>
              <a:rPr lang="en-US" altLang="en-US" sz="3400" b="1" dirty="0" err="1">
                <a:solidFill>
                  <a:srgbClr val="FF0000"/>
                </a:solidFill>
                <a:latin typeface="Times New Roman" panose="02020603050405020304" pitchFamily="18" charset="0"/>
              </a:rPr>
              <a:t>thường</a:t>
            </a:r>
            <a:r>
              <a:rPr lang="en-US" altLang="en-US" sz="3400" b="1" dirty="0">
                <a:solidFill>
                  <a:srgbClr val="FF0000"/>
                </a:solidFill>
                <a:latin typeface="Times New Roman" panose="02020603050405020304" pitchFamily="18" charset="0"/>
              </a:rPr>
              <a:t>.</a:t>
            </a:r>
          </a:p>
          <a:p>
            <a:pPr algn="just">
              <a:spcBef>
                <a:spcPct val="0"/>
              </a:spcBef>
              <a:buFontTx/>
              <a:buChar char="-"/>
            </a:pPr>
            <a:r>
              <a:rPr lang="en-US" altLang="en-US" sz="3400" b="1" dirty="0">
                <a:solidFill>
                  <a:srgbClr val="FF0000"/>
                </a:solidFill>
                <a:latin typeface="Times New Roman" panose="02020603050405020304" pitchFamily="18" charset="0"/>
              </a:rPr>
              <a:t> Vì </a:t>
            </a:r>
            <a:r>
              <a:rPr lang="en-US" altLang="en-US" sz="3400" b="1" dirty="0" err="1">
                <a:solidFill>
                  <a:srgbClr val="FF0000"/>
                </a:solidFill>
                <a:latin typeface="Times New Roman" panose="02020603050405020304" pitchFamily="18" charset="0"/>
              </a:rPr>
              <a:t>bốn</a:t>
            </a:r>
            <a:r>
              <a:rPr lang="en-US" altLang="en-US" sz="3400" b="1" dirty="0">
                <a:solidFill>
                  <a:srgbClr val="FF0000"/>
                </a:solidFill>
                <a:latin typeface="Times New Roman" panose="02020603050405020304" pitchFamily="18" charset="0"/>
              </a:rPr>
              <a:t> anh </a:t>
            </a:r>
            <a:r>
              <a:rPr lang="en-US" altLang="en-US" sz="3400" b="1" dirty="0" err="1">
                <a:solidFill>
                  <a:srgbClr val="FF0000"/>
                </a:solidFill>
                <a:latin typeface="Times New Roman" panose="02020603050405020304" pitchFamily="18" charset="0"/>
              </a:rPr>
              <a:t>em</a:t>
            </a:r>
            <a:r>
              <a:rPr lang="en-US" altLang="en-US" sz="3400" b="1" dirty="0">
                <a:solidFill>
                  <a:srgbClr val="FF0000"/>
                </a:solidFill>
                <a:latin typeface="Times New Roman" panose="02020603050405020304" pitchFamily="18" charset="0"/>
              </a:rPr>
              <a:t> biết </a:t>
            </a:r>
            <a:r>
              <a:rPr lang="en-US" altLang="en-US" sz="3400" b="1" dirty="0" err="1">
                <a:solidFill>
                  <a:srgbClr val="FF0000"/>
                </a:solidFill>
                <a:latin typeface="Times New Roman" panose="02020603050405020304" pitchFamily="18" charset="0"/>
              </a:rPr>
              <a:t>đoàn</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kết</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đồng</a:t>
            </a:r>
            <a:r>
              <a:rPr lang="en-US" altLang="en-US" sz="3400" b="1" dirty="0">
                <a:solidFill>
                  <a:srgbClr val="FF0000"/>
                </a:solidFill>
                <a:latin typeface="Times New Roman" panose="02020603050405020304" pitchFamily="18" charset="0"/>
              </a:rPr>
              <a:t> tập </a:t>
            </a:r>
            <a:r>
              <a:rPr lang="en-US" altLang="en-US" sz="3400" b="1" dirty="0" err="1">
                <a:solidFill>
                  <a:srgbClr val="FF0000"/>
                </a:solidFill>
                <a:latin typeface="Times New Roman" panose="02020603050405020304" pitchFamily="18" charset="0"/>
              </a:rPr>
              <a:t>hợp</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lực</a:t>
            </a:r>
            <a:r>
              <a:rPr lang="en-US" altLang="en-US" sz="3400" b="1" dirty="0">
                <a:solidFill>
                  <a:srgbClr val="FF0000"/>
                </a:solidFill>
                <a:latin typeface="Times New Roman" panose="02020603050405020304" pitchFamily="18" charset="0"/>
              </a:rPr>
              <a:t>.</a:t>
            </a:r>
          </a:p>
        </p:txBody>
      </p:sp>
      <p:sp>
        <p:nvSpPr>
          <p:cNvPr id="12" name="Right Arrow 11"/>
          <p:cNvSpPr/>
          <p:nvPr/>
        </p:nvSpPr>
        <p:spPr bwMode="auto">
          <a:xfrm>
            <a:off x="631371" y="6254012"/>
            <a:ext cx="587828" cy="402771"/>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Flowchart: Alternate Process 12"/>
          <p:cNvSpPr/>
          <p:nvPr/>
        </p:nvSpPr>
        <p:spPr>
          <a:xfrm>
            <a:off x="277294" y="294872"/>
            <a:ext cx="7919649" cy="782275"/>
          </a:xfrm>
          <a:prstGeom prst="flowChartAlternateProcess">
            <a:avLst/>
          </a:prstGeom>
          <a:solidFill>
            <a:schemeClr val="bg1">
              <a:lumMod val="95000"/>
            </a:schemeClr>
          </a:solidFill>
          <a:ln w="12700" cap="flat" cmpd="sng" algn="ctr">
            <a:solidFill>
              <a:srgbClr val="1F497D">
                <a:lumMod val="40000"/>
                <a:lumOff val="60000"/>
              </a:srgbClr>
            </a:solidFill>
            <a:prstDash val="solid"/>
            <a:miter lim="800000"/>
          </a:ln>
          <a:effectLst/>
        </p:spPr>
        <p:txBody>
          <a:bodyPr rtlCol="0" anchor="ctr"/>
          <a:lstStyle/>
          <a:p>
            <a:pPr>
              <a:spcBef>
                <a:spcPct val="0"/>
              </a:spcBef>
            </a:pPr>
            <a:endParaRPr lang="en-US" altLang="en-US" sz="3300" b="1" dirty="0" smtClean="0">
              <a:latin typeface="Times New Roman" panose="02020603050405020304" pitchFamily="18" charset="0"/>
            </a:endParaRPr>
          </a:p>
          <a:p>
            <a:pPr>
              <a:spcBef>
                <a:spcPct val="0"/>
              </a:spcBef>
            </a:pPr>
            <a:r>
              <a:rPr lang="en-US" altLang="en-US" sz="3300" b="1" dirty="0" smtClean="0">
                <a:latin typeface="Times New Roman" panose="02020603050405020304" pitchFamily="18" charset="0"/>
              </a:rPr>
              <a:t>Câu 4: </a:t>
            </a:r>
            <a:r>
              <a:rPr lang="en-US" altLang="en-US" sz="3300" b="1" dirty="0">
                <a:latin typeface="Times New Roman" panose="02020603050405020304" pitchFamily="18" charset="0"/>
              </a:rPr>
              <a:t>Yêu </a:t>
            </a:r>
            <a:r>
              <a:rPr lang="en-US" altLang="en-US" sz="3300" b="1" dirty="0" err="1">
                <a:latin typeface="Times New Roman" panose="02020603050405020304" pitchFamily="18" charset="0"/>
              </a:rPr>
              <a:t>tinh</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có</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phép</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thuật</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gì</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đặc</a:t>
            </a:r>
            <a:r>
              <a:rPr lang="en-US" altLang="en-US" sz="3300" b="1" dirty="0">
                <a:latin typeface="Times New Roman" panose="02020603050405020304" pitchFamily="18" charset="0"/>
              </a:rPr>
              <a:t> </a:t>
            </a:r>
            <a:r>
              <a:rPr lang="en-US" altLang="en-US" sz="3300" b="1" dirty="0" err="1">
                <a:latin typeface="Times New Roman" panose="02020603050405020304" pitchFamily="18" charset="0"/>
              </a:rPr>
              <a:t>biệt</a:t>
            </a:r>
            <a:r>
              <a:rPr lang="en-US" altLang="en-US" sz="3300" b="1" dirty="0">
                <a:latin typeface="Times New Roman" panose="02020603050405020304" pitchFamily="18" charset="0"/>
              </a:rPr>
              <a:t>?</a:t>
            </a:r>
          </a:p>
          <a:p>
            <a:pPr>
              <a:spcBef>
                <a:spcPct val="0"/>
              </a:spcBef>
              <a:buFontTx/>
              <a:buNone/>
            </a:pPr>
            <a:endParaRPr lang="en-US" altLang="en-US" sz="3300" b="1" dirty="0">
              <a:latin typeface="Times New Roman" panose="02020603050405020304" pitchFamily="18" charset="0"/>
            </a:endParaRPr>
          </a:p>
        </p:txBody>
      </p:sp>
      <p:sp>
        <p:nvSpPr>
          <p:cNvPr id="5" name="Rectangle 4"/>
          <p:cNvSpPr/>
          <p:nvPr/>
        </p:nvSpPr>
        <p:spPr>
          <a:xfrm>
            <a:off x="184473" y="1204010"/>
            <a:ext cx="12007527" cy="1138773"/>
          </a:xfrm>
          <a:prstGeom prst="rect">
            <a:avLst/>
          </a:prstGeom>
        </p:spPr>
        <p:txBody>
          <a:bodyPr wrap="square">
            <a:spAutoFit/>
          </a:bodyPr>
          <a:lstStyle/>
          <a:p>
            <a:pPr lvl="0" defTabSz="914400" eaLnBrk="0" fontAlgn="base" hangingPunct="0">
              <a:spcBef>
                <a:spcPct val="0"/>
              </a:spcBef>
              <a:spcAft>
                <a:spcPct val="0"/>
              </a:spcAft>
            </a:pPr>
            <a:r>
              <a:rPr lang="en-US" altLang="en-US" sz="3400" b="1" dirty="0">
                <a:solidFill>
                  <a:srgbClr val="FF0000"/>
                </a:solidFill>
                <a:latin typeface="Times New Roman" panose="02020603050405020304" pitchFamily="18" charset="0"/>
              </a:rPr>
              <a:t>Yêu </a:t>
            </a:r>
            <a:r>
              <a:rPr lang="en-US" altLang="en-US" sz="3400" b="1" dirty="0" err="1">
                <a:solidFill>
                  <a:srgbClr val="FF0000"/>
                </a:solidFill>
                <a:latin typeface="Times New Roman" panose="02020603050405020304" pitchFamily="18" charset="0"/>
              </a:rPr>
              <a:t>tinh</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có</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thể</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phun</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nước</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như</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mưa</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làm</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ngập</a:t>
            </a:r>
            <a:r>
              <a:rPr lang="en-US" altLang="en-US" sz="3400" b="1" dirty="0">
                <a:solidFill>
                  <a:srgbClr val="FF0000"/>
                </a:solidFill>
                <a:latin typeface="Times New Roman" panose="02020603050405020304" pitchFamily="18" charset="0"/>
              </a:rPr>
              <a:t> cả </a:t>
            </a:r>
            <a:r>
              <a:rPr lang="en-US" altLang="en-US" sz="3400" b="1" dirty="0" err="1">
                <a:solidFill>
                  <a:srgbClr val="FF0000"/>
                </a:solidFill>
                <a:latin typeface="Times New Roman" panose="02020603050405020304" pitchFamily="18" charset="0"/>
              </a:rPr>
              <a:t>cánh</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đồng</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làng</a:t>
            </a:r>
            <a:r>
              <a:rPr lang="en-US" altLang="en-US" sz="3400" b="1" dirty="0">
                <a:solidFill>
                  <a:srgbClr val="FF0000"/>
                </a:solidFill>
                <a:latin typeface="Times New Roman" panose="02020603050405020304" pitchFamily="18" charset="0"/>
              </a:rPr>
              <a:t> </a:t>
            </a:r>
            <a:r>
              <a:rPr lang="en-US" altLang="en-US" sz="3400" b="1" dirty="0" err="1">
                <a:solidFill>
                  <a:srgbClr val="FF0000"/>
                </a:solidFill>
                <a:latin typeface="Times New Roman" panose="02020603050405020304" pitchFamily="18" charset="0"/>
              </a:rPr>
              <a:t>mạc</a:t>
            </a:r>
            <a:r>
              <a:rPr lang="en-US" altLang="en-US" sz="34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158387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2"/>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nodePh="1">
                                  <p:stCondLst>
                                    <p:cond delay="0"/>
                                  </p:stCondLst>
                                  <p:endCondLst>
                                    <p:cond evt="begin" delay="0">
                                      <p:tn val="48"/>
                                    </p:cond>
                                  </p:end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P spid="11" grpId="0"/>
      <p:bldP spid="12" grpId="0" animBg="1"/>
      <p:bldP spid="1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68" y="4602041"/>
            <a:ext cx="2506481" cy="2092675"/>
          </a:xfrm>
          <a:prstGeom prst="rect">
            <a:avLst/>
          </a:prstGeom>
        </p:spPr>
      </p:pic>
      <p:sp>
        <p:nvSpPr>
          <p:cNvPr id="3" name="Rounded Rectangle 2"/>
          <p:cNvSpPr/>
          <p:nvPr/>
        </p:nvSpPr>
        <p:spPr bwMode="auto">
          <a:xfrm>
            <a:off x="2944584" y="566056"/>
            <a:ext cx="5856515" cy="936172"/>
          </a:xfrm>
          <a:prstGeom prst="roundRect">
            <a:avLst/>
          </a:prstGeom>
          <a:solidFill>
            <a:srgbClr val="FDEBB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r>
              <a:rPr lang="en-US" altLang="en-US" sz="3500" b="1" dirty="0">
                <a:solidFill>
                  <a:srgbClr val="0070C0"/>
                </a:solidFill>
                <a:latin typeface="Times New Roman" panose="02020603050405020304" pitchFamily="18" charset="0"/>
              </a:rPr>
              <a:t>Đoạn </a:t>
            </a:r>
            <a:r>
              <a:rPr lang="en-US" altLang="en-US" sz="3500" b="1" dirty="0" smtClean="0">
                <a:solidFill>
                  <a:srgbClr val="0070C0"/>
                </a:solidFill>
                <a:latin typeface="Times New Roman" panose="02020603050405020304" pitchFamily="18" charset="0"/>
              </a:rPr>
              <a:t>2 </a:t>
            </a:r>
            <a:r>
              <a:rPr lang="en-US" altLang="en-US" sz="3500" b="1" dirty="0" err="1">
                <a:solidFill>
                  <a:srgbClr val="0070C0"/>
                </a:solidFill>
                <a:latin typeface="Times New Roman" panose="02020603050405020304" pitchFamily="18" charset="0"/>
              </a:rPr>
              <a:t>cho</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em</a:t>
            </a:r>
            <a:r>
              <a:rPr lang="en-US" altLang="en-US" sz="3500" b="1" dirty="0">
                <a:solidFill>
                  <a:srgbClr val="0070C0"/>
                </a:solidFill>
                <a:latin typeface="Times New Roman" panose="02020603050405020304" pitchFamily="18" charset="0"/>
              </a:rPr>
              <a:t> biết </a:t>
            </a:r>
            <a:r>
              <a:rPr lang="en-US" altLang="en-US" sz="3500" b="1" dirty="0" err="1">
                <a:solidFill>
                  <a:srgbClr val="0070C0"/>
                </a:solidFill>
                <a:latin typeface="Times New Roman" panose="02020603050405020304" pitchFamily="18" charset="0"/>
              </a:rPr>
              <a:t>điều</a:t>
            </a:r>
            <a:r>
              <a:rPr lang="en-US" altLang="en-US" sz="3500" b="1" dirty="0">
                <a:solidFill>
                  <a:srgbClr val="0070C0"/>
                </a:solidFill>
                <a:latin typeface="Times New Roman" panose="02020603050405020304" pitchFamily="18" charset="0"/>
              </a:rPr>
              <a:t> </a:t>
            </a:r>
            <a:r>
              <a:rPr lang="en-US" altLang="en-US" sz="3500" b="1" dirty="0" err="1">
                <a:solidFill>
                  <a:srgbClr val="0070C0"/>
                </a:solidFill>
                <a:latin typeface="Times New Roman" panose="02020603050405020304" pitchFamily="18" charset="0"/>
              </a:rPr>
              <a:t>gì</a:t>
            </a:r>
            <a:r>
              <a:rPr lang="en-US" altLang="en-US" sz="3500" b="1" dirty="0">
                <a:solidFill>
                  <a:srgbClr val="0070C0"/>
                </a:solidFill>
                <a:latin typeface="Times New Roman" panose="02020603050405020304" pitchFamily="18" charset="0"/>
              </a:rPr>
              <a:t>?</a:t>
            </a:r>
          </a:p>
        </p:txBody>
      </p:sp>
      <p:pic>
        <p:nvPicPr>
          <p:cNvPr id="16" name="图片 7">
            <a:extLst>
              <a:ext uri="{FF2B5EF4-FFF2-40B4-BE49-F238E27FC236}">
                <a16:creationId xmlns:a16="http://schemas.microsoft.com/office/drawing/2014/main" xmlns=""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71" y="4027715"/>
            <a:ext cx="2797629" cy="2882448"/>
          </a:xfrm>
          <a:prstGeom prst="rect">
            <a:avLst/>
          </a:prstGeom>
        </p:spPr>
      </p:pic>
      <p:sp>
        <p:nvSpPr>
          <p:cNvPr id="17" name="Cloud Callout 16"/>
          <p:cNvSpPr/>
          <p:nvPr/>
        </p:nvSpPr>
        <p:spPr bwMode="auto">
          <a:xfrm>
            <a:off x="1754201" y="2275114"/>
            <a:ext cx="8237282" cy="2601686"/>
          </a:xfrm>
          <a:prstGeom prst="cloudCallout">
            <a:avLst>
              <a:gd name="adj1" fmla="val -49218"/>
              <a:gd name="adj2" fmla="val 54639"/>
            </a:avLst>
          </a:prstGeom>
          <a:solidFill>
            <a:srgbClr val="FFF0E1"/>
          </a:solidFill>
          <a:ln w="28575" cap="flat" cmpd="sng" algn="ctr">
            <a:solidFill>
              <a:sysClr val="windowText" lastClr="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altLang="en-US" sz="3500" b="1" dirty="0" smtClean="0">
              <a:solidFill>
                <a:srgbClr val="FF0000"/>
              </a:solidFill>
              <a:latin typeface="Times New Roman" panose="02020603050405020304" pitchFamily="18" charset="0"/>
            </a:endParaRPr>
          </a:p>
          <a:p>
            <a:pPr>
              <a:spcBef>
                <a:spcPct val="0"/>
              </a:spcBef>
              <a:buFontTx/>
              <a:buNone/>
            </a:pPr>
            <a:r>
              <a:rPr lang="en-US" altLang="en-US" sz="3000" b="1" dirty="0">
                <a:solidFill>
                  <a:srgbClr val="FF0000"/>
                </a:solidFill>
                <a:latin typeface="Times New Roman" panose="02020603050405020304" pitchFamily="18" charset="0"/>
              </a:rPr>
              <a:t>Anh </a:t>
            </a:r>
            <a:r>
              <a:rPr lang="en-US" altLang="en-US" sz="3000" b="1" dirty="0" err="1">
                <a:solidFill>
                  <a:srgbClr val="FF0000"/>
                </a:solidFill>
                <a:latin typeface="Times New Roman" panose="02020603050405020304" pitchFamily="18" charset="0"/>
              </a:rPr>
              <a:t>em</a:t>
            </a:r>
            <a:r>
              <a:rPr lang="en-US" altLang="en-US" sz="3000" b="1" dirty="0">
                <a:solidFill>
                  <a:srgbClr val="FF0000"/>
                </a:solidFill>
                <a:latin typeface="Times New Roman" panose="02020603050405020304" pitchFamily="18" charset="0"/>
              </a:rPr>
              <a:t> Cẩu </a:t>
            </a:r>
            <a:r>
              <a:rPr lang="en-US" altLang="en-US" sz="3000" b="1" dirty="0" err="1">
                <a:solidFill>
                  <a:srgbClr val="FF0000"/>
                </a:solidFill>
                <a:latin typeface="Times New Roman" panose="02020603050405020304" pitchFamily="18" charset="0"/>
              </a:rPr>
              <a:t>Khây</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chiến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thắng</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yêu</a:t>
            </a:r>
            <a:r>
              <a:rPr lang="en-US" altLang="en-US" sz="3000" b="1" dirty="0">
                <a:solidFill>
                  <a:srgbClr val="FF0000"/>
                </a:solidFill>
                <a:latin typeface="Times New Roman" panose="02020603050405020304" pitchFamily="18" charset="0"/>
              </a:rPr>
              <a:t> </a:t>
            </a:r>
            <a:r>
              <a:rPr lang="en-US" altLang="en-US" sz="3000" b="1" dirty="0" err="1" smtClean="0">
                <a:solidFill>
                  <a:srgbClr val="FF0000"/>
                </a:solidFill>
                <a:latin typeface="Times New Roman" panose="02020603050405020304" pitchFamily="18" charset="0"/>
              </a:rPr>
              <a:t>tinh</a:t>
            </a:r>
            <a:endParaRPr lang="en-US" altLang="en-US" sz="3000" b="1" dirty="0" smtClean="0">
              <a:solidFill>
                <a:srgbClr val="FF0000"/>
              </a:solidFill>
              <a:latin typeface="Times New Roman" panose="02020603050405020304" pitchFamily="18" charset="0"/>
            </a:endParaRPr>
          </a:p>
          <a:p>
            <a:pPr>
              <a:spcBef>
                <a:spcPct val="0"/>
              </a:spcBef>
              <a:buFontTx/>
              <a:buNone/>
            </a:pPr>
            <a:r>
              <a:rPr lang="en-US" altLang="en-US" sz="3000" b="1" dirty="0" smtClean="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nhờ</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có</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sức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mạnh</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và</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tinh</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thần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đoàn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kết</a:t>
            </a:r>
            <a:r>
              <a:rPr lang="en-US" altLang="en-US" sz="3000" b="1" dirty="0">
                <a:solidFill>
                  <a:srgbClr val="FF0000"/>
                </a:solidFill>
                <a:latin typeface="Times New Roman" panose="02020603050405020304" pitchFamily="18" charset="0"/>
              </a:rPr>
              <a:t>, </a:t>
            </a:r>
            <a:endParaRPr lang="en-US" altLang="en-US" sz="3000" b="1" dirty="0" smtClean="0">
              <a:solidFill>
                <a:srgbClr val="FF0000"/>
              </a:solidFill>
              <a:latin typeface="Times New Roman" panose="02020603050405020304" pitchFamily="18" charset="0"/>
            </a:endParaRPr>
          </a:p>
          <a:p>
            <a:pPr>
              <a:spcBef>
                <a:spcPct val="0"/>
              </a:spcBef>
              <a:buFontTx/>
              <a:buNone/>
            </a:pPr>
            <a:r>
              <a:rPr lang="en-US" altLang="en-US" sz="3000" b="1" dirty="0" err="1" smtClean="0">
                <a:solidFill>
                  <a:srgbClr val="FF0000"/>
                </a:solidFill>
                <a:latin typeface="Times New Roman" panose="02020603050405020304" pitchFamily="18" charset="0"/>
              </a:rPr>
              <a:t>hiệp</a:t>
            </a:r>
            <a:r>
              <a:rPr lang="en-US" altLang="en-US" sz="3000" b="1" dirty="0" smtClean="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lực</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trong</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chiến</a:t>
            </a:r>
            <a:r>
              <a:rPr lang="en-US" altLang="en-US" sz="3000" b="1" dirty="0">
                <a:solidFill>
                  <a:srgbClr val="FF0000"/>
                </a:solidFill>
                <a:latin typeface="Times New Roman" panose="02020603050405020304" pitchFamily="18" charset="0"/>
              </a:rPr>
              <a:t> </a:t>
            </a:r>
            <a:r>
              <a:rPr lang="en-US" altLang="en-US" sz="3000" b="1" dirty="0" err="1">
                <a:solidFill>
                  <a:srgbClr val="FF0000"/>
                </a:solidFill>
                <a:latin typeface="Times New Roman" panose="02020603050405020304" pitchFamily="18" charset="0"/>
              </a:rPr>
              <a:t>đấu</a:t>
            </a:r>
            <a:r>
              <a:rPr lang="en-US" altLang="en-US" sz="3000" b="1" dirty="0">
                <a:solidFill>
                  <a:srgbClr val="FF0000"/>
                </a:solidFill>
                <a:latin typeface="Times New Roman" panose="02020603050405020304" pitchFamily="18" charset="0"/>
              </a:rPr>
              <a:t>.</a:t>
            </a:r>
          </a:p>
          <a:p>
            <a:pPr defTabSz="914400" fontAlgn="base">
              <a:spcBef>
                <a:spcPct val="0"/>
              </a:spcBef>
              <a:spcAft>
                <a:spcPct val="0"/>
              </a:spcAft>
            </a:pPr>
            <a:endParaRPr lang="en-US" sz="3300" kern="0" dirty="0" smtClean="0">
              <a:solidFill>
                <a:srgbClr val="0000FF"/>
              </a:solidFill>
              <a:latin typeface="Times New Roman" pitchFamily="18" charset="0"/>
            </a:endParaRPr>
          </a:p>
        </p:txBody>
      </p:sp>
    </p:spTree>
    <p:extLst>
      <p:ext uri="{BB962C8B-B14F-4D97-AF65-F5344CB8AC3E}">
        <p14:creationId xmlns:p14="http://schemas.microsoft.com/office/powerpoint/2010/main" val="30270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3119D9BB-CCDF-46B7-A553-AAD0D54E5977}"/>
              </a:ext>
            </a:extLst>
          </p:cNvPr>
          <p:cNvGrpSpPr/>
          <p:nvPr/>
        </p:nvGrpSpPr>
        <p:grpSpPr>
          <a:xfrm>
            <a:off x="0" y="0"/>
            <a:ext cx="12191999" cy="6858000"/>
            <a:chOff x="0" y="0"/>
            <a:chExt cx="12191999" cy="6858000"/>
          </a:xfrm>
        </p:grpSpPr>
        <p:pic>
          <p:nvPicPr>
            <p:cNvPr id="2" name="图片 1">
              <a:extLst>
                <a:ext uri="{FF2B5EF4-FFF2-40B4-BE49-F238E27FC236}">
                  <a16:creationId xmlns:a16="http://schemas.microsoft.com/office/drawing/2014/main" xmlns="" id="{98D742B0-F26D-43E0-B99B-7D7B3A273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3" name="矩形 2">
              <a:extLst>
                <a:ext uri="{FF2B5EF4-FFF2-40B4-BE49-F238E27FC236}">
                  <a16:creationId xmlns:a16="http://schemas.microsoft.com/office/drawing/2014/main" xmlns="" id="{8F4044AC-B943-4E2A-B85C-DCA07AECBFDE}"/>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97" y="4210790"/>
            <a:ext cx="3578771" cy="2662219"/>
          </a:xfrm>
          <a:prstGeom prst="rect">
            <a:avLst/>
          </a:prstGeom>
        </p:spPr>
      </p:pic>
      <p:sp>
        <p:nvSpPr>
          <p:cNvPr id="14" name="Cloud Callout 13"/>
          <p:cNvSpPr/>
          <p:nvPr/>
        </p:nvSpPr>
        <p:spPr>
          <a:xfrm>
            <a:off x="3769835" y="2033752"/>
            <a:ext cx="6808827" cy="2727434"/>
          </a:xfrm>
          <a:prstGeom prst="cloudCallout">
            <a:avLst>
              <a:gd name="adj1" fmla="val -46424"/>
              <a:gd name="adj2" fmla="val 59235"/>
            </a:avLst>
          </a:prstGeom>
          <a:solidFill>
            <a:srgbClr val="FDEBB0"/>
          </a:solidFill>
          <a:ln>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i="1" dirty="0">
                <a:solidFill>
                  <a:schemeClr val="tx1"/>
                </a:solidFill>
                <a:latin typeface="Times New Roman" pitchFamily="18" charset="0"/>
                <a:cs typeface="Times New Roman" pitchFamily="18" charset="0"/>
              </a:rPr>
              <a:t>Câu chuyện ca ngợi điều gì</a:t>
            </a:r>
            <a:r>
              <a:rPr lang="nl-NL" sz="4000" b="1" i="1" dirty="0" smtClean="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grpSp>
        <p:nvGrpSpPr>
          <p:cNvPr id="19" name="Group 18"/>
          <p:cNvGrpSpPr/>
          <p:nvPr/>
        </p:nvGrpSpPr>
        <p:grpSpPr>
          <a:xfrm>
            <a:off x="504497" y="1529609"/>
            <a:ext cx="11477296" cy="2616723"/>
            <a:chOff x="2076659" y="1186369"/>
            <a:chExt cx="9763244" cy="4593106"/>
          </a:xfrm>
        </p:grpSpPr>
        <p:pic>
          <p:nvPicPr>
            <p:cNvPr id="20" name="图片 34">
              <a:extLst>
                <a:ext uri="{FF2B5EF4-FFF2-40B4-BE49-F238E27FC236}">
                  <a16:creationId xmlns:a16="http://schemas.microsoft.com/office/drawing/2014/main" xmlns="" id="{3E124B97-17B7-4D90-8C6A-885B06F1D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659" y="1186369"/>
              <a:ext cx="9763244" cy="4593106"/>
            </a:xfrm>
            <a:prstGeom prst="rect">
              <a:avLst/>
            </a:prstGeom>
          </p:spPr>
        </p:pic>
        <p:sp>
          <p:nvSpPr>
            <p:cNvPr id="21" name="Rectangle 20"/>
            <p:cNvSpPr/>
            <p:nvPr/>
          </p:nvSpPr>
          <p:spPr>
            <a:xfrm>
              <a:off x="2122874" y="3194062"/>
              <a:ext cx="9374217" cy="1873757"/>
            </a:xfrm>
            <a:prstGeom prst="rect">
              <a:avLst/>
            </a:prstGeom>
          </p:spPr>
          <p:txBody>
            <a:bodyPr wrap="square">
              <a:spAutoFit/>
            </a:bodyPr>
            <a:lstStyle/>
            <a:p>
              <a:pPr indent="630238" algn="just"/>
              <a:r>
                <a:rPr lang="nl-NL" sz="3600" b="1" dirty="0">
                  <a:latin typeface="Times New Roman" pitchFamily="18" charset="0"/>
                  <a:cs typeface="Times New Roman" pitchFamily="18" charset="0"/>
                </a:rPr>
                <a:t>Câu chuyện ca ngợi </a:t>
              </a:r>
              <a:r>
                <a:rPr lang="nl-NL" sz="3600" b="1" dirty="0" smtClean="0">
                  <a:latin typeface="Times New Roman" pitchFamily="18" charset="0"/>
                  <a:cs typeface="Times New Roman" pitchFamily="18" charset="0"/>
                </a:rPr>
                <a:t>sức khỏe, </a:t>
              </a:r>
              <a:r>
                <a:rPr lang="nl-NL" sz="3600" b="1" dirty="0">
                  <a:latin typeface="Times New Roman" pitchFamily="18" charset="0"/>
                  <a:cs typeface="Times New Roman" pitchFamily="18" charset="0"/>
                </a:rPr>
                <a:t>tài năng và lòng nhiệt thành làm việc nghĩa của </a:t>
              </a:r>
              <a:r>
                <a:rPr lang="nl-NL" sz="3600" b="1" dirty="0" smtClean="0">
                  <a:latin typeface="Times New Roman" pitchFamily="18" charset="0"/>
                  <a:cs typeface="Times New Roman" pitchFamily="18" charset="0"/>
                </a:rPr>
                <a:t>bốn </a:t>
              </a:r>
              <a:r>
                <a:rPr lang="nl-NL" sz="3600" b="1" dirty="0">
                  <a:latin typeface="Times New Roman" pitchFamily="18" charset="0"/>
                  <a:cs typeface="Times New Roman" pitchFamily="18" charset="0"/>
                </a:rPr>
                <a:t>anh em Cẩu Khây.</a:t>
              </a:r>
              <a:endParaRPr lang="en-US" sz="3600" b="1" dirty="0">
                <a:latin typeface="Times New Roman" pitchFamily="18" charset="0"/>
                <a:cs typeface="Times New Roman" pitchFamily="18" charset="0"/>
              </a:endParaRPr>
            </a:p>
          </p:txBody>
        </p:sp>
        <p:sp>
          <p:nvSpPr>
            <p:cNvPr id="22" name="TextBox 21"/>
            <p:cNvSpPr txBox="1"/>
            <p:nvPr/>
          </p:nvSpPr>
          <p:spPr>
            <a:xfrm>
              <a:off x="4548302" y="1880965"/>
              <a:ext cx="4369323" cy="1149611"/>
            </a:xfrm>
            <a:prstGeom prst="rect">
              <a:avLst/>
            </a:prstGeom>
            <a:noFill/>
          </p:spPr>
          <p:txBody>
            <a:bodyPr wrap="square" rtlCol="0">
              <a:spAutoFit/>
            </a:bodyPr>
            <a:lstStyle/>
            <a:p>
              <a:pPr algn="ctr"/>
              <a:r>
                <a:rPr lang="nl-NL" sz="3600" b="1" dirty="0" smtClean="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NỘI DUNG</a:t>
              </a:r>
              <a:endParaRPr lang="en-US" sz="3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848763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8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800"/>
                                        <p:tgtEl>
                                          <p:spTgt spid="14"/>
                                        </p:tgtEl>
                                      </p:cBhvr>
                                    </p:animEffect>
                                    <p:set>
                                      <p:cBhvr>
                                        <p:cTn id="12" dur="1" fill="hold">
                                          <p:stCondLst>
                                            <p:cond delay="7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xmlns="" id="{C09A517C-A1B8-4071-AB88-0D9C4815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43" y="1136036"/>
            <a:ext cx="7479173" cy="5223840"/>
          </a:xfrm>
          <a:prstGeom prst="rect">
            <a:avLst/>
          </a:prstGeom>
        </p:spPr>
      </p:pic>
      <p:sp>
        <p:nvSpPr>
          <p:cNvPr id="17" name="Rectangle 16"/>
          <p:cNvSpPr/>
          <p:nvPr/>
        </p:nvSpPr>
        <p:spPr>
          <a:xfrm>
            <a:off x="1619962" y="4212811"/>
            <a:ext cx="5452134" cy="1107996"/>
          </a:xfrm>
          <a:prstGeom prst="rect">
            <a:avLst/>
          </a:prstGeom>
          <a:noFill/>
        </p:spPr>
        <p:txBody>
          <a:bodyPr wrap="none" lIns="91440" tIns="45720" rIns="91440" bIns="45720">
            <a:spAutoFit/>
          </a:bodyPr>
          <a:lstStyle/>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KHỞI ĐỘNG </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846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168" y="4602041"/>
            <a:ext cx="2506481" cy="2092675"/>
          </a:xfrm>
          <a:prstGeom prst="rect">
            <a:avLst/>
          </a:prstGeom>
        </p:spPr>
      </p:pic>
      <p:sp>
        <p:nvSpPr>
          <p:cNvPr id="3" name="Rounded Rectangle 2"/>
          <p:cNvSpPr/>
          <p:nvPr/>
        </p:nvSpPr>
        <p:spPr bwMode="auto">
          <a:xfrm>
            <a:off x="2944584" y="566056"/>
            <a:ext cx="5856515" cy="936172"/>
          </a:xfrm>
          <a:prstGeom prst="roundRect">
            <a:avLst/>
          </a:prstGeom>
          <a:solidFill>
            <a:srgbClr val="FDEBB0"/>
          </a:solidFill>
          <a:ln w="9525"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altLang="en-US" sz="3500" b="1" dirty="0" err="1" smtClean="0">
                <a:solidFill>
                  <a:srgbClr val="0070C0"/>
                </a:solidFill>
                <a:latin typeface="Times New Roman" panose="02020603050405020304" pitchFamily="18" charset="0"/>
              </a:rPr>
              <a:t>Nêu</a:t>
            </a:r>
            <a:r>
              <a:rPr lang="en-US" altLang="en-US" sz="3500" b="1" dirty="0" smtClean="0">
                <a:solidFill>
                  <a:srgbClr val="0070C0"/>
                </a:solidFill>
                <a:latin typeface="Times New Roman" panose="02020603050405020304" pitchFamily="18" charset="0"/>
              </a:rPr>
              <a:t> </a:t>
            </a:r>
            <a:r>
              <a:rPr lang="en-US" altLang="en-US" sz="3500" b="1" dirty="0" err="1" smtClean="0">
                <a:solidFill>
                  <a:srgbClr val="0070C0"/>
                </a:solidFill>
                <a:latin typeface="Times New Roman" panose="02020603050405020304" pitchFamily="18" charset="0"/>
              </a:rPr>
              <a:t>giọng</a:t>
            </a:r>
            <a:r>
              <a:rPr lang="en-US" altLang="en-US" sz="3500" b="1" dirty="0" smtClean="0">
                <a:solidFill>
                  <a:srgbClr val="0070C0"/>
                </a:solidFill>
                <a:latin typeface="Times New Roman" panose="02020603050405020304" pitchFamily="18" charset="0"/>
              </a:rPr>
              <a:t> </a:t>
            </a:r>
            <a:r>
              <a:rPr lang="en-US" altLang="en-US" sz="3500" b="1" dirty="0" err="1" smtClean="0">
                <a:solidFill>
                  <a:srgbClr val="0070C0"/>
                </a:solidFill>
                <a:latin typeface="Times New Roman" panose="02020603050405020304" pitchFamily="18" charset="0"/>
              </a:rPr>
              <a:t>đọc</a:t>
            </a:r>
            <a:r>
              <a:rPr lang="en-US" altLang="en-US" sz="3500" b="1" dirty="0" smtClean="0">
                <a:solidFill>
                  <a:srgbClr val="0070C0"/>
                </a:solidFill>
                <a:latin typeface="Times New Roman" panose="02020603050405020304" pitchFamily="18" charset="0"/>
              </a:rPr>
              <a:t> </a:t>
            </a:r>
            <a:r>
              <a:rPr lang="en-US" altLang="en-US" sz="3500" b="1" dirty="0" err="1" smtClean="0">
                <a:solidFill>
                  <a:srgbClr val="0070C0"/>
                </a:solidFill>
                <a:latin typeface="Times New Roman" panose="02020603050405020304" pitchFamily="18" charset="0"/>
              </a:rPr>
              <a:t>của</a:t>
            </a:r>
            <a:r>
              <a:rPr lang="en-US" altLang="en-US" sz="3500" b="1" dirty="0" smtClean="0">
                <a:solidFill>
                  <a:srgbClr val="0070C0"/>
                </a:solidFill>
                <a:latin typeface="Times New Roman" panose="02020603050405020304" pitchFamily="18" charset="0"/>
              </a:rPr>
              <a:t> </a:t>
            </a:r>
            <a:r>
              <a:rPr lang="en-US" altLang="en-US" sz="3500" b="1" dirty="0" err="1" smtClean="0">
                <a:solidFill>
                  <a:srgbClr val="0070C0"/>
                </a:solidFill>
                <a:latin typeface="Times New Roman" panose="02020603050405020304" pitchFamily="18" charset="0"/>
              </a:rPr>
              <a:t>bài</a:t>
            </a:r>
            <a:r>
              <a:rPr lang="en-US" altLang="en-US" sz="3500" b="1" dirty="0" smtClean="0">
                <a:solidFill>
                  <a:srgbClr val="0070C0"/>
                </a:solidFill>
                <a:latin typeface="Times New Roman" panose="02020603050405020304" pitchFamily="18" charset="0"/>
              </a:rPr>
              <a:t> ?</a:t>
            </a:r>
            <a:endParaRPr lang="en-US" altLang="en-US" sz="3500" b="1" dirty="0">
              <a:solidFill>
                <a:srgbClr val="0070C0"/>
              </a:solidFill>
              <a:latin typeface="Times New Roman" panose="02020603050405020304" pitchFamily="18" charset="0"/>
            </a:endParaRPr>
          </a:p>
        </p:txBody>
      </p:sp>
      <p:pic>
        <p:nvPicPr>
          <p:cNvPr id="16" name="图片 7">
            <a:extLst>
              <a:ext uri="{FF2B5EF4-FFF2-40B4-BE49-F238E27FC236}">
                <a16:creationId xmlns:a16="http://schemas.microsoft.com/office/drawing/2014/main" xmlns="" id="{C134D97E-F1D2-445D-8119-3552073EF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71" y="4027715"/>
            <a:ext cx="2797629" cy="2882448"/>
          </a:xfrm>
          <a:prstGeom prst="rect">
            <a:avLst/>
          </a:prstGeom>
        </p:spPr>
      </p:pic>
      <p:sp>
        <p:nvSpPr>
          <p:cNvPr id="4" name="Rectangle 3"/>
          <p:cNvSpPr/>
          <p:nvPr/>
        </p:nvSpPr>
        <p:spPr>
          <a:xfrm>
            <a:off x="462642" y="1842501"/>
            <a:ext cx="10820400" cy="2185214"/>
          </a:xfrm>
          <a:prstGeom prst="rect">
            <a:avLst/>
          </a:prstGeom>
        </p:spPr>
        <p:txBody>
          <a:bodyPr wrap="square">
            <a:spAutoFit/>
          </a:bodyPr>
          <a:lstStyle/>
          <a:p>
            <a:pPr lvl="0" algn="just" defTabSz="914400" eaLnBrk="0" fontAlgn="base" hangingPunct="0">
              <a:spcBef>
                <a:spcPct val="0"/>
              </a:spcBef>
              <a:spcAft>
                <a:spcPct val="0"/>
              </a:spcAft>
            </a:pPr>
            <a:r>
              <a:rPr lang="en-US" altLang="en-US" sz="3400" b="1" dirty="0">
                <a:latin typeface="Times New Roman" panose="02020603050405020304" pitchFamily="18" charset="0"/>
                <a:cs typeface="Times New Roman" panose="02020603050405020304" pitchFamily="18" charset="0"/>
              </a:rPr>
              <a:t>Giọng </a:t>
            </a:r>
            <a:r>
              <a:rPr lang="en-US" altLang="en-US" sz="3400" b="1" dirty="0" err="1">
                <a:latin typeface="Times New Roman" panose="02020603050405020304" pitchFamily="18" charset="0"/>
                <a:cs typeface="Times New Roman" panose="02020603050405020304" pitchFamily="18" charset="0"/>
              </a:rPr>
              <a:t>hồi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hộp</a:t>
            </a:r>
            <a:r>
              <a:rPr lang="en-US" altLang="en-US" sz="3400" b="1" dirty="0">
                <a:latin typeface="Times New Roman" panose="02020603050405020304" pitchFamily="18" charset="0"/>
                <a:cs typeface="Times New Roman" panose="02020603050405020304" pitchFamily="18" charset="0"/>
              </a:rPr>
              <a:t> ở </a:t>
            </a:r>
            <a:r>
              <a:rPr lang="en-US" altLang="en-US" sz="3400" b="1" dirty="0" err="1">
                <a:latin typeface="Times New Roman" panose="02020603050405020304" pitchFamily="18" charset="0"/>
                <a:cs typeface="Times New Roman" panose="02020603050405020304" pitchFamily="18" charset="0"/>
              </a:rPr>
              <a:t>đoạn</a:t>
            </a:r>
            <a:r>
              <a:rPr lang="en-US" altLang="en-US" sz="3400" b="1" dirty="0">
                <a:latin typeface="Times New Roman" panose="02020603050405020304" pitchFamily="18" charset="0"/>
                <a:cs typeface="Times New Roman" panose="02020603050405020304" pitchFamily="18" charset="0"/>
              </a:rPr>
              <a:t> anh </a:t>
            </a:r>
            <a:r>
              <a:rPr lang="en-US" altLang="en-US" sz="3400" b="1" dirty="0" err="1">
                <a:latin typeface="Times New Roman" panose="02020603050405020304" pitchFamily="18" charset="0"/>
                <a:cs typeface="Times New Roman" panose="02020603050405020304" pitchFamily="18" charset="0"/>
              </a:rPr>
              <a:t>em</a:t>
            </a:r>
            <a:r>
              <a:rPr lang="en-US" altLang="en-US" sz="3400" b="1" dirty="0">
                <a:latin typeface="Times New Roman" panose="02020603050405020304" pitchFamily="18" charset="0"/>
                <a:cs typeface="Times New Roman" panose="02020603050405020304" pitchFamily="18" charset="0"/>
              </a:rPr>
              <a:t> Cẩu </a:t>
            </a:r>
            <a:r>
              <a:rPr lang="en-US" altLang="en-US" sz="3400" b="1" dirty="0" err="1">
                <a:latin typeface="Times New Roman" panose="02020603050405020304" pitchFamily="18" charset="0"/>
                <a:cs typeface="Times New Roman" panose="02020603050405020304" pitchFamily="18" charset="0"/>
              </a:rPr>
              <a:t>Khây</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tới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chỗ</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yêu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tinh</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giọng</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gấp</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gáp</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dồn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dập</a:t>
            </a:r>
            <a:r>
              <a:rPr lang="en-US" altLang="en-US" sz="3400" b="1" dirty="0">
                <a:latin typeface="Times New Roman" panose="02020603050405020304" pitchFamily="18" charset="0"/>
                <a:cs typeface="Times New Roman" panose="02020603050405020304" pitchFamily="18" charset="0"/>
              </a:rPr>
              <a:t> ở </a:t>
            </a:r>
            <a:r>
              <a:rPr lang="en-US" altLang="en-US" sz="3400" b="1" dirty="0" err="1">
                <a:latin typeface="Times New Roman" panose="02020603050405020304" pitchFamily="18" charset="0"/>
                <a:cs typeface="Times New Roman" panose="02020603050405020304" pitchFamily="18" charset="0"/>
              </a:rPr>
              <a:t>đoạn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miêu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tả</a:t>
            </a:r>
            <a:r>
              <a:rPr lang="en-US" altLang="en-US" sz="3400" b="1" dirty="0">
                <a:latin typeface="Times New Roman" panose="02020603050405020304" pitchFamily="18" charset="0"/>
                <a:cs typeface="Times New Roman" panose="02020603050405020304" pitchFamily="18" charset="0"/>
              </a:rPr>
              <a:t> cuộc </a:t>
            </a:r>
            <a:r>
              <a:rPr lang="en-US" altLang="en-US" sz="3400" b="1" dirty="0" err="1">
                <a:latin typeface="Times New Roman" panose="02020603050405020304" pitchFamily="18" charset="0"/>
                <a:cs typeface="Times New Roman" panose="02020603050405020304" pitchFamily="18" charset="0"/>
              </a:rPr>
              <a:t>chiến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đấu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của</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bốn</a:t>
            </a:r>
            <a:r>
              <a:rPr lang="en-US" altLang="en-US" sz="3400" b="1" dirty="0">
                <a:latin typeface="Times New Roman" panose="02020603050405020304" pitchFamily="18" charset="0"/>
                <a:cs typeface="Times New Roman" panose="02020603050405020304" pitchFamily="18" charset="0"/>
              </a:rPr>
              <a:t> anh </a:t>
            </a:r>
            <a:r>
              <a:rPr lang="en-US" altLang="en-US" sz="3400" b="1" dirty="0" err="1">
                <a:latin typeface="Times New Roman" panose="02020603050405020304" pitchFamily="18" charset="0"/>
                <a:cs typeface="Times New Roman" panose="02020603050405020304" pitchFamily="18" charset="0"/>
              </a:rPr>
              <a:t>em</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với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yêu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tinh</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và</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trở</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lại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giọng</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khoan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thai</a:t>
            </a:r>
            <a:r>
              <a:rPr lang="en-US" altLang="en-US" sz="3400" b="1" dirty="0">
                <a:latin typeface="Times New Roman" panose="02020603050405020304" pitchFamily="18" charset="0"/>
                <a:cs typeface="Times New Roman" panose="02020603050405020304" pitchFamily="18" charset="0"/>
              </a:rPr>
              <a:t> ở </a:t>
            </a:r>
            <a:r>
              <a:rPr lang="en-US" altLang="en-US" sz="3400" b="1" dirty="0" err="1">
                <a:latin typeface="Times New Roman" panose="02020603050405020304" pitchFamily="18" charset="0"/>
                <a:cs typeface="Times New Roman" panose="02020603050405020304" pitchFamily="18" charset="0"/>
              </a:rPr>
              <a:t>đoạn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yêu</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tinh</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quy</a:t>
            </a:r>
            <a:r>
              <a:rPr lang="en-US" altLang="en-US" sz="3400" b="1" dirty="0">
                <a:latin typeface="Times New Roman" panose="02020603050405020304" pitchFamily="18" charset="0"/>
                <a:cs typeface="Times New Roman" panose="02020603050405020304" pitchFamily="18" charset="0"/>
              </a:rPr>
              <a:t> hàng, </a:t>
            </a:r>
            <a:r>
              <a:rPr lang="en-US" altLang="en-US" sz="3400" b="1" dirty="0" err="1">
                <a:latin typeface="Times New Roman" panose="02020603050405020304" pitchFamily="18" charset="0"/>
                <a:cs typeface="Times New Roman" panose="02020603050405020304" pitchFamily="18" charset="0"/>
              </a:rPr>
              <a:t>bản</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làng</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lại</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đông</a:t>
            </a:r>
            <a:r>
              <a:rPr lang="en-US" altLang="en-US" sz="3400" b="1" dirty="0">
                <a:latin typeface="Times New Roman" panose="02020603050405020304" pitchFamily="18" charset="0"/>
                <a:cs typeface="Times New Roman" panose="02020603050405020304" pitchFamily="18" charset="0"/>
              </a:rPr>
              <a:t> </a:t>
            </a:r>
            <a:r>
              <a:rPr lang="en-US" altLang="en-US" sz="3400" b="1" dirty="0" err="1">
                <a:latin typeface="Times New Roman" panose="02020603050405020304" pitchFamily="18" charset="0"/>
                <a:cs typeface="Times New Roman" panose="02020603050405020304" pitchFamily="18" charset="0"/>
              </a:rPr>
              <a:t>vui</a:t>
            </a:r>
            <a:r>
              <a:rPr lang="en-US" altLang="en-US" sz="3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34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1"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xmlns="" id="{BEB065AE-C2F0-4F19-87FF-5C32D4BD7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73" y="1516678"/>
            <a:ext cx="3141738" cy="4840941"/>
          </a:xfrm>
          <a:prstGeom prst="rect">
            <a:avLst/>
          </a:prstGeom>
        </p:spPr>
      </p:pic>
      <p:grpSp>
        <p:nvGrpSpPr>
          <p:cNvPr id="44" name="Group 43"/>
          <p:cNvGrpSpPr/>
          <p:nvPr/>
        </p:nvGrpSpPr>
        <p:grpSpPr>
          <a:xfrm>
            <a:off x="3391269" y="2089417"/>
            <a:ext cx="8041026" cy="2335031"/>
            <a:chOff x="2127733" y="813794"/>
            <a:chExt cx="8041026" cy="2335031"/>
          </a:xfrm>
        </p:grpSpPr>
        <p:sp>
          <p:nvSpPr>
            <p:cNvPr id="45" name="矩形: 圆角 26">
              <a:extLst>
                <a:ext uri="{FF2B5EF4-FFF2-40B4-BE49-F238E27FC236}">
                  <a16:creationId xmlns:a16="http://schemas.microsoft.com/office/drawing/2014/main" xmlns="" id="{3E899BB1-4F04-44EB-8B1D-F7E1E79280E5}"/>
                </a:ext>
              </a:extLst>
            </p:cNvPr>
            <p:cNvSpPr/>
            <p:nvPr/>
          </p:nvSpPr>
          <p:spPr>
            <a:xfrm>
              <a:off x="2127733" y="813794"/>
              <a:ext cx="8041026" cy="2335031"/>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46" name="Rectangle 45"/>
            <p:cNvSpPr/>
            <p:nvPr/>
          </p:nvSpPr>
          <p:spPr>
            <a:xfrm>
              <a:off x="3426993" y="981719"/>
              <a:ext cx="5237332" cy="2123658"/>
            </a:xfrm>
            <a:prstGeom prst="rect">
              <a:avLst/>
            </a:prstGeom>
            <a:noFill/>
          </p:spPr>
          <p:txBody>
            <a:bodyPr wrap="none" lIns="91440" tIns="45720" rIns="91440" bIns="45720">
              <a:spAutoFit/>
            </a:bodyPr>
            <a:lstStyle/>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LUYỆN ĐỌC</a:t>
              </a:r>
            </a:p>
            <a:p>
              <a:pPr algn="ctr"/>
              <a:r>
                <a:rPr lang="en-US" sz="66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DIỄN CẢM</a:t>
              </a:r>
              <a:endParaRPr lang="en-US" sz="66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grpSp>
      <p:pic>
        <p:nvPicPr>
          <p:cNvPr id="49" name="图片 17">
            <a:extLst>
              <a:ext uri="{FF2B5EF4-FFF2-40B4-BE49-F238E27FC236}">
                <a16:creationId xmlns:a16="http://schemas.microsoft.com/office/drawing/2014/main" xmlns="" id="{D90856D4-4CC1-4194-9322-4F8413E8A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192" y="1001486"/>
            <a:ext cx="4114808" cy="2221997"/>
          </a:xfrm>
          <a:prstGeom prst="rect">
            <a:avLst/>
          </a:prstGeom>
        </p:spPr>
      </p:pic>
    </p:spTree>
    <p:extLst>
      <p:ext uri="{BB962C8B-B14F-4D97-AF65-F5344CB8AC3E}">
        <p14:creationId xmlns:p14="http://schemas.microsoft.com/office/powerpoint/2010/main" val="3566875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out)">
                                      <p:cBhvr>
                                        <p:cTn id="7" dur="1500"/>
                                        <p:tgtEl>
                                          <p:spTgt spid="44"/>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p:cNvSpPr>
            <a:spLocks noChangeArrowheads="1"/>
          </p:cNvSpPr>
          <p:nvPr/>
        </p:nvSpPr>
        <p:spPr bwMode="auto">
          <a:xfrm>
            <a:off x="108857" y="1"/>
            <a:ext cx="12083143" cy="6858000"/>
          </a:xfrm>
          <a:prstGeom prst="horizontalScroll">
            <a:avLst>
              <a:gd name="adj" fmla="val 12500"/>
            </a:avLst>
          </a:prstGeom>
          <a:solidFill>
            <a:schemeClr val="bg2"/>
          </a:solidFill>
          <a:ln w="9525" algn="ctr">
            <a:solidFill>
              <a:schemeClr val="tx1"/>
            </a:solidFill>
            <a:round/>
            <a:headEnd/>
            <a:tailEnd/>
          </a:ln>
        </p:spPr>
        <p:txBody>
          <a:bodyPr anchor="ctr"/>
          <a:lstStyle>
            <a:lvl1pPr>
              <a:spcBef>
                <a:spcPct val="20000"/>
              </a:spcBef>
              <a:buChar char="•"/>
              <a:defRPr sz="3200">
                <a:solidFill>
                  <a:schemeClr val="tx1"/>
                </a:solidFill>
                <a:latin typeface=".VnAristote" panose="020B7200000000000000" pitchFamily="34" charset="0"/>
              </a:defRPr>
            </a:lvl1pPr>
            <a:lvl2pPr marL="742950" indent="-285750">
              <a:spcBef>
                <a:spcPct val="20000"/>
              </a:spcBef>
              <a:buChar char="–"/>
              <a:defRPr sz="2800">
                <a:solidFill>
                  <a:schemeClr val="tx1"/>
                </a:solidFill>
                <a:latin typeface=".VnAristote" panose="020B7200000000000000" pitchFamily="34" charset="0"/>
              </a:defRPr>
            </a:lvl2pPr>
            <a:lvl3pPr marL="1143000" indent="-228600">
              <a:spcBef>
                <a:spcPct val="20000"/>
              </a:spcBef>
              <a:buChar char="•"/>
              <a:defRPr sz="2400">
                <a:solidFill>
                  <a:schemeClr val="tx1"/>
                </a:solidFill>
                <a:latin typeface=".VnAristote" panose="020B7200000000000000" pitchFamily="34" charset="0"/>
              </a:defRPr>
            </a:lvl3pPr>
            <a:lvl4pPr marL="1600200" indent="-228600">
              <a:spcBef>
                <a:spcPct val="20000"/>
              </a:spcBef>
              <a:buChar char="–"/>
              <a:defRPr sz="2000">
                <a:solidFill>
                  <a:schemeClr val="tx1"/>
                </a:solidFill>
                <a:latin typeface=".VnAristote" panose="020B7200000000000000" pitchFamily="34" charset="0"/>
              </a:defRPr>
            </a:lvl4pPr>
            <a:lvl5pPr marL="2057400" indent="-228600">
              <a:spcBef>
                <a:spcPct val="20000"/>
              </a:spcBef>
              <a:buChar char="»"/>
              <a:defRPr sz="2000">
                <a:solidFill>
                  <a:schemeClr val="tx1"/>
                </a:solidFill>
                <a:latin typeface=".VnAristot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stot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stot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stot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stote" panose="020B7200000000000000" pitchFamily="34" charset="0"/>
              </a:defRPr>
            </a:lvl9pPr>
          </a:lstStyle>
          <a:p>
            <a:pPr lvl="0" algn="just" defTabSz="914400" eaLnBrk="0" fontAlgn="base" hangingPunct="0">
              <a:spcBef>
                <a:spcPct val="50000"/>
              </a:spcBef>
              <a:spcAft>
                <a:spcPct val="0"/>
              </a:spcAft>
              <a:buNone/>
            </a:pPr>
            <a:r>
              <a:rPr lang="en-US" altLang="en-US" sz="4000" dirty="0">
                <a:solidFill>
                  <a:srgbClr val="000000"/>
                </a:solidFill>
                <a:latin typeface="Times New Roman" panose="02020603050405020304" pitchFamily="18" charset="0"/>
              </a:rPr>
              <a:t>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solidFill>
                  <a:srgbClr val="FF3399"/>
                </a:solidFill>
                <a:latin typeface="Times New Roman" panose="02020603050405020304" pitchFamily="18" charset="0"/>
              </a:rPr>
              <a:t>. </a:t>
            </a:r>
            <a:r>
              <a:rPr lang="en-US" altLang="en-US" sz="4000" dirty="0">
                <a:solidFill>
                  <a:srgbClr val="000000"/>
                </a:solidFill>
                <a:latin typeface="Times New Roman" panose="02020603050405020304" pitchFamily="18" charset="0"/>
              </a:rPr>
              <a:t>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a:solidFill>
                  <a:srgbClr val="C00000"/>
                </a:solidFill>
                <a:latin typeface="Times New Roman" panose="02020603050405020304" pitchFamily="18" charset="0"/>
              </a:rPr>
              <a:t>xanh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Tay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Bốn anh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Cẩu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đường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a:solidFill>
                  <a:srgbClr val="000000"/>
                </a:solidFill>
                <a:latin typeface="Times New Roman" panose="02020603050405020304" pitchFamily="18" charset="0"/>
              </a:rPr>
              <a:t>Yêu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altLang="en-US" sz="40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0476427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plus(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9" name="图片 8">
            <a:extLst>
              <a:ext uri="{FF2B5EF4-FFF2-40B4-BE49-F238E27FC236}">
                <a16:creationId xmlns:a16="http://schemas.microsoft.com/office/drawing/2014/main" xmlns="" id="{C09A517C-A1B8-4071-AB88-0D9C4815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43" y="1136036"/>
            <a:ext cx="7479173" cy="5223840"/>
          </a:xfrm>
          <a:prstGeom prst="rect">
            <a:avLst/>
          </a:prstGeom>
        </p:spPr>
      </p:pic>
      <p:sp>
        <p:nvSpPr>
          <p:cNvPr id="17" name="Rectangle 16"/>
          <p:cNvSpPr/>
          <p:nvPr/>
        </p:nvSpPr>
        <p:spPr>
          <a:xfrm>
            <a:off x="1146011" y="3747956"/>
            <a:ext cx="6341801" cy="2123658"/>
          </a:xfrm>
          <a:prstGeom prst="rect">
            <a:avLst/>
          </a:prstGeom>
          <a:noFill/>
        </p:spPr>
        <p:txBody>
          <a:bodyPr wrap="none" lIns="91440" tIns="45720" rIns="91440" bIns="45720">
            <a:spAutoFit/>
          </a:bodyPr>
          <a:lstStyle/>
          <a:p>
            <a:pPr algn="ctr"/>
            <a:r>
              <a:rPr lang="en-US" sz="66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VẬN DỤNG</a:t>
            </a:r>
          </a:p>
          <a:p>
            <a:pPr algn="ctr"/>
            <a:r>
              <a:rPr lang="en-US" sz="66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TRẢI NGHIỆM </a:t>
            </a:r>
            <a:endParaRPr lang="en-US" sz="6600" b="1" dirty="0">
              <a:ln w="1905">
                <a:solidFill>
                  <a:srgbClr val="F79646">
                    <a:lumMod val="75000"/>
                  </a:srgbClr>
                </a:solidFill>
              </a:ln>
              <a:solidFill>
                <a:srgbClr val="FF33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74731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704114" cy="6857999"/>
          </a:xfrm>
          <a:prstGeom prst="rect">
            <a:avLst/>
          </a:prstGeom>
        </p:spPr>
      </p:pic>
      <p:sp>
        <p:nvSpPr>
          <p:cNvPr id="3" name="Rectangle 2"/>
          <p:cNvSpPr/>
          <p:nvPr/>
        </p:nvSpPr>
        <p:spPr>
          <a:xfrm>
            <a:off x="5932714" y="305068"/>
            <a:ext cx="6096000" cy="624786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000" kern="0" dirty="0" smtClean="0">
                <a:solidFill>
                  <a:prstClr val="black"/>
                </a:solidFill>
              </a:rPr>
              <a:t>Bốn</a:t>
            </a:r>
            <a:r>
              <a:rPr kumimoji="0" lang="nl-NL" sz="4000" b="0" i="0" u="none" strike="noStrike" kern="0" cap="none" spc="0" normalizeH="0" baseline="0" noProof="0" dirty="0" smtClean="0">
                <a:ln>
                  <a:noFill/>
                </a:ln>
                <a:solidFill>
                  <a:prstClr val="black"/>
                </a:solidFill>
                <a:effectLst/>
                <a:uLnTx/>
                <a:uFillTx/>
              </a:rPr>
              <a:t> anh em Cẩu Khây, mỗi người có tài năng riêng và sử dụng tài năng của mình đúng lúc để diệt trừ yêu tinh. Mỗi các em </a:t>
            </a:r>
            <a:r>
              <a:rPr lang="nl-NL" sz="4000" kern="0" dirty="0" smtClean="0">
                <a:solidFill>
                  <a:prstClr val="black"/>
                </a:solidFill>
              </a:rPr>
              <a:t>cũng</a:t>
            </a:r>
            <a:r>
              <a:rPr lang="nl-NL" sz="4000" kern="0" dirty="0">
                <a:solidFill>
                  <a:prstClr val="black"/>
                </a:solidFill>
              </a:rPr>
              <a:t> </a:t>
            </a:r>
            <a:r>
              <a:rPr kumimoji="0" lang="nl-NL" sz="4000" b="0" i="0" u="none" strike="noStrike" kern="0" cap="none" spc="0" normalizeH="0" baseline="0" noProof="0" dirty="0" smtClean="0">
                <a:ln>
                  <a:noFill/>
                </a:ln>
                <a:solidFill>
                  <a:prstClr val="black"/>
                </a:solidFill>
                <a:effectLst/>
                <a:uLnTx/>
                <a:uFillTx/>
              </a:rPr>
              <a:t>đều có năng lực riêng nên khi làm việc tập thể cần chọn những công việc phù hợp năng lực của mình để đạt được hiệu quả cao</a:t>
            </a:r>
            <a:r>
              <a:rPr kumimoji="0" lang="nl-NL" sz="4000" b="1" i="0" u="none" strike="noStrike" kern="0" cap="none" spc="0" normalizeH="0" baseline="0" noProof="0" dirty="0" smtClean="0">
                <a:ln>
                  <a:noFill/>
                </a:ln>
                <a:solidFill>
                  <a:prstClr val="black"/>
                </a:solidFill>
                <a:effectLst/>
                <a:uLnTx/>
                <a:uFillTx/>
              </a:rPr>
              <a:t>.</a:t>
            </a:r>
            <a:endPar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350243"/>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25" name="图片 24">
            <a:extLst>
              <a:ext uri="{FF2B5EF4-FFF2-40B4-BE49-F238E27FC236}">
                <a16:creationId xmlns:a16="http://schemas.microsoft.com/office/drawing/2014/main" xmlns="" id="{5E7ADDA7-8395-4E5C-BFEF-B13FD6A69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4259" y="5097637"/>
            <a:ext cx="7538057" cy="1760363"/>
          </a:xfrm>
          <a:prstGeom prst="rect">
            <a:avLst/>
          </a:prstGeom>
        </p:spPr>
      </p:pic>
      <p:pic>
        <p:nvPicPr>
          <p:cNvPr id="24" name="图片 8">
            <a:extLst>
              <a:ext uri="{FF2B5EF4-FFF2-40B4-BE49-F238E27FC236}">
                <a16:creationId xmlns:a16="http://schemas.microsoft.com/office/drawing/2014/main" xmlns="" id="{32EE7991-94C5-42A6-B7B7-11C25B178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8" y="2490953"/>
            <a:ext cx="3532977" cy="3130845"/>
          </a:xfrm>
          <a:prstGeom prst="rect">
            <a:avLst/>
          </a:prstGeom>
        </p:spPr>
      </p:pic>
      <p:sp>
        <p:nvSpPr>
          <p:cNvPr id="26" name="Rectangle 25"/>
          <p:cNvSpPr/>
          <p:nvPr/>
        </p:nvSpPr>
        <p:spPr>
          <a:xfrm>
            <a:off x="835572" y="924707"/>
            <a:ext cx="10704787" cy="1200329"/>
          </a:xfrm>
          <a:prstGeom prst="rect">
            <a:avLst/>
          </a:prstGeom>
          <a:noFill/>
        </p:spPr>
        <p:txBody>
          <a:bodyPr wrap="square" lIns="91440" tIns="45720" rIns="91440" bIns="45720">
            <a:spAutoFit/>
          </a:bodyPr>
          <a:lstStyle/>
          <a:p>
            <a:pPr algn="ctr"/>
            <a:r>
              <a:rPr lang="en-US" sz="7200" b="1" cap="none" spc="0" dirty="0" smtClean="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rPr>
              <a:t>THÂN ÁI CHÀO CÁC EM</a:t>
            </a:r>
            <a:endParaRPr lang="en-US" sz="7200" b="1" cap="none" spc="0" dirty="0">
              <a:ln w="31550" cmpd="sng">
                <a:solidFill>
                  <a:schemeClr val="accent6">
                    <a:lumMod val="75000"/>
                  </a:schemeClr>
                </a:solidFill>
                <a:prstDash val="solid"/>
              </a:ln>
              <a:solidFill>
                <a:schemeClr val="accent6">
                  <a:lumMod val="75000"/>
                </a:schemeClr>
              </a:solidFill>
              <a:effectLst>
                <a:outerShdw blurRad="60007" dist="200025" dir="15000000" sy="30000" kx="-1800000" algn="bl" rotWithShape="0">
                  <a:prstClr val="black">
                    <a:alpha val="32000"/>
                  </a:prstClr>
                </a:outerShdw>
              </a:effectLst>
            </a:endParaRPr>
          </a:p>
        </p:txBody>
      </p:sp>
    </p:spTree>
    <p:extLst>
      <p:ext uri="{BB962C8B-B14F-4D97-AF65-F5344CB8AC3E}">
        <p14:creationId xmlns:p14="http://schemas.microsoft.com/office/powerpoint/2010/main" val="1724022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12" dur="400" accel="50000" decel="50000" autoRev="1" fill="hold">
                                          <p:stCondLst>
                                            <p:cond delay="0"/>
                                          </p:stCondLst>
                                        </p:cTn>
                                        <p:tgtEl>
                                          <p:spTgt spid="26"/>
                                        </p:tgtEl>
                                        <p:attrNameLst>
                                          <p:attrName>ppt_x</p:attrName>
                                          <p:attrName>ppt_y</p:attrName>
                                        </p:attrNameLst>
                                      </p:cBhvr>
                                    </p:animMotion>
                                    <p:animRot by="1500000">
                                      <p:cBhvr>
                                        <p:cTn id="13" dur="200" fill="hold">
                                          <p:stCondLst>
                                            <p:cond delay="0"/>
                                          </p:stCondLst>
                                        </p:cTn>
                                        <p:tgtEl>
                                          <p:spTgt spid="26"/>
                                        </p:tgtEl>
                                        <p:attrNameLst>
                                          <p:attrName>r</p:attrName>
                                        </p:attrNameLst>
                                      </p:cBhvr>
                                    </p:animRot>
                                    <p:animRot by="-1500000">
                                      <p:cBhvr>
                                        <p:cTn id="14" dur="200" fill="hold">
                                          <p:stCondLst>
                                            <p:cond delay="200"/>
                                          </p:stCondLst>
                                        </p:cTn>
                                        <p:tgtEl>
                                          <p:spTgt spid="26"/>
                                        </p:tgtEl>
                                        <p:attrNameLst>
                                          <p:attrName>r</p:attrName>
                                        </p:attrNameLst>
                                      </p:cBhvr>
                                    </p:animRot>
                                    <p:animRot by="-1500000">
                                      <p:cBhvr>
                                        <p:cTn id="15" dur="200" fill="hold">
                                          <p:stCondLst>
                                            <p:cond delay="400"/>
                                          </p:stCondLst>
                                        </p:cTn>
                                        <p:tgtEl>
                                          <p:spTgt spid="26"/>
                                        </p:tgtEl>
                                        <p:attrNameLst>
                                          <p:attrName>r</p:attrName>
                                        </p:attrNameLst>
                                      </p:cBhvr>
                                    </p:animRot>
                                    <p:animRot by="1500000">
                                      <p:cBhvr>
                                        <p:cTn id="16" dur="200" fill="hold">
                                          <p:stCondLst>
                                            <p:cond delay="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887531" y="2322135"/>
            <a:ext cx="1044759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defTabSz="914400" eaLnBrk="1" hangingPunct="1">
              <a:spcBef>
                <a:spcPct val="50000"/>
              </a:spcBef>
            </a:pPr>
            <a:r>
              <a:rPr lang="en-US" altLang="en-US" sz="4400" b="1" dirty="0">
                <a:solidFill>
                  <a:prstClr val="white"/>
                </a:solidFill>
                <a:latin typeface="HP001 4H" panose="020B0603050302020204" pitchFamily="34" charset="-127"/>
                <a:ea typeface="HP001 4H" panose="020B0603050302020204" pitchFamily="34" charset="-127"/>
              </a:rPr>
              <a:t>  </a:t>
            </a:r>
            <a:r>
              <a:rPr lang="en-US" altLang="en-US" sz="4400" b="1" dirty="0" err="1">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Câu</a:t>
            </a:r>
            <a:r>
              <a:rPr lang="en-US" altLang="en-US" sz="4400" b="1" dirty="0">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 4</a:t>
            </a: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vi-VN"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Theo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em</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nội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dung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của</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bài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thơ</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này</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là</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gì</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a:t>
            </a:r>
          </a:p>
        </p:txBody>
      </p:sp>
      <p:sp>
        <p:nvSpPr>
          <p:cNvPr id="6" name="Text Box 6"/>
          <p:cNvSpPr txBox="1">
            <a:spLocks noChangeArrowheads="1"/>
          </p:cNvSpPr>
          <p:nvPr/>
        </p:nvSpPr>
        <p:spPr bwMode="auto">
          <a:xfrm>
            <a:off x="623233" y="2322135"/>
            <a:ext cx="1086394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defTabSz="914400" eaLnBrk="1" hangingPunct="1">
              <a:spcBef>
                <a:spcPct val="50000"/>
              </a:spcBef>
            </a:pPr>
            <a:r>
              <a:rPr lang="en-US" altLang="en-US" sz="4400" b="1" dirty="0">
                <a:solidFill>
                  <a:prstClr val="white"/>
                </a:solidFill>
                <a:latin typeface="HP001 4H" panose="020B0603050302020204" pitchFamily="34" charset="-127"/>
                <a:ea typeface="HP001 4H" panose="020B0603050302020204" pitchFamily="34" charset="-127"/>
              </a:rPr>
              <a:t>  </a:t>
            </a:r>
            <a:r>
              <a:rPr lang="en-US" altLang="en-US" sz="4400" b="1" dirty="0" err="1">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Câu</a:t>
            </a:r>
            <a:r>
              <a:rPr lang="en-US" altLang="en-US" sz="4400" b="1" dirty="0">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 1</a:t>
            </a: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vi-VN"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Trong</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câu</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chuyện</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cổ</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tích</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này</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ai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là</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người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được</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sinh</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ra</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đầu</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tiên</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a:t>
            </a:r>
          </a:p>
        </p:txBody>
      </p:sp>
      <p:sp>
        <p:nvSpPr>
          <p:cNvPr id="7" name="Text Box 6"/>
          <p:cNvSpPr txBox="1">
            <a:spLocks noChangeArrowheads="1"/>
          </p:cNvSpPr>
          <p:nvPr/>
        </p:nvSpPr>
        <p:spPr bwMode="auto">
          <a:xfrm>
            <a:off x="732089" y="2322135"/>
            <a:ext cx="106462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defTabSz="914400" eaLnBrk="1" hangingPunct="1">
              <a:spcBef>
                <a:spcPct val="50000"/>
              </a:spcBef>
            </a:pP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Câu</a:t>
            </a:r>
            <a:r>
              <a:rPr lang="en-US" altLang="en-US" sz="4400" b="1" dirty="0">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 2</a:t>
            </a: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vi-VN"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Sau</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khi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trẻ</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con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sinh</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ra</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vì</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sao</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cần</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có</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ngay</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người</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mẹ</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p>
        </p:txBody>
      </p:sp>
      <p:sp>
        <p:nvSpPr>
          <p:cNvPr id="8" name="Text Box 6"/>
          <p:cNvSpPr txBox="1">
            <a:spLocks noChangeArrowheads="1"/>
          </p:cNvSpPr>
          <p:nvPr/>
        </p:nvSpPr>
        <p:spPr bwMode="auto">
          <a:xfrm>
            <a:off x="818472" y="2322135"/>
            <a:ext cx="1047346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defTabSz="914400" eaLnBrk="1" hangingPunct="1">
              <a:spcBef>
                <a:spcPct val="50000"/>
              </a:spcBef>
            </a:pP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Câu</a:t>
            </a:r>
            <a:r>
              <a:rPr lang="en-US" altLang="en-US" sz="4400" b="1" dirty="0">
                <a:solidFill>
                  <a:srgbClr val="FF0000"/>
                </a:solidFill>
                <a:latin typeface="Times New Roman" panose="02020603050405020304" pitchFamily="18" charset="0"/>
                <a:ea typeface="HP001 4H" panose="020B0603050302020204" pitchFamily="34" charset="-127"/>
                <a:cs typeface="Times New Roman" panose="02020603050405020304" pitchFamily="18" charset="0"/>
              </a:rPr>
              <a:t> 3</a:t>
            </a:r>
            <a:r>
              <a:rPr lang="en-US" altLang="en-US" sz="4400" b="1" dirty="0">
                <a:solidFill>
                  <a:prstClr val="white"/>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Bố</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và</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thầy</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giáo</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giúp</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trẻ</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em</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những</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 </a:t>
            </a:r>
            <a:r>
              <a:rPr lang="en-US" altLang="en-US" sz="4400" b="1" dirty="0" err="1">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gì</a:t>
            </a:r>
            <a:r>
              <a:rPr lang="en-US" altLang="en-US" sz="4400" b="1" dirty="0">
                <a:solidFill>
                  <a:srgbClr val="0000FF"/>
                </a:solidFill>
                <a:latin typeface="Times New Roman" panose="02020603050405020304" pitchFamily="18" charset="0"/>
                <a:ea typeface="HP001 4H" panose="020B0603050302020204" pitchFamily="34" charset="-127"/>
                <a:cs typeface="Times New Roman" panose="02020603050405020304" pitchFamily="18" charset="0"/>
              </a:rPr>
              <a:t>?</a:t>
            </a:r>
          </a:p>
        </p:txBody>
      </p:sp>
      <p:pic>
        <p:nvPicPr>
          <p:cNvPr id="10" name="图片 24">
            <a:extLst>
              <a:ext uri="{FF2B5EF4-FFF2-40B4-BE49-F238E27FC236}">
                <a16:creationId xmlns:a16="http://schemas.microsoft.com/office/drawing/2014/main" xmlns="" id="{5E7ADDA7-8395-4E5C-BFEF-B13FD6A69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7" y="-214863"/>
            <a:ext cx="12094029" cy="1760363"/>
          </a:xfrm>
          <a:prstGeom prst="rect">
            <a:avLst/>
          </a:prstGeom>
        </p:spPr>
      </p:pic>
    </p:spTree>
    <p:extLst>
      <p:ext uri="{BB962C8B-B14F-4D97-AF65-F5344CB8AC3E}">
        <p14:creationId xmlns:p14="http://schemas.microsoft.com/office/powerpoint/2010/main" val="22204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inpin heiti" charset="-122"/>
                <a:ea typeface="inpin heiti" charset="-122"/>
              </a:endParaRPr>
            </a:p>
          </p:txBody>
        </p:sp>
      </p:grpSp>
      <p:pic>
        <p:nvPicPr>
          <p:cNvPr id="9" name="图片 8">
            <a:extLst>
              <a:ext uri="{FF2B5EF4-FFF2-40B4-BE49-F238E27FC236}">
                <a16:creationId xmlns:a16="http://schemas.microsoft.com/office/drawing/2014/main" xmlns="" id="{C09A517C-A1B8-4071-AB88-0D9C4815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43" y="1136036"/>
            <a:ext cx="7479173" cy="5223840"/>
          </a:xfrm>
          <a:prstGeom prst="rect">
            <a:avLst/>
          </a:prstGeom>
        </p:spPr>
      </p:pic>
      <p:sp>
        <p:nvSpPr>
          <p:cNvPr id="17" name="Rectangle 16"/>
          <p:cNvSpPr/>
          <p:nvPr/>
        </p:nvSpPr>
        <p:spPr>
          <a:xfrm>
            <a:off x="1340388" y="3747956"/>
            <a:ext cx="5953040" cy="2123658"/>
          </a:xfrm>
          <a:prstGeom prst="rect">
            <a:avLst/>
          </a:prstGeom>
          <a:noFill/>
        </p:spPr>
        <p:txBody>
          <a:bodyPr wrap="none" lIns="91440" tIns="45720" rIns="91440" bIns="45720">
            <a:spAutoFit/>
          </a:bodyPr>
          <a:lstStyle/>
          <a:p>
            <a:pPr algn="ctr"/>
            <a:r>
              <a:rPr lang="en-US" sz="66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HÌNH THÀNH </a:t>
            </a:r>
          </a:p>
          <a:p>
            <a:pPr algn="ctr"/>
            <a:r>
              <a:rPr lang="en-US" sz="6600" b="1" dirty="0" smtClean="0">
                <a:ln w="1905">
                  <a:solidFill>
                    <a:srgbClr val="F79646">
                      <a:lumMod val="75000"/>
                    </a:srgb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KIẾN THỨC</a:t>
            </a:r>
            <a:endParaRPr lang="en-US" sz="6600" b="1" dirty="0">
              <a:ln w="1905">
                <a:solidFill>
                  <a:srgbClr val="F79646">
                    <a:lumMod val="75000"/>
                  </a:srgbClr>
                </a:solidFill>
              </a:ln>
              <a:solidFill>
                <a:srgbClr val="FF33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588252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0" y="6064251"/>
            <a:ext cx="12192000" cy="641350"/>
          </a:xfrm>
          <a:prstGeom prst="rect">
            <a:avLst/>
          </a:prstGeom>
          <a:noFill/>
          <a:ln w="9525">
            <a:noFill/>
            <a:miter lim="800000"/>
            <a:headEnd/>
            <a:tailEnd/>
          </a:ln>
          <a:effectLst/>
        </p:spPr>
        <p:txBody>
          <a:bodyPr wrap="square">
            <a:spAutoFit/>
          </a:bodyPr>
          <a:lstStyle/>
          <a:p>
            <a:pPr algn="ctr" defTabSz="914400" eaLnBrk="0" hangingPunct="0">
              <a:spcBef>
                <a:spcPct val="50000"/>
              </a:spcBef>
            </a:pPr>
            <a:r>
              <a:rPr lang="en-US" sz="3600" b="1" dirty="0" err="1">
                <a:solidFill>
                  <a:srgbClr val="990033"/>
                </a:solidFill>
                <a:latin typeface="Times New Roman" panose="02020603050405020304" pitchFamily="18" charset="0"/>
                <a:cs typeface="Times New Roman" panose="02020603050405020304" pitchFamily="18" charset="0"/>
              </a:rPr>
              <a:t>Bức</a:t>
            </a:r>
            <a:r>
              <a:rPr lang="en-US" sz="3600" b="1" dirty="0">
                <a:solidFill>
                  <a:srgbClr val="990033"/>
                </a:solidFill>
                <a:latin typeface="Times New Roman" panose="02020603050405020304" pitchFamily="18" charset="0"/>
                <a:cs typeface="Times New Roman" panose="02020603050405020304" pitchFamily="18" charset="0"/>
              </a:rPr>
              <a:t> </a:t>
            </a:r>
            <a:r>
              <a:rPr lang="en-US" sz="3600" b="1" dirty="0" err="1">
                <a:solidFill>
                  <a:srgbClr val="990033"/>
                </a:solidFill>
                <a:latin typeface="Times New Roman" panose="02020603050405020304" pitchFamily="18" charset="0"/>
                <a:cs typeface="Times New Roman" panose="02020603050405020304" pitchFamily="18" charset="0"/>
              </a:rPr>
              <a:t>tranh</a:t>
            </a:r>
            <a:r>
              <a:rPr lang="en-US" sz="3600" b="1" dirty="0">
                <a:solidFill>
                  <a:srgbClr val="990033"/>
                </a:solidFill>
                <a:latin typeface="Times New Roman" panose="02020603050405020304" pitchFamily="18" charset="0"/>
                <a:cs typeface="Times New Roman" panose="02020603050405020304" pitchFamily="18" charset="0"/>
              </a:rPr>
              <a:t> </a:t>
            </a:r>
            <a:r>
              <a:rPr lang="en-US" sz="3600" b="1" dirty="0" err="1">
                <a:solidFill>
                  <a:srgbClr val="990033"/>
                </a:solidFill>
                <a:latin typeface="Times New Roman" panose="02020603050405020304" pitchFamily="18" charset="0"/>
                <a:cs typeface="Times New Roman" panose="02020603050405020304" pitchFamily="18" charset="0"/>
              </a:rPr>
              <a:t>vẽ</a:t>
            </a:r>
            <a:r>
              <a:rPr lang="en-US" sz="3600" b="1" dirty="0">
                <a:solidFill>
                  <a:srgbClr val="990033"/>
                </a:solidFill>
                <a:latin typeface="Times New Roman" panose="02020603050405020304" pitchFamily="18" charset="0"/>
                <a:cs typeface="Times New Roman" panose="02020603050405020304" pitchFamily="18" charset="0"/>
              </a:rPr>
              <a:t> </a:t>
            </a:r>
            <a:r>
              <a:rPr lang="en-US" sz="3600" b="1" dirty="0" err="1">
                <a:solidFill>
                  <a:srgbClr val="990033"/>
                </a:solidFill>
                <a:latin typeface="Times New Roman" panose="02020603050405020304" pitchFamily="18" charset="0"/>
                <a:cs typeface="Times New Roman" panose="02020603050405020304" pitchFamily="18" charset="0"/>
              </a:rPr>
              <a:t>cảnh</a:t>
            </a:r>
            <a:r>
              <a:rPr lang="en-US" sz="3600" b="1" dirty="0">
                <a:solidFill>
                  <a:srgbClr val="990033"/>
                </a:solidFill>
                <a:latin typeface="Times New Roman" panose="02020603050405020304" pitchFamily="18" charset="0"/>
                <a:cs typeface="Times New Roman" panose="02020603050405020304" pitchFamily="18" charset="0"/>
              </a:rPr>
              <a:t> </a:t>
            </a:r>
            <a:r>
              <a:rPr lang="en-US" sz="3600" b="1" dirty="0" err="1">
                <a:solidFill>
                  <a:srgbClr val="990033"/>
                </a:solidFill>
                <a:latin typeface="Times New Roman" panose="02020603050405020304" pitchFamily="18" charset="0"/>
                <a:cs typeface="Times New Roman" panose="02020603050405020304" pitchFamily="18" charset="0"/>
              </a:rPr>
              <a:t>gì</a:t>
            </a:r>
            <a:r>
              <a:rPr lang="en-US" sz="3600" b="1" dirty="0">
                <a:solidFill>
                  <a:srgbClr val="990033"/>
                </a:solidFill>
                <a:latin typeface="Times New Roman" panose="02020603050405020304" pitchFamily="18" charset="0"/>
                <a:cs typeface="Times New Roman" panose="02020603050405020304" pitchFamily="18" charset="0"/>
              </a:rPr>
              <a:t>?</a:t>
            </a:r>
          </a:p>
        </p:txBody>
      </p:sp>
      <p:pic>
        <p:nvPicPr>
          <p:cNvPr id="5" name="Picture 6"/>
          <p:cNvPicPr>
            <a:picLocks noChangeAspect="1"/>
          </p:cNvPicPr>
          <p:nvPr/>
        </p:nvPicPr>
        <p:blipFill>
          <a:blip r:embed="rId2">
            <a:lum bright="-16000" contrast="26000"/>
            <a:extLst>
              <a:ext uri="{28A0092B-C50C-407E-A947-70E740481C1C}">
                <a14:useLocalDpi xmlns:a14="http://schemas.microsoft.com/office/drawing/2010/main" val="0"/>
              </a:ext>
            </a:extLst>
          </a:blip>
          <a:srcRect l="1050" t="1891" r="1431" b="2579"/>
          <a:stretch>
            <a:fillRect/>
          </a:stretch>
        </p:blipFill>
        <p:spPr bwMode="auto">
          <a:xfrm>
            <a:off x="0" y="0"/>
            <a:ext cx="12191999" cy="5932714"/>
          </a:xfrm>
          <a:prstGeom prst="rect">
            <a:avLst/>
          </a:prstGeom>
          <a:noFill/>
          <a:ln w="38100" cap="sq">
            <a:solidFill>
              <a:srgbClr val="000000"/>
            </a:solidFill>
            <a:miter lim="800000"/>
            <a:headEnd/>
            <a:tailEnd/>
          </a:ln>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21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circle(in)">
                                      <p:cBhvr>
                                        <p:cTn id="7"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xmlns="" id="{88492C0C-B959-4090-9487-8777AAA9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70" y="2667341"/>
            <a:ext cx="5061238" cy="4217698"/>
          </a:xfrm>
          <a:prstGeom prst="rect">
            <a:avLst/>
          </a:prstGeom>
        </p:spPr>
      </p:pic>
      <p:sp>
        <p:nvSpPr>
          <p:cNvPr id="9" name="Text Box 14"/>
          <p:cNvSpPr txBox="1">
            <a:spLocks noChangeArrowheads="1"/>
          </p:cNvSpPr>
          <p:nvPr/>
        </p:nvSpPr>
        <p:spPr bwMode="auto">
          <a:xfrm>
            <a:off x="108857" y="156310"/>
            <a:ext cx="1188719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500" dirty="0">
                <a:latin typeface="Times New Roman" pitchFamily="18" charset="0"/>
                <a:cs typeface="Times New Roman" pitchFamily="18" charset="0"/>
              </a:rPr>
              <a:t>Thứ </a:t>
            </a:r>
            <a:r>
              <a:rPr lang="en-US" sz="3500" dirty="0" err="1" smtClean="0">
                <a:latin typeface="Times New Roman" pitchFamily="18" charset="0"/>
                <a:cs typeface="Times New Roman" pitchFamily="18" charset="0"/>
              </a:rPr>
              <a:t>hai</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ngày</a:t>
            </a:r>
            <a:r>
              <a:rPr lang="en-US" sz="3500" dirty="0">
                <a:latin typeface="Times New Roman" pitchFamily="18" charset="0"/>
                <a:cs typeface="Times New Roman" pitchFamily="18" charset="0"/>
              </a:rPr>
              <a:t>  </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tháng</a:t>
            </a:r>
            <a:r>
              <a:rPr lang="en-US" sz="3500" dirty="0">
                <a:latin typeface="Times New Roman" pitchFamily="18" charset="0"/>
                <a:cs typeface="Times New Roman" pitchFamily="18" charset="0"/>
              </a:rPr>
              <a:t> </a:t>
            </a:r>
            <a:r>
              <a:rPr lang="en-US" sz="3500" dirty="0" smtClean="0">
                <a:latin typeface="Times New Roman" pitchFamily="18" charset="0"/>
                <a:cs typeface="Times New Roman" pitchFamily="18" charset="0"/>
              </a:rPr>
              <a:t>1 </a:t>
            </a:r>
            <a:r>
              <a:rPr lang="en-US" sz="3500" dirty="0" err="1" smtClean="0">
                <a:latin typeface="Times New Roman" pitchFamily="18" charset="0"/>
                <a:cs typeface="Times New Roman" pitchFamily="18" charset="0"/>
              </a:rPr>
              <a:t>năm</a:t>
            </a:r>
            <a:r>
              <a:rPr lang="en-US" sz="3500" dirty="0" smtClean="0">
                <a:latin typeface="Times New Roman" pitchFamily="18" charset="0"/>
                <a:cs typeface="Times New Roman" pitchFamily="18" charset="0"/>
              </a:rPr>
              <a:t> 2022</a:t>
            </a:r>
            <a:endParaRPr lang="en-US" sz="3500" dirty="0">
              <a:latin typeface="Times New Roman" pitchFamily="18" charset="0"/>
              <a:cs typeface="Times New Roman" pitchFamily="18" charset="0"/>
            </a:endParaRPr>
          </a:p>
        </p:txBody>
      </p:sp>
      <p:sp>
        <p:nvSpPr>
          <p:cNvPr id="10" name="Text Box 20"/>
          <p:cNvSpPr txBox="1">
            <a:spLocks noChangeArrowheads="1"/>
          </p:cNvSpPr>
          <p:nvPr/>
        </p:nvSpPr>
        <p:spPr bwMode="auto">
          <a:xfrm>
            <a:off x="4943058" y="787252"/>
            <a:ext cx="221879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500" b="1" dirty="0" err="1" smtClean="0">
                <a:latin typeface="Times New Roman" pitchFamily="18" charset="0"/>
                <a:cs typeface="Times New Roman" pitchFamily="18" charset="0"/>
              </a:rPr>
              <a:t>Tập</a:t>
            </a:r>
            <a:r>
              <a:rPr lang="en-US" sz="3500" b="1" dirty="0" smtClean="0">
                <a:latin typeface="Times New Roman" pitchFamily="18" charset="0"/>
                <a:cs typeface="Times New Roman" pitchFamily="18" charset="0"/>
              </a:rPr>
              <a:t> </a:t>
            </a:r>
            <a:r>
              <a:rPr lang="en-US" sz="3500" b="1" dirty="0" err="1" smtClean="0">
                <a:latin typeface="Times New Roman" pitchFamily="18" charset="0"/>
                <a:cs typeface="Times New Roman" pitchFamily="18" charset="0"/>
              </a:rPr>
              <a:t>đọc</a:t>
            </a:r>
            <a:endParaRPr lang="en-US" sz="3500" b="1" dirty="0">
              <a:latin typeface="Times New Roman" pitchFamily="18" charset="0"/>
              <a:cs typeface="Times New Roman" pitchFamily="18" charset="0"/>
            </a:endParaRPr>
          </a:p>
        </p:txBody>
      </p:sp>
      <p:sp>
        <p:nvSpPr>
          <p:cNvPr id="5" name="Rectangle 4"/>
          <p:cNvSpPr/>
          <p:nvPr/>
        </p:nvSpPr>
        <p:spPr>
          <a:xfrm>
            <a:off x="2683092" y="1573395"/>
            <a:ext cx="6361043" cy="769441"/>
          </a:xfrm>
          <a:prstGeom prst="rect">
            <a:avLst/>
          </a:prstGeom>
          <a:noFill/>
        </p:spPr>
        <p:txBody>
          <a:bodyPr wrap="square" lIns="91440" tIns="45720" rIns="91440" bIns="45720">
            <a:spAutoFit/>
          </a:bodyPr>
          <a:lstStyle/>
          <a:p>
            <a:pPr algn="ctr"/>
            <a:r>
              <a:rPr lang="en-US" sz="4400" b="1" dirty="0" err="1"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Bốn</a:t>
            </a:r>
            <a:r>
              <a:rPr lang="en-US" sz="4400" b="1" dirty="0"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 anh </a:t>
            </a:r>
            <a:r>
              <a:rPr lang="en-US" sz="4400" b="1" dirty="0" err="1"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tài</a:t>
            </a:r>
            <a:r>
              <a:rPr lang="en-US" sz="4400" b="1" dirty="0"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 ( </a:t>
            </a:r>
            <a:r>
              <a:rPr lang="en-US" sz="4400" b="1" dirty="0" err="1"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tiếp</a:t>
            </a:r>
            <a:r>
              <a:rPr lang="en-US" sz="4400" b="1" dirty="0" smtClean="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rPr>
              <a:t> theo )</a:t>
            </a:r>
            <a:endParaRPr lang="en-US" sz="4400" b="1" cap="none" spc="0" dirty="0">
              <a:ln w="1905">
                <a:solidFill>
                  <a:schemeClr val="accent6">
                    <a:lumMod val="75000"/>
                  </a:schemeClr>
                </a:solidFill>
              </a:ln>
              <a:solidFill>
                <a:srgbClr val="FF9409"/>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329834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1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0110" y="1850233"/>
            <a:ext cx="2662238" cy="320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Connector 5">
            <a:extLst>
              <a:ext uri="{FF2B5EF4-FFF2-40B4-BE49-F238E27FC236}"/>
            </a:extLst>
          </p:cNvPr>
          <p:cNvSpPr/>
          <p:nvPr/>
        </p:nvSpPr>
        <p:spPr>
          <a:xfrm>
            <a:off x="2492177" y="2618979"/>
            <a:ext cx="1538784" cy="1632942"/>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844"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MỤC TIÊU</a:t>
            </a:r>
            <a:endParaRPr lang="vi-VN" sz="2844" b="1" dirty="0">
              <a:solidFill>
                <a:prstClr val="white"/>
              </a:solidFill>
              <a:effectLst>
                <a:outerShdw blurRad="38100" dist="38100" dir="2700000" algn="tl">
                  <a:srgbClr val="000000">
                    <a:alpha val="43137"/>
                  </a:srgbClr>
                </a:outerShdw>
              </a:effectLst>
              <a:cs typeface="Arial" panose="020B0604020202020204" pitchFamily="34" charset="0"/>
            </a:endParaRPr>
          </a:p>
        </p:txBody>
      </p:sp>
      <p:sp>
        <p:nvSpPr>
          <p:cNvPr id="8" name="Flowchart: Connector 7">
            <a:extLst>
              <a:ext uri="{FF2B5EF4-FFF2-40B4-BE49-F238E27FC236}"/>
            </a:extLst>
          </p:cNvPr>
          <p:cNvSpPr/>
          <p:nvPr/>
        </p:nvSpPr>
        <p:spPr>
          <a:xfrm>
            <a:off x="3985818" y="2500312"/>
            <a:ext cx="163811" cy="201216"/>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a:solidFill>
                <a:prstClr val="white"/>
              </a:solidFill>
            </a:endParaRPr>
          </a:p>
        </p:txBody>
      </p:sp>
      <p:sp>
        <p:nvSpPr>
          <p:cNvPr id="12" name="Freeform: Shape 11">
            <a:extLst>
              <a:ext uri="{FF2B5EF4-FFF2-40B4-BE49-F238E27FC236}"/>
            </a:extLst>
          </p:cNvPr>
          <p:cNvSpPr/>
          <p:nvPr/>
        </p:nvSpPr>
        <p:spPr>
          <a:xfrm>
            <a:off x="4118672" y="1664495"/>
            <a:ext cx="523677"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dirty="0">
              <a:solidFill>
                <a:prstClr val="white"/>
              </a:solidFill>
            </a:endParaRPr>
          </a:p>
        </p:txBody>
      </p:sp>
      <p:grpSp>
        <p:nvGrpSpPr>
          <p:cNvPr id="16" name="Group 15"/>
          <p:cNvGrpSpPr>
            <a:grpSpLocks/>
          </p:cNvGrpSpPr>
          <p:nvPr/>
        </p:nvGrpSpPr>
        <p:grpSpPr bwMode="auto">
          <a:xfrm>
            <a:off x="4775202" y="1219439"/>
            <a:ext cx="5377358" cy="878442"/>
            <a:chOff x="5862048" y="676275"/>
            <a:chExt cx="6539502" cy="1695450"/>
          </a:xfrm>
        </p:grpSpPr>
        <p:sp>
          <p:nvSpPr>
            <p:cNvPr id="14" name="Rectangle: Rounded Corners 13">
              <a:extLst>
                <a:ext uri="{FF2B5EF4-FFF2-40B4-BE49-F238E27FC236}"/>
              </a:extLst>
            </p:cNvPr>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a:solidFill>
                  <a:prstClr val="white"/>
                </a:solidFill>
              </a:endParaRPr>
            </a:p>
          </p:txBody>
        </p:sp>
        <p:sp>
          <p:nvSpPr>
            <p:cNvPr id="15" name="Flowchart: Connector 14">
              <a:extLst>
                <a:ext uri="{FF2B5EF4-FFF2-40B4-BE49-F238E27FC236}"/>
              </a:extLst>
            </p:cNvPr>
            <p:cNvSpPr/>
            <p:nvPr/>
          </p:nvSpPr>
          <p:spPr>
            <a:xfrm>
              <a:off x="6091064" y="952524"/>
              <a:ext cx="746655" cy="99744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3250" dirty="0">
                  <a:solidFill>
                    <a:prstClr val="white"/>
                  </a:solidFill>
                </a:rPr>
                <a:t>1</a:t>
              </a:r>
              <a:endParaRPr lang="vi-VN" sz="3250" dirty="0">
                <a:solidFill>
                  <a:prstClr val="white"/>
                </a:solidFill>
              </a:endParaRPr>
            </a:p>
          </p:txBody>
        </p:sp>
      </p:grpSp>
      <p:sp>
        <p:nvSpPr>
          <p:cNvPr id="18" name="Flowchart: Connector 17">
            <a:extLst>
              <a:ext uri="{FF2B5EF4-FFF2-40B4-BE49-F238E27FC236}"/>
            </a:extLst>
          </p:cNvPr>
          <p:cNvSpPr/>
          <p:nvPr/>
        </p:nvSpPr>
        <p:spPr>
          <a:xfrm>
            <a:off x="4211540" y="3149104"/>
            <a:ext cx="162520" cy="20121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a:solidFill>
                <a:prstClr val="white"/>
              </a:solidFill>
            </a:endParaRPr>
          </a:p>
        </p:txBody>
      </p:sp>
      <p:cxnSp>
        <p:nvCxnSpPr>
          <p:cNvPr id="21" name="Straight Connector 20">
            <a:extLst>
              <a:ext uri="{FF2B5EF4-FFF2-40B4-BE49-F238E27FC236}"/>
            </a:extLst>
          </p:cNvPr>
          <p:cNvCxnSpPr>
            <a:cxnSpLocks/>
          </p:cNvCxnSpPr>
          <p:nvPr/>
        </p:nvCxnSpPr>
        <p:spPr>
          <a:xfrm>
            <a:off x="4374061" y="3265190"/>
            <a:ext cx="606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p:cNvGrpSpPr>
            <a:grpSpLocks/>
          </p:cNvGrpSpPr>
          <p:nvPr/>
        </p:nvGrpSpPr>
        <p:grpSpPr bwMode="auto">
          <a:xfrm>
            <a:off x="4980286" y="2922925"/>
            <a:ext cx="5172274" cy="924015"/>
            <a:chOff x="6007667" y="688785"/>
            <a:chExt cx="6539502" cy="1025613"/>
          </a:xfrm>
        </p:grpSpPr>
        <p:sp>
          <p:nvSpPr>
            <p:cNvPr id="23" name="Rectangle: Rounded Corners 22">
              <a:extLst>
                <a:ext uri="{FF2B5EF4-FFF2-40B4-BE49-F238E27FC236}"/>
              </a:extLst>
            </p:cNvPr>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dirty="0">
                <a:solidFill>
                  <a:prstClr val="white"/>
                </a:solidFill>
              </a:endParaRPr>
            </a:p>
          </p:txBody>
        </p:sp>
        <p:sp>
          <p:nvSpPr>
            <p:cNvPr id="24" name="Flowchart: Connector 23">
              <a:extLst>
                <a:ext uri="{FF2B5EF4-FFF2-40B4-BE49-F238E27FC236}"/>
              </a:extLst>
            </p:cNvPr>
            <p:cNvSpPr/>
            <p:nvPr/>
          </p:nvSpPr>
          <p:spPr>
            <a:xfrm>
              <a:off x="6167002" y="823528"/>
              <a:ext cx="796725" cy="67929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3250" dirty="0">
                  <a:solidFill>
                    <a:prstClr val="white"/>
                  </a:solidFill>
                </a:rPr>
                <a:t>2</a:t>
              </a:r>
              <a:endParaRPr lang="vi-VN" sz="3250" dirty="0">
                <a:solidFill>
                  <a:prstClr val="white"/>
                </a:solidFill>
              </a:endParaRPr>
            </a:p>
          </p:txBody>
        </p:sp>
      </p:grpSp>
      <p:sp>
        <p:nvSpPr>
          <p:cNvPr id="25" name="Flowchart: Connector 24">
            <a:extLst>
              <a:ext uri="{FF2B5EF4-FFF2-40B4-BE49-F238E27FC236}"/>
            </a:extLst>
          </p:cNvPr>
          <p:cNvSpPr/>
          <p:nvPr/>
        </p:nvSpPr>
        <p:spPr>
          <a:xfrm>
            <a:off x="3992265" y="4117776"/>
            <a:ext cx="163810" cy="201216"/>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a:solidFill>
                <a:prstClr val="white"/>
              </a:solidFill>
            </a:endParaRPr>
          </a:p>
        </p:txBody>
      </p:sp>
      <p:sp>
        <p:nvSpPr>
          <p:cNvPr id="28" name="Freeform: Shape 27">
            <a:extLst>
              <a:ext uri="{FF2B5EF4-FFF2-40B4-BE49-F238E27FC236}"/>
            </a:extLst>
          </p:cNvPr>
          <p:cNvSpPr/>
          <p:nvPr/>
        </p:nvSpPr>
        <p:spPr>
          <a:xfrm>
            <a:off x="4134148" y="4295775"/>
            <a:ext cx="846138" cy="75842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a:solidFill>
                <a:prstClr val="white"/>
              </a:solidFill>
            </a:endParaRPr>
          </a:p>
        </p:txBody>
      </p:sp>
      <p:grpSp>
        <p:nvGrpSpPr>
          <p:cNvPr id="29" name="Group 28"/>
          <p:cNvGrpSpPr>
            <a:grpSpLocks/>
          </p:cNvGrpSpPr>
          <p:nvPr/>
        </p:nvGrpSpPr>
        <p:grpSpPr bwMode="auto">
          <a:xfrm>
            <a:off x="4980287" y="4493445"/>
            <a:ext cx="5039419" cy="1009595"/>
            <a:chOff x="5862048" y="867065"/>
            <a:chExt cx="6539502" cy="1504660"/>
          </a:xfrm>
        </p:grpSpPr>
        <p:sp>
          <p:nvSpPr>
            <p:cNvPr id="30" name="Rectangle: Rounded Corners 29">
              <a:extLst>
                <a:ext uri="{FF2B5EF4-FFF2-40B4-BE49-F238E27FC236}"/>
              </a:extLst>
            </p:cNvPr>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vi-VN" dirty="0">
                <a:solidFill>
                  <a:prstClr val="white"/>
                </a:solidFill>
              </a:endParaRPr>
            </a:p>
          </p:txBody>
        </p:sp>
        <p:sp>
          <p:nvSpPr>
            <p:cNvPr id="31" name="Flowchart: Connector 30">
              <a:extLst>
                <a:ext uri="{FF2B5EF4-FFF2-40B4-BE49-F238E27FC236}"/>
              </a:extLst>
            </p:cNvPr>
            <p:cNvSpPr/>
            <p:nvPr/>
          </p:nvSpPr>
          <p:spPr>
            <a:xfrm>
              <a:off x="6007667" y="1110182"/>
              <a:ext cx="796725" cy="827637"/>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3250" dirty="0">
                  <a:solidFill>
                    <a:prstClr val="white"/>
                  </a:solidFill>
                </a:rPr>
                <a:t>3</a:t>
              </a:r>
              <a:endParaRPr lang="vi-VN" sz="3250" dirty="0">
                <a:solidFill>
                  <a:prstClr val="white"/>
                </a:solidFill>
              </a:endParaRPr>
            </a:p>
          </p:txBody>
        </p:sp>
      </p:grpSp>
      <p:sp>
        <p:nvSpPr>
          <p:cNvPr id="3" name="Rectangle 2"/>
          <p:cNvSpPr>
            <a:spLocks noChangeArrowheads="1"/>
          </p:cNvSpPr>
          <p:nvPr/>
        </p:nvSpPr>
        <p:spPr bwMode="auto">
          <a:xfrm>
            <a:off x="5669062" y="1363115"/>
            <a:ext cx="45750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a:r>
              <a:rPr lang="nl-NL" sz="2500" dirty="0">
                <a:solidFill>
                  <a:prstClr val="black"/>
                </a:solidFill>
                <a:latin typeface="Arial" panose="020B0604020202020204" pitchFamily="34" charset="0"/>
                <a:cs typeface="Arial" panose="020B0604020202020204" pitchFamily="34" charset="0"/>
              </a:rPr>
              <a:t>Rèn đọc đúng, đọc diễn cảm</a:t>
            </a:r>
            <a:endParaRPr lang="en-US" sz="2500" dirty="0">
              <a:solidFill>
                <a:prstClr val="black"/>
              </a:solidFill>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5832485" y="2954044"/>
            <a:ext cx="421392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a:r>
              <a:rPr lang="nl-NL" sz="2500" dirty="0">
                <a:solidFill>
                  <a:srgbClr val="000000"/>
                </a:solidFill>
                <a:latin typeface="Arial" panose="020B0604020202020204" pitchFamily="34" charset="0"/>
                <a:cs typeface="Arial" panose="020B0604020202020204" pitchFamily="34" charset="0"/>
              </a:rPr>
              <a:t>Hiểu các từ khó và nội dung bài tập đọc</a:t>
            </a:r>
            <a:endParaRPr lang="en-US" sz="2500" dirty="0">
              <a:solidFill>
                <a:srgbClr val="000000"/>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5706468" y="4602791"/>
            <a:ext cx="444609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a:r>
              <a:rPr lang="en-US" sz="2500" dirty="0" err="1" smtClean="0">
                <a:solidFill>
                  <a:prstClr val="black"/>
                </a:solidFill>
                <a:latin typeface="Arial" panose="020B0604020202020204" pitchFamily="34" charset="0"/>
                <a:cs typeface="Arial" panose="020B0604020202020204" pitchFamily="34" charset="0"/>
              </a:rPr>
              <a:t>Lòng</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nhiệt</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thành</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làm</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việc</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yêu</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lao</a:t>
            </a:r>
            <a:r>
              <a:rPr lang="en-US" sz="2500" dirty="0" smtClean="0">
                <a:solidFill>
                  <a:prstClr val="black"/>
                </a:solidFill>
                <a:latin typeface="Arial" panose="020B0604020202020204" pitchFamily="34" charset="0"/>
                <a:cs typeface="Arial" panose="020B0604020202020204" pitchFamily="34" charset="0"/>
              </a:rPr>
              <a:t> </a:t>
            </a:r>
            <a:r>
              <a:rPr lang="en-US" sz="2500" dirty="0" err="1" smtClean="0">
                <a:solidFill>
                  <a:prstClr val="black"/>
                </a:solidFill>
                <a:latin typeface="Arial" panose="020B0604020202020204" pitchFamily="34" charset="0"/>
                <a:cs typeface="Arial" panose="020B0604020202020204" pitchFamily="34" charset="0"/>
              </a:rPr>
              <a:t>động</a:t>
            </a:r>
            <a:r>
              <a:rPr lang="en-US" sz="2500" dirty="0" smtClean="0">
                <a:solidFill>
                  <a:prstClr val="black"/>
                </a:solidFill>
                <a:latin typeface="Arial" panose="020B0604020202020204" pitchFamily="34" charset="0"/>
                <a:cs typeface="Arial" panose="020B0604020202020204" pitchFamily="34" charset="0"/>
              </a:rPr>
              <a:t>. </a:t>
            </a:r>
            <a:endParaRPr lang="en-US" sz="25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randombar(horizontal)">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8" grpId="0" animBg="1"/>
      <p:bldP spid="25" grpId="0" animBg="1"/>
      <p:bldP spid="3"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971" y="206829"/>
            <a:ext cx="11930744" cy="6740307"/>
          </a:xfrm>
          <a:prstGeom prst="rect">
            <a:avLst/>
          </a:prstGeom>
        </p:spPr>
        <p:txBody>
          <a:bodyPr wrap="square">
            <a:spAutoFit/>
          </a:bodyPr>
          <a:lstStyle/>
          <a:p>
            <a:pPr algn="ctr"/>
            <a:r>
              <a:rPr lang="vi-VN" sz="2400" dirty="0">
                <a:solidFill>
                  <a:srgbClr val="000000"/>
                </a:solidFill>
                <a:cs typeface="Arial" panose="020B0604020202020204" pitchFamily="34" charset="0"/>
              </a:rPr>
              <a:t>      </a:t>
            </a:r>
            <a:r>
              <a:rPr lang="vi-VN" sz="2400" dirty="0">
                <a:solidFill>
                  <a:srgbClr val="000000"/>
                </a:solidFill>
              </a:rPr>
              <a:t>  </a:t>
            </a:r>
            <a:r>
              <a:rPr lang="vi-VN" sz="2300" b="1" dirty="0">
                <a:solidFill>
                  <a:srgbClr val="FF0000"/>
                </a:solidFill>
              </a:rPr>
              <a:t>Bốn anh </a:t>
            </a:r>
            <a:r>
              <a:rPr lang="vi-VN" sz="2300" b="1" dirty="0" smtClean="0">
                <a:solidFill>
                  <a:srgbClr val="FF0000"/>
                </a:solidFill>
              </a:rPr>
              <a:t>tài</a:t>
            </a:r>
            <a:r>
              <a:rPr lang="en-US" sz="2300" dirty="0">
                <a:solidFill>
                  <a:srgbClr val="FF0000"/>
                </a:solidFill>
              </a:rPr>
              <a:t> </a:t>
            </a:r>
            <a:r>
              <a:rPr lang="vi-VN" sz="2300" dirty="0" smtClean="0">
                <a:solidFill>
                  <a:srgbClr val="FF0000"/>
                </a:solidFill>
              </a:rPr>
              <a:t>(tiếp </a:t>
            </a:r>
            <a:r>
              <a:rPr lang="vi-VN" sz="2300" dirty="0">
                <a:solidFill>
                  <a:srgbClr val="FF0000"/>
                </a:solidFill>
              </a:rPr>
              <a:t>theo)</a:t>
            </a:r>
          </a:p>
          <a:p>
            <a:r>
              <a:rPr lang="vi-VN" sz="2300" dirty="0"/>
              <a:t>   </a:t>
            </a:r>
            <a:r>
              <a:rPr lang="en-US" sz="2300" dirty="0" smtClean="0"/>
              <a:t>     </a:t>
            </a:r>
            <a:r>
              <a:rPr lang="vi-VN" sz="2400" dirty="0" smtClean="0"/>
              <a:t>Bốn </a:t>
            </a:r>
            <a:r>
              <a:rPr lang="vi-VN" sz="2400" dirty="0"/>
              <a:t>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r>
              <a:rPr lang="en-US" sz="2400" dirty="0" smtClean="0"/>
              <a:t>       </a:t>
            </a:r>
            <a:r>
              <a:rPr lang="vi-VN" sz="2400" dirty="0" smtClean="0"/>
              <a:t>- </a:t>
            </a:r>
            <a:r>
              <a:rPr lang="vi-VN" sz="2400" dirty="0"/>
              <a:t>Bà đừng sợ, anh em chúng cháu đến đây để bắt yêu tinh đấy.</a:t>
            </a:r>
          </a:p>
          <a:p>
            <a:r>
              <a:rPr lang="vi-VN" sz="2400" dirty="0"/>
              <a:t>   </a:t>
            </a:r>
            <a:r>
              <a:rPr lang="en-US" sz="2400" dirty="0" smtClean="0"/>
              <a:t>    </a:t>
            </a:r>
            <a:r>
              <a:rPr lang="vi-VN" sz="2400" dirty="0" smtClean="0"/>
              <a:t>Cẩu </a:t>
            </a:r>
            <a:r>
              <a:rPr lang="vi-VN" sz="2400" dirty="0"/>
              <a:t>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r>
              <a:rPr lang="vi-VN" sz="2400" dirty="0" smtClean="0"/>
              <a:t>.</a:t>
            </a:r>
            <a:r>
              <a:rPr lang="en-US" sz="2400" dirty="0"/>
              <a:t>  </a:t>
            </a:r>
            <a:endParaRPr lang="en-US" sz="2400" dirty="0" smtClean="0"/>
          </a:p>
          <a:p>
            <a:r>
              <a:rPr lang="en-US" sz="2400" dirty="0"/>
              <a:t>  </a:t>
            </a:r>
            <a:r>
              <a:rPr lang="en-US" sz="2400" dirty="0" smtClean="0"/>
              <a:t>     Từ </a:t>
            </a:r>
            <a:r>
              <a:rPr lang="en-US" sz="2400" dirty="0" err="1"/>
              <a:t>đấy</a:t>
            </a:r>
            <a:r>
              <a:rPr lang="en-US" sz="2400" dirty="0"/>
              <a:t>, </a:t>
            </a:r>
            <a:r>
              <a:rPr lang="en-US" sz="2400" dirty="0" err="1"/>
              <a:t>bản</a:t>
            </a:r>
            <a:r>
              <a:rPr lang="en-US" sz="2400" dirty="0"/>
              <a:t> </a:t>
            </a:r>
            <a:r>
              <a:rPr lang="en-US" sz="2400" dirty="0" err="1"/>
              <a:t>làng</a:t>
            </a:r>
            <a:r>
              <a:rPr lang="en-US" sz="2400" dirty="0"/>
              <a:t> </a:t>
            </a:r>
            <a:r>
              <a:rPr lang="en-US" sz="2400" dirty="0" err="1"/>
              <a:t>lại</a:t>
            </a:r>
            <a:r>
              <a:rPr lang="en-US" sz="2400" dirty="0"/>
              <a:t> </a:t>
            </a:r>
            <a:r>
              <a:rPr lang="en-US" sz="2400" dirty="0" err="1"/>
              <a:t>đông</a:t>
            </a:r>
            <a:r>
              <a:rPr lang="en-US" sz="2400" dirty="0"/>
              <a:t> </a:t>
            </a:r>
            <a:r>
              <a:rPr lang="en-US" sz="2400" dirty="0" err="1"/>
              <a:t>vui</a:t>
            </a:r>
            <a:r>
              <a:rPr lang="en-US" sz="2400" dirty="0"/>
              <a:t>.</a:t>
            </a:r>
          </a:p>
          <a:p>
            <a:r>
              <a:rPr lang="en-US" sz="2400" dirty="0" smtClean="0"/>
              <a:t>                                                                                  TRUYỆN </a:t>
            </a:r>
            <a:r>
              <a:rPr lang="en-US" sz="2400" dirty="0"/>
              <a:t>CỔ DÂN TỘC TÀY</a:t>
            </a:r>
          </a:p>
          <a:p>
            <a:endParaRPr lang="vi-VN" sz="2400" dirty="0"/>
          </a:p>
        </p:txBody>
      </p:sp>
      <p:sp>
        <p:nvSpPr>
          <p:cNvPr id="4" name="Oval 3">
            <a:extLst>
              <a:ext uri="{FF2B5EF4-FFF2-40B4-BE49-F238E27FC236}"/>
            </a:extLst>
          </p:cNvPr>
          <p:cNvSpPr/>
          <p:nvPr/>
        </p:nvSpPr>
        <p:spPr>
          <a:xfrm>
            <a:off x="293915" y="664028"/>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1</a:t>
            </a:r>
          </a:p>
        </p:txBody>
      </p:sp>
      <p:sp>
        <p:nvSpPr>
          <p:cNvPr id="7" name="Oval 6">
            <a:extLst>
              <a:ext uri="{FF2B5EF4-FFF2-40B4-BE49-F238E27FC236}"/>
            </a:extLst>
          </p:cNvPr>
          <p:cNvSpPr/>
          <p:nvPr/>
        </p:nvSpPr>
        <p:spPr>
          <a:xfrm>
            <a:off x="293915" y="2862943"/>
            <a:ext cx="457200" cy="304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a:defRPr/>
            </a:pPr>
            <a:r>
              <a:rPr lang="en-US" sz="2400" b="1" dirty="0">
                <a:solidFill>
                  <a:srgbClr val="FF0000"/>
                </a:solidFill>
              </a:rPr>
              <a:t>2</a:t>
            </a:r>
          </a:p>
        </p:txBody>
      </p:sp>
      <p:sp>
        <p:nvSpPr>
          <p:cNvPr id="9" name="TextBox 3"/>
          <p:cNvSpPr txBox="1">
            <a:spLocks noChangeArrowheads="1"/>
          </p:cNvSpPr>
          <p:nvPr/>
        </p:nvSpPr>
        <p:spPr bwMode="auto">
          <a:xfrm>
            <a:off x="751115" y="6128657"/>
            <a:ext cx="399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defTabSz="914400" fontAlgn="base">
              <a:spcBef>
                <a:spcPct val="0"/>
              </a:spcBef>
              <a:spcAft>
                <a:spcPct val="0"/>
              </a:spcAft>
            </a:pPr>
            <a:r>
              <a:rPr lang="en-US" sz="2800" b="1" dirty="0" err="1">
                <a:solidFill>
                  <a:srgbClr val="FF0000"/>
                </a:solidFill>
                <a:cs typeface="Times New Roman" panose="02020603050405020304" pitchFamily="18" charset="0"/>
              </a:rPr>
              <a:t>Bài</a:t>
            </a:r>
            <a:r>
              <a:rPr lang="en-US" sz="2800" b="1" dirty="0">
                <a:solidFill>
                  <a:srgbClr val="FF0000"/>
                </a:solidFill>
                <a:cs typeface="Times New Roman" panose="02020603050405020304" pitchFamily="18" charset="0"/>
              </a:rPr>
              <a:t> chia </a:t>
            </a:r>
            <a:r>
              <a:rPr lang="en-US" sz="2800" b="1" dirty="0" err="1">
                <a:solidFill>
                  <a:srgbClr val="FF0000"/>
                </a:solidFill>
                <a:cs typeface="Times New Roman" panose="02020603050405020304" pitchFamily="18" charset="0"/>
              </a:rPr>
              <a:t>làm</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mấy</a:t>
            </a:r>
            <a:r>
              <a:rPr lang="en-US" sz="2800" b="1" dirty="0">
                <a:solidFill>
                  <a:srgbClr val="FF0000"/>
                </a:solidFill>
                <a:cs typeface="Times New Roman" panose="02020603050405020304" pitchFamily="18" charset="0"/>
              </a:rPr>
              <a:t> </a:t>
            </a:r>
            <a:r>
              <a:rPr lang="en-US" sz="2800" b="1" dirty="0" err="1">
                <a:solidFill>
                  <a:srgbClr val="FF0000"/>
                </a:solidFill>
                <a:cs typeface="Times New Roman" panose="02020603050405020304" pitchFamily="18" charset="0"/>
              </a:rPr>
              <a:t>đoạn</a:t>
            </a:r>
            <a:r>
              <a:rPr lang="en-US" sz="28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159301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xmlns="" id="{71C0711C-3A15-4BED-8D6C-E743E1762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xmlns=""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xmlns="" id="{386A6767-884F-48DB-991C-BDFB581C2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grpSp>
        <p:nvGrpSpPr>
          <p:cNvPr id="18" name="Group 17"/>
          <p:cNvGrpSpPr/>
          <p:nvPr/>
        </p:nvGrpSpPr>
        <p:grpSpPr>
          <a:xfrm>
            <a:off x="2815235" y="1093969"/>
            <a:ext cx="8041026" cy="2335031"/>
            <a:chOff x="2210564" y="1022929"/>
            <a:chExt cx="8041026" cy="2335031"/>
          </a:xfrm>
        </p:grpSpPr>
        <p:sp>
          <p:nvSpPr>
            <p:cNvPr id="17" name="矩形: 圆角 26">
              <a:extLst>
                <a:ext uri="{FF2B5EF4-FFF2-40B4-BE49-F238E27FC236}">
                  <a16:creationId xmlns:a16="http://schemas.microsoft.com/office/drawing/2014/main" xmlns="" id="{3E899BB1-4F04-44EB-8B1D-F7E1E79280E5}"/>
                </a:ext>
              </a:extLst>
            </p:cNvPr>
            <p:cNvSpPr/>
            <p:nvPr/>
          </p:nvSpPr>
          <p:spPr>
            <a:xfrm>
              <a:off x="2210564" y="1022929"/>
              <a:ext cx="8041026" cy="2335031"/>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8" name="Rectangle 7"/>
            <p:cNvSpPr/>
            <p:nvPr/>
          </p:nvSpPr>
          <p:spPr>
            <a:xfrm>
              <a:off x="3753773" y="1398414"/>
              <a:ext cx="5481052" cy="1785104"/>
            </a:xfrm>
            <a:prstGeom prst="rect">
              <a:avLst/>
            </a:prstGeom>
            <a:noFill/>
          </p:spPr>
          <p:txBody>
            <a:bodyPr wrap="none" lIns="91440" tIns="45720" rIns="91440" bIns="45720">
              <a:spAutoFit/>
            </a:bodyPr>
            <a:lstStyle/>
            <a:p>
              <a:pPr algn="ctr"/>
              <a:r>
                <a:rPr lang="en-US" sz="55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HOẠT ĐỘNG 1: </a:t>
              </a:r>
            </a:p>
            <a:p>
              <a:pPr algn="ctr"/>
              <a:r>
                <a:rPr lang="en-US" sz="5500" b="1" dirty="0" smtClean="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rPr>
                <a:t>LUYỆN ĐỌC </a:t>
              </a:r>
              <a:endParaRPr lang="en-US" sz="5500" b="1" cap="none" spc="0" dirty="0">
                <a:ln w="1905">
                  <a:solidFill>
                    <a:schemeClr val="accent6">
                      <a:lumMod val="75000"/>
                    </a:schemeClr>
                  </a:solidFill>
                </a:ln>
                <a:solidFill>
                  <a:srgbClr val="FF3300"/>
                </a:solidFill>
                <a:effectLst>
                  <a:innerShdw blurRad="69850" dist="43180" dir="5400000">
                    <a:srgbClr val="000000">
                      <a:alpha val="65000"/>
                    </a:srgbClr>
                  </a:inn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392343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nVogueH"/>
        <a:ea typeface=""/>
        <a:cs typeface=""/>
      </a:majorFont>
      <a:minorFont>
        <a:latin typeface=".VnAristo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520</TotalTime>
  <Words>835</Words>
  <Application>Microsoft Office PowerPoint</Application>
  <PresentationFormat>Widescreen</PresentationFormat>
  <Paragraphs>97</Paragraphs>
  <Slides>25</Slides>
  <Notes>11</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.VnAristote</vt:lpstr>
      <vt:lpstr>.VnVogueH</vt:lpstr>
      <vt:lpstr>Arial</vt:lpstr>
      <vt:lpstr>Calibri</vt:lpstr>
      <vt:lpstr>Calibri Light</vt:lpstr>
      <vt:lpstr>HP001 4H</vt:lpstr>
      <vt:lpstr>inpin heiti</vt:lpstr>
      <vt:lpstr>Permanent Marker</vt:lpstr>
      <vt:lpstr>Tahoma</vt:lpstr>
      <vt:lpstr>Times New Roman</vt:lpstr>
      <vt:lpstr>Verdana</vt:lpstr>
      <vt:lpstr>Office Theme</vt:lpstr>
      <vt:lpstr>1_Office Theme</vt:lpstr>
      <vt:lpstr>5_Office Theme</vt:lpstr>
      <vt:lpstr>6_Office Theme</vt:lpstr>
      <vt:lpstr>Default Design</vt:lpstr>
      <vt:lpstr>1_Balloons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WIN7</dc:creator>
  <cp:lastModifiedBy>Admin</cp:lastModifiedBy>
  <cp:revision>232</cp:revision>
  <dcterms:created xsi:type="dcterms:W3CDTF">2017-08-18T03:02:00Z</dcterms:created>
  <dcterms:modified xsi:type="dcterms:W3CDTF">2022-01-11T04:13:28Z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