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0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1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2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708" r:id="rId4"/>
    <p:sldMasterId id="2147483730" r:id="rId5"/>
    <p:sldMasterId id="2147483752" r:id="rId6"/>
    <p:sldMasterId id="2147483764" r:id="rId7"/>
    <p:sldMasterId id="2147483776" r:id="rId8"/>
    <p:sldMasterId id="2147483798" r:id="rId9"/>
    <p:sldMasterId id="2147483810" r:id="rId10"/>
    <p:sldMasterId id="2147483838" r:id="rId11"/>
    <p:sldMasterId id="2147483850" r:id="rId12"/>
    <p:sldMasterId id="2147483862" r:id="rId13"/>
  </p:sldMasterIdLst>
  <p:notesMasterIdLst>
    <p:notesMasterId r:id="rId49"/>
  </p:notesMasterIdLst>
  <p:sldIdLst>
    <p:sldId id="293" r:id="rId14"/>
    <p:sldId id="294" r:id="rId15"/>
    <p:sldId id="256" r:id="rId16"/>
    <p:sldId id="257" r:id="rId17"/>
    <p:sldId id="261" r:id="rId18"/>
    <p:sldId id="258" r:id="rId19"/>
    <p:sldId id="297" r:id="rId20"/>
    <p:sldId id="270" r:id="rId21"/>
    <p:sldId id="298" r:id="rId22"/>
    <p:sldId id="300" r:id="rId23"/>
    <p:sldId id="299" r:id="rId24"/>
    <p:sldId id="301" r:id="rId25"/>
    <p:sldId id="302" r:id="rId26"/>
    <p:sldId id="320" r:id="rId27"/>
    <p:sldId id="303" r:id="rId28"/>
    <p:sldId id="319" r:id="rId29"/>
    <p:sldId id="321" r:id="rId30"/>
    <p:sldId id="304" r:id="rId31"/>
    <p:sldId id="306" r:id="rId32"/>
    <p:sldId id="307" r:id="rId33"/>
    <p:sldId id="308" r:id="rId34"/>
    <p:sldId id="279" r:id="rId35"/>
    <p:sldId id="309" r:id="rId36"/>
    <p:sldId id="283" r:id="rId37"/>
    <p:sldId id="284" r:id="rId38"/>
    <p:sldId id="310" r:id="rId39"/>
    <p:sldId id="311" r:id="rId40"/>
    <p:sldId id="323" r:id="rId41"/>
    <p:sldId id="312" r:id="rId42"/>
    <p:sldId id="326" r:id="rId43"/>
    <p:sldId id="316" r:id="rId44"/>
    <p:sldId id="317" r:id="rId45"/>
    <p:sldId id="315" r:id="rId46"/>
    <p:sldId id="324" r:id="rId47"/>
    <p:sldId id="318" r:id="rId48"/>
  </p:sldIdLst>
  <p:sldSz cx="12192000" cy="6858000"/>
  <p:notesSz cx="6858000" cy="9144000"/>
  <p:embeddedFontLst>
    <p:embeddedFont>
      <p:font typeface=".VnTimeH" pitchFamily="34" charset="0"/>
      <p:regular r:id="rId50"/>
      <p:bold r:id="rId51"/>
      <p:italic r:id="rId52"/>
      <p:boldItalic r:id="rId53"/>
    </p:embeddedFont>
    <p:embeddedFont>
      <p:font typeface="微软雅黑" pitchFamily="34" charset="-122"/>
      <p:regular r:id="rId54"/>
      <p:bold r:id="rId55"/>
    </p:embeddedFont>
    <p:embeddedFont>
      <p:font typeface="Verdana" pitchFamily="34" charset="0"/>
      <p:regular r:id="rId56"/>
      <p:bold r:id="rId57"/>
      <p:italic r:id="rId58"/>
      <p:boldItalic r:id="rId59"/>
    </p:embeddedFont>
    <p:embeddedFont>
      <p:font typeface="Arial Black" pitchFamily="34" charset="0"/>
      <p:bold r:id="rId60"/>
    </p:embeddedFont>
    <p:embeddedFont>
      <p:font typeface="Cambria" pitchFamily="18" charset="0"/>
      <p:regular r:id="rId61"/>
      <p:bold r:id="rId62"/>
      <p:italic r:id="rId63"/>
      <p:boldItalic r:id="rId64"/>
    </p:embeddedFont>
    <p:embeddedFont>
      <p:font typeface=".VnVogueH" pitchFamily="34" charset="0"/>
      <p:regular r:id="rId65"/>
    </p:embeddedFont>
    <p:embeddedFont>
      <p:font typeface="Calibri" pitchFamily="34" charset="0"/>
      <p:regular r:id="rId66"/>
      <p:bold r:id="rId67"/>
      <p:italic r:id="rId68"/>
      <p:boldItalic r:id="rId69"/>
    </p:embeddedFont>
    <p:embeddedFont>
      <p:font typeface=".VnAristote" pitchFamily="34" charset="0"/>
      <p:regular r:id="rId70"/>
    </p:embeddedFont>
    <p:embeddedFont>
      <p:font typeface="Calibri Light" charset="0"/>
      <p:regular r:id="rId71"/>
      <p: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936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D84975E3-11C9-B746-8CE3-D98E26B627F2}"/>
    <pc:docChg chg="undo custSel delSld modSld">
      <pc:chgData name="Hoàng Thư" userId="21d31c9762d613a4" providerId="LiveId" clId="{D84975E3-11C9-B746-8CE3-D98E26B627F2}" dt="2019-10-07T16:45:09.634" v="3656" actId="2696"/>
      <pc:docMkLst>
        <pc:docMk/>
      </pc:docMkLst>
      <pc:sldChg chg="delSp modSp delAnim">
        <pc:chgData name="Hoàng Thư" userId="21d31c9762d613a4" providerId="LiveId" clId="{D84975E3-11C9-B746-8CE3-D98E26B627F2}" dt="2019-10-07T16:40:57.280" v="3586" actId="1076"/>
        <pc:sldMkLst>
          <pc:docMk/>
          <pc:sldMk cId="4281345377" sldId="256"/>
        </pc:sldMkLst>
        <pc:spChg chg="mod">
          <ac:chgData name="Hoàng Thư" userId="21d31c9762d613a4" providerId="LiveId" clId="{D84975E3-11C9-B746-8CE3-D98E26B627F2}" dt="2019-10-07T16:40:52.627" v="3585" actId="1076"/>
          <ac:spMkLst>
            <pc:docMk/>
            <pc:sldMk cId="4281345377" sldId="256"/>
            <ac:spMk id="8" creationId="{0DDC2A37-E953-4F38-95BF-78B9FF9FB939}"/>
          </ac:spMkLst>
        </pc:spChg>
        <pc:spChg chg="mod">
          <ac:chgData name="Hoàng Thư" userId="21d31c9762d613a4" providerId="LiveId" clId="{D84975E3-11C9-B746-8CE3-D98E26B627F2}" dt="2019-10-07T16:40:44.666" v="3584" actId="1076"/>
          <ac:spMkLst>
            <pc:docMk/>
            <pc:sldMk cId="4281345377" sldId="256"/>
            <ac:spMk id="63" creationId="{A9D48011-2F4F-407F-BC95-04A9F8CF1D22}"/>
          </ac:spMkLst>
        </pc:spChg>
        <pc:spChg chg="mod">
          <ac:chgData name="Hoàng Thư" userId="21d31c9762d613a4" providerId="LiveId" clId="{D84975E3-11C9-B746-8CE3-D98E26B627F2}" dt="2019-10-07T16:40:24.731" v="3579" actId="1076"/>
          <ac:spMkLst>
            <pc:docMk/>
            <pc:sldMk cId="4281345377" sldId="256"/>
            <ac:spMk id="65" creationId="{7E8C949C-FE2E-40FC-A58B-3731A3202359}"/>
          </ac:spMkLst>
        </pc:spChg>
        <pc:spChg chg="mod">
          <ac:chgData name="Hoàng Thư" userId="21d31c9762d613a4" providerId="LiveId" clId="{D84975E3-11C9-B746-8CE3-D98E26B627F2}" dt="2019-10-07T16:40:30.766" v="3581" actId="1076"/>
          <ac:spMkLst>
            <pc:docMk/>
            <pc:sldMk cId="4281345377" sldId="256"/>
            <ac:spMk id="66" creationId="{7372071D-E889-47F7-8AC9-D38DB8254A22}"/>
          </ac:spMkLst>
        </pc:spChg>
        <pc:spChg chg="mod">
          <ac:chgData name="Hoàng Thư" userId="21d31c9762d613a4" providerId="LiveId" clId="{D84975E3-11C9-B746-8CE3-D98E26B627F2}" dt="2019-10-07T16:40:17.394" v="3577" actId="1076"/>
          <ac:spMkLst>
            <pc:docMk/>
            <pc:sldMk cId="4281345377" sldId="256"/>
            <ac:spMk id="67" creationId="{0597FB20-1A0A-46C3-AD8D-CEFD3819E132}"/>
          </ac:spMkLst>
        </pc:spChg>
        <pc:spChg chg="del">
          <ac:chgData name="Hoàng Thư" userId="21d31c9762d613a4" providerId="LiveId" clId="{D84975E3-11C9-B746-8CE3-D98E26B627F2}" dt="2019-10-07T16:39:57.189" v="3573" actId="478"/>
          <ac:spMkLst>
            <pc:docMk/>
            <pc:sldMk cId="4281345377" sldId="256"/>
            <ac:spMk id="68" creationId="{A6A246EB-4ADB-4802-8740-6BFA253C8966}"/>
          </ac:spMkLst>
        </pc:spChg>
        <pc:spChg chg="del">
          <ac:chgData name="Hoàng Thư" userId="21d31c9762d613a4" providerId="LiveId" clId="{D84975E3-11C9-B746-8CE3-D98E26B627F2}" dt="2019-10-07T16:40:04.589" v="3575" actId="478"/>
          <ac:spMkLst>
            <pc:docMk/>
            <pc:sldMk cId="4281345377" sldId="256"/>
            <ac:spMk id="69" creationId="{E6EA2647-DB09-49B5-A35E-A1F867CAFC6A}"/>
          </ac:spMkLst>
        </pc:spChg>
        <pc:spChg chg="mod">
          <ac:chgData name="Hoàng Thư" userId="21d31c9762d613a4" providerId="LiveId" clId="{D84975E3-11C9-B746-8CE3-D98E26B627F2}" dt="2019-10-07T16:40:57.280" v="3586" actId="1076"/>
          <ac:spMkLst>
            <pc:docMk/>
            <pc:sldMk cId="4281345377" sldId="256"/>
            <ac:spMk id="70" creationId="{F7990285-D234-409A-A366-B0B4CE51FFC4}"/>
          </ac:spMkLst>
        </pc:spChg>
        <pc:picChg chg="mod">
          <ac:chgData name="Hoàng Thư" userId="21d31c9762d613a4" providerId="LiveId" clId="{D84975E3-11C9-B746-8CE3-D98E26B627F2}" dt="2019-10-07T16:40:41.157" v="3583" actId="1076"/>
          <ac:picMkLst>
            <pc:docMk/>
            <pc:sldMk cId="4281345377" sldId="256"/>
            <ac:picMk id="9" creationId="{31E8C7EC-5ADF-4B52-81DA-19A71DD7904A}"/>
          </ac:picMkLst>
        </pc:picChg>
        <pc:picChg chg="mod">
          <ac:chgData name="Hoàng Thư" userId="21d31c9762d613a4" providerId="LiveId" clId="{D84975E3-11C9-B746-8CE3-D98E26B627F2}" dt="2019-10-07T16:40:28.396" v="3580" actId="1076"/>
          <ac:picMkLst>
            <pc:docMk/>
            <pc:sldMk cId="4281345377" sldId="256"/>
            <ac:picMk id="11" creationId="{32DD0EA6-894E-410B-86E2-EDD655568F08}"/>
          </ac:picMkLst>
        </pc:picChg>
        <pc:picChg chg="del">
          <ac:chgData name="Hoàng Thư" userId="21d31c9762d613a4" providerId="LiveId" clId="{D84975E3-11C9-B746-8CE3-D98E26B627F2}" dt="2019-10-07T16:39:48.618" v="3571" actId="478"/>
          <ac:picMkLst>
            <pc:docMk/>
            <pc:sldMk cId="4281345377" sldId="256"/>
            <ac:picMk id="15" creationId="{721B26D0-B21F-47F9-BD82-3358016A7F57}"/>
          </ac:picMkLst>
        </pc:picChg>
        <pc:picChg chg="mod">
          <ac:chgData name="Hoàng Thư" userId="21d31c9762d613a4" providerId="LiveId" clId="{D84975E3-11C9-B746-8CE3-D98E26B627F2}" dt="2019-10-07T16:40:21.359" v="3578" actId="1076"/>
          <ac:picMkLst>
            <pc:docMk/>
            <pc:sldMk cId="4281345377" sldId="256"/>
            <ac:picMk id="23" creationId="{EFAB1C5B-D15A-4858-BA14-5295BDF38E05}"/>
          </ac:picMkLst>
        </pc:picChg>
        <pc:picChg chg="mod">
          <ac:chgData name="Hoàng Thư" userId="21d31c9762d613a4" providerId="LiveId" clId="{D84975E3-11C9-B746-8CE3-D98E26B627F2}" dt="2019-10-07T16:40:14.594" v="3576" actId="1076"/>
          <ac:picMkLst>
            <pc:docMk/>
            <pc:sldMk cId="4281345377" sldId="256"/>
            <ac:picMk id="42" creationId="{81A38DC9-4DBF-48B5-AE8C-A76673CF8679}"/>
          </ac:picMkLst>
        </pc:picChg>
        <pc:picChg chg="del">
          <ac:chgData name="Hoàng Thư" userId="21d31c9762d613a4" providerId="LiveId" clId="{D84975E3-11C9-B746-8CE3-D98E26B627F2}" dt="2019-10-07T16:40:00.667" v="3574" actId="478"/>
          <ac:picMkLst>
            <pc:docMk/>
            <pc:sldMk cId="4281345377" sldId="256"/>
            <ac:picMk id="44" creationId="{7E1CE70E-289D-440B-A190-2D901C943312}"/>
          </ac:picMkLst>
        </pc:picChg>
      </pc:sldChg>
      <pc:sldChg chg="modSp">
        <pc:chgData name="Hoàng Thư" userId="21d31c9762d613a4" providerId="LiveId" clId="{D84975E3-11C9-B746-8CE3-D98E26B627F2}" dt="2019-10-07T16:03:32.177" v="680" actId="20577"/>
        <pc:sldMkLst>
          <pc:docMk/>
          <pc:sldMk cId="3423027517" sldId="257"/>
        </pc:sldMkLst>
        <pc:spChg chg="mod">
          <ac:chgData name="Hoàng Thư" userId="21d31c9762d613a4" providerId="LiveId" clId="{D84975E3-11C9-B746-8CE3-D98E26B627F2}" dt="2019-10-07T16:00:24.956" v="335" actId="255"/>
          <ac:spMkLst>
            <pc:docMk/>
            <pc:sldMk cId="3423027517" sldId="257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03:32.177" v="680" actId="20577"/>
          <ac:spMkLst>
            <pc:docMk/>
            <pc:sldMk cId="3423027517" sldId="257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01:29.867" v="459" actId="20577"/>
          <ac:spMkLst>
            <pc:docMk/>
            <pc:sldMk cId="3423027517" sldId="257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02:04.461" v="562" actId="20577"/>
          <ac:spMkLst>
            <pc:docMk/>
            <pc:sldMk cId="3423027517" sldId="257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03:10.522" v="620" actId="20577"/>
          <ac:spMkLst>
            <pc:docMk/>
            <pc:sldMk cId="3423027517" sldId="257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18:04.520" v="1512" actId="20577"/>
        <pc:sldMkLst>
          <pc:docMk/>
          <pc:sldMk cId="711869206" sldId="258"/>
        </pc:sldMkLst>
        <pc:spChg chg="mod">
          <ac:chgData name="Hoàng Thư" userId="21d31c9762d613a4" providerId="LiveId" clId="{D84975E3-11C9-B746-8CE3-D98E26B627F2}" dt="2019-10-07T16:16:45.560" v="1221" actId="20577"/>
          <ac:spMkLst>
            <pc:docMk/>
            <pc:sldMk cId="711869206" sldId="258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6:31.298" v="1180" actId="20577"/>
          <ac:spMkLst>
            <pc:docMk/>
            <pc:sldMk cId="711869206" sldId="258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17:03.609" v="1295" actId="20577"/>
          <ac:spMkLst>
            <pc:docMk/>
            <pc:sldMk cId="711869206" sldId="258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17:22.241" v="1362" actId="20577"/>
          <ac:spMkLst>
            <pc:docMk/>
            <pc:sldMk cId="711869206" sldId="258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18:04.520" v="1512" actId="20577"/>
          <ac:spMkLst>
            <pc:docMk/>
            <pc:sldMk cId="711869206" sldId="258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3:33.732" v="2175" actId="20577"/>
        <pc:sldMkLst>
          <pc:docMk/>
          <pc:sldMk cId="2172248019" sldId="259"/>
        </pc:sldMkLst>
        <pc:spChg chg="mod">
          <ac:chgData name="Hoàng Thư" userId="21d31c9762d613a4" providerId="LiveId" clId="{D84975E3-11C9-B746-8CE3-D98E26B627F2}" dt="2019-10-07T16:23:33.732" v="2175" actId="20577"/>
          <ac:spMkLst>
            <pc:docMk/>
            <pc:sldMk cId="2172248019" sldId="259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1:57.730" v="1943" actId="20577"/>
          <ac:spMkLst>
            <pc:docMk/>
            <pc:sldMk cId="2172248019" sldId="259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3:28.592" v="2171" actId="20577"/>
          <ac:spMkLst>
            <pc:docMk/>
            <pc:sldMk cId="2172248019" sldId="259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3:25.947" v="2170" actId="20577"/>
          <ac:spMkLst>
            <pc:docMk/>
            <pc:sldMk cId="2172248019" sldId="259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3:22.550" v="2169" actId="20577"/>
          <ac:spMkLst>
            <pc:docMk/>
            <pc:sldMk cId="2172248019" sldId="259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5:41.173" v="2445" actId="20577"/>
        <pc:sldMkLst>
          <pc:docMk/>
          <pc:sldMk cId="1925806360" sldId="260"/>
        </pc:sldMkLst>
        <pc:spChg chg="mod">
          <ac:chgData name="Hoàng Thư" userId="21d31c9762d613a4" providerId="LiveId" clId="{D84975E3-11C9-B746-8CE3-D98E26B627F2}" dt="2019-10-07T16:25:41.173" v="2445" actId="20577"/>
          <ac:spMkLst>
            <pc:docMk/>
            <pc:sldMk cId="1925806360" sldId="260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4:45.225" v="2265" actId="20577"/>
          <ac:spMkLst>
            <pc:docMk/>
            <pc:sldMk cId="1925806360" sldId="260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5:38.597" v="2444" actId="20577"/>
          <ac:spMkLst>
            <pc:docMk/>
            <pc:sldMk cId="1925806360" sldId="260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5:36.059" v="2443" actId="20577"/>
          <ac:spMkLst>
            <pc:docMk/>
            <pc:sldMk cId="1925806360" sldId="260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5:33.470" v="2442" actId="20577"/>
          <ac:spMkLst>
            <pc:docMk/>
            <pc:sldMk cId="1925806360" sldId="260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14:48.932" v="1060" actId="20577"/>
        <pc:sldMkLst>
          <pc:docMk/>
          <pc:sldMk cId="3438333456" sldId="261"/>
        </pc:sldMkLst>
        <pc:spChg chg="mod">
          <ac:chgData name="Hoàng Thư" userId="21d31c9762d613a4" providerId="LiveId" clId="{D84975E3-11C9-B746-8CE3-D98E26B627F2}" dt="2019-10-07T16:14:00.504" v="871" actId="20577"/>
          <ac:spMkLst>
            <pc:docMk/>
            <pc:sldMk cId="3438333456" sldId="261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3:41.547" v="809" actId="20577"/>
          <ac:spMkLst>
            <pc:docMk/>
            <pc:sldMk cId="3438333456" sldId="261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14:17.075" v="940" actId="20577"/>
          <ac:spMkLst>
            <pc:docMk/>
            <pc:sldMk cId="3438333456" sldId="261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14:31.118" v="993" actId="20577"/>
          <ac:spMkLst>
            <pc:docMk/>
            <pc:sldMk cId="3438333456" sldId="261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14:48.932" v="1060" actId="20577"/>
          <ac:spMkLst>
            <pc:docMk/>
            <pc:sldMk cId="3438333456" sldId="261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0:15.247" v="1879" actId="20577"/>
        <pc:sldMkLst>
          <pc:docMk/>
          <pc:sldMk cId="2222197637" sldId="262"/>
        </pc:sldMkLst>
        <pc:spChg chg="mod">
          <ac:chgData name="Hoàng Thư" userId="21d31c9762d613a4" providerId="LiveId" clId="{D84975E3-11C9-B746-8CE3-D98E26B627F2}" dt="2019-10-07T16:20:15.247" v="1879" actId="20577"/>
          <ac:spMkLst>
            <pc:docMk/>
            <pc:sldMk cId="2222197637" sldId="262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9:06.821" v="1628" actId="20577"/>
          <ac:spMkLst>
            <pc:docMk/>
            <pc:sldMk cId="2222197637" sldId="262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0:12.376" v="1878" actId="20577"/>
          <ac:spMkLst>
            <pc:docMk/>
            <pc:sldMk cId="2222197637" sldId="262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0:09.386" v="1877" actId="20577"/>
          <ac:spMkLst>
            <pc:docMk/>
            <pc:sldMk cId="2222197637" sldId="262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0:05.381" v="1876" actId="20577"/>
          <ac:spMkLst>
            <pc:docMk/>
            <pc:sldMk cId="2222197637" sldId="262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30:05.132" v="2974" actId="20577"/>
        <pc:sldMkLst>
          <pc:docMk/>
          <pc:sldMk cId="1328699712" sldId="263"/>
        </pc:sldMkLst>
        <pc:spChg chg="mod">
          <ac:chgData name="Hoàng Thư" userId="21d31c9762d613a4" providerId="LiveId" clId="{D84975E3-11C9-B746-8CE3-D98E26B627F2}" dt="2019-10-07T16:28:54.080" v="2678" actId="20577"/>
          <ac:spMkLst>
            <pc:docMk/>
            <pc:sldMk cId="1328699712" sldId="263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8:25.672" v="2563" actId="20577"/>
          <ac:spMkLst>
            <pc:docMk/>
            <pc:sldMk cId="1328699712" sldId="263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9:22.421" v="2768" actId="20577"/>
          <ac:spMkLst>
            <pc:docMk/>
            <pc:sldMk cId="1328699712" sldId="263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9:49.564" v="2896" actId="20577"/>
          <ac:spMkLst>
            <pc:docMk/>
            <pc:sldMk cId="1328699712" sldId="263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30:05.132" v="2974" actId="20577"/>
          <ac:spMkLst>
            <pc:docMk/>
            <pc:sldMk cId="1328699712" sldId="263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38:27.041" v="3567" actId="20577"/>
        <pc:sldMkLst>
          <pc:docMk/>
          <pc:sldMk cId="3420062921" sldId="264"/>
        </pc:sldMkLst>
        <pc:spChg chg="mod">
          <ac:chgData name="Hoàng Thư" userId="21d31c9762d613a4" providerId="LiveId" clId="{D84975E3-11C9-B746-8CE3-D98E26B627F2}" dt="2019-10-07T16:37:36.146" v="3412" actId="20577"/>
          <ac:spMkLst>
            <pc:docMk/>
            <pc:sldMk cId="3420062921" sldId="264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37:23.673" v="3362" actId="20577"/>
          <ac:spMkLst>
            <pc:docMk/>
            <pc:sldMk cId="3420062921" sldId="264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37:53.327" v="3464" actId="20577"/>
          <ac:spMkLst>
            <pc:docMk/>
            <pc:sldMk cId="3420062921" sldId="264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38:11.063" v="3504" actId="20577"/>
          <ac:spMkLst>
            <pc:docMk/>
            <pc:sldMk cId="3420062921" sldId="264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38:27.041" v="3567" actId="20577"/>
          <ac:spMkLst>
            <pc:docMk/>
            <pc:sldMk cId="3420062921" sldId="264"/>
            <ac:spMk id="9" creationId="{4CF9D1E6-1179-4E48-A495-91304BFFE195}"/>
          </ac:spMkLst>
        </pc:spChg>
      </pc:sldChg>
      <pc:sldChg chg="del">
        <pc:chgData name="Hoàng Thư" userId="21d31c9762d613a4" providerId="LiveId" clId="{D84975E3-11C9-B746-8CE3-D98E26B627F2}" dt="2019-10-07T16:45:01.282" v="3655" actId="2696"/>
        <pc:sldMkLst>
          <pc:docMk/>
          <pc:sldMk cId="3155511167" sldId="265"/>
        </pc:sldMkLst>
      </pc:sldChg>
      <pc:sldChg chg="del">
        <pc:chgData name="Hoàng Thư" userId="21d31c9762d613a4" providerId="LiveId" clId="{D84975E3-11C9-B746-8CE3-D98E26B627F2}" dt="2019-10-07T16:45:09.634" v="3656" actId="2696"/>
        <pc:sldMkLst>
          <pc:docMk/>
          <pc:sldMk cId="1671184536" sldId="266"/>
        </pc:sldMkLst>
      </pc:sldChg>
      <pc:sldChg chg="modSp">
        <pc:chgData name="Hoàng Thư" userId="21d31c9762d613a4" providerId="LiveId" clId="{D84975E3-11C9-B746-8CE3-D98E26B627F2}" dt="2019-10-07T16:44:30.673" v="3654" actId="20577"/>
        <pc:sldMkLst>
          <pc:docMk/>
          <pc:sldMk cId="4037546687" sldId="267"/>
        </pc:sldMkLst>
        <pc:spChg chg="mod">
          <ac:chgData name="Hoàng Thư" userId="21d31c9762d613a4" providerId="LiveId" clId="{D84975E3-11C9-B746-8CE3-D98E26B627F2}" dt="2019-10-07T16:44:13.570" v="3611" actId="20577"/>
          <ac:spMkLst>
            <pc:docMk/>
            <pc:sldMk cId="4037546687" sldId="267"/>
            <ac:spMk id="5" creationId="{CA8E2B11-008F-4FD6-AA97-94C6727D3823}"/>
          </ac:spMkLst>
        </pc:spChg>
        <pc:spChg chg="mod">
          <ac:chgData name="Hoàng Thư" userId="21d31c9762d613a4" providerId="LiveId" clId="{D84975E3-11C9-B746-8CE3-D98E26B627F2}" dt="2019-10-07T16:44:30.673" v="3654" actId="20577"/>
          <ac:spMkLst>
            <pc:docMk/>
            <pc:sldMk cId="4037546687" sldId="267"/>
            <ac:spMk id="79" creationId="{8E1D8E5C-ECFA-47AC-943C-5BAF7A8E65A7}"/>
          </ac:spMkLst>
        </pc:spChg>
      </pc:sldChg>
      <pc:sldChg chg="delSp modSp">
        <pc:chgData name="Hoàng Thư" userId="21d31c9762d613a4" providerId="LiveId" clId="{D84975E3-11C9-B746-8CE3-D98E26B627F2}" dt="2019-10-07T16:36:27.285" v="3224" actId="1076"/>
        <pc:sldMkLst>
          <pc:docMk/>
          <pc:sldMk cId="3818187274" sldId="268"/>
        </pc:sldMkLst>
        <pc:spChg chg="mod">
          <ac:chgData name="Hoàng Thư" userId="21d31c9762d613a4" providerId="LiveId" clId="{D84975E3-11C9-B746-8CE3-D98E26B627F2}" dt="2019-10-07T16:36:27.285" v="3224" actId="1076"/>
          <ac:spMkLst>
            <pc:docMk/>
            <pc:sldMk cId="3818187274" sldId="268"/>
            <ac:spMk id="4" creationId="{D2FCD358-89EA-48FC-AFDA-D52BE0F05A97}"/>
          </ac:spMkLst>
        </pc:spChg>
        <pc:spChg chg="del">
          <ac:chgData name="Hoàng Thư" userId="21d31c9762d613a4" providerId="LiveId" clId="{D84975E3-11C9-B746-8CE3-D98E26B627F2}" dt="2019-10-07T16:35:54.832" v="3214" actId="478"/>
          <ac:spMkLst>
            <pc:docMk/>
            <pc:sldMk cId="3818187274" sldId="268"/>
            <ac:spMk id="7" creationId="{01FC695A-7967-46B5-80F0-9AD4C543A026}"/>
          </ac:spMkLst>
        </pc:spChg>
        <pc:picChg chg="del mod">
          <ac:chgData name="Hoàng Thư" userId="21d31c9762d613a4" providerId="LiveId" clId="{D84975E3-11C9-B746-8CE3-D98E26B627F2}" dt="2019-10-07T16:35:51.788" v="3213" actId="478"/>
          <ac:picMkLst>
            <pc:docMk/>
            <pc:sldMk cId="3818187274" sldId="268"/>
            <ac:picMk id="6" creationId="{CC8B8DF5-0A48-407E-B496-FB775F70AE1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2AAC3-398D-42D4-9B3E-AD46D2EED3EC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86983-E3C9-48EB-9F05-EB571624E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9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8C868F-F2FC-4B63-9A9E-D290CBB902DC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1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8C868F-F2FC-4B63-9A9E-D290CBB902DC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8C868F-F2FC-4B63-9A9E-D290CBB902DC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8C868F-F2FC-4B63-9A9E-D290CBB902DC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4259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031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9510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041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1194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9506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9916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242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7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3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595222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1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7201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7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8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552791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6" y="1970736"/>
            <a:ext cx="3442037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918233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9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5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506031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6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627160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7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80574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5333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7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813152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99730E-8BE9-4FED-9D4C-D24CD36B7155}" type="datetimeFigureOut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7034572-AC48-424D-8ADB-04B1F1CD4063}" type="slidenum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2982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1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1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41985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58385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C3DF90-180D-486B-981C-29A8E168FAC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4122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83B3A-0CD4-49B2-B474-A9728629A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01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2" y="232"/>
              <a:ext cx="1856" cy="3627"/>
              <a:chOff x="3010" y="776"/>
              <a:chExt cx="1856" cy="3627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2"/>
                <a:ext cx="1333" cy="1485"/>
              </a:xfrm>
              <a:custGeom>
                <a:avLst/>
                <a:gdLst>
                  <a:gd name="T0" fmla="*/ 70989675 w 596"/>
                  <a:gd name="T1" fmla="*/ 1531628501 h 666"/>
                  <a:gd name="T2" fmla="*/ 25414211 w 596"/>
                  <a:gd name="T3" fmla="*/ 1410625755 h 666"/>
                  <a:gd name="T4" fmla="*/ 0 w 596"/>
                  <a:gd name="T5" fmla="*/ 1195287945 h 666"/>
                  <a:gd name="T6" fmla="*/ 17687302 w 596"/>
                  <a:gd name="T7" fmla="*/ 919063086 h 666"/>
                  <a:gd name="T8" fmla="*/ 109724812 w 596"/>
                  <a:gd name="T9" fmla="*/ 625275322 h 666"/>
                  <a:gd name="T10" fmla="*/ 301513636 w 596"/>
                  <a:gd name="T11" fmla="*/ 347172752 h 666"/>
                  <a:gd name="T12" fmla="*/ 623298237 w 596"/>
                  <a:gd name="T13" fmla="*/ 128095902 h 666"/>
                  <a:gd name="T14" fmla="*/ 1082738069 w 596"/>
                  <a:gd name="T15" fmla="*/ 7506180 h 666"/>
                  <a:gd name="T16" fmla="*/ 1667016110 w 596"/>
                  <a:gd name="T17" fmla="*/ 37318436 h 666"/>
                  <a:gd name="T18" fmla="*/ 2123799506 w 596"/>
                  <a:gd name="T19" fmla="*/ 282254759 h 666"/>
                  <a:gd name="T20" fmla="*/ 2147483646 w 596"/>
                  <a:gd name="T21" fmla="*/ 683519958 h 666"/>
                  <a:gd name="T22" fmla="*/ 2147483646 w 596"/>
                  <a:gd name="T23" fmla="*/ 1174398606 h 666"/>
                  <a:gd name="T24" fmla="*/ 2147483646 w 596"/>
                  <a:gd name="T25" fmla="*/ 1692858465 h 666"/>
                  <a:gd name="T26" fmla="*/ 2147483646 w 596"/>
                  <a:gd name="T27" fmla="*/ 2147483646 h 666"/>
                  <a:gd name="T28" fmla="*/ 2147483646 w 596"/>
                  <a:gd name="T29" fmla="*/ 2147483646 h 666"/>
                  <a:gd name="T30" fmla="*/ 1830041199 w 596"/>
                  <a:gd name="T31" fmla="*/ 2147483646 h 666"/>
                  <a:gd name="T32" fmla="*/ 1706314782 w 596"/>
                  <a:gd name="T33" fmla="*/ 2147483646 h 666"/>
                  <a:gd name="T34" fmla="*/ 1933669717 w 596"/>
                  <a:gd name="T35" fmla="*/ 2147483646 h 666"/>
                  <a:gd name="T36" fmla="*/ 2113982390 w 596"/>
                  <a:gd name="T37" fmla="*/ 2147483646 h 666"/>
                  <a:gd name="T38" fmla="*/ 2147483646 w 596"/>
                  <a:gd name="T39" fmla="*/ 1877689968 h 666"/>
                  <a:gd name="T40" fmla="*/ 2147483646 w 596"/>
                  <a:gd name="T41" fmla="*/ 1470014740 h 666"/>
                  <a:gd name="T42" fmla="*/ 2147483646 w 596"/>
                  <a:gd name="T43" fmla="*/ 1067300904 h 666"/>
                  <a:gd name="T44" fmla="*/ 2128042167 w 596"/>
                  <a:gd name="T45" fmla="*/ 720018527 h 666"/>
                  <a:gd name="T46" fmla="*/ 1898371000 w 596"/>
                  <a:gd name="T47" fmla="*/ 463529200 h 666"/>
                  <a:gd name="T48" fmla="*/ 1496788237 w 596"/>
                  <a:gd name="T49" fmla="*/ 309418901 h 666"/>
                  <a:gd name="T50" fmla="*/ 1078596670 w 596"/>
                  <a:gd name="T51" fmla="*/ 252277519 h 666"/>
                  <a:gd name="T52" fmla="*/ 762913436 w 596"/>
                  <a:gd name="T53" fmla="*/ 292962432 h 666"/>
                  <a:gd name="T54" fmla="*/ 531311372 w 596"/>
                  <a:gd name="T55" fmla="*/ 417682833 h 666"/>
                  <a:gd name="T56" fmla="*/ 368111672 w 596"/>
                  <a:gd name="T57" fmla="*/ 615879843 h 666"/>
                  <a:gd name="T58" fmla="*/ 248897295 w 596"/>
                  <a:gd name="T59" fmla="*/ 851419760 h 666"/>
                  <a:gd name="T60" fmla="*/ 174367918 w 596"/>
                  <a:gd name="T61" fmla="*/ 1124342570 h 666"/>
                  <a:gd name="T62" fmla="*/ 123587458 w 596"/>
                  <a:gd name="T63" fmla="*/ 1403284481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6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12853703 h 237"/>
                  <a:gd name="T4" fmla="*/ 12705632 w 257"/>
                  <a:gd name="T5" fmla="*/ 226580283 h 237"/>
                  <a:gd name="T6" fmla="*/ 22498295 w 257"/>
                  <a:gd name="T7" fmla="*/ 339614256 h 237"/>
                  <a:gd name="T8" fmla="*/ 41568102 w 257"/>
                  <a:gd name="T9" fmla="*/ 445553438 h 237"/>
                  <a:gd name="T10" fmla="*/ 69856682 w 257"/>
                  <a:gd name="T11" fmla="*/ 540263459 h 237"/>
                  <a:gd name="T12" fmla="*/ 103930787 w 257"/>
                  <a:gd name="T13" fmla="*/ 639477504 h 237"/>
                  <a:gd name="T14" fmla="*/ 146265347 w 257"/>
                  <a:gd name="T15" fmla="*/ 731033978 h 237"/>
                  <a:gd name="T16" fmla="*/ 196776769 w 257"/>
                  <a:gd name="T17" fmla="*/ 807645311 h 237"/>
                  <a:gd name="T18" fmla="*/ 259134630 w 257"/>
                  <a:gd name="T19" fmla="*/ 880611812 h 237"/>
                  <a:gd name="T20" fmla="*/ 332107586 w 257"/>
                  <a:gd name="T21" fmla="*/ 943161151 h 237"/>
                  <a:gd name="T22" fmla="*/ 410385401 w 257"/>
                  <a:gd name="T23" fmla="*/ 993933297 h 237"/>
                  <a:gd name="T24" fmla="*/ 506674728 w 257"/>
                  <a:gd name="T25" fmla="*/ 1034252756 h 237"/>
                  <a:gd name="T26" fmla="*/ 610948702 w 257"/>
                  <a:gd name="T27" fmla="*/ 1060500474 h 237"/>
                  <a:gd name="T28" fmla="*/ 727741757 w 257"/>
                  <a:gd name="T29" fmla="*/ 1074998031 h 237"/>
                  <a:gd name="T30" fmla="*/ 850732727 w 257"/>
                  <a:gd name="T31" fmla="*/ 1070642543 h 237"/>
                  <a:gd name="T32" fmla="*/ 993857869 w 257"/>
                  <a:gd name="T33" fmla="*/ 1052403557 h 237"/>
                  <a:gd name="T34" fmla="*/ 866296638 w 257"/>
                  <a:gd name="T35" fmla="*/ 1029750280 h 237"/>
                  <a:gd name="T36" fmla="*/ 753449839 w 257"/>
                  <a:gd name="T37" fmla="*/ 998265298 h 237"/>
                  <a:gd name="T38" fmla="*/ 657942455 w 257"/>
                  <a:gd name="T39" fmla="*/ 961229244 h 237"/>
                  <a:gd name="T40" fmla="*/ 572532833 w 257"/>
                  <a:gd name="T41" fmla="*/ 925034521 h 237"/>
                  <a:gd name="T42" fmla="*/ 494314547 w 257"/>
                  <a:gd name="T43" fmla="*/ 874663191 h 237"/>
                  <a:gd name="T44" fmla="*/ 433397132 w 257"/>
                  <a:gd name="T45" fmla="*/ 825905745 h 237"/>
                  <a:gd name="T46" fmla="*/ 375772296 w 257"/>
                  <a:gd name="T47" fmla="*/ 766843733 h 237"/>
                  <a:gd name="T48" fmla="*/ 324970868 w 257"/>
                  <a:gd name="T49" fmla="*/ 702040845 h 237"/>
                  <a:gd name="T50" fmla="*/ 278190360 w 257"/>
                  <a:gd name="T51" fmla="*/ 639477504 h 237"/>
                  <a:gd name="T52" fmla="*/ 236636342 w 257"/>
                  <a:gd name="T53" fmla="*/ 566510762 h 237"/>
                  <a:gd name="T54" fmla="*/ 201984727 w 257"/>
                  <a:gd name="T55" fmla="*/ 485892780 h 237"/>
                  <a:gd name="T56" fmla="*/ 166784941 w 257"/>
                  <a:gd name="T57" fmla="*/ 398413573 h 237"/>
                  <a:gd name="T58" fmla="*/ 126924693 w 257"/>
                  <a:gd name="T59" fmla="*/ 313340264 h 237"/>
                  <a:gd name="T60" fmla="*/ 88566777 w 257"/>
                  <a:gd name="T61" fmla="*/ 212525399 h 237"/>
                  <a:gd name="T62" fmla="*/ 46777955 w 257"/>
                  <a:gd name="T63" fmla="*/ 109241266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1"/>
                <a:ext cx="277" cy="249"/>
              </a:xfrm>
              <a:custGeom>
                <a:avLst/>
                <a:gdLst>
                  <a:gd name="T0" fmla="*/ 329943113 w 124"/>
                  <a:gd name="T1" fmla="*/ 0 h 110"/>
                  <a:gd name="T2" fmla="*/ 531706580 w 124"/>
                  <a:gd name="T3" fmla="*/ 594134773 h 110"/>
                  <a:gd name="T4" fmla="*/ 514524096 w 124"/>
                  <a:gd name="T5" fmla="*/ 589299019 h 110"/>
                  <a:gd name="T6" fmla="*/ 458709022 w 124"/>
                  <a:gd name="T7" fmla="*/ 579839357 h 110"/>
                  <a:gd name="T8" fmla="*/ 382139847 w 124"/>
                  <a:gd name="T9" fmla="*/ 557394909 h 110"/>
                  <a:gd name="T10" fmla="*/ 292284105 w 124"/>
                  <a:gd name="T11" fmla="*/ 545623738 h 110"/>
                  <a:gd name="T12" fmla="*/ 194166302 w 124"/>
                  <a:gd name="T13" fmla="*/ 535635377 h 110"/>
                  <a:gd name="T14" fmla="*/ 107275007 w 124"/>
                  <a:gd name="T15" fmla="*/ 541282826 h 110"/>
                  <a:gd name="T16" fmla="*/ 38909683 w 124"/>
                  <a:gd name="T17" fmla="*/ 562678674 h 110"/>
                  <a:gd name="T18" fmla="*/ 0 w 124"/>
                  <a:gd name="T19" fmla="*/ 606915183 h 110"/>
                  <a:gd name="T20" fmla="*/ 17418053 w 124"/>
                  <a:gd name="T21" fmla="*/ 541282826 h 110"/>
                  <a:gd name="T22" fmla="*/ 34280573 w 124"/>
                  <a:gd name="T23" fmla="*/ 489603942 h 110"/>
                  <a:gd name="T24" fmla="*/ 68885008 w 124"/>
                  <a:gd name="T25" fmla="*/ 452861285 h 110"/>
                  <a:gd name="T26" fmla="*/ 107275007 w 124"/>
                  <a:gd name="T27" fmla="*/ 418653359 h 110"/>
                  <a:gd name="T28" fmla="*/ 153880219 w 124"/>
                  <a:gd name="T29" fmla="*/ 396770490 h 110"/>
                  <a:gd name="T30" fmla="*/ 201901650 w 124"/>
                  <a:gd name="T31" fmla="*/ 391580863 h 110"/>
                  <a:gd name="T32" fmla="*/ 253365810 w 124"/>
                  <a:gd name="T33" fmla="*/ 391580863 h 110"/>
                  <a:gd name="T34" fmla="*/ 309142289 w 124"/>
                  <a:gd name="T35" fmla="*/ 408730474 h 110"/>
                  <a:gd name="T36" fmla="*/ 312632958 w 124"/>
                  <a:gd name="T37" fmla="*/ 391580863 h 110"/>
                  <a:gd name="T38" fmla="*/ 298829523 w 124"/>
                  <a:gd name="T39" fmla="*/ 308839037 h 110"/>
                  <a:gd name="T40" fmla="*/ 287652010 w 124"/>
                  <a:gd name="T41" fmla="*/ 209526107 h 110"/>
                  <a:gd name="T42" fmla="*/ 278340716 w 124"/>
                  <a:gd name="T43" fmla="*/ 165812548 h 110"/>
                  <a:gd name="T44" fmla="*/ 270784136 w 124"/>
                  <a:gd name="T45" fmla="*/ 165812548 h 110"/>
                  <a:gd name="T46" fmla="*/ 261163575 w 124"/>
                  <a:gd name="T47" fmla="*/ 160168480 h 110"/>
                  <a:gd name="T48" fmla="*/ 253365810 w 124"/>
                  <a:gd name="T49" fmla="*/ 144024792 h 110"/>
                  <a:gd name="T50" fmla="*/ 243751071 w 124"/>
                  <a:gd name="T51" fmla="*/ 126776636 h 110"/>
                  <a:gd name="T52" fmla="*/ 243751071 w 124"/>
                  <a:gd name="T53" fmla="*/ 104533605 h 110"/>
                  <a:gd name="T54" fmla="*/ 253365810 w 124"/>
                  <a:gd name="T55" fmla="*/ 77432992 h 110"/>
                  <a:gd name="T56" fmla="*/ 281785347 w 124"/>
                  <a:gd name="T57" fmla="*/ 44332191 h 110"/>
                  <a:gd name="T58" fmla="*/ 329943113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1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3777205 w 109"/>
                  <a:gd name="T3" fmla="*/ 3199126 h 156"/>
                  <a:gd name="T4" fmla="*/ 85710622 w 109"/>
                  <a:gd name="T5" fmla="*/ 19028268 h 156"/>
                  <a:gd name="T6" fmla="*/ 178300780 w 109"/>
                  <a:gd name="T7" fmla="*/ 47772162 h 156"/>
                  <a:gd name="T8" fmla="*/ 278356660 w 109"/>
                  <a:gd name="T9" fmla="*/ 94147548 h 156"/>
                  <a:gd name="T10" fmla="*/ 374861421 w 109"/>
                  <a:gd name="T11" fmla="*/ 174203051 h 156"/>
                  <a:gd name="T12" fmla="*/ 463413023 w 109"/>
                  <a:gd name="T13" fmla="*/ 280477409 h 156"/>
                  <a:gd name="T14" fmla="*/ 517005087 w 109"/>
                  <a:gd name="T15" fmla="*/ 426746659 h 156"/>
                  <a:gd name="T16" fmla="*/ 525507295 w 109"/>
                  <a:gd name="T17" fmla="*/ 616636348 h 156"/>
                  <a:gd name="T18" fmla="*/ 505500757 w 109"/>
                  <a:gd name="T19" fmla="*/ 616636348 h 156"/>
                  <a:gd name="T20" fmla="*/ 477941037 w 109"/>
                  <a:gd name="T21" fmla="*/ 616636348 h 156"/>
                  <a:gd name="T22" fmla="*/ 448310598 w 109"/>
                  <a:gd name="T23" fmla="*/ 616636348 h 156"/>
                  <a:gd name="T24" fmla="*/ 420573945 w 109"/>
                  <a:gd name="T25" fmla="*/ 609531093 h 156"/>
                  <a:gd name="T26" fmla="*/ 390160099 w 109"/>
                  <a:gd name="T27" fmla="*/ 604018631 h 156"/>
                  <a:gd name="T28" fmla="*/ 355802423 w 109"/>
                  <a:gd name="T29" fmla="*/ 593703867 h 156"/>
                  <a:gd name="T30" fmla="*/ 317420966 w 109"/>
                  <a:gd name="T31" fmla="*/ 573533267 h 156"/>
                  <a:gd name="T32" fmla="*/ 278356660 w 109"/>
                  <a:gd name="T33" fmla="*/ 548825552 h 156"/>
                  <a:gd name="T34" fmla="*/ 254727377 w 109"/>
                  <a:gd name="T35" fmla="*/ 497827038 h 156"/>
                  <a:gd name="T36" fmla="*/ 254727377 w 109"/>
                  <a:gd name="T37" fmla="*/ 438500248 h 156"/>
                  <a:gd name="T38" fmla="*/ 270009820 w 109"/>
                  <a:gd name="T39" fmla="*/ 380444674 h 156"/>
                  <a:gd name="T40" fmla="*/ 285163012 w 109"/>
                  <a:gd name="T41" fmla="*/ 316484077 h 156"/>
                  <a:gd name="T42" fmla="*/ 270009820 w 109"/>
                  <a:gd name="T43" fmla="*/ 245268938 h 156"/>
                  <a:gd name="T44" fmla="*/ 231716158 w 109"/>
                  <a:gd name="T45" fmla="*/ 171035646 h 156"/>
                  <a:gd name="T46" fmla="*/ 149698333 w 109"/>
                  <a:gd name="T47" fmla="*/ 90064206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39" y="2207"/>
                <a:ext cx="103" cy="209"/>
              </a:xfrm>
              <a:custGeom>
                <a:avLst/>
                <a:gdLst>
                  <a:gd name="T0" fmla="*/ 138567718 w 46"/>
                  <a:gd name="T1" fmla="*/ 0 h 94"/>
                  <a:gd name="T2" fmla="*/ 90238867 w 46"/>
                  <a:gd name="T3" fmla="*/ 148438143 h 94"/>
                  <a:gd name="T4" fmla="*/ 67936106 w 46"/>
                  <a:gd name="T5" fmla="*/ 243643295 h 94"/>
                  <a:gd name="T6" fmla="*/ 49937385 w 46"/>
                  <a:gd name="T7" fmla="*/ 309981412 h 94"/>
                  <a:gd name="T8" fmla="*/ 0 w 46"/>
                  <a:gd name="T9" fmla="*/ 368848656 h 94"/>
                  <a:gd name="T10" fmla="*/ 53527289 w 46"/>
                  <a:gd name="T11" fmla="*/ 345550386 h 94"/>
                  <a:gd name="T12" fmla="*/ 103778743 w 46"/>
                  <a:gd name="T13" fmla="*/ 313935896 h 94"/>
                  <a:gd name="T14" fmla="*/ 144079542 w 46"/>
                  <a:gd name="T15" fmla="*/ 269710238 h 94"/>
                  <a:gd name="T16" fmla="*/ 180455666 w 46"/>
                  <a:gd name="T17" fmla="*/ 223586706 h 94"/>
                  <a:gd name="T18" fmla="*/ 202056594 w 46"/>
                  <a:gd name="T19" fmla="*/ 172976311 h 94"/>
                  <a:gd name="T20" fmla="*/ 206491104 w 46"/>
                  <a:gd name="T21" fmla="*/ 118035747 h 94"/>
                  <a:gd name="T22" fmla="*/ 187599870 w 46"/>
                  <a:gd name="T23" fmla="*/ 57729004 h 94"/>
                  <a:gd name="T24" fmla="*/ 138567718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9" y="1322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3159793 w 54"/>
                  <a:gd name="T3" fmla="*/ 4782458 h 40"/>
                  <a:gd name="T4" fmla="*/ 22624791 w 54"/>
                  <a:gd name="T5" fmla="*/ 15538829 h 40"/>
                  <a:gd name="T6" fmla="*/ 50277313 w 54"/>
                  <a:gd name="T7" fmla="*/ 39730419 h 40"/>
                  <a:gd name="T8" fmla="*/ 81636553 w 54"/>
                  <a:gd name="T9" fmla="*/ 59054083 h 40"/>
                  <a:gd name="T10" fmla="*/ 111727362 w 54"/>
                  <a:gd name="T11" fmla="*/ 74579252 h 40"/>
                  <a:gd name="T12" fmla="*/ 147027787 w 54"/>
                  <a:gd name="T13" fmla="*/ 83783435 h 40"/>
                  <a:gd name="T14" fmla="*/ 178251896 w 54"/>
                  <a:gd name="T15" fmla="*/ 89393443 h 40"/>
                  <a:gd name="T16" fmla="*/ 209767704 w 54"/>
                  <a:gd name="T17" fmla="*/ 78665321 h 40"/>
                  <a:gd name="T18" fmla="*/ 205752933 w 54"/>
                  <a:gd name="T19" fmla="*/ 122569175 h 40"/>
                  <a:gd name="T20" fmla="*/ 194149156 w 54"/>
                  <a:gd name="T21" fmla="*/ 162266607 h 40"/>
                  <a:gd name="T22" fmla="*/ 171236391 w 54"/>
                  <a:gd name="T23" fmla="*/ 188512729 h 40"/>
                  <a:gd name="T24" fmla="*/ 142968889 w 54"/>
                  <a:gd name="T25" fmla="*/ 197108048 h 40"/>
                  <a:gd name="T26" fmla="*/ 108582036 w 54"/>
                  <a:gd name="T27" fmla="*/ 192529447 h 40"/>
                  <a:gd name="T28" fmla="*/ 73197298 w 54"/>
                  <a:gd name="T29" fmla="*/ 157417891 h 40"/>
                  <a:gd name="T30" fmla="*/ 38550924 w 54"/>
                  <a:gd name="T31" fmla="*/ 980289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6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21439216 w 149"/>
                  <a:gd name="T3" fmla="*/ 2147483646 h 704"/>
                  <a:gd name="T4" fmla="*/ 57929826 w 149"/>
                  <a:gd name="T5" fmla="*/ 2147483646 h 704"/>
                  <a:gd name="T6" fmla="*/ 101528086 w 149"/>
                  <a:gd name="T7" fmla="*/ 2147483646 h 704"/>
                  <a:gd name="T8" fmla="*/ 149838219 w 149"/>
                  <a:gd name="T9" fmla="*/ 2147483646 h 704"/>
                  <a:gd name="T10" fmla="*/ 210182871 w 149"/>
                  <a:gd name="T11" fmla="*/ 2147483646 h 704"/>
                  <a:gd name="T12" fmla="*/ 266485516 w 149"/>
                  <a:gd name="T13" fmla="*/ 2147483646 h 704"/>
                  <a:gd name="T14" fmla="*/ 320781116 w 149"/>
                  <a:gd name="T15" fmla="*/ 2147483646 h 704"/>
                  <a:gd name="T16" fmla="*/ 363013435 w 149"/>
                  <a:gd name="T17" fmla="*/ 2147483646 h 704"/>
                  <a:gd name="T18" fmla="*/ 407503922 w 149"/>
                  <a:gd name="T19" fmla="*/ 2147483646 h 704"/>
                  <a:gd name="T20" fmla="*/ 437019775 w 149"/>
                  <a:gd name="T21" fmla="*/ 2147483646 h 704"/>
                  <a:gd name="T22" fmla="*/ 452178777 w 149"/>
                  <a:gd name="T23" fmla="*/ 2147483646 h 704"/>
                  <a:gd name="T24" fmla="*/ 458806433 w 149"/>
                  <a:gd name="T25" fmla="*/ 2147483646 h 704"/>
                  <a:gd name="T26" fmla="*/ 437019775 w 149"/>
                  <a:gd name="T27" fmla="*/ 2147483646 h 704"/>
                  <a:gd name="T28" fmla="*/ 396485913 w 149"/>
                  <a:gd name="T29" fmla="*/ 2147483646 h 704"/>
                  <a:gd name="T30" fmla="*/ 335459022 w 149"/>
                  <a:gd name="T31" fmla="*/ 2147483646 h 704"/>
                  <a:gd name="T32" fmla="*/ 243321728 w 149"/>
                  <a:gd name="T33" fmla="*/ 2147483646 h 704"/>
                  <a:gd name="T34" fmla="*/ 141018289 w 149"/>
                  <a:gd name="T35" fmla="*/ 2147483646 h 704"/>
                  <a:gd name="T36" fmla="*/ 76998426 w 149"/>
                  <a:gd name="T37" fmla="*/ 2147483646 h 704"/>
                  <a:gd name="T38" fmla="*/ 36495956 w 149"/>
                  <a:gd name="T39" fmla="*/ 2147483646 h 704"/>
                  <a:gd name="T40" fmla="*/ 21439216 w 149"/>
                  <a:gd name="T41" fmla="*/ 2147483646 h 704"/>
                  <a:gd name="T42" fmla="*/ 21439216 w 149"/>
                  <a:gd name="T43" fmla="*/ 2147483646 h 704"/>
                  <a:gd name="T44" fmla="*/ 29791428 w 149"/>
                  <a:gd name="T45" fmla="*/ 2147483646 h 704"/>
                  <a:gd name="T46" fmla="*/ 44617092 w 149"/>
                  <a:gd name="T47" fmla="*/ 2147483646 h 704"/>
                  <a:gd name="T48" fmla="*/ 51302529 w 149"/>
                  <a:gd name="T49" fmla="*/ 2147483646 h 704"/>
                  <a:gd name="T50" fmla="*/ 149838219 w 149"/>
                  <a:gd name="T51" fmla="*/ 2147483646 h 704"/>
                  <a:gd name="T52" fmla="*/ 141018289 w 149"/>
                  <a:gd name="T53" fmla="*/ 2147483646 h 704"/>
                  <a:gd name="T54" fmla="*/ 131328749 w 149"/>
                  <a:gd name="T55" fmla="*/ 2147483646 h 704"/>
                  <a:gd name="T56" fmla="*/ 120322248 w 149"/>
                  <a:gd name="T57" fmla="*/ 2147483646 h 704"/>
                  <a:gd name="T58" fmla="*/ 128300957 w 149"/>
                  <a:gd name="T59" fmla="*/ 2147483646 h 704"/>
                  <a:gd name="T60" fmla="*/ 149838219 w 149"/>
                  <a:gd name="T61" fmla="*/ 2147483646 h 704"/>
                  <a:gd name="T62" fmla="*/ 210182871 w 149"/>
                  <a:gd name="T63" fmla="*/ 2147483646 h 704"/>
                  <a:gd name="T64" fmla="*/ 312322385 w 149"/>
                  <a:gd name="T65" fmla="*/ 2147483646 h 704"/>
                  <a:gd name="T66" fmla="*/ 469881565 w 149"/>
                  <a:gd name="T67" fmla="*/ 2147483646 h 704"/>
                  <a:gd name="T68" fmla="*/ 521183028 w 149"/>
                  <a:gd name="T69" fmla="*/ 2147483646 h 704"/>
                  <a:gd name="T70" fmla="*/ 542663543 w 149"/>
                  <a:gd name="T71" fmla="*/ 2147483646 h 704"/>
                  <a:gd name="T72" fmla="*/ 524832168 w 149"/>
                  <a:gd name="T73" fmla="*/ 2147483646 h 704"/>
                  <a:gd name="T74" fmla="*/ 476512118 w 149"/>
                  <a:gd name="T75" fmla="*/ 2147483646 h 704"/>
                  <a:gd name="T76" fmla="*/ 396485913 w 149"/>
                  <a:gd name="T77" fmla="*/ 2147483646 h 704"/>
                  <a:gd name="T78" fmla="*/ 293880838 w 149"/>
                  <a:gd name="T79" fmla="*/ 2147483646 h 704"/>
                  <a:gd name="T80" fmla="*/ 159464529 w 149"/>
                  <a:gd name="T81" fmla="*/ 214748364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147483646 w 128"/>
                <a:gd name="T1" fmla="*/ 0 h 217"/>
                <a:gd name="T2" fmla="*/ 2147483646 w 128"/>
                <a:gd name="T3" fmla="*/ 2147483646 h 217"/>
                <a:gd name="T4" fmla="*/ 2147483646 w 128"/>
                <a:gd name="T5" fmla="*/ 2147483646 h 217"/>
                <a:gd name="T6" fmla="*/ 2147483646 w 128"/>
                <a:gd name="T7" fmla="*/ 2147483646 h 217"/>
                <a:gd name="T8" fmla="*/ 2147483646 w 128"/>
                <a:gd name="T9" fmla="*/ 2147483646 h 217"/>
                <a:gd name="T10" fmla="*/ 2147483646 w 128"/>
                <a:gd name="T11" fmla="*/ 2147483646 h 217"/>
                <a:gd name="T12" fmla="*/ 2147483646 w 128"/>
                <a:gd name="T13" fmla="*/ 2147483646 h 217"/>
                <a:gd name="T14" fmla="*/ 2147483646 w 128"/>
                <a:gd name="T15" fmla="*/ 2147483646 h 217"/>
                <a:gd name="T16" fmla="*/ 2147483646 w 128"/>
                <a:gd name="T17" fmla="*/ 2147483646 h 217"/>
                <a:gd name="T18" fmla="*/ 2136227893 w 128"/>
                <a:gd name="T19" fmla="*/ 2147483646 h 217"/>
                <a:gd name="T20" fmla="*/ 1651877208 w 128"/>
                <a:gd name="T21" fmla="*/ 2147483646 h 217"/>
                <a:gd name="T22" fmla="*/ 1137740916 w 128"/>
                <a:gd name="T23" fmla="*/ 2147483646 h 217"/>
                <a:gd name="T24" fmla="*/ 689061812 w 128"/>
                <a:gd name="T25" fmla="*/ 2147483646 h 217"/>
                <a:gd name="T26" fmla="*/ 340466230 w 128"/>
                <a:gd name="T27" fmla="*/ 2147483646 h 217"/>
                <a:gd name="T28" fmla="*/ 88665463 w 128"/>
                <a:gd name="T29" fmla="*/ 2147483646 h 217"/>
                <a:gd name="T30" fmla="*/ 0 w 128"/>
                <a:gd name="T31" fmla="*/ 2147483646 h 217"/>
                <a:gd name="T32" fmla="*/ 53467384 w 128"/>
                <a:gd name="T33" fmla="*/ 2147483646 h 217"/>
                <a:gd name="T34" fmla="*/ 564598332 w 128"/>
                <a:gd name="T35" fmla="*/ 2147483646 h 217"/>
                <a:gd name="T36" fmla="*/ 1254486790 w 128"/>
                <a:gd name="T37" fmla="*/ 2147483646 h 217"/>
                <a:gd name="T38" fmla="*/ 1997736132 w 128"/>
                <a:gd name="T39" fmla="*/ 2147483646 h 217"/>
                <a:gd name="T40" fmla="*/ 2147483646 w 128"/>
                <a:gd name="T41" fmla="*/ 2147483646 h 217"/>
                <a:gd name="T42" fmla="*/ 2147483646 w 128"/>
                <a:gd name="T43" fmla="*/ 2147483646 h 217"/>
                <a:gd name="T44" fmla="*/ 2147483646 w 128"/>
                <a:gd name="T45" fmla="*/ 2147483646 h 217"/>
                <a:gd name="T46" fmla="*/ 2147483646 w 128"/>
                <a:gd name="T47" fmla="*/ 2147483646 h 217"/>
                <a:gd name="T48" fmla="*/ 2147483646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6 w 117"/>
                <a:gd name="T1" fmla="*/ 0 h 132"/>
                <a:gd name="T2" fmla="*/ 0 w 117"/>
                <a:gd name="T3" fmla="*/ 2147483646 h 132"/>
                <a:gd name="T4" fmla="*/ 2147483646 w 117"/>
                <a:gd name="T5" fmla="*/ 2147483646 h 132"/>
                <a:gd name="T6" fmla="*/ 2147483646 w 117"/>
                <a:gd name="T7" fmla="*/ 2147483646 h 132"/>
                <a:gd name="T8" fmla="*/ 2147483646 w 117"/>
                <a:gd name="T9" fmla="*/ 2147483646 h 132"/>
                <a:gd name="T10" fmla="*/ 2147483646 w 117"/>
                <a:gd name="T11" fmla="*/ 2147483646 h 132"/>
                <a:gd name="T12" fmla="*/ 2147483646 w 117"/>
                <a:gd name="T13" fmla="*/ 2147483646 h 132"/>
                <a:gd name="T14" fmla="*/ 2147483646 w 117"/>
                <a:gd name="T15" fmla="*/ 2147483646 h 132"/>
                <a:gd name="T16" fmla="*/ 2147483646 w 117"/>
                <a:gd name="T17" fmla="*/ 2147483646 h 132"/>
                <a:gd name="T18" fmla="*/ 2147483646 w 117"/>
                <a:gd name="T19" fmla="*/ 2147483646 h 132"/>
                <a:gd name="T20" fmla="*/ 2147483646 w 117"/>
                <a:gd name="T21" fmla="*/ 2147483646 h 132"/>
                <a:gd name="T22" fmla="*/ 2147483646 w 117"/>
                <a:gd name="T23" fmla="*/ 2147483646 h 132"/>
                <a:gd name="T24" fmla="*/ 2147483646 w 117"/>
                <a:gd name="T25" fmla="*/ 2147483646 h 132"/>
                <a:gd name="T26" fmla="*/ 2147483646 w 117"/>
                <a:gd name="T27" fmla="*/ 2147483646 h 132"/>
                <a:gd name="T28" fmla="*/ 2147483646 w 117"/>
                <a:gd name="T29" fmla="*/ 2147483646 h 132"/>
                <a:gd name="T30" fmla="*/ 2147483646 w 117"/>
                <a:gd name="T31" fmla="*/ 2147483646 h 132"/>
                <a:gd name="T32" fmla="*/ 2147483646 w 117"/>
                <a:gd name="T33" fmla="*/ 2147483646 h 132"/>
                <a:gd name="T34" fmla="*/ 2147483646 w 117"/>
                <a:gd name="T35" fmla="*/ 2147483646 h 132"/>
                <a:gd name="T36" fmla="*/ 2147483646 w 117"/>
                <a:gd name="T37" fmla="*/ 2147483646 h 132"/>
                <a:gd name="T38" fmla="*/ 2147483646 w 117"/>
                <a:gd name="T39" fmla="*/ 2147483646 h 132"/>
                <a:gd name="T40" fmla="*/ 2147483646 w 117"/>
                <a:gd name="T41" fmla="*/ 2147483646 h 132"/>
                <a:gd name="T42" fmla="*/ 2147483646 w 117"/>
                <a:gd name="T43" fmla="*/ 2147483646 h 132"/>
                <a:gd name="T44" fmla="*/ 2147483646 w 117"/>
                <a:gd name="T45" fmla="*/ 2147483646 h 132"/>
                <a:gd name="T46" fmla="*/ 2147483646 w 117"/>
                <a:gd name="T47" fmla="*/ 2147483646 h 132"/>
                <a:gd name="T48" fmla="*/ 2147483646 w 117"/>
                <a:gd name="T49" fmla="*/ 2147483646 h 132"/>
                <a:gd name="T50" fmla="*/ 2147483646 w 117"/>
                <a:gd name="T51" fmla="*/ 2147483646 h 132"/>
                <a:gd name="T52" fmla="*/ 214748364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6 w 29"/>
                <a:gd name="T1" fmla="*/ 0 h 77"/>
                <a:gd name="T2" fmla="*/ 2147483646 w 29"/>
                <a:gd name="T3" fmla="*/ 0 h 77"/>
                <a:gd name="T4" fmla="*/ 2147483646 w 29"/>
                <a:gd name="T5" fmla="*/ 2147483646 h 77"/>
                <a:gd name="T6" fmla="*/ 2147483646 w 29"/>
                <a:gd name="T7" fmla="*/ 2147483646 h 77"/>
                <a:gd name="T8" fmla="*/ 2147483646 w 29"/>
                <a:gd name="T9" fmla="*/ 2147483646 h 77"/>
                <a:gd name="T10" fmla="*/ 1162261467 w 29"/>
                <a:gd name="T11" fmla="*/ 2147483646 h 77"/>
                <a:gd name="T12" fmla="*/ 0 w 29"/>
                <a:gd name="T13" fmla="*/ 2147483646 h 77"/>
                <a:gd name="T14" fmla="*/ 2147483646 w 29"/>
                <a:gd name="T15" fmla="*/ 2147483646 h 77"/>
                <a:gd name="T16" fmla="*/ 2147483646 w 29"/>
                <a:gd name="T17" fmla="*/ 2147483646 h 77"/>
                <a:gd name="T18" fmla="*/ 2147483646 w 29"/>
                <a:gd name="T19" fmla="*/ 2147483646 h 77"/>
                <a:gd name="T20" fmla="*/ 2147483646 w 29"/>
                <a:gd name="T21" fmla="*/ 2147483646 h 77"/>
                <a:gd name="T22" fmla="*/ 2147483646 w 29"/>
                <a:gd name="T23" fmla="*/ 2147483646 h 77"/>
                <a:gd name="T24" fmla="*/ 2147483646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1" y="125"/>
              <a:ext cx="356" cy="608"/>
              <a:chOff x="1729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3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0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3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7"/>
              <a:ext cx="500" cy="500"/>
              <a:chOff x="1727" y="868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0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7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0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8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8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31832906 h 237"/>
                <a:gd name="T4" fmla="*/ 329894069 w 257"/>
                <a:gd name="T5" fmla="*/ 1847757609 h 237"/>
                <a:gd name="T6" fmla="*/ 655362873 w 257"/>
                <a:gd name="T7" fmla="*/ 2147483646 h 237"/>
                <a:gd name="T8" fmla="*/ 1206574519 w 257"/>
                <a:gd name="T9" fmla="*/ 2147483646 h 237"/>
                <a:gd name="T10" fmla="*/ 1990651763 w 257"/>
                <a:gd name="T11" fmla="*/ 2147483646 h 237"/>
                <a:gd name="T12" fmla="*/ 2147483646 w 257"/>
                <a:gd name="T13" fmla="*/ 2147483646 h 237"/>
                <a:gd name="T14" fmla="*/ 2147483646 w 257"/>
                <a:gd name="T15" fmla="*/ 2147483646 h 237"/>
                <a:gd name="T16" fmla="*/ 2147483646 w 257"/>
                <a:gd name="T17" fmla="*/ 2147483646 h 237"/>
                <a:gd name="T18" fmla="*/ 2147483646 w 257"/>
                <a:gd name="T19" fmla="*/ 2147483646 h 237"/>
                <a:gd name="T20" fmla="*/ 2147483646 w 257"/>
                <a:gd name="T21" fmla="*/ 2147483646 h 237"/>
                <a:gd name="T22" fmla="*/ 2147483646 w 257"/>
                <a:gd name="T23" fmla="*/ 2147483646 h 237"/>
                <a:gd name="T24" fmla="*/ 2147483646 w 257"/>
                <a:gd name="T25" fmla="*/ 2147483646 h 237"/>
                <a:gd name="T26" fmla="*/ 2147483646 w 257"/>
                <a:gd name="T27" fmla="*/ 2147483646 h 237"/>
                <a:gd name="T28" fmla="*/ 2147483646 w 257"/>
                <a:gd name="T29" fmla="*/ 2147483646 h 237"/>
                <a:gd name="T30" fmla="*/ 2147483646 w 257"/>
                <a:gd name="T31" fmla="*/ 2147483646 h 237"/>
                <a:gd name="T32" fmla="*/ 2147483646 w 257"/>
                <a:gd name="T33" fmla="*/ 2147483646 h 237"/>
                <a:gd name="T34" fmla="*/ 2147483646 w 257"/>
                <a:gd name="T35" fmla="*/ 2147483646 h 237"/>
                <a:gd name="T36" fmla="*/ 2147483646 w 257"/>
                <a:gd name="T37" fmla="*/ 2147483646 h 237"/>
                <a:gd name="T38" fmla="*/ 2147483646 w 257"/>
                <a:gd name="T39" fmla="*/ 2147483646 h 237"/>
                <a:gd name="T40" fmla="*/ 2147483646 w 257"/>
                <a:gd name="T41" fmla="*/ 2147483646 h 237"/>
                <a:gd name="T42" fmla="*/ 2147483646 w 257"/>
                <a:gd name="T43" fmla="*/ 2147483646 h 237"/>
                <a:gd name="T44" fmla="*/ 2147483646 w 257"/>
                <a:gd name="T45" fmla="*/ 2147483646 h 237"/>
                <a:gd name="T46" fmla="*/ 2147483646 w 257"/>
                <a:gd name="T47" fmla="*/ 2147483646 h 237"/>
                <a:gd name="T48" fmla="*/ 2147483646 w 257"/>
                <a:gd name="T49" fmla="*/ 2147483646 h 237"/>
                <a:gd name="T50" fmla="*/ 2147483646 w 257"/>
                <a:gd name="T51" fmla="*/ 2147483646 h 237"/>
                <a:gd name="T52" fmla="*/ 2147483646 w 257"/>
                <a:gd name="T53" fmla="*/ 2147483646 h 237"/>
                <a:gd name="T54" fmla="*/ 2147483646 w 257"/>
                <a:gd name="T55" fmla="*/ 2147483646 h 237"/>
                <a:gd name="T56" fmla="*/ 2147483646 w 257"/>
                <a:gd name="T57" fmla="*/ 2147483646 h 237"/>
                <a:gd name="T58" fmla="*/ 2147483646 w 257"/>
                <a:gd name="T59" fmla="*/ 2147483646 h 237"/>
                <a:gd name="T60" fmla="*/ 2147483646 w 257"/>
                <a:gd name="T61" fmla="*/ 1741861921 h 237"/>
                <a:gd name="T62" fmla="*/ 1328546638 w 257"/>
                <a:gd name="T63" fmla="*/ 884620911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6 w 124"/>
                <a:gd name="T1" fmla="*/ 0 h 110"/>
                <a:gd name="T2" fmla="*/ 2147483646 w 124"/>
                <a:gd name="T3" fmla="*/ 2147483646 h 110"/>
                <a:gd name="T4" fmla="*/ 2147483646 w 124"/>
                <a:gd name="T5" fmla="*/ 2147483646 h 110"/>
                <a:gd name="T6" fmla="*/ 2147483646 w 124"/>
                <a:gd name="T7" fmla="*/ 2147483646 h 110"/>
                <a:gd name="T8" fmla="*/ 2147483646 w 124"/>
                <a:gd name="T9" fmla="*/ 2147483646 h 110"/>
                <a:gd name="T10" fmla="*/ 2147483646 w 124"/>
                <a:gd name="T11" fmla="*/ 2147483646 h 110"/>
                <a:gd name="T12" fmla="*/ 2147483646 w 124"/>
                <a:gd name="T13" fmla="*/ 2147483646 h 110"/>
                <a:gd name="T14" fmla="*/ 2147483646 w 124"/>
                <a:gd name="T15" fmla="*/ 2147483646 h 110"/>
                <a:gd name="T16" fmla="*/ 1075473758 w 124"/>
                <a:gd name="T17" fmla="*/ 2147483646 h 110"/>
                <a:gd name="T18" fmla="*/ 0 w 124"/>
                <a:gd name="T19" fmla="*/ 2147483646 h 110"/>
                <a:gd name="T20" fmla="*/ 488053920 w 124"/>
                <a:gd name="T21" fmla="*/ 2147483646 h 110"/>
                <a:gd name="T22" fmla="*/ 944810513 w 124"/>
                <a:gd name="T23" fmla="*/ 2147483646 h 110"/>
                <a:gd name="T24" fmla="*/ 1917338083 w 124"/>
                <a:gd name="T25" fmla="*/ 2147483646 h 110"/>
                <a:gd name="T26" fmla="*/ 2147483646 w 124"/>
                <a:gd name="T27" fmla="*/ 2147483646 h 110"/>
                <a:gd name="T28" fmla="*/ 2147483646 w 124"/>
                <a:gd name="T29" fmla="*/ 2147483646 h 110"/>
                <a:gd name="T30" fmla="*/ 2147483646 w 124"/>
                <a:gd name="T31" fmla="*/ 2147483646 h 110"/>
                <a:gd name="T32" fmla="*/ 2147483646 w 124"/>
                <a:gd name="T33" fmla="*/ 2147483646 h 110"/>
                <a:gd name="T34" fmla="*/ 2147483646 w 124"/>
                <a:gd name="T35" fmla="*/ 2147483646 h 110"/>
                <a:gd name="T36" fmla="*/ 2147483646 w 124"/>
                <a:gd name="T37" fmla="*/ 2147483646 h 110"/>
                <a:gd name="T38" fmla="*/ 2147483646 w 124"/>
                <a:gd name="T39" fmla="*/ 2147483646 h 110"/>
                <a:gd name="T40" fmla="*/ 2147483646 w 124"/>
                <a:gd name="T41" fmla="*/ 1700720148 h 110"/>
                <a:gd name="T42" fmla="*/ 2147483646 w 124"/>
                <a:gd name="T43" fmla="*/ 1343340894 h 110"/>
                <a:gd name="T44" fmla="*/ 2147483646 w 124"/>
                <a:gd name="T45" fmla="*/ 1343340894 h 110"/>
                <a:gd name="T46" fmla="*/ 2147483646 w 124"/>
                <a:gd name="T47" fmla="*/ 1287926154 h 110"/>
                <a:gd name="T48" fmla="*/ 2147483646 w 124"/>
                <a:gd name="T49" fmla="*/ 1169532085 h 110"/>
                <a:gd name="T50" fmla="*/ 2147483646 w 124"/>
                <a:gd name="T51" fmla="*/ 1030347950 h 110"/>
                <a:gd name="T52" fmla="*/ 2147483646 w 124"/>
                <a:gd name="T53" fmla="*/ 847294933 h 110"/>
                <a:gd name="T54" fmla="*/ 2147483646 w 124"/>
                <a:gd name="T55" fmla="*/ 614971303 h 110"/>
                <a:gd name="T56" fmla="*/ 2147483646 w 124"/>
                <a:gd name="T57" fmla="*/ 357266764 h 110"/>
                <a:gd name="T58" fmla="*/ 21474836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147483646 w 46"/>
                <a:gd name="T1" fmla="*/ 0 h 94"/>
                <a:gd name="T2" fmla="*/ 2147483646 w 46"/>
                <a:gd name="T3" fmla="*/ 1173954202 h 94"/>
                <a:gd name="T4" fmla="*/ 1954267970 w 46"/>
                <a:gd name="T5" fmla="*/ 1922926801 h 94"/>
                <a:gd name="T6" fmla="*/ 1428048653 w 46"/>
                <a:gd name="T7" fmla="*/ 2147483646 h 94"/>
                <a:gd name="T8" fmla="*/ 0 w 46"/>
                <a:gd name="T9" fmla="*/ 2147483646 h 94"/>
                <a:gd name="T10" fmla="*/ 1570328890 w 46"/>
                <a:gd name="T11" fmla="*/ 2147483646 h 94"/>
                <a:gd name="T12" fmla="*/ 2147483646 w 46"/>
                <a:gd name="T13" fmla="*/ 2147483646 h 94"/>
                <a:gd name="T14" fmla="*/ 2147483646 w 46"/>
                <a:gd name="T15" fmla="*/ 2134134985 h 94"/>
                <a:gd name="T16" fmla="*/ 2147483646 w 46"/>
                <a:gd name="T17" fmla="*/ 1763067808 h 94"/>
                <a:gd name="T18" fmla="*/ 2147483646 w 46"/>
                <a:gd name="T19" fmla="*/ 1358468424 h 94"/>
                <a:gd name="T20" fmla="*/ 2147483646 w 46"/>
                <a:gd name="T21" fmla="*/ 921771930 h 94"/>
                <a:gd name="T22" fmla="*/ 2147483646 w 46"/>
                <a:gd name="T23" fmla="*/ 462693732 h 94"/>
                <a:gd name="T24" fmla="*/ 21474836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09676995 w 149"/>
                <a:gd name="T3" fmla="*/ 2147483646 h 704"/>
                <a:gd name="T4" fmla="*/ 1608074222 w 149"/>
                <a:gd name="T5" fmla="*/ 2147483646 h 704"/>
                <a:gd name="T6" fmla="*/ 2147483646 w 149"/>
                <a:gd name="T7" fmla="*/ 2147483646 h 704"/>
                <a:gd name="T8" fmla="*/ 2147483646 w 149"/>
                <a:gd name="T9" fmla="*/ 2147483646 h 704"/>
                <a:gd name="T10" fmla="*/ 2147483646 w 149"/>
                <a:gd name="T11" fmla="*/ 2147483646 h 704"/>
                <a:gd name="T12" fmla="*/ 2147483646 w 149"/>
                <a:gd name="T13" fmla="*/ 2147483646 h 704"/>
                <a:gd name="T14" fmla="*/ 2147483646 w 149"/>
                <a:gd name="T15" fmla="*/ 2147483646 h 704"/>
                <a:gd name="T16" fmla="*/ 2147483646 w 149"/>
                <a:gd name="T17" fmla="*/ 2147483646 h 704"/>
                <a:gd name="T18" fmla="*/ 2147483646 w 149"/>
                <a:gd name="T19" fmla="*/ 2147483646 h 704"/>
                <a:gd name="T20" fmla="*/ 2147483646 w 149"/>
                <a:gd name="T21" fmla="*/ 2147483646 h 704"/>
                <a:gd name="T22" fmla="*/ 2147483646 w 149"/>
                <a:gd name="T23" fmla="*/ 2147483646 h 704"/>
                <a:gd name="T24" fmla="*/ 2147483646 w 149"/>
                <a:gd name="T25" fmla="*/ 2147483646 h 704"/>
                <a:gd name="T26" fmla="*/ 2147483646 w 149"/>
                <a:gd name="T27" fmla="*/ 2147483646 h 704"/>
                <a:gd name="T28" fmla="*/ 2147483646 w 149"/>
                <a:gd name="T29" fmla="*/ 2147483646 h 704"/>
                <a:gd name="T30" fmla="*/ 2147483646 w 149"/>
                <a:gd name="T31" fmla="*/ 2147483646 h 704"/>
                <a:gd name="T32" fmla="*/ 2147483646 w 149"/>
                <a:gd name="T33" fmla="*/ 2147483646 h 704"/>
                <a:gd name="T34" fmla="*/ 2147483646 w 149"/>
                <a:gd name="T35" fmla="*/ 2147483646 h 704"/>
                <a:gd name="T36" fmla="*/ 2096881096 w 149"/>
                <a:gd name="T37" fmla="*/ 2147483646 h 704"/>
                <a:gd name="T38" fmla="*/ 998378846 w 149"/>
                <a:gd name="T39" fmla="*/ 2147483646 h 704"/>
                <a:gd name="T40" fmla="*/ 609676995 w 149"/>
                <a:gd name="T41" fmla="*/ 2147483646 h 704"/>
                <a:gd name="T42" fmla="*/ 609676995 w 149"/>
                <a:gd name="T43" fmla="*/ 2147483646 h 704"/>
                <a:gd name="T44" fmla="*/ 795000721 w 149"/>
                <a:gd name="T45" fmla="*/ 2147483646 h 704"/>
                <a:gd name="T46" fmla="*/ 1219345860 w 149"/>
                <a:gd name="T47" fmla="*/ 2147483646 h 704"/>
                <a:gd name="T48" fmla="*/ 1414907893 w 149"/>
                <a:gd name="T49" fmla="*/ 2147483646 h 704"/>
                <a:gd name="T50" fmla="*/ 2147483646 w 149"/>
                <a:gd name="T51" fmla="*/ 2147483646 h 704"/>
                <a:gd name="T52" fmla="*/ 2147483646 w 149"/>
                <a:gd name="T53" fmla="*/ 2147483646 h 704"/>
                <a:gd name="T54" fmla="*/ 2147483646 w 149"/>
                <a:gd name="T55" fmla="*/ 2147483646 h 704"/>
                <a:gd name="T56" fmla="*/ 2147483646 w 149"/>
                <a:gd name="T57" fmla="*/ 2147483646 h 704"/>
                <a:gd name="T58" fmla="*/ 2147483646 w 149"/>
                <a:gd name="T59" fmla="*/ 2147483646 h 704"/>
                <a:gd name="T60" fmla="*/ 2147483646 w 149"/>
                <a:gd name="T61" fmla="*/ 2147483646 h 704"/>
                <a:gd name="T62" fmla="*/ 2147483646 w 149"/>
                <a:gd name="T63" fmla="*/ 2147483646 h 704"/>
                <a:gd name="T64" fmla="*/ 2147483646 w 149"/>
                <a:gd name="T65" fmla="*/ 2147483646 h 704"/>
                <a:gd name="T66" fmla="*/ 2147483646 w 149"/>
                <a:gd name="T67" fmla="*/ 2147483646 h 704"/>
                <a:gd name="T68" fmla="*/ 2147483646 w 149"/>
                <a:gd name="T69" fmla="*/ 2147483646 h 704"/>
                <a:gd name="T70" fmla="*/ 2147483646 w 149"/>
                <a:gd name="T71" fmla="*/ 2147483646 h 704"/>
                <a:gd name="T72" fmla="*/ 2147483646 w 149"/>
                <a:gd name="T73" fmla="*/ 2147483646 h 704"/>
                <a:gd name="T74" fmla="*/ 2147483646 w 149"/>
                <a:gd name="T75" fmla="*/ 2147483646 h 704"/>
                <a:gd name="T76" fmla="*/ 2147483646 w 149"/>
                <a:gd name="T77" fmla="*/ 2147483646 h 704"/>
                <a:gd name="T78" fmla="*/ 2147483646 w 149"/>
                <a:gd name="T79" fmla="*/ 2147483646 h 704"/>
                <a:gd name="T80" fmla="*/ 2147483646 w 149"/>
                <a:gd name="T81" fmla="*/ 21474836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155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5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972CD-B695-436F-86CC-5C1D6CA7F453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80497"/>
      </p:ext>
    </p:extLst>
  </p:cSld>
  <p:clrMapOvr>
    <a:masterClrMapping/>
  </p:clrMapOvr>
  <p:transition spd="med">
    <p:checker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F6D2D-E233-4DE4-9B7C-366ECA34CC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999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6624A-67AC-46EB-9AC8-F3EAB58026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353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8F0F2-C5B6-4CAC-9456-2C37702B4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365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E75C2-41E0-482D-81D8-8531E01018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986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7E53E-AB50-497E-B5A8-C884EA4153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120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7EF08-16CB-4E0D-8BA8-CCF48CA4D6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936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82852-4002-46AB-AD10-F45215BC51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748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1AA8E-A51B-425F-BCF7-13A8605A7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288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EB620-E0F0-4183-A30C-C64232BFE0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144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302DD-4175-437E-B2F4-9A2A983B3D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79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78515-035B-4DC7-A304-73CB6401BB60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09498"/>
      </p:ext>
    </p:extLst>
  </p:cSld>
  <p:clrMapOvr>
    <a:masterClrMapping/>
  </p:clrMapOvr>
  <p:transition spd="med">
    <p:checker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4A7CA-2DC4-4A6F-9CBD-1989342F9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045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9B624-A775-4B5E-A40F-0FD30CC967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208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53859-87EA-4E07-BC67-6082212AB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570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3B742-4149-40FE-9184-0641B4F8F9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705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662E2-BC61-4A7A-BC1E-DBB234AC56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171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3E075-6144-4D98-9B2C-33A09C9EF4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39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DAD9A-E133-492B-8771-FBDC9086EB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527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0B3F6-3725-424B-85ED-A0C6BC57C0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348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62A87-DF72-4BD0-815A-4A07734E2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568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71110F-D4BD-4167-9195-C35B3C337B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32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A228A-215F-4596-9B8A-DDE1CB653978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5121"/>
      </p:ext>
    </p:extLst>
  </p:cSld>
  <p:clrMapOvr>
    <a:masterClrMapping/>
  </p:clrMapOvr>
  <p:transition spd="med">
    <p:checker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74EB9-A33E-40C8-A851-CF82C817B6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04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5E04D12-87FE-4B4B-8FD5-F279A1C1C2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509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AB161E3-ECB7-4F15-BEC7-426D885DD8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53DBF5-BA87-496D-9828-5445FFD37D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781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00256-25B7-4C0A-8907-DBE6C27E38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783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DFC94-1293-4EEF-B048-C5F6F07424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534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8631A-3FDD-476B-B90C-7FF0351A54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049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B3B38-8DD0-4C8C-BA05-4A9653B7C4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282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95E5D-D78D-435B-8ABB-E3813ED48E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007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90699-053E-4E64-B621-89BB0C3F49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37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7A171-7D2E-4213-BD70-3C0B66C0FE7B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16830"/>
      </p:ext>
    </p:extLst>
  </p:cSld>
  <p:clrMapOvr>
    <a:masterClrMapping/>
  </p:clrMapOvr>
  <p:transition spd="med">
    <p:checker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71F7A-ABB5-445E-AA4D-B1650722BB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486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E9AD2-ED74-4BEE-A703-AE127B81BA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878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5E029-21CD-4E0A-ACA9-BF790AA474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089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24D53-3940-4CB7-95B2-417D150983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713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53DBF5-BA87-496D-9828-5445FFD37D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692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00256-25B7-4C0A-8907-DBE6C27E38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328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DFC94-1293-4EEF-B048-C5F6F07424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454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8631A-3FDD-476B-B90C-7FF0351A54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2646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B3B38-8DD0-4C8C-BA05-4A9653B7C4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71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95E5D-D78D-435B-8ABB-E3813ED48E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57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2D072-8821-4E68-BAF7-31CED7885739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42793"/>
      </p:ext>
    </p:extLst>
  </p:cSld>
  <p:clrMapOvr>
    <a:masterClrMapping/>
  </p:clrMapOvr>
  <p:transition spd="med">
    <p:checker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90699-053E-4E64-B621-89BB0C3F49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107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71F7A-ABB5-445E-AA4D-B1650722BB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088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E9AD2-ED74-4BEE-A703-AE127B81BA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520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5E029-21CD-4E0A-ACA9-BF790AA474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28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24D53-3940-4CB7-95B2-417D150983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924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75" indent="0" algn="ctr">
              <a:buNone/>
              <a:defRPr/>
            </a:lvl2pPr>
            <a:lvl3pPr marL="742950" indent="0" algn="ctr">
              <a:buNone/>
              <a:defRPr/>
            </a:lvl3pPr>
            <a:lvl4pPr marL="1114425" indent="0" algn="ctr">
              <a:buNone/>
              <a:defRPr/>
            </a:lvl4pPr>
            <a:lvl5pPr marL="1485900" indent="0" algn="ctr">
              <a:buNone/>
              <a:defRPr/>
            </a:lvl5pPr>
            <a:lvl6pPr marL="1857375" indent="0" algn="ctr">
              <a:buNone/>
              <a:defRPr/>
            </a:lvl6pPr>
            <a:lvl7pPr marL="2228850" indent="0" algn="ctr">
              <a:buNone/>
              <a:defRPr/>
            </a:lvl7pPr>
            <a:lvl8pPr marL="2600325" indent="0" algn="ctr">
              <a:buNone/>
              <a:defRPr/>
            </a:lvl8pPr>
            <a:lvl9pPr marL="29718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2A31D1-5F22-48D7-9046-32C202A39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0553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F0A6FE-904A-4740-BB09-996E067F7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9675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761DDA-82FB-4B9A-9507-F394672DA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4089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781F6D-8BA6-4BC6-B1C4-57D41AC735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658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11FE54-451C-4CA7-B68D-2440D0D032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693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47C8D-8AD0-421E-B71E-F8C3E5F4B179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17102"/>
      </p:ext>
    </p:extLst>
  </p:cSld>
  <p:clrMapOvr>
    <a:masterClrMapping/>
  </p:clrMapOvr>
  <p:transition spd="med">
    <p:checker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EF2373-D22C-47CA-975F-359F88D3A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0903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5F9C2C-2709-46A2-82A8-FF54CC0BE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6891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E5E34A-2983-4E98-A414-C1A2327E3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5768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67DFC8E-35E1-4A14-ABCB-B386792C23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6374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3D23EE-50AB-404A-9680-F2B9EE0D8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0694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27C7B7-7DDE-45D0-AD74-A2C3899AAF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1111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F8D08D-E674-412C-A93A-5FC21A581C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884585"/>
      </p:ext>
    </p:extLst>
  </p:cSld>
  <p:clrMapOvr>
    <a:masterClrMapping/>
  </p:clrMapOvr>
  <p:transition>
    <p:whee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F22A7-FEAF-420A-9C07-CFF713772476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81124"/>
      </p:ext>
    </p:extLst>
  </p:cSld>
  <p:clrMapOvr>
    <a:masterClrMapping/>
  </p:clrMapOvr>
  <p:transition spd="med">
    <p:check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82EB1-6847-493D-ACE0-6E8CE1E0346D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58509"/>
      </p:ext>
    </p:extLst>
  </p:cSld>
  <p:clrMapOvr>
    <a:masterClrMapping/>
  </p:clrMapOvr>
  <p:transition spd="med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5A2AB-DE32-4495-B5C6-AFE971531A5C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85785"/>
      </p:ext>
    </p:extLst>
  </p:cSld>
  <p:clrMapOvr>
    <a:masterClrMapping/>
  </p:clrMapOvr>
  <p:transition spd="med">
    <p:check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12BEA-75BB-4BA2-A7F6-697A6C079926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25490"/>
      </p:ext>
    </p:extLst>
  </p:cSld>
  <p:clrMapOvr>
    <a:masterClrMapping/>
  </p:clrMapOvr>
  <p:transition spd="med">
    <p:check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4FAD1-D35F-4432-A6C1-F3C615A2D566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75867"/>
      </p:ext>
    </p:extLst>
  </p:cSld>
  <p:clrMapOvr>
    <a:masterClrMapping/>
  </p:clrMapOvr>
  <p:transition spd="med">
    <p:check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274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097"/>
            </a:lvl1pPr>
            <a:lvl2pPr marL="208955" indent="0" algn="ctr">
              <a:buNone/>
              <a:defRPr sz="914"/>
            </a:lvl2pPr>
            <a:lvl3pPr marL="417909" indent="0" algn="ctr">
              <a:buNone/>
              <a:defRPr sz="823"/>
            </a:lvl3pPr>
            <a:lvl4pPr marL="626864" indent="0" algn="ctr">
              <a:buNone/>
              <a:defRPr sz="731"/>
            </a:lvl4pPr>
            <a:lvl5pPr marL="835819" indent="0" algn="ctr">
              <a:buNone/>
              <a:defRPr sz="731"/>
            </a:lvl5pPr>
            <a:lvl6pPr marL="1044773" indent="0" algn="ctr">
              <a:buNone/>
              <a:defRPr sz="731"/>
            </a:lvl6pPr>
            <a:lvl7pPr marL="1253728" indent="0" algn="ctr">
              <a:buNone/>
              <a:defRPr sz="731"/>
            </a:lvl7pPr>
            <a:lvl8pPr marL="1462683" indent="0" algn="ctr">
              <a:buNone/>
              <a:defRPr sz="731"/>
            </a:lvl8pPr>
            <a:lvl9pPr marL="1671638" indent="0" algn="ctr">
              <a:buNone/>
              <a:defRPr sz="731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A18CED-3BD5-4D15-8F1E-40B84816F4D0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8EDD4D-AE43-4406-A65D-40158B651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9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96713D-FA76-4E03-95B5-BB92EF83C30C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AB2C34-2510-4399-B587-31DA6190D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06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4"/>
            <a:ext cx="10515600" cy="2852737"/>
          </a:xfrm>
        </p:spPr>
        <p:txBody>
          <a:bodyPr anchor="b"/>
          <a:lstStyle>
            <a:lvl1pPr>
              <a:defRPr sz="274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9"/>
            <a:ext cx="10515600" cy="1500187"/>
          </a:xfrm>
        </p:spPr>
        <p:txBody>
          <a:bodyPr/>
          <a:lstStyle>
            <a:lvl1pPr marL="0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1pPr>
            <a:lvl2pPr marL="208955" indent="0">
              <a:buNone/>
              <a:defRPr sz="914">
                <a:solidFill>
                  <a:schemeClr val="tx1">
                    <a:tint val="75000"/>
                  </a:schemeClr>
                </a:solidFill>
              </a:defRPr>
            </a:lvl2pPr>
            <a:lvl3pPr marL="417909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3pPr>
            <a:lvl4pPr marL="626864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4pPr>
            <a:lvl5pPr marL="835819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5pPr>
            <a:lvl6pPr marL="1044773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6pPr>
            <a:lvl7pPr marL="1253728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7pPr>
            <a:lvl8pPr marL="1462683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8pPr>
            <a:lvl9pPr marL="1671638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464EB0-32A4-4D38-B240-96DD0F614238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6786F0-2893-4F03-A48F-CAB543321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30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0D276F-0B29-46C6-B985-E46B294CD015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182D18-DAAA-4277-9688-F16C6DEEB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73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097" b="1"/>
            </a:lvl1pPr>
            <a:lvl2pPr marL="208955" indent="0">
              <a:buNone/>
              <a:defRPr sz="914" b="1"/>
            </a:lvl2pPr>
            <a:lvl3pPr marL="417909" indent="0">
              <a:buNone/>
              <a:defRPr sz="823" b="1"/>
            </a:lvl3pPr>
            <a:lvl4pPr marL="626864" indent="0">
              <a:buNone/>
              <a:defRPr sz="731" b="1"/>
            </a:lvl4pPr>
            <a:lvl5pPr marL="835819" indent="0">
              <a:buNone/>
              <a:defRPr sz="731" b="1"/>
            </a:lvl5pPr>
            <a:lvl6pPr marL="1044773" indent="0">
              <a:buNone/>
              <a:defRPr sz="731" b="1"/>
            </a:lvl6pPr>
            <a:lvl7pPr marL="1253728" indent="0">
              <a:buNone/>
              <a:defRPr sz="731" b="1"/>
            </a:lvl7pPr>
            <a:lvl8pPr marL="1462683" indent="0">
              <a:buNone/>
              <a:defRPr sz="731" b="1"/>
            </a:lvl8pPr>
            <a:lvl9pPr marL="1671638" indent="0">
              <a:buNone/>
              <a:defRPr sz="7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097" b="1"/>
            </a:lvl1pPr>
            <a:lvl2pPr marL="208955" indent="0">
              <a:buNone/>
              <a:defRPr sz="914" b="1"/>
            </a:lvl2pPr>
            <a:lvl3pPr marL="417909" indent="0">
              <a:buNone/>
              <a:defRPr sz="823" b="1"/>
            </a:lvl3pPr>
            <a:lvl4pPr marL="626864" indent="0">
              <a:buNone/>
              <a:defRPr sz="731" b="1"/>
            </a:lvl4pPr>
            <a:lvl5pPr marL="835819" indent="0">
              <a:buNone/>
              <a:defRPr sz="731" b="1"/>
            </a:lvl5pPr>
            <a:lvl6pPr marL="1044773" indent="0">
              <a:buNone/>
              <a:defRPr sz="731" b="1"/>
            </a:lvl6pPr>
            <a:lvl7pPr marL="1253728" indent="0">
              <a:buNone/>
              <a:defRPr sz="731" b="1"/>
            </a:lvl7pPr>
            <a:lvl8pPr marL="1462683" indent="0">
              <a:buNone/>
              <a:defRPr sz="731" b="1"/>
            </a:lvl8pPr>
            <a:lvl9pPr marL="1671638" indent="0">
              <a:buNone/>
              <a:defRPr sz="7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D169F3-3D5C-4B15-9899-E4410A88D290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A9685B-6E86-4ED7-B83D-21DBA9455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97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12A255-B25A-437F-94CB-226A83865620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F0D7FA-11DC-46CF-AD2D-4FEFE1AA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06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982049-0AD4-4174-903C-23AAE6E00A0F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7ABABA-2F1F-49F2-A663-7DF93F323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2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46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1" cy="4873625"/>
          </a:xfrm>
        </p:spPr>
        <p:txBody>
          <a:bodyPr/>
          <a:lstStyle>
            <a:lvl1pPr>
              <a:defRPr sz="1463"/>
            </a:lvl1pPr>
            <a:lvl2pPr>
              <a:defRPr sz="1280"/>
            </a:lvl2pPr>
            <a:lvl3pPr>
              <a:defRPr sz="1097"/>
            </a:lvl3pPr>
            <a:lvl4pPr>
              <a:defRPr sz="914"/>
            </a:lvl4pPr>
            <a:lvl5pPr>
              <a:defRPr sz="914"/>
            </a:lvl5pPr>
            <a:lvl6pPr>
              <a:defRPr sz="914"/>
            </a:lvl6pPr>
            <a:lvl7pPr>
              <a:defRPr sz="914"/>
            </a:lvl7pPr>
            <a:lvl8pPr>
              <a:defRPr sz="914"/>
            </a:lvl8pPr>
            <a:lvl9pPr>
              <a:defRPr sz="9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731"/>
            </a:lvl1pPr>
            <a:lvl2pPr marL="208955" indent="0">
              <a:buNone/>
              <a:defRPr sz="640"/>
            </a:lvl2pPr>
            <a:lvl3pPr marL="417909" indent="0">
              <a:buNone/>
              <a:defRPr sz="548"/>
            </a:lvl3pPr>
            <a:lvl4pPr marL="626864" indent="0">
              <a:buNone/>
              <a:defRPr sz="457"/>
            </a:lvl4pPr>
            <a:lvl5pPr marL="835819" indent="0">
              <a:buNone/>
              <a:defRPr sz="457"/>
            </a:lvl5pPr>
            <a:lvl6pPr marL="1044773" indent="0">
              <a:buNone/>
              <a:defRPr sz="457"/>
            </a:lvl6pPr>
            <a:lvl7pPr marL="1253728" indent="0">
              <a:buNone/>
              <a:defRPr sz="457"/>
            </a:lvl7pPr>
            <a:lvl8pPr marL="1462683" indent="0">
              <a:buNone/>
              <a:defRPr sz="457"/>
            </a:lvl8pPr>
            <a:lvl9pPr marL="1671638" indent="0">
              <a:buNone/>
              <a:defRPr sz="45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E4B2D8-3FD3-41F4-A607-698763DC8477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081172-1798-4FC7-9446-ACB1CB118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89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46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1" cy="4873625"/>
          </a:xfrm>
        </p:spPr>
        <p:txBody>
          <a:bodyPr rtlCol="0">
            <a:normAutofit/>
          </a:bodyPr>
          <a:lstStyle>
            <a:lvl1pPr marL="0" indent="0">
              <a:buNone/>
              <a:defRPr sz="1463"/>
            </a:lvl1pPr>
            <a:lvl2pPr marL="208955" indent="0">
              <a:buNone/>
              <a:defRPr sz="1280"/>
            </a:lvl2pPr>
            <a:lvl3pPr marL="417909" indent="0">
              <a:buNone/>
              <a:defRPr sz="1097"/>
            </a:lvl3pPr>
            <a:lvl4pPr marL="626864" indent="0">
              <a:buNone/>
              <a:defRPr sz="914"/>
            </a:lvl4pPr>
            <a:lvl5pPr marL="835819" indent="0">
              <a:buNone/>
              <a:defRPr sz="914"/>
            </a:lvl5pPr>
            <a:lvl6pPr marL="1044773" indent="0">
              <a:buNone/>
              <a:defRPr sz="914"/>
            </a:lvl6pPr>
            <a:lvl7pPr marL="1253728" indent="0">
              <a:buNone/>
              <a:defRPr sz="914"/>
            </a:lvl7pPr>
            <a:lvl8pPr marL="1462683" indent="0">
              <a:buNone/>
              <a:defRPr sz="914"/>
            </a:lvl8pPr>
            <a:lvl9pPr marL="1671638" indent="0">
              <a:buNone/>
              <a:defRPr sz="91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731"/>
            </a:lvl1pPr>
            <a:lvl2pPr marL="208955" indent="0">
              <a:buNone/>
              <a:defRPr sz="640"/>
            </a:lvl2pPr>
            <a:lvl3pPr marL="417909" indent="0">
              <a:buNone/>
              <a:defRPr sz="548"/>
            </a:lvl3pPr>
            <a:lvl4pPr marL="626864" indent="0">
              <a:buNone/>
              <a:defRPr sz="457"/>
            </a:lvl4pPr>
            <a:lvl5pPr marL="835819" indent="0">
              <a:buNone/>
              <a:defRPr sz="457"/>
            </a:lvl5pPr>
            <a:lvl6pPr marL="1044773" indent="0">
              <a:buNone/>
              <a:defRPr sz="457"/>
            </a:lvl6pPr>
            <a:lvl7pPr marL="1253728" indent="0">
              <a:buNone/>
              <a:defRPr sz="457"/>
            </a:lvl7pPr>
            <a:lvl8pPr marL="1462683" indent="0">
              <a:buNone/>
              <a:defRPr sz="457"/>
            </a:lvl8pPr>
            <a:lvl9pPr marL="1671638" indent="0">
              <a:buNone/>
              <a:defRPr sz="45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F86625-D122-4C2F-9EC6-AC8323896C51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881B9B-5F95-4AAC-A563-FAD705511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46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8806EF-5EAE-40E4-85CE-71F8D0DBBA66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2CEEAB-AAF0-4903-8E4D-70F77DB28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96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B5098E-6ED7-438C-9507-944395B0E5CE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20EF17-BFDC-4C16-88F4-A0FB6D4F5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9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41339"/>
            <a:ext cx="1016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>
              <a:ext uri="{FF2B5EF4-FFF2-40B4-BE49-F238E27FC236}"/>
            </a:extLst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56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>
              <a:ext uri="{FF2B5EF4-FFF2-40B4-BE49-F238E27FC236}"/>
            </a:extLst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6096000" y="1071564"/>
            <a:ext cx="6096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68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82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439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732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39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214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955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94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7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3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58498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1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82383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7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8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6339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6" y="1970736"/>
            <a:ext cx="3442037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39583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9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5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00578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6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3103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7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38575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2482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7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11648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0CD5EC-2494-4259-BD73-DFD78DF414B0}" type="datetimeFigureOut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DCF8B0-AB6B-493F-83BE-D6FD7CE91B59}" type="slidenum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9439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1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1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41985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58385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97CD1F7-1C89-4115-BA4F-0233BE08026F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9680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41339"/>
            <a:ext cx="1016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>
              <a:ext uri="{FF2B5EF4-FFF2-40B4-BE49-F238E27FC236}"/>
            </a:extLst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29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>
              <a:ext uri="{FF2B5EF4-FFF2-40B4-BE49-F238E27FC236}"/>
            </a:extLst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6096000" y="1071564"/>
            <a:ext cx="6096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7156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771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9648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15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8527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3972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0801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987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238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7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3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30093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1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937252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7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8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08812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6" y="1970736"/>
            <a:ext cx="3442037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310056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9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5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1505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6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896971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7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244696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0346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7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66675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B859EB-2814-45E4-B57D-F3590F40F793}" type="datetimeFigureOut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E6C4C6-EF3B-4BB7-AD75-F28247216001}" type="slidenum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06863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1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1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41985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58385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7C4A78-316D-4939-9955-ABC8F3E813C4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4560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78606" indent="0" algn="ctr">
              <a:buNone/>
              <a:defRPr/>
            </a:lvl2pPr>
            <a:lvl3pPr marL="557213" indent="0" algn="ctr">
              <a:buNone/>
              <a:defRPr/>
            </a:lvl3pPr>
            <a:lvl4pPr marL="835819" indent="0" algn="ctr">
              <a:buNone/>
              <a:defRPr/>
            </a:lvl4pPr>
            <a:lvl5pPr marL="1114425" indent="0" algn="ctr">
              <a:buNone/>
              <a:defRPr/>
            </a:lvl5pPr>
            <a:lvl6pPr marL="1393031" indent="0" algn="ctr">
              <a:buNone/>
              <a:defRPr/>
            </a:lvl6pPr>
            <a:lvl7pPr marL="1671638" indent="0" algn="ctr">
              <a:buNone/>
              <a:defRPr/>
            </a:lvl7pPr>
            <a:lvl8pPr marL="1950244" indent="0" algn="ctr">
              <a:buNone/>
              <a:defRPr/>
            </a:lvl8pPr>
            <a:lvl9pPr marL="222885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23DA72-0A4A-4F61-952C-B7DE414FC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15025"/>
      </p:ext>
    </p:extLst>
  </p:cSld>
  <p:clrMapOvr>
    <a:masterClrMapping/>
  </p:clrMapOvr>
  <p:transition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04EE21-91A6-4272-9725-BE2A4CC5C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75649"/>
      </p:ext>
    </p:extLst>
  </p:cSld>
  <p:clrMapOvr>
    <a:masterClrMapping/>
  </p:clrMapOvr>
  <p:transition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438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219"/>
            </a:lvl1pPr>
            <a:lvl2pPr marL="278606" indent="0">
              <a:buNone/>
              <a:defRPr sz="1097"/>
            </a:lvl2pPr>
            <a:lvl3pPr marL="557213" indent="0">
              <a:buNone/>
              <a:defRPr sz="975"/>
            </a:lvl3pPr>
            <a:lvl4pPr marL="835819" indent="0">
              <a:buNone/>
              <a:defRPr sz="853"/>
            </a:lvl4pPr>
            <a:lvl5pPr marL="1114425" indent="0">
              <a:buNone/>
              <a:defRPr sz="853"/>
            </a:lvl5pPr>
            <a:lvl6pPr marL="1393031" indent="0">
              <a:buNone/>
              <a:defRPr sz="853"/>
            </a:lvl6pPr>
            <a:lvl7pPr marL="1671638" indent="0">
              <a:buNone/>
              <a:defRPr sz="853"/>
            </a:lvl7pPr>
            <a:lvl8pPr marL="1950244" indent="0">
              <a:buNone/>
              <a:defRPr sz="853"/>
            </a:lvl8pPr>
            <a:lvl9pPr marL="2228850" indent="0">
              <a:buNone/>
              <a:defRPr sz="85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110AD0-7BFC-4807-AB4A-E594153C6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7570"/>
      </p:ext>
    </p:extLst>
  </p:cSld>
  <p:clrMapOvr>
    <a:masterClrMapping/>
  </p:clrMapOvr>
  <p:transition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706"/>
            </a:lvl1pPr>
            <a:lvl2pPr>
              <a:defRPr sz="1463"/>
            </a:lvl2pPr>
            <a:lvl3pPr>
              <a:defRPr sz="1219"/>
            </a:lvl3pPr>
            <a:lvl4pPr>
              <a:defRPr sz="1097"/>
            </a:lvl4pPr>
            <a:lvl5pPr>
              <a:defRPr sz="1097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706"/>
            </a:lvl1pPr>
            <a:lvl2pPr>
              <a:defRPr sz="1463"/>
            </a:lvl2pPr>
            <a:lvl3pPr>
              <a:defRPr sz="1219"/>
            </a:lvl3pPr>
            <a:lvl4pPr>
              <a:defRPr sz="1097"/>
            </a:lvl4pPr>
            <a:lvl5pPr>
              <a:defRPr sz="1097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6B1625-38C6-45D5-94CE-EC905E73F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9760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463" b="1"/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463"/>
            </a:lvl1pPr>
            <a:lvl2pPr>
              <a:defRPr sz="1219"/>
            </a:lvl2pPr>
            <a:lvl3pPr>
              <a:defRPr sz="1097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463" b="1"/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463"/>
            </a:lvl1pPr>
            <a:lvl2pPr>
              <a:defRPr sz="1219"/>
            </a:lvl2pPr>
            <a:lvl3pPr>
              <a:defRPr sz="1097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21FF21-000D-4CD1-A897-4E41E6462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72834"/>
      </p:ext>
    </p:extLst>
  </p:cSld>
  <p:clrMapOvr>
    <a:masterClrMapping/>
  </p:clrMapOvr>
  <p:transition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61007C-0730-4253-8092-EB06E3345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35208"/>
      </p:ext>
    </p:extLst>
  </p:cSld>
  <p:clrMapOvr>
    <a:masterClrMapping/>
  </p:clrMapOvr>
  <p:transition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8CFD78-64D5-4160-889C-3B1A6DEBB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86784"/>
      </p:ext>
    </p:extLst>
  </p:cSld>
  <p:clrMapOvr>
    <a:masterClrMapping/>
  </p:clrMapOvr>
  <p:transition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219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6" cy="5853113"/>
          </a:xfrm>
        </p:spPr>
        <p:txBody>
          <a:bodyPr/>
          <a:lstStyle>
            <a:lvl1pPr>
              <a:defRPr sz="1950"/>
            </a:lvl1pPr>
            <a:lvl2pPr>
              <a:defRPr sz="1706"/>
            </a:lvl2pPr>
            <a:lvl3pPr>
              <a:defRPr sz="1463"/>
            </a:lvl3pPr>
            <a:lvl4pPr>
              <a:defRPr sz="1219"/>
            </a:lvl4pPr>
            <a:lvl5pPr>
              <a:defRPr sz="1219"/>
            </a:lvl5pPr>
            <a:lvl6pPr>
              <a:defRPr sz="1219"/>
            </a:lvl6pPr>
            <a:lvl7pPr>
              <a:defRPr sz="1219"/>
            </a:lvl7pPr>
            <a:lvl8pPr>
              <a:defRPr sz="1219"/>
            </a:lvl8pPr>
            <a:lvl9pPr>
              <a:defRPr sz="12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853"/>
            </a:lvl1pPr>
            <a:lvl2pPr marL="278606" indent="0">
              <a:buNone/>
              <a:defRPr sz="731"/>
            </a:lvl2pPr>
            <a:lvl3pPr marL="557213" indent="0">
              <a:buNone/>
              <a:defRPr sz="609"/>
            </a:lvl3pPr>
            <a:lvl4pPr marL="835819" indent="0">
              <a:buNone/>
              <a:defRPr sz="548"/>
            </a:lvl4pPr>
            <a:lvl5pPr marL="1114425" indent="0">
              <a:buNone/>
              <a:defRPr sz="548"/>
            </a:lvl5pPr>
            <a:lvl6pPr marL="1393031" indent="0">
              <a:buNone/>
              <a:defRPr sz="548"/>
            </a:lvl6pPr>
            <a:lvl7pPr marL="1671638" indent="0">
              <a:buNone/>
              <a:defRPr sz="548"/>
            </a:lvl7pPr>
            <a:lvl8pPr marL="1950244" indent="0">
              <a:buNone/>
              <a:defRPr sz="548"/>
            </a:lvl8pPr>
            <a:lvl9pPr marL="2228850" indent="0">
              <a:buNone/>
              <a:defRPr sz="5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DA21F5-C95F-4E4D-A941-000C9C14E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75945"/>
      </p:ext>
    </p:extLst>
  </p:cSld>
  <p:clrMapOvr>
    <a:masterClrMapping/>
  </p:clrMapOvr>
  <p:transition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219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950"/>
            </a:lvl1pPr>
            <a:lvl2pPr marL="278606" indent="0">
              <a:buNone/>
              <a:defRPr sz="1706"/>
            </a:lvl2pPr>
            <a:lvl3pPr marL="557213" indent="0">
              <a:buNone/>
              <a:defRPr sz="1463"/>
            </a:lvl3pPr>
            <a:lvl4pPr marL="835819" indent="0">
              <a:buNone/>
              <a:defRPr sz="1219"/>
            </a:lvl4pPr>
            <a:lvl5pPr marL="1114425" indent="0">
              <a:buNone/>
              <a:defRPr sz="1219"/>
            </a:lvl5pPr>
            <a:lvl6pPr marL="1393031" indent="0">
              <a:buNone/>
              <a:defRPr sz="1219"/>
            </a:lvl6pPr>
            <a:lvl7pPr marL="1671638" indent="0">
              <a:buNone/>
              <a:defRPr sz="1219"/>
            </a:lvl7pPr>
            <a:lvl8pPr marL="1950244" indent="0">
              <a:buNone/>
              <a:defRPr sz="1219"/>
            </a:lvl8pPr>
            <a:lvl9pPr marL="2228850" indent="0">
              <a:buNone/>
              <a:defRPr sz="1219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853"/>
            </a:lvl1pPr>
            <a:lvl2pPr marL="278606" indent="0">
              <a:buNone/>
              <a:defRPr sz="731"/>
            </a:lvl2pPr>
            <a:lvl3pPr marL="557213" indent="0">
              <a:buNone/>
              <a:defRPr sz="609"/>
            </a:lvl3pPr>
            <a:lvl4pPr marL="835819" indent="0">
              <a:buNone/>
              <a:defRPr sz="548"/>
            </a:lvl4pPr>
            <a:lvl5pPr marL="1114425" indent="0">
              <a:buNone/>
              <a:defRPr sz="548"/>
            </a:lvl5pPr>
            <a:lvl6pPr marL="1393031" indent="0">
              <a:buNone/>
              <a:defRPr sz="548"/>
            </a:lvl6pPr>
            <a:lvl7pPr marL="1671638" indent="0">
              <a:buNone/>
              <a:defRPr sz="548"/>
            </a:lvl7pPr>
            <a:lvl8pPr marL="1950244" indent="0">
              <a:buNone/>
              <a:defRPr sz="548"/>
            </a:lvl8pPr>
            <a:lvl9pPr marL="2228850" indent="0">
              <a:buNone/>
              <a:defRPr sz="5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5C559C-26FB-46FB-9E5E-ADC25FDAA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91220"/>
      </p:ext>
    </p:extLst>
  </p:cSld>
  <p:clrMapOvr>
    <a:masterClrMapping/>
  </p:clrMapOvr>
  <p:transition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5E5956-BBEC-4B85-8C9B-D5721E36B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52986"/>
      </p:ext>
    </p:extLst>
  </p:cSld>
  <p:clrMapOvr>
    <a:masterClrMapping/>
  </p:clrMapOvr>
  <p:transition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9AEEAD-9C10-46C2-B40E-1A7089AA3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83103"/>
      </p:ext>
    </p:extLst>
  </p:cSld>
  <p:clrMapOvr>
    <a:masterClrMapping/>
  </p:clrMapOvr>
  <p:transition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274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097"/>
            </a:lvl1pPr>
            <a:lvl2pPr marL="208955" indent="0" algn="ctr">
              <a:buNone/>
              <a:defRPr sz="914"/>
            </a:lvl2pPr>
            <a:lvl3pPr marL="417909" indent="0" algn="ctr">
              <a:buNone/>
              <a:defRPr sz="823"/>
            </a:lvl3pPr>
            <a:lvl4pPr marL="626864" indent="0" algn="ctr">
              <a:buNone/>
              <a:defRPr sz="731"/>
            </a:lvl4pPr>
            <a:lvl5pPr marL="835819" indent="0" algn="ctr">
              <a:buNone/>
              <a:defRPr sz="731"/>
            </a:lvl5pPr>
            <a:lvl6pPr marL="1044773" indent="0" algn="ctr">
              <a:buNone/>
              <a:defRPr sz="731"/>
            </a:lvl6pPr>
            <a:lvl7pPr marL="1253728" indent="0" algn="ctr">
              <a:buNone/>
              <a:defRPr sz="731"/>
            </a:lvl7pPr>
            <a:lvl8pPr marL="1462683" indent="0" algn="ctr">
              <a:buNone/>
              <a:defRPr sz="731"/>
            </a:lvl8pPr>
            <a:lvl9pPr marL="1671638" indent="0" algn="ctr">
              <a:buNone/>
              <a:defRPr sz="731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A18CED-3BD5-4D15-8F1E-40B84816F4D0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8EDD4D-AE43-4406-A65D-40158B651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646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96713D-FA76-4E03-95B5-BB92EF83C30C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AB2C34-2510-4399-B587-31DA6190D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229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4"/>
            <a:ext cx="10515600" cy="2852737"/>
          </a:xfrm>
        </p:spPr>
        <p:txBody>
          <a:bodyPr anchor="b"/>
          <a:lstStyle>
            <a:lvl1pPr>
              <a:defRPr sz="274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9"/>
            <a:ext cx="10515600" cy="1500187"/>
          </a:xfrm>
        </p:spPr>
        <p:txBody>
          <a:bodyPr/>
          <a:lstStyle>
            <a:lvl1pPr marL="0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1pPr>
            <a:lvl2pPr marL="208955" indent="0">
              <a:buNone/>
              <a:defRPr sz="914">
                <a:solidFill>
                  <a:schemeClr val="tx1">
                    <a:tint val="75000"/>
                  </a:schemeClr>
                </a:solidFill>
              </a:defRPr>
            </a:lvl2pPr>
            <a:lvl3pPr marL="417909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3pPr>
            <a:lvl4pPr marL="626864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4pPr>
            <a:lvl5pPr marL="835819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5pPr>
            <a:lvl6pPr marL="1044773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6pPr>
            <a:lvl7pPr marL="1253728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7pPr>
            <a:lvl8pPr marL="1462683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8pPr>
            <a:lvl9pPr marL="1671638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464EB0-32A4-4D38-B240-96DD0F614238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6786F0-2893-4F03-A48F-CAB543321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73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0D276F-0B29-46C6-B985-E46B294CD015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182D18-DAAA-4277-9688-F16C6DEEB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815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097" b="1"/>
            </a:lvl1pPr>
            <a:lvl2pPr marL="208955" indent="0">
              <a:buNone/>
              <a:defRPr sz="914" b="1"/>
            </a:lvl2pPr>
            <a:lvl3pPr marL="417909" indent="0">
              <a:buNone/>
              <a:defRPr sz="823" b="1"/>
            </a:lvl3pPr>
            <a:lvl4pPr marL="626864" indent="0">
              <a:buNone/>
              <a:defRPr sz="731" b="1"/>
            </a:lvl4pPr>
            <a:lvl5pPr marL="835819" indent="0">
              <a:buNone/>
              <a:defRPr sz="731" b="1"/>
            </a:lvl5pPr>
            <a:lvl6pPr marL="1044773" indent="0">
              <a:buNone/>
              <a:defRPr sz="731" b="1"/>
            </a:lvl6pPr>
            <a:lvl7pPr marL="1253728" indent="0">
              <a:buNone/>
              <a:defRPr sz="731" b="1"/>
            </a:lvl7pPr>
            <a:lvl8pPr marL="1462683" indent="0">
              <a:buNone/>
              <a:defRPr sz="731" b="1"/>
            </a:lvl8pPr>
            <a:lvl9pPr marL="1671638" indent="0">
              <a:buNone/>
              <a:defRPr sz="7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097" b="1"/>
            </a:lvl1pPr>
            <a:lvl2pPr marL="208955" indent="0">
              <a:buNone/>
              <a:defRPr sz="914" b="1"/>
            </a:lvl2pPr>
            <a:lvl3pPr marL="417909" indent="0">
              <a:buNone/>
              <a:defRPr sz="823" b="1"/>
            </a:lvl3pPr>
            <a:lvl4pPr marL="626864" indent="0">
              <a:buNone/>
              <a:defRPr sz="731" b="1"/>
            </a:lvl4pPr>
            <a:lvl5pPr marL="835819" indent="0">
              <a:buNone/>
              <a:defRPr sz="731" b="1"/>
            </a:lvl5pPr>
            <a:lvl6pPr marL="1044773" indent="0">
              <a:buNone/>
              <a:defRPr sz="731" b="1"/>
            </a:lvl6pPr>
            <a:lvl7pPr marL="1253728" indent="0">
              <a:buNone/>
              <a:defRPr sz="731" b="1"/>
            </a:lvl7pPr>
            <a:lvl8pPr marL="1462683" indent="0">
              <a:buNone/>
              <a:defRPr sz="731" b="1"/>
            </a:lvl8pPr>
            <a:lvl9pPr marL="1671638" indent="0">
              <a:buNone/>
              <a:defRPr sz="7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D169F3-3D5C-4B15-9899-E4410A88D290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A9685B-6E86-4ED7-B83D-21DBA9455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98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12A255-B25A-437F-94CB-226A83865620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F0D7FA-11DC-46CF-AD2D-4FEFE1AA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9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982049-0AD4-4174-903C-23AAE6E00A0F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7ABABA-2F1F-49F2-A663-7DF93F323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907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46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1" cy="4873625"/>
          </a:xfrm>
        </p:spPr>
        <p:txBody>
          <a:bodyPr/>
          <a:lstStyle>
            <a:lvl1pPr>
              <a:defRPr sz="1463"/>
            </a:lvl1pPr>
            <a:lvl2pPr>
              <a:defRPr sz="1280"/>
            </a:lvl2pPr>
            <a:lvl3pPr>
              <a:defRPr sz="1097"/>
            </a:lvl3pPr>
            <a:lvl4pPr>
              <a:defRPr sz="914"/>
            </a:lvl4pPr>
            <a:lvl5pPr>
              <a:defRPr sz="914"/>
            </a:lvl5pPr>
            <a:lvl6pPr>
              <a:defRPr sz="914"/>
            </a:lvl6pPr>
            <a:lvl7pPr>
              <a:defRPr sz="914"/>
            </a:lvl7pPr>
            <a:lvl8pPr>
              <a:defRPr sz="914"/>
            </a:lvl8pPr>
            <a:lvl9pPr>
              <a:defRPr sz="9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731"/>
            </a:lvl1pPr>
            <a:lvl2pPr marL="208955" indent="0">
              <a:buNone/>
              <a:defRPr sz="640"/>
            </a:lvl2pPr>
            <a:lvl3pPr marL="417909" indent="0">
              <a:buNone/>
              <a:defRPr sz="548"/>
            </a:lvl3pPr>
            <a:lvl4pPr marL="626864" indent="0">
              <a:buNone/>
              <a:defRPr sz="457"/>
            </a:lvl4pPr>
            <a:lvl5pPr marL="835819" indent="0">
              <a:buNone/>
              <a:defRPr sz="457"/>
            </a:lvl5pPr>
            <a:lvl6pPr marL="1044773" indent="0">
              <a:buNone/>
              <a:defRPr sz="457"/>
            </a:lvl6pPr>
            <a:lvl7pPr marL="1253728" indent="0">
              <a:buNone/>
              <a:defRPr sz="457"/>
            </a:lvl7pPr>
            <a:lvl8pPr marL="1462683" indent="0">
              <a:buNone/>
              <a:defRPr sz="457"/>
            </a:lvl8pPr>
            <a:lvl9pPr marL="1671638" indent="0">
              <a:buNone/>
              <a:defRPr sz="45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E4B2D8-3FD3-41F4-A607-698763DC8477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081172-1798-4FC7-9446-ACB1CB118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028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46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1" cy="4873625"/>
          </a:xfrm>
        </p:spPr>
        <p:txBody>
          <a:bodyPr rtlCol="0">
            <a:normAutofit/>
          </a:bodyPr>
          <a:lstStyle>
            <a:lvl1pPr marL="0" indent="0">
              <a:buNone/>
              <a:defRPr sz="1463"/>
            </a:lvl1pPr>
            <a:lvl2pPr marL="208955" indent="0">
              <a:buNone/>
              <a:defRPr sz="1280"/>
            </a:lvl2pPr>
            <a:lvl3pPr marL="417909" indent="0">
              <a:buNone/>
              <a:defRPr sz="1097"/>
            </a:lvl3pPr>
            <a:lvl4pPr marL="626864" indent="0">
              <a:buNone/>
              <a:defRPr sz="914"/>
            </a:lvl4pPr>
            <a:lvl5pPr marL="835819" indent="0">
              <a:buNone/>
              <a:defRPr sz="914"/>
            </a:lvl5pPr>
            <a:lvl6pPr marL="1044773" indent="0">
              <a:buNone/>
              <a:defRPr sz="914"/>
            </a:lvl6pPr>
            <a:lvl7pPr marL="1253728" indent="0">
              <a:buNone/>
              <a:defRPr sz="914"/>
            </a:lvl7pPr>
            <a:lvl8pPr marL="1462683" indent="0">
              <a:buNone/>
              <a:defRPr sz="914"/>
            </a:lvl8pPr>
            <a:lvl9pPr marL="1671638" indent="0">
              <a:buNone/>
              <a:defRPr sz="91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731"/>
            </a:lvl1pPr>
            <a:lvl2pPr marL="208955" indent="0">
              <a:buNone/>
              <a:defRPr sz="640"/>
            </a:lvl2pPr>
            <a:lvl3pPr marL="417909" indent="0">
              <a:buNone/>
              <a:defRPr sz="548"/>
            </a:lvl3pPr>
            <a:lvl4pPr marL="626864" indent="0">
              <a:buNone/>
              <a:defRPr sz="457"/>
            </a:lvl4pPr>
            <a:lvl5pPr marL="835819" indent="0">
              <a:buNone/>
              <a:defRPr sz="457"/>
            </a:lvl5pPr>
            <a:lvl6pPr marL="1044773" indent="0">
              <a:buNone/>
              <a:defRPr sz="457"/>
            </a:lvl6pPr>
            <a:lvl7pPr marL="1253728" indent="0">
              <a:buNone/>
              <a:defRPr sz="457"/>
            </a:lvl7pPr>
            <a:lvl8pPr marL="1462683" indent="0">
              <a:buNone/>
              <a:defRPr sz="457"/>
            </a:lvl8pPr>
            <a:lvl9pPr marL="1671638" indent="0">
              <a:buNone/>
              <a:defRPr sz="45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F86625-D122-4C2F-9EC6-AC8323896C51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881B9B-5F95-4AAC-A563-FAD705511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623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8806EF-5EAE-40E4-85CE-71F8D0DBBA66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2CEEAB-AAF0-4903-8E4D-70F77DB28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453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B5098E-6ED7-438C-9507-944395B0E5CE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20EF17-BFDC-4C16-88F4-A0FB6D4F5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872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41339"/>
            <a:ext cx="1016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>
              <a:ext uri="{FF2B5EF4-FFF2-40B4-BE49-F238E27FC236}"/>
            </a:extLst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845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>
              <a:ext uri="{FF2B5EF4-FFF2-40B4-BE49-F238E27FC236}"/>
            </a:extLst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6096000" y="1071564"/>
            <a:ext cx="6096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60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50C09E-425F-4572-8E71-2A88424278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A38B23-32A6-4D8E-A34B-3157BB9FF54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2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A38B23-32A6-4D8E-A34B-3157BB9FF54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8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38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38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38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068937-9352-4A8A-AA6D-2DF1F66614A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272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5pPr>
      <a:lvl6pPr marL="371475" algn="ctr" rtl="0" fontAlgn="base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</a:defRPr>
      </a:lvl6pPr>
      <a:lvl7pPr marL="742950" algn="ctr" rtl="0" fontAlgn="base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</a:defRPr>
      </a:lvl7pPr>
      <a:lvl8pPr marL="1114425" algn="ctr" rtl="0" fontAlgn="base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</a:defRPr>
      </a:lvl8pPr>
      <a:lvl9pPr marL="1485900" algn="ctr" rtl="0" fontAlgn="base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</a:defRPr>
      </a:lvl9pPr>
    </p:titleStyle>
    <p:bodyStyle>
      <a:lvl1pPr marL="277813" indent="-277813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03250" indent="-23177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043113" indent="-185738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6pPr>
      <a:lvl7pPr marL="2414588" indent="-185738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7pPr>
      <a:lvl8pPr marL="2786063" indent="-185738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8pPr>
      <a:lvl9pPr marL="3157538" indent="-185738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8332 w 217"/>
                  <a:gd name="T1" fmla="*/ 222467 h 210"/>
                  <a:gd name="T2" fmla="*/ 38616 w 217"/>
                  <a:gd name="T3" fmla="*/ 210341 h 210"/>
                  <a:gd name="T4" fmla="*/ 27742 w 217"/>
                  <a:gd name="T5" fmla="*/ 192052 h 210"/>
                  <a:gd name="T6" fmla="*/ 16106 w 217"/>
                  <a:gd name="T7" fmla="*/ 167949 h 210"/>
                  <a:gd name="T8" fmla="*/ 4952 w 217"/>
                  <a:gd name="T9" fmla="*/ 142846 h 210"/>
                  <a:gd name="T10" fmla="*/ 0 w 217"/>
                  <a:gd name="T11" fmla="*/ 115590 h 210"/>
                  <a:gd name="T12" fmla="*/ 1 w 217"/>
                  <a:gd name="T13" fmla="*/ 86534 h 210"/>
                  <a:gd name="T14" fmla="*/ 9523 w 217"/>
                  <a:gd name="T15" fmla="*/ 59974 h 210"/>
                  <a:gd name="T16" fmla="*/ 28578 w 217"/>
                  <a:gd name="T17" fmla="*/ 37630 h 210"/>
                  <a:gd name="T18" fmla="*/ 47658 w 217"/>
                  <a:gd name="T19" fmla="*/ 23312 h 210"/>
                  <a:gd name="T20" fmla="*/ 63271 w 217"/>
                  <a:gd name="T21" fmla="*/ 12722 h 210"/>
                  <a:gd name="T22" fmla="*/ 75884 w 217"/>
                  <a:gd name="T23" fmla="*/ 7168 h 210"/>
                  <a:gd name="T24" fmla="*/ 85761 w 217"/>
                  <a:gd name="T25" fmla="*/ 4968 h 210"/>
                  <a:gd name="T26" fmla="*/ 92782 w 217"/>
                  <a:gd name="T27" fmla="*/ 4968 h 210"/>
                  <a:gd name="T28" fmla="*/ 109455 w 217"/>
                  <a:gd name="T29" fmla="*/ 0 h 210"/>
                  <a:gd name="T30" fmla="*/ 155588 w 217"/>
                  <a:gd name="T31" fmla="*/ 8817 h 210"/>
                  <a:gd name="T32" fmla="*/ 168437 w 217"/>
                  <a:gd name="T33" fmla="*/ 12722 h 210"/>
                  <a:gd name="T34" fmla="*/ 181086 w 217"/>
                  <a:gd name="T35" fmla="*/ 16157 h 210"/>
                  <a:gd name="T36" fmla="*/ 191935 w 217"/>
                  <a:gd name="T37" fmla="*/ 19880 h 210"/>
                  <a:gd name="T38" fmla="*/ 200184 w 217"/>
                  <a:gd name="T39" fmla="*/ 24430 h 210"/>
                  <a:gd name="T40" fmla="*/ 209205 w 217"/>
                  <a:gd name="T41" fmla="*/ 28684 h 210"/>
                  <a:gd name="T42" fmla="*/ 216302 w 217"/>
                  <a:gd name="T43" fmla="*/ 33636 h 210"/>
                  <a:gd name="T44" fmla="*/ 221878 w 217"/>
                  <a:gd name="T45" fmla="*/ 40107 h 210"/>
                  <a:gd name="T46" fmla="*/ 228402 w 217"/>
                  <a:gd name="T47" fmla="*/ 47939 h 210"/>
                  <a:gd name="T48" fmla="*/ 216302 w 217"/>
                  <a:gd name="T49" fmla="*/ 42895 h 210"/>
                  <a:gd name="T50" fmla="*/ 204715 w 217"/>
                  <a:gd name="T51" fmla="*/ 38214 h 210"/>
                  <a:gd name="T52" fmla="*/ 193033 w 217"/>
                  <a:gd name="T53" fmla="*/ 35249 h 210"/>
                  <a:gd name="T54" fmla="*/ 181086 w 217"/>
                  <a:gd name="T55" fmla="*/ 31345 h 210"/>
                  <a:gd name="T56" fmla="*/ 171583 w 217"/>
                  <a:gd name="T57" fmla="*/ 28684 h 210"/>
                  <a:gd name="T58" fmla="*/ 161655 w 217"/>
                  <a:gd name="T59" fmla="*/ 27797 h 210"/>
                  <a:gd name="T60" fmla="*/ 150211 w 217"/>
                  <a:gd name="T61" fmla="*/ 26080 h 210"/>
                  <a:gd name="T62" fmla="*/ 140727 w 217"/>
                  <a:gd name="T63" fmla="*/ 26080 h 210"/>
                  <a:gd name="T64" fmla="*/ 131636 w 217"/>
                  <a:gd name="T65" fmla="*/ 26080 h 210"/>
                  <a:gd name="T66" fmla="*/ 122119 w 217"/>
                  <a:gd name="T67" fmla="*/ 26485 h 210"/>
                  <a:gd name="T68" fmla="*/ 112364 w 217"/>
                  <a:gd name="T69" fmla="*/ 28684 h 210"/>
                  <a:gd name="T70" fmla="*/ 104140 w 217"/>
                  <a:gd name="T71" fmla="*/ 31065 h 210"/>
                  <a:gd name="T72" fmla="*/ 95751 w 217"/>
                  <a:gd name="T73" fmla="*/ 35249 h 210"/>
                  <a:gd name="T74" fmla="*/ 85886 w 217"/>
                  <a:gd name="T75" fmla="*/ 38214 h 210"/>
                  <a:gd name="T76" fmla="*/ 77901 w 217"/>
                  <a:gd name="T77" fmla="*/ 43211 h 210"/>
                  <a:gd name="T78" fmla="*/ 69714 w 217"/>
                  <a:gd name="T79" fmla="*/ 48532 h 210"/>
                  <a:gd name="T80" fmla="*/ 54801 w 217"/>
                  <a:gd name="T81" fmla="*/ 64672 h 210"/>
                  <a:gd name="T82" fmla="*/ 44596 w 217"/>
                  <a:gd name="T83" fmla="*/ 84579 h 210"/>
                  <a:gd name="T84" fmla="*/ 38616 w 217"/>
                  <a:gd name="T85" fmla="*/ 109324 h 210"/>
                  <a:gd name="T86" fmla="*/ 36474 w 217"/>
                  <a:gd name="T87" fmla="*/ 133662 h 210"/>
                  <a:gd name="T88" fmla="*/ 36474 w 217"/>
                  <a:gd name="T89" fmla="*/ 160705 h 210"/>
                  <a:gd name="T90" fmla="*/ 40015 w 217"/>
                  <a:gd name="T91" fmla="*/ 184078 h 210"/>
                  <a:gd name="T92" fmla="*/ 43073 w 217"/>
                  <a:gd name="T93" fmla="*/ 205551 h 210"/>
                  <a:gd name="T94" fmla="*/ 48332 w 217"/>
                  <a:gd name="T95" fmla="*/ 222467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10607 w 182"/>
                  <a:gd name="T1" fmla="*/ 0 h 213"/>
                  <a:gd name="T2" fmla="*/ 113550 w 182"/>
                  <a:gd name="T3" fmla="*/ 2228 h 213"/>
                  <a:gd name="T4" fmla="*/ 119905 w 182"/>
                  <a:gd name="T5" fmla="*/ 9042 h 213"/>
                  <a:gd name="T6" fmla="*/ 128949 w 182"/>
                  <a:gd name="T7" fmla="*/ 20318 h 213"/>
                  <a:gd name="T8" fmla="*/ 139293 w 182"/>
                  <a:gd name="T9" fmla="*/ 36756 h 213"/>
                  <a:gd name="T10" fmla="*/ 147189 w 182"/>
                  <a:gd name="T11" fmla="*/ 57167 h 213"/>
                  <a:gd name="T12" fmla="*/ 152445 w 182"/>
                  <a:gd name="T13" fmla="*/ 84242 h 213"/>
                  <a:gd name="T14" fmla="*/ 152445 w 182"/>
                  <a:gd name="T15" fmla="*/ 116219 h 213"/>
                  <a:gd name="T16" fmla="*/ 146062 w 182"/>
                  <a:gd name="T17" fmla="*/ 153948 h 213"/>
                  <a:gd name="T18" fmla="*/ 142496 w 182"/>
                  <a:gd name="T19" fmla="*/ 164459 h 213"/>
                  <a:gd name="T20" fmla="*/ 138071 w 182"/>
                  <a:gd name="T21" fmla="*/ 173142 h 213"/>
                  <a:gd name="T22" fmla="*/ 133308 w 182"/>
                  <a:gd name="T23" fmla="*/ 182622 h 213"/>
                  <a:gd name="T24" fmla="*/ 126887 w 182"/>
                  <a:gd name="T25" fmla="*/ 190964 h 213"/>
                  <a:gd name="T26" fmla="*/ 118328 w 182"/>
                  <a:gd name="T27" fmla="*/ 198936 h 213"/>
                  <a:gd name="T28" fmla="*/ 111311 w 182"/>
                  <a:gd name="T29" fmla="*/ 204950 h 213"/>
                  <a:gd name="T30" fmla="*/ 103766 w 182"/>
                  <a:gd name="T31" fmla="*/ 210782 h 213"/>
                  <a:gd name="T32" fmla="*/ 93033 w 182"/>
                  <a:gd name="T33" fmla="*/ 215460 h 213"/>
                  <a:gd name="T34" fmla="*/ 83293 w 182"/>
                  <a:gd name="T35" fmla="*/ 217776 h 213"/>
                  <a:gd name="T36" fmla="*/ 73562 w 182"/>
                  <a:gd name="T37" fmla="*/ 220542 h 213"/>
                  <a:gd name="T38" fmla="*/ 62224 w 182"/>
                  <a:gd name="T39" fmla="*/ 222610 h 213"/>
                  <a:gd name="T40" fmla="*/ 50072 w 182"/>
                  <a:gd name="T41" fmla="*/ 222610 h 213"/>
                  <a:gd name="T42" fmla="*/ 37076 w 182"/>
                  <a:gd name="T43" fmla="*/ 220542 h 213"/>
                  <a:gd name="T44" fmla="*/ 25415 w 182"/>
                  <a:gd name="T45" fmla="*/ 217776 h 213"/>
                  <a:gd name="T46" fmla="*/ 11899 w 182"/>
                  <a:gd name="T47" fmla="*/ 213006 h 213"/>
                  <a:gd name="T48" fmla="*/ 0 w 182"/>
                  <a:gd name="T49" fmla="*/ 207346 h 213"/>
                  <a:gd name="T50" fmla="*/ 11362 w 182"/>
                  <a:gd name="T51" fmla="*/ 215460 h 213"/>
                  <a:gd name="T52" fmla="*/ 22531 w 182"/>
                  <a:gd name="T53" fmla="*/ 220542 h 213"/>
                  <a:gd name="T54" fmla="*/ 33894 w 182"/>
                  <a:gd name="T55" fmla="*/ 226018 h 213"/>
                  <a:gd name="T56" fmla="*/ 43421 w 182"/>
                  <a:gd name="T57" fmla="*/ 229968 h 213"/>
                  <a:gd name="T58" fmla="*/ 53373 w 182"/>
                  <a:gd name="T59" fmla="*/ 233256 h 213"/>
                  <a:gd name="T60" fmla="*/ 64327 w 182"/>
                  <a:gd name="T61" fmla="*/ 234564 h 213"/>
                  <a:gd name="T62" fmla="*/ 73684 w 182"/>
                  <a:gd name="T63" fmla="*/ 234977 h 213"/>
                  <a:gd name="T64" fmla="*/ 83739 w 182"/>
                  <a:gd name="T65" fmla="*/ 234977 h 213"/>
                  <a:gd name="T66" fmla="*/ 92603 w 182"/>
                  <a:gd name="T67" fmla="*/ 234564 h 213"/>
                  <a:gd name="T68" fmla="*/ 101463 w 182"/>
                  <a:gd name="T69" fmla="*/ 232372 h 213"/>
                  <a:gd name="T70" fmla="*/ 109146 w 182"/>
                  <a:gd name="T71" fmla="*/ 229968 h 213"/>
                  <a:gd name="T72" fmla="*/ 117311 w 182"/>
                  <a:gd name="T73" fmla="*/ 227647 h 213"/>
                  <a:gd name="T74" fmla="*/ 124715 w 182"/>
                  <a:gd name="T75" fmla="*/ 224828 h 213"/>
                  <a:gd name="T76" fmla="*/ 131714 w 182"/>
                  <a:gd name="T77" fmla="*/ 219804 h 213"/>
                  <a:gd name="T78" fmla="*/ 138071 w 182"/>
                  <a:gd name="T79" fmla="*/ 215460 h 213"/>
                  <a:gd name="T80" fmla="*/ 143927 w 182"/>
                  <a:gd name="T81" fmla="*/ 210782 h 213"/>
                  <a:gd name="T82" fmla="*/ 160239 w 182"/>
                  <a:gd name="T83" fmla="*/ 194267 h 213"/>
                  <a:gd name="T84" fmla="*/ 171492 w 182"/>
                  <a:gd name="T85" fmla="*/ 177946 h 213"/>
                  <a:gd name="T86" fmla="*/ 178148 w 182"/>
                  <a:gd name="T87" fmla="*/ 159036 h 213"/>
                  <a:gd name="T88" fmla="*/ 181795 w 182"/>
                  <a:gd name="T89" fmla="*/ 141735 h 213"/>
                  <a:gd name="T90" fmla="*/ 183992 w 182"/>
                  <a:gd name="T91" fmla="*/ 123060 h 213"/>
                  <a:gd name="T92" fmla="*/ 183992 w 182"/>
                  <a:gd name="T93" fmla="*/ 104596 h 213"/>
                  <a:gd name="T94" fmla="*/ 184877 w 182"/>
                  <a:gd name="T95" fmla="*/ 87340 h 213"/>
                  <a:gd name="T96" fmla="*/ 175121 w 182"/>
                  <a:gd name="T97" fmla="*/ 50956 h 213"/>
                  <a:gd name="T98" fmla="*/ 158569 w 182"/>
                  <a:gd name="T99" fmla="*/ 22682 h 213"/>
                  <a:gd name="T100" fmla="*/ 152698 w 182"/>
                  <a:gd name="T101" fmla="*/ 20318 h 213"/>
                  <a:gd name="T102" fmla="*/ 149377 w 182"/>
                  <a:gd name="T103" fmla="*/ 16853 h 213"/>
                  <a:gd name="T104" fmla="*/ 143927 w 182"/>
                  <a:gd name="T105" fmla="*/ 14087 h 213"/>
                  <a:gd name="T106" fmla="*/ 140144 w 182"/>
                  <a:gd name="T107" fmla="*/ 12157 h 213"/>
                  <a:gd name="T108" fmla="*/ 133927 w 182"/>
                  <a:gd name="T109" fmla="*/ 9742 h 213"/>
                  <a:gd name="T110" fmla="*/ 127811 w 182"/>
                  <a:gd name="T111" fmla="*/ 6737 h 213"/>
                  <a:gd name="T112" fmla="*/ 120547 w 182"/>
                  <a:gd name="T113" fmla="*/ 3222 h 213"/>
                  <a:gd name="T114" fmla="*/ 11060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89" y="1723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83 w 109"/>
                <a:gd name="T3" fmla="*/ 1 h 156"/>
                <a:gd name="T4" fmla="*/ 701 w 109"/>
                <a:gd name="T5" fmla="*/ 5 h 156"/>
                <a:gd name="T6" fmla="*/ 1396 w 109"/>
                <a:gd name="T7" fmla="*/ 42 h 156"/>
                <a:gd name="T8" fmla="*/ 2211 w 109"/>
                <a:gd name="T9" fmla="*/ 88 h 156"/>
                <a:gd name="T10" fmla="*/ 2955 w 109"/>
                <a:gd name="T11" fmla="*/ 162 h 156"/>
                <a:gd name="T12" fmla="*/ 3637 w 109"/>
                <a:gd name="T13" fmla="*/ 260 h 156"/>
                <a:gd name="T14" fmla="*/ 4059 w 109"/>
                <a:gd name="T15" fmla="*/ 393 h 156"/>
                <a:gd name="T16" fmla="*/ 4159 w 109"/>
                <a:gd name="T17" fmla="*/ 576 h 156"/>
                <a:gd name="T18" fmla="*/ 3962 w 109"/>
                <a:gd name="T19" fmla="*/ 576 h 156"/>
                <a:gd name="T20" fmla="*/ 3765 w 109"/>
                <a:gd name="T21" fmla="*/ 576 h 156"/>
                <a:gd name="T22" fmla="*/ 3537 w 109"/>
                <a:gd name="T23" fmla="*/ 576 h 156"/>
                <a:gd name="T24" fmla="*/ 3272 w 109"/>
                <a:gd name="T25" fmla="*/ 558 h 156"/>
                <a:gd name="T26" fmla="*/ 3081 w 109"/>
                <a:gd name="T27" fmla="*/ 557 h 156"/>
                <a:gd name="T28" fmla="*/ 2836 w 109"/>
                <a:gd name="T29" fmla="*/ 549 h 156"/>
                <a:gd name="T30" fmla="*/ 2501 w 109"/>
                <a:gd name="T31" fmla="*/ 529 h 156"/>
                <a:gd name="T32" fmla="*/ 2211 w 109"/>
                <a:gd name="T33" fmla="*/ 508 h 156"/>
                <a:gd name="T34" fmla="*/ 2015 w 109"/>
                <a:gd name="T35" fmla="*/ 461 h 156"/>
                <a:gd name="T36" fmla="*/ 2015 w 109"/>
                <a:gd name="T37" fmla="*/ 410 h 156"/>
                <a:gd name="T38" fmla="*/ 2120 w 109"/>
                <a:gd name="T39" fmla="*/ 351 h 156"/>
                <a:gd name="T40" fmla="*/ 2223 w 109"/>
                <a:gd name="T41" fmla="*/ 292 h 156"/>
                <a:gd name="T42" fmla="*/ 2120 w 109"/>
                <a:gd name="T43" fmla="*/ 227 h 156"/>
                <a:gd name="T44" fmla="*/ 1826 w 109"/>
                <a:gd name="T45" fmla="*/ 156 h 156"/>
                <a:gd name="T46" fmla="*/ 1194 w 109"/>
                <a:gd name="T47" fmla="*/ 8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64 w 54"/>
                <a:gd name="T5" fmla="*/ 3 h 40"/>
                <a:gd name="T6" fmla="*/ 590 w 54"/>
                <a:gd name="T7" fmla="*/ 34 h 40"/>
                <a:gd name="T8" fmla="*/ 984 w 54"/>
                <a:gd name="T9" fmla="*/ 46 h 40"/>
                <a:gd name="T10" fmla="*/ 1316 w 54"/>
                <a:gd name="T11" fmla="*/ 57 h 40"/>
                <a:gd name="T12" fmla="*/ 1667 w 54"/>
                <a:gd name="T13" fmla="*/ 66 h 40"/>
                <a:gd name="T14" fmla="*/ 2037 w 54"/>
                <a:gd name="T15" fmla="*/ 71 h 40"/>
                <a:gd name="T16" fmla="*/ 2458 w 54"/>
                <a:gd name="T17" fmla="*/ 61 h 40"/>
                <a:gd name="T18" fmla="*/ 2402 w 54"/>
                <a:gd name="T19" fmla="*/ 97 h 40"/>
                <a:gd name="T20" fmla="*/ 2267 w 54"/>
                <a:gd name="T21" fmla="*/ 129 h 40"/>
                <a:gd name="T22" fmla="*/ 2011 w 54"/>
                <a:gd name="T23" fmla="*/ 149 h 40"/>
                <a:gd name="T24" fmla="*/ 1649 w 54"/>
                <a:gd name="T25" fmla="*/ 158 h 40"/>
                <a:gd name="T26" fmla="*/ 1264 w 54"/>
                <a:gd name="T27" fmla="*/ 156 h 40"/>
                <a:gd name="T28" fmla="*/ 846 w 54"/>
                <a:gd name="T29" fmla="*/ 127 h 40"/>
                <a:gd name="T30" fmla="*/ 444 w 54"/>
                <a:gd name="T31" fmla="*/ 8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44 h 237"/>
                <a:gd name="T4" fmla="*/ 693 w 257"/>
                <a:gd name="T5" fmla="*/ 94 h 237"/>
                <a:gd name="T6" fmla="*/ 1586 w 257"/>
                <a:gd name="T7" fmla="*/ 142 h 237"/>
                <a:gd name="T8" fmla="*/ 2842 w 257"/>
                <a:gd name="T9" fmla="*/ 184 h 237"/>
                <a:gd name="T10" fmla="*/ 4592 w 257"/>
                <a:gd name="T11" fmla="*/ 223 h 237"/>
                <a:gd name="T12" fmla="*/ 6816 w 257"/>
                <a:gd name="T13" fmla="*/ 265 h 237"/>
                <a:gd name="T14" fmla="*/ 9655 w 257"/>
                <a:gd name="T15" fmla="*/ 303 h 237"/>
                <a:gd name="T16" fmla="*/ 12923 w 257"/>
                <a:gd name="T17" fmla="*/ 335 h 237"/>
                <a:gd name="T18" fmla="*/ 17125 w 257"/>
                <a:gd name="T19" fmla="*/ 365 h 237"/>
                <a:gd name="T20" fmla="*/ 21878 w 257"/>
                <a:gd name="T21" fmla="*/ 390 h 237"/>
                <a:gd name="T22" fmla="*/ 26946 w 257"/>
                <a:gd name="T23" fmla="*/ 411 h 237"/>
                <a:gd name="T24" fmla="*/ 33217 w 257"/>
                <a:gd name="T25" fmla="*/ 429 h 237"/>
                <a:gd name="T26" fmla="*/ 40061 w 257"/>
                <a:gd name="T27" fmla="*/ 439 h 237"/>
                <a:gd name="T28" fmla="*/ 47887 w 257"/>
                <a:gd name="T29" fmla="*/ 446 h 237"/>
                <a:gd name="T30" fmla="*/ 55968 w 257"/>
                <a:gd name="T31" fmla="*/ 443 h 237"/>
                <a:gd name="T32" fmla="*/ 65428 w 257"/>
                <a:gd name="T33" fmla="*/ 436 h 237"/>
                <a:gd name="T34" fmla="*/ 57139 w 257"/>
                <a:gd name="T35" fmla="*/ 426 h 237"/>
                <a:gd name="T36" fmla="*/ 49575 w 257"/>
                <a:gd name="T37" fmla="*/ 412 h 237"/>
                <a:gd name="T38" fmla="*/ 43293 w 257"/>
                <a:gd name="T39" fmla="*/ 398 h 237"/>
                <a:gd name="T40" fmla="*/ 37682 w 257"/>
                <a:gd name="T41" fmla="*/ 384 h 237"/>
                <a:gd name="T42" fmla="*/ 32565 w 257"/>
                <a:gd name="T43" fmla="*/ 363 h 237"/>
                <a:gd name="T44" fmla="*/ 28531 w 257"/>
                <a:gd name="T45" fmla="*/ 341 h 237"/>
                <a:gd name="T46" fmla="*/ 24809 w 257"/>
                <a:gd name="T47" fmla="*/ 318 h 237"/>
                <a:gd name="T48" fmla="*/ 21315 w 257"/>
                <a:gd name="T49" fmla="*/ 292 h 237"/>
                <a:gd name="T50" fmla="*/ 18176 w 257"/>
                <a:gd name="T51" fmla="*/ 265 h 237"/>
                <a:gd name="T52" fmla="*/ 15614 w 257"/>
                <a:gd name="T53" fmla="*/ 233 h 237"/>
                <a:gd name="T54" fmla="*/ 13417 w 257"/>
                <a:gd name="T55" fmla="*/ 202 h 237"/>
                <a:gd name="T56" fmla="*/ 11012 w 257"/>
                <a:gd name="T57" fmla="*/ 164 h 237"/>
                <a:gd name="T58" fmla="*/ 8394 w 257"/>
                <a:gd name="T59" fmla="*/ 129 h 237"/>
                <a:gd name="T60" fmla="*/ 5895 w 257"/>
                <a:gd name="T61" fmla="*/ 90 h 237"/>
                <a:gd name="T62" fmla="*/ 2978 w 257"/>
                <a:gd name="T63" fmla="*/ 43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2163 w 124"/>
                <a:gd name="T1" fmla="*/ 0 h 110"/>
                <a:gd name="T2" fmla="*/ 35432 w 124"/>
                <a:gd name="T3" fmla="*/ 251 h 110"/>
                <a:gd name="T4" fmla="*/ 34432 w 124"/>
                <a:gd name="T5" fmla="*/ 250 h 110"/>
                <a:gd name="T6" fmla="*/ 30588 w 124"/>
                <a:gd name="T7" fmla="*/ 245 h 110"/>
                <a:gd name="T8" fmla="*/ 25566 w 124"/>
                <a:gd name="T9" fmla="*/ 237 h 110"/>
                <a:gd name="T10" fmla="*/ 19535 w 124"/>
                <a:gd name="T11" fmla="*/ 231 h 110"/>
                <a:gd name="T12" fmla="*/ 12856 w 124"/>
                <a:gd name="T13" fmla="*/ 227 h 110"/>
                <a:gd name="T14" fmla="*/ 7298 w 124"/>
                <a:gd name="T15" fmla="*/ 229 h 110"/>
                <a:gd name="T16" fmla="*/ 2598 w 124"/>
                <a:gd name="T17" fmla="*/ 239 h 110"/>
                <a:gd name="T18" fmla="*/ 0 w 124"/>
                <a:gd name="T19" fmla="*/ 256 h 110"/>
                <a:gd name="T20" fmla="*/ 1063 w 124"/>
                <a:gd name="T21" fmla="*/ 229 h 110"/>
                <a:gd name="T22" fmla="*/ 2337 w 124"/>
                <a:gd name="T23" fmla="*/ 208 h 110"/>
                <a:gd name="T24" fmla="*/ 4712 w 124"/>
                <a:gd name="T25" fmla="*/ 191 h 110"/>
                <a:gd name="T26" fmla="*/ 7298 w 124"/>
                <a:gd name="T27" fmla="*/ 177 h 110"/>
                <a:gd name="T28" fmla="*/ 10353 w 124"/>
                <a:gd name="T29" fmla="*/ 167 h 110"/>
                <a:gd name="T30" fmla="*/ 13368 w 124"/>
                <a:gd name="T31" fmla="*/ 166 h 110"/>
                <a:gd name="T32" fmla="*/ 16763 w 124"/>
                <a:gd name="T33" fmla="*/ 166 h 110"/>
                <a:gd name="T34" fmla="*/ 20604 w 124"/>
                <a:gd name="T35" fmla="*/ 174 h 110"/>
                <a:gd name="T36" fmla="*/ 20879 w 124"/>
                <a:gd name="T37" fmla="*/ 166 h 110"/>
                <a:gd name="T38" fmla="*/ 20047 w 124"/>
                <a:gd name="T39" fmla="*/ 133 h 110"/>
                <a:gd name="T40" fmla="*/ 19124 w 124"/>
                <a:gd name="T41" fmla="*/ 89 h 110"/>
                <a:gd name="T42" fmla="*/ 18778 w 124"/>
                <a:gd name="T43" fmla="*/ 70 h 110"/>
                <a:gd name="T44" fmla="*/ 18004 w 124"/>
                <a:gd name="T45" fmla="*/ 70 h 110"/>
                <a:gd name="T46" fmla="*/ 17314 w 124"/>
                <a:gd name="T47" fmla="*/ 67 h 110"/>
                <a:gd name="T48" fmla="*/ 16763 w 124"/>
                <a:gd name="T49" fmla="*/ 58 h 110"/>
                <a:gd name="T50" fmla="*/ 16456 w 124"/>
                <a:gd name="T51" fmla="*/ 51 h 110"/>
                <a:gd name="T52" fmla="*/ 16456 w 124"/>
                <a:gd name="T53" fmla="*/ 43 h 110"/>
                <a:gd name="T54" fmla="*/ 16763 w 124"/>
                <a:gd name="T55" fmla="*/ 33 h 110"/>
                <a:gd name="T56" fmla="*/ 18983 w 124"/>
                <a:gd name="T57" fmla="*/ 8 h 110"/>
                <a:gd name="T58" fmla="*/ 2216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444 w 109"/>
                <a:gd name="T3" fmla="*/ 1 h 156"/>
                <a:gd name="T4" fmla="*/ 5145 w 109"/>
                <a:gd name="T5" fmla="*/ 5 h 156"/>
                <a:gd name="T6" fmla="*/ 10771 w 109"/>
                <a:gd name="T7" fmla="*/ 12 h 156"/>
                <a:gd name="T8" fmla="*/ 17020 w 109"/>
                <a:gd name="T9" fmla="*/ 43 h 156"/>
                <a:gd name="T10" fmla="*/ 22954 w 109"/>
                <a:gd name="T11" fmla="*/ 67 h 156"/>
                <a:gd name="T12" fmla="*/ 28162 w 109"/>
                <a:gd name="T13" fmla="*/ 114 h 156"/>
                <a:gd name="T14" fmla="*/ 31338 w 109"/>
                <a:gd name="T15" fmla="*/ 174 h 156"/>
                <a:gd name="T16" fmla="*/ 31961 w 109"/>
                <a:gd name="T17" fmla="*/ 252 h 156"/>
                <a:gd name="T18" fmla="*/ 30956 w 109"/>
                <a:gd name="T19" fmla="*/ 252 h 156"/>
                <a:gd name="T20" fmla="*/ 29253 w 109"/>
                <a:gd name="T21" fmla="*/ 252 h 156"/>
                <a:gd name="T22" fmla="*/ 27271 w 109"/>
                <a:gd name="T23" fmla="*/ 252 h 156"/>
                <a:gd name="T24" fmla="*/ 25478 w 109"/>
                <a:gd name="T25" fmla="*/ 248 h 156"/>
                <a:gd name="T26" fmla="*/ 23699 w 109"/>
                <a:gd name="T27" fmla="*/ 247 h 156"/>
                <a:gd name="T28" fmla="*/ 21713 w 109"/>
                <a:gd name="T29" fmla="*/ 242 h 156"/>
                <a:gd name="T30" fmla="*/ 19335 w 109"/>
                <a:gd name="T31" fmla="*/ 235 h 156"/>
                <a:gd name="T32" fmla="*/ 17020 w 109"/>
                <a:gd name="T33" fmla="*/ 225 h 156"/>
                <a:gd name="T34" fmla="*/ 15484 w 109"/>
                <a:gd name="T35" fmla="*/ 203 h 156"/>
                <a:gd name="T36" fmla="*/ 15484 w 109"/>
                <a:gd name="T37" fmla="*/ 178 h 156"/>
                <a:gd name="T38" fmla="*/ 16548 w 109"/>
                <a:gd name="T39" fmla="*/ 157 h 156"/>
                <a:gd name="T40" fmla="*/ 17528 w 109"/>
                <a:gd name="T41" fmla="*/ 128 h 156"/>
                <a:gd name="T42" fmla="*/ 16548 w 109"/>
                <a:gd name="T43" fmla="*/ 101 h 156"/>
                <a:gd name="T44" fmla="*/ 14192 w 109"/>
                <a:gd name="T45" fmla="*/ 65 h 156"/>
                <a:gd name="T46" fmla="*/ 9235 w 109"/>
                <a:gd name="T47" fmla="*/ 42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9172 w 46"/>
                <a:gd name="T1" fmla="*/ 0 h 94"/>
                <a:gd name="T2" fmla="*/ 5815 w 46"/>
                <a:gd name="T3" fmla="*/ 67 h 94"/>
                <a:gd name="T4" fmla="*/ 4314 w 46"/>
                <a:gd name="T5" fmla="*/ 110 h 94"/>
                <a:gd name="T6" fmla="*/ 3201 w 46"/>
                <a:gd name="T7" fmla="*/ 144 h 94"/>
                <a:gd name="T8" fmla="*/ 0 w 46"/>
                <a:gd name="T9" fmla="*/ 169 h 94"/>
                <a:gd name="T10" fmla="*/ 3514 w 46"/>
                <a:gd name="T11" fmla="*/ 159 h 94"/>
                <a:gd name="T12" fmla="*/ 6805 w 46"/>
                <a:gd name="T13" fmla="*/ 147 h 94"/>
                <a:gd name="T14" fmla="*/ 9216 w 46"/>
                <a:gd name="T15" fmla="*/ 124 h 94"/>
                <a:gd name="T16" fmla="*/ 11595 w 46"/>
                <a:gd name="T17" fmla="*/ 103 h 94"/>
                <a:gd name="T18" fmla="*/ 13199 w 46"/>
                <a:gd name="T19" fmla="*/ 79 h 94"/>
                <a:gd name="T20" fmla="*/ 13361 w 46"/>
                <a:gd name="T21" fmla="*/ 51 h 94"/>
                <a:gd name="T22" fmla="*/ 12362 w 46"/>
                <a:gd name="T23" fmla="*/ 15 h 94"/>
                <a:gd name="T24" fmla="*/ 917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505 w 54"/>
                <a:gd name="T5" fmla="*/ 3 h 40"/>
                <a:gd name="T6" fmla="*/ 3051 w 54"/>
                <a:gd name="T7" fmla="*/ 8 h 40"/>
                <a:gd name="T8" fmla="*/ 4905 w 54"/>
                <a:gd name="T9" fmla="*/ 12 h 40"/>
                <a:gd name="T10" fmla="*/ 6913 w 54"/>
                <a:gd name="T11" fmla="*/ 15 h 40"/>
                <a:gd name="T12" fmla="*/ 9073 w 54"/>
                <a:gd name="T13" fmla="*/ 17 h 40"/>
                <a:gd name="T14" fmla="*/ 10783 w 54"/>
                <a:gd name="T15" fmla="*/ 18 h 40"/>
                <a:gd name="T16" fmla="*/ 12791 w 54"/>
                <a:gd name="T17" fmla="*/ 16 h 40"/>
                <a:gd name="T18" fmla="*/ 12628 w 54"/>
                <a:gd name="T19" fmla="*/ 44 h 40"/>
                <a:gd name="T20" fmla="*/ 11919 w 54"/>
                <a:gd name="T21" fmla="*/ 52 h 40"/>
                <a:gd name="T22" fmla="*/ 10496 w 54"/>
                <a:gd name="T23" fmla="*/ 57 h 40"/>
                <a:gd name="T24" fmla="*/ 8720 w 54"/>
                <a:gd name="T25" fmla="*/ 59 h 40"/>
                <a:gd name="T26" fmla="*/ 6540 w 54"/>
                <a:gd name="T27" fmla="*/ 58 h 40"/>
                <a:gd name="T28" fmla="*/ 4428 w 54"/>
                <a:gd name="T29" fmla="*/ 51 h 40"/>
                <a:gd name="T30" fmla="*/ 2288 w 54"/>
                <a:gd name="T31" fmla="*/ 39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4798 w 596"/>
                <a:gd name="T1" fmla="*/ 647 h 666"/>
                <a:gd name="T2" fmla="*/ 1778 w 596"/>
                <a:gd name="T3" fmla="*/ 599 h 666"/>
                <a:gd name="T4" fmla="*/ 0 w 596"/>
                <a:gd name="T5" fmla="*/ 507 h 666"/>
                <a:gd name="T6" fmla="*/ 1074 w 596"/>
                <a:gd name="T7" fmla="*/ 390 h 666"/>
                <a:gd name="T8" fmla="*/ 7476 w 596"/>
                <a:gd name="T9" fmla="*/ 266 h 666"/>
                <a:gd name="T10" fmla="*/ 20309 w 596"/>
                <a:gd name="T11" fmla="*/ 149 h 666"/>
                <a:gd name="T12" fmla="*/ 41974 w 596"/>
                <a:gd name="T13" fmla="*/ 50 h 666"/>
                <a:gd name="T14" fmla="*/ 72839 w 596"/>
                <a:gd name="T15" fmla="*/ 2 h 666"/>
                <a:gd name="T16" fmla="*/ 112323 w 596"/>
                <a:gd name="T17" fmla="*/ 9 h 666"/>
                <a:gd name="T18" fmla="*/ 142893 w 596"/>
                <a:gd name="T19" fmla="*/ 117 h 666"/>
                <a:gd name="T20" fmla="*/ 163556 w 596"/>
                <a:gd name="T21" fmla="*/ 288 h 666"/>
                <a:gd name="T22" fmla="*/ 174406 w 596"/>
                <a:gd name="T23" fmla="*/ 501 h 666"/>
                <a:gd name="T24" fmla="*/ 175750 w 596"/>
                <a:gd name="T25" fmla="*/ 719 h 666"/>
                <a:gd name="T26" fmla="*/ 167241 w 596"/>
                <a:gd name="T27" fmla="*/ 921 h 666"/>
                <a:gd name="T28" fmla="*/ 149649 w 596"/>
                <a:gd name="T29" fmla="*/ 1079 h 666"/>
                <a:gd name="T30" fmla="*/ 123117 w 596"/>
                <a:gd name="T31" fmla="*/ 1164 h 666"/>
                <a:gd name="T32" fmla="*/ 114883 w 596"/>
                <a:gd name="T33" fmla="*/ 1157 h 666"/>
                <a:gd name="T34" fmla="*/ 130282 w 596"/>
                <a:gd name="T35" fmla="*/ 1085 h 666"/>
                <a:gd name="T36" fmla="*/ 142258 w 596"/>
                <a:gd name="T37" fmla="*/ 953 h 666"/>
                <a:gd name="T38" fmla="*/ 150496 w 596"/>
                <a:gd name="T39" fmla="*/ 796 h 666"/>
                <a:gd name="T40" fmla="*/ 153421 w 596"/>
                <a:gd name="T41" fmla="*/ 624 h 666"/>
                <a:gd name="T42" fmla="*/ 151651 w 596"/>
                <a:gd name="T43" fmla="*/ 452 h 666"/>
                <a:gd name="T44" fmla="*/ 143082 w 596"/>
                <a:gd name="T45" fmla="*/ 305 h 666"/>
                <a:gd name="T46" fmla="*/ 127818 w 596"/>
                <a:gd name="T47" fmla="*/ 197 h 666"/>
                <a:gd name="T48" fmla="*/ 100746 w 596"/>
                <a:gd name="T49" fmla="*/ 130 h 666"/>
                <a:gd name="T50" fmla="*/ 72661 w 596"/>
                <a:gd name="T51" fmla="*/ 106 h 666"/>
                <a:gd name="T52" fmla="*/ 51420 w 596"/>
                <a:gd name="T53" fmla="*/ 122 h 666"/>
                <a:gd name="T54" fmla="*/ 35782 w 596"/>
                <a:gd name="T55" fmla="*/ 176 h 666"/>
                <a:gd name="T56" fmla="*/ 24758 w 596"/>
                <a:gd name="T57" fmla="*/ 261 h 666"/>
                <a:gd name="T58" fmla="*/ 16849 w 596"/>
                <a:gd name="T59" fmla="*/ 362 h 666"/>
                <a:gd name="T60" fmla="*/ 11778 w 596"/>
                <a:gd name="T61" fmla="*/ 476 h 666"/>
                <a:gd name="T62" fmla="*/ 8273 w 596"/>
                <a:gd name="T63" fmla="*/ 5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052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2052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2052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2C292C-2758-41A7-91FA-D6E57E92C9A1}" type="slidenum">
              <a:rPr lang="en-US" altLang="en-US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1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hecker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54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B558290-D2A2-434A-B330-C3B4EBFDDEC5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54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54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2193478-9310-47C5-8788-73ABDEF12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2pPr>
      <a:lvl3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3pPr>
      <a:lvl4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4pPr>
      <a:lvl5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5pPr>
      <a:lvl6pPr marL="278606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6pPr>
      <a:lvl7pPr marL="557213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7pPr>
      <a:lvl8pPr marL="835819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8pPr>
      <a:lvl9pPr marL="1114425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03188" indent="-103188" algn="l" defTabSz="417513" rtl="0" eaLnBrk="0" fontAlgn="base" hangingPunct="0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2738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22288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30250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939800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1149251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358206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567161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776115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1pPr>
      <a:lvl2pPr marL="208955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2pPr>
      <a:lvl3pPr marL="417909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3pPr>
      <a:lvl4pPr marL="626864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4pPr>
      <a:lvl5pPr marL="835819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5pPr>
      <a:lvl6pPr marL="1044773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8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462683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671638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>
            <a:extLst>
              <a:ext uri="{FF2B5EF4-FFF2-40B4-BE49-F238E27FC236}"/>
            </a:extLst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>
          <a:blip r:embed="rId23"/>
          <a:srcRect l="21709" t="28104"/>
          <a:stretch>
            <a:fillRect/>
          </a:stretch>
        </p:blipFill>
        <p:spPr>
          <a:xfrm rot="21135172">
            <a:off x="-148157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>
          <a:blip r:embed="rId24"/>
          <a:srcRect r="24130" b="22282"/>
          <a:stretch>
            <a:fillRect/>
          </a:stretch>
        </p:blipFill>
        <p:spPr>
          <a:xfrm>
            <a:off x="9258303" y="4688358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27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</p:sldLayoutIdLst>
  <p:txStyles>
    <p:titleStyle>
      <a:lvl1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15976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431951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647927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863903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03188" indent="-103188" algn="l" defTabSz="415925" rtl="0" eaLnBrk="0" fontAlgn="base" hangingPunct="0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31115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52070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73025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938213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149142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358076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567011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775945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1pPr>
      <a:lvl2pPr marL="208934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2pPr>
      <a:lvl3pPr marL="417870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3pPr>
      <a:lvl4pPr marL="626805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4pPr>
      <a:lvl5pPr marL="835739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5pPr>
      <a:lvl6pPr marL="1044674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253609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462543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671478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>
            <a:extLst>
              <a:ext uri="{FF2B5EF4-FFF2-40B4-BE49-F238E27FC236}"/>
            </a:extLst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>
          <a:blip r:embed="rId23"/>
          <a:srcRect l="21709" t="28104"/>
          <a:stretch>
            <a:fillRect/>
          </a:stretch>
        </p:blipFill>
        <p:spPr>
          <a:xfrm rot="21135172">
            <a:off x="-148157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>
          <a:blip r:embed="rId24"/>
          <a:srcRect r="24130" b="22282"/>
          <a:stretch>
            <a:fillRect/>
          </a:stretch>
        </p:blipFill>
        <p:spPr>
          <a:xfrm>
            <a:off x="9258303" y="4688358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468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</p:sldLayoutIdLst>
  <p:txStyles>
    <p:titleStyle>
      <a:lvl1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15976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431951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647927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863903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03188" indent="-103188" algn="l" defTabSz="415925" rtl="0" eaLnBrk="0" fontAlgn="base" hangingPunct="0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31115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52070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73025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938213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149142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358076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567011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775945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1pPr>
      <a:lvl2pPr marL="208934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2pPr>
      <a:lvl3pPr marL="417870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3pPr>
      <a:lvl4pPr marL="626805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4pPr>
      <a:lvl5pPr marL="835739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5pPr>
      <a:lvl6pPr marL="1044674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253609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462543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671478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53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53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53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4B1C4B-23E7-4F19-8E43-B60A094A1B8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2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5pPr>
      <a:lvl6pPr marL="278606" algn="ctr" rtl="0" fontAlgn="base">
        <a:spcBef>
          <a:spcPct val="0"/>
        </a:spcBef>
        <a:spcAft>
          <a:spcPct val="0"/>
        </a:spcAft>
        <a:defRPr sz="2681">
          <a:solidFill>
            <a:schemeClr val="tx2"/>
          </a:solidFill>
          <a:latin typeface="Arial" charset="0"/>
          <a:cs typeface="Arial" charset="0"/>
        </a:defRPr>
      </a:lvl6pPr>
      <a:lvl7pPr marL="557213" algn="ctr" rtl="0" fontAlgn="base">
        <a:spcBef>
          <a:spcPct val="0"/>
        </a:spcBef>
        <a:spcAft>
          <a:spcPct val="0"/>
        </a:spcAft>
        <a:defRPr sz="2681">
          <a:solidFill>
            <a:schemeClr val="tx2"/>
          </a:solidFill>
          <a:latin typeface="Arial" charset="0"/>
          <a:cs typeface="Arial" charset="0"/>
        </a:defRPr>
      </a:lvl7pPr>
      <a:lvl8pPr marL="835819" algn="ctr" rtl="0" fontAlgn="base">
        <a:spcBef>
          <a:spcPct val="0"/>
        </a:spcBef>
        <a:spcAft>
          <a:spcPct val="0"/>
        </a:spcAft>
        <a:defRPr sz="2681">
          <a:solidFill>
            <a:schemeClr val="tx2"/>
          </a:solidFill>
          <a:latin typeface="Arial" charset="0"/>
          <a:cs typeface="Arial" charset="0"/>
        </a:defRPr>
      </a:lvl8pPr>
      <a:lvl9pPr marL="1114425" algn="ctr" rtl="0" fontAlgn="base">
        <a:spcBef>
          <a:spcPct val="0"/>
        </a:spcBef>
        <a:spcAft>
          <a:spcPct val="0"/>
        </a:spcAft>
        <a:defRPr sz="268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07963" indent="-207963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  <a:cs typeface="+mn-cs"/>
        </a:defRPr>
      </a:lvl1pPr>
      <a:lvl2pPr marL="452438" indent="-173038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cs typeface="+mn-cs"/>
        </a:defRPr>
      </a:lvl2pPr>
      <a:lvl3pPr marL="695325" indent="-138113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+mn-cs"/>
        </a:defRPr>
      </a:lvl3pPr>
      <a:lvl4pPr marL="974725" indent="-138113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cs typeface="+mn-cs"/>
        </a:defRPr>
      </a:lvl4pPr>
      <a:lvl5pPr marL="1252538" indent="-138113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cs typeface="+mn-cs"/>
        </a:defRPr>
      </a:lvl5pPr>
      <a:lvl6pPr marL="1532334" indent="-139303" algn="l" rtl="0" fontAlgn="base">
        <a:spcBef>
          <a:spcPct val="20000"/>
        </a:spcBef>
        <a:spcAft>
          <a:spcPct val="0"/>
        </a:spcAft>
        <a:buChar char="»"/>
        <a:defRPr sz="1219">
          <a:solidFill>
            <a:schemeClr val="tx1"/>
          </a:solidFill>
          <a:latin typeface="+mn-lt"/>
          <a:cs typeface="+mn-cs"/>
        </a:defRPr>
      </a:lvl6pPr>
      <a:lvl7pPr marL="1810941" indent="-139303" algn="l" rtl="0" fontAlgn="base">
        <a:spcBef>
          <a:spcPct val="20000"/>
        </a:spcBef>
        <a:spcAft>
          <a:spcPct val="0"/>
        </a:spcAft>
        <a:buChar char="»"/>
        <a:defRPr sz="1219">
          <a:solidFill>
            <a:schemeClr val="tx1"/>
          </a:solidFill>
          <a:latin typeface="+mn-lt"/>
          <a:cs typeface="+mn-cs"/>
        </a:defRPr>
      </a:lvl7pPr>
      <a:lvl8pPr marL="2089547" indent="-139303" algn="l" rtl="0" fontAlgn="base">
        <a:spcBef>
          <a:spcPct val="20000"/>
        </a:spcBef>
        <a:spcAft>
          <a:spcPct val="0"/>
        </a:spcAft>
        <a:buChar char="»"/>
        <a:defRPr sz="1219">
          <a:solidFill>
            <a:schemeClr val="tx1"/>
          </a:solidFill>
          <a:latin typeface="+mn-lt"/>
          <a:cs typeface="+mn-cs"/>
        </a:defRPr>
      </a:lvl8pPr>
      <a:lvl9pPr marL="2368153" indent="-139303" algn="l" rtl="0" fontAlgn="base">
        <a:spcBef>
          <a:spcPct val="20000"/>
        </a:spcBef>
        <a:spcAft>
          <a:spcPct val="0"/>
        </a:spcAft>
        <a:buChar char="»"/>
        <a:defRPr sz="1219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213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819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3031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244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85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54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B558290-D2A2-434A-B330-C3B4EBFDDEC5}" type="datetimeFigureOut">
              <a:rPr lang="en-US"/>
              <a:pPr>
                <a:defRPr/>
              </a:pPr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54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54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2193478-9310-47C5-8788-73ABDEF12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4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2pPr>
      <a:lvl3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3pPr>
      <a:lvl4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4pPr>
      <a:lvl5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5pPr>
      <a:lvl6pPr marL="278606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6pPr>
      <a:lvl7pPr marL="557213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7pPr>
      <a:lvl8pPr marL="835819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8pPr>
      <a:lvl9pPr marL="1114425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03188" indent="-103188" algn="l" defTabSz="417513" rtl="0" eaLnBrk="0" fontAlgn="base" hangingPunct="0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2738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22288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30250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939800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1149251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358206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567161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776115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1pPr>
      <a:lvl2pPr marL="208955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2pPr>
      <a:lvl3pPr marL="417909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3pPr>
      <a:lvl4pPr marL="626864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4pPr>
      <a:lvl5pPr marL="835819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5pPr>
      <a:lvl6pPr marL="1044773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8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462683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671638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>
            <a:extLst>
              <a:ext uri="{FF2B5EF4-FFF2-40B4-BE49-F238E27FC236}"/>
            </a:extLst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>
          <a:blip r:embed="rId23"/>
          <a:srcRect l="21709" t="28104"/>
          <a:stretch>
            <a:fillRect/>
          </a:stretch>
        </p:blipFill>
        <p:spPr>
          <a:xfrm rot="21135172">
            <a:off x="-148157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>
          <a:blip r:embed="rId24"/>
          <a:srcRect r="24130" b="22282"/>
          <a:stretch>
            <a:fillRect/>
          </a:stretch>
        </p:blipFill>
        <p:spPr>
          <a:xfrm>
            <a:off x="9258303" y="4688358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765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</p:sldLayoutIdLst>
  <p:txStyles>
    <p:titleStyle>
      <a:lvl1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15976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431951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647927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863903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03188" indent="-103188" algn="l" defTabSz="415925" rtl="0" eaLnBrk="0" fontAlgn="base" hangingPunct="0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31115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52070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73025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938213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149142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358076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567011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775945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1pPr>
      <a:lvl2pPr marL="208934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2pPr>
      <a:lvl3pPr marL="417870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3pPr>
      <a:lvl4pPr marL="626805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4pPr>
      <a:lvl5pPr marL="835739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5pPr>
      <a:lvl6pPr marL="1044674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253609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462543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671478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0200F3-68A7-45A4-8ED0-E322CC0D565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7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eg"/><Relationship Id="rId7" Type="http://schemas.openxmlformats.org/officeDocument/2006/relationships/image" Target="http://t1.gstatic.com/images?q=tbn:gLm10UkHN5VK-M:http://www.haiphongpartner.com/upload_images/Image/LIEN/Du%2520Lich/201-trong.jpg" TargetMode="External"/><Relationship Id="rId2" Type="http://schemas.openxmlformats.org/officeDocument/2006/relationships/hyperlink" Target="http://images.google.com.vn/imgres?imgurl=http://www.cinet.gov.vn/sacmau/trongdongdongson/images/t4.jpg&amp;imgrefurl=http://www.cinet.gov.vn/sacmau/trongdongdongson/trongdong.htm&amp;usg=__JboSZEx1cpgrQFo_UefFDe3fxNY=&amp;h=224&amp;w=400&amp;sz=40&amp;hl=vi&amp;start=40&amp;tbnid=Xx53ZvVctyVrAM:&amp;tbnh=69&amp;tbnw=124&amp;prev=/images?q=tr%E1%BB%91ng+%C4%91%E1%BB%93ng+%C4%90%C3%B4ng+S%C6%A1n&amp;gbv=2&amp;ndsp=20&amp;hl=vi&amp;sa=N&amp;start=20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hyperlink" Target="http://images.google.com.vn/imgres?imgurl=http://www.haiphongpartner.com/upload_images/Image/LIEN/Du%20Lich/201-trong.jpg&amp;imgrefurl=http://www.haiphongpartner.com/home/detail.php?iCha=57&amp;iCat=317&amp;iNew=1187&amp;module=news&amp;usg=__hG_BK_XlMrpwn0vWx_Y8WkQaCy0=&amp;h=208&amp;w=301&amp;sz=56&amp;hl=vi&amp;start=38&amp;tbnid=gLm10UkHN5VK-M:&amp;tbnh=80&amp;tbnw=116&amp;prev=/images?q=tr%E1%BB%91ng+%C4%91%E1%BB%93ng+%C4%90%C3%B4ng+S%C6%A1n&amp;gbv=2&amp;ndsp=20&amp;hl=vi&amp;sa=N&amp;start=20" TargetMode="External"/><Relationship Id="rId4" Type="http://schemas.openxmlformats.org/officeDocument/2006/relationships/image" Target="http://t3.gstatic.com/images?q=tbn:Xx53ZvVctyVrAM:http://www.cinet.gov.vn/sacmau/trongdongdongson/images/t4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.gif"/><Relationship Id="rId7" Type="http://schemas.openxmlformats.org/officeDocument/2006/relationships/image" Target="../media/image9.gif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8.gif"/><Relationship Id="rId10" Type="http://schemas.openxmlformats.org/officeDocument/2006/relationships/image" Target="../media/image12.png"/><Relationship Id="rId4" Type="http://schemas.openxmlformats.org/officeDocument/2006/relationships/slide" Target="slide4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openxmlformats.org/officeDocument/2006/relationships/image" Target="http://t1.gstatic.com/images?q=tbn:N3rh_tRtKbUqXM:http://images7.dantri.com.vn/Uploaded/lantt/thang2.2008/trong2703008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41.jpeg"/><Relationship Id="rId5" Type="http://schemas.openxmlformats.org/officeDocument/2006/relationships/hyperlink" Target="http://images.google.com.vn/imgres?imgurl=http://images7.dantri.com.vn/Uploaded/lantt/thang2.2008/trong2703008.jpg&amp;imgrefurl=http://dantri.com.vn/c23/s157-224925/nhung-vat-dung-trong-sinh-hoat-cua-nguoi-viet-co.htm&amp;usg=__GZAc7jdzBH8mcUa0j6h3r1NRXkc=&amp;h=300&amp;w=400&amp;sz=34&amp;hl=vi&amp;start=41&amp;tbnid=N3rh_tRtKbUqXM:&amp;tbnh=93&amp;tbnw=124&amp;prev=/images?q=tr%E1%BB%91ng+%C4%91%E1%BB%93ng+%C4%90%C3%B4ng+S%C6%A1n&amp;gbv=2&amp;ndsp=20&amp;hl=vi&amp;sa=N&amp;start=40" TargetMode="External"/><Relationship Id="rId4" Type="http://schemas.openxmlformats.org/officeDocument/2006/relationships/image" Target="../media/image40.jpeg"/><Relationship Id="rId9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audio" Target="../media/audio3.wav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7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10" Type="http://schemas.openxmlformats.org/officeDocument/2006/relationships/image" Target="../media/image4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8.gif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9.gif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7.gif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11" descr="Cute-Flower-Floral-Backgroun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" y="13317"/>
            <a:ext cx="121032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WordArt 7"/>
          <p:cNvSpPr>
            <a:spLocks noChangeArrowheads="1" noChangeShapeType="1" noTextEdit="1"/>
          </p:cNvSpPr>
          <p:nvPr/>
        </p:nvSpPr>
        <p:spPr bwMode="auto">
          <a:xfrm>
            <a:off x="4703763" y="3243264"/>
            <a:ext cx="3109912" cy="928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194" kern="1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786063" y="2563813"/>
            <a:ext cx="6697662" cy="1752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vi-VN" sz="4022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PHÂN MÔN</a:t>
            </a:r>
            <a:endParaRPr lang="en-US" sz="4022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4022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TẬP ĐỌC</a:t>
            </a:r>
            <a:r>
              <a:rPr lang="en-US" sz="4022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LỚP 4</a:t>
            </a:r>
            <a:endParaRPr lang="vi-VN" sz="4022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53390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 descr="background-powerpoint-cute-4-600x29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0"/>
            <a:ext cx="12115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2"/>
          <p:cNvSpPr/>
          <p:nvPr/>
        </p:nvSpPr>
        <p:spPr>
          <a:xfrm>
            <a:off x="2943225" y="2540001"/>
            <a:ext cx="6219825" cy="1057275"/>
          </a:xfrm>
          <a:prstGeom prst="rect">
            <a:avLst/>
          </a:prstGeom>
          <a:solidFill>
            <a:srgbClr val="30A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56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</a:t>
            </a:r>
            <a:endParaRPr lang="vi-VN" altLang="en-US" sz="3656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37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9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2"/>
          <p:cNvSpPr>
            <a:spLocks noChangeArrowheads="1"/>
          </p:cNvSpPr>
          <p:nvPr/>
        </p:nvSpPr>
        <p:spPr bwMode="auto">
          <a:xfrm>
            <a:off x="390526" y="676413"/>
            <a:ext cx="1157287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/>
              <a:t>Niềm tự </a:t>
            </a:r>
            <a:r>
              <a:rPr lang="en-US" sz="2400" dirty="0" err="1"/>
              <a:t>hào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r>
              <a:rPr lang="en-US" sz="2400" dirty="0" err="1"/>
              <a:t>đáng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hóa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là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sưu</a:t>
            </a:r>
            <a:r>
              <a:rPr lang="en-US" sz="2400" dirty="0"/>
              <a:t> tập </a:t>
            </a:r>
            <a:r>
              <a:rPr lang="en-US" sz="2400" dirty="0" err="1"/>
              <a:t>trống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 smtClean="0"/>
              <a:t>phú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/>
              <a:t> </a:t>
            </a:r>
            <a:r>
              <a:rPr lang="en-US" sz="2400" dirty="0" smtClean="0"/>
              <a:t>     Trống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hình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kích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cả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, </a:t>
            </a:r>
            <a:r>
              <a:rPr lang="en-US" sz="2400" dirty="0" err="1"/>
              <a:t>sắp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. Giữa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trống</a:t>
            </a:r>
            <a:r>
              <a:rPr lang="en-US" sz="2400" dirty="0"/>
              <a:t> </a:t>
            </a:r>
            <a:r>
              <a:rPr lang="en-US" sz="2400" dirty="0" err="1"/>
              <a:t>bao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hình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tỏa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.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là </a:t>
            </a:r>
            <a:r>
              <a:rPr lang="en-US" sz="2400" dirty="0" err="1"/>
              <a:t>những</a:t>
            </a:r>
            <a:r>
              <a:rPr lang="en-US" sz="2400" dirty="0"/>
              <a:t> hình </a:t>
            </a:r>
            <a:r>
              <a:rPr lang="en-US" sz="2400" dirty="0" err="1"/>
              <a:t>tròn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tâm</a:t>
            </a:r>
            <a:r>
              <a:rPr lang="en-US" sz="2400" dirty="0"/>
              <a:t>, hình </a:t>
            </a:r>
            <a:r>
              <a:rPr lang="en-US" sz="2400" dirty="0" err="1"/>
              <a:t>vũ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nhảy</a:t>
            </a:r>
            <a:r>
              <a:rPr lang="en-US" sz="2400" dirty="0"/>
              <a:t> </a:t>
            </a:r>
            <a:r>
              <a:rPr lang="en-US" sz="2400" dirty="0" err="1"/>
              <a:t>múa</a:t>
            </a:r>
            <a:r>
              <a:rPr lang="en-US" sz="2400" dirty="0"/>
              <a:t>, </a:t>
            </a:r>
            <a:r>
              <a:rPr lang="en-US" sz="2400" dirty="0" err="1"/>
              <a:t>chèo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hình </a:t>
            </a:r>
            <a:r>
              <a:rPr lang="en-US" sz="2400" dirty="0" err="1"/>
              <a:t>chim</a:t>
            </a:r>
            <a:r>
              <a:rPr lang="en-US" sz="2400" dirty="0"/>
              <a:t> bay, </a:t>
            </a:r>
            <a:r>
              <a:rPr lang="en-US" sz="2400" dirty="0" err="1"/>
              <a:t>hươu</a:t>
            </a:r>
            <a:r>
              <a:rPr lang="en-US" sz="2400" dirty="0"/>
              <a:t> </a:t>
            </a:r>
            <a:r>
              <a:rPr lang="en-US" sz="2400" dirty="0" err="1"/>
              <a:t>nai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gạc</a:t>
            </a:r>
            <a:r>
              <a:rPr lang="en-US" sz="2400" dirty="0" smtClean="0"/>
              <a:t>,…</a:t>
            </a:r>
          </a:p>
          <a:p>
            <a:pPr algn="just"/>
            <a:r>
              <a:rPr lang="en-US" sz="2400" dirty="0"/>
              <a:t> </a:t>
            </a:r>
            <a:r>
              <a:rPr lang="en-US" sz="2400" dirty="0" smtClean="0"/>
              <a:t>      </a:t>
            </a:r>
            <a:r>
              <a:rPr lang="en-US" sz="2400" dirty="0" err="1" smtClean="0"/>
              <a:t>Nổi</a:t>
            </a:r>
            <a:r>
              <a:rPr lang="en-US" sz="2400" dirty="0" smtClean="0"/>
              <a:t> </a:t>
            </a:r>
            <a:r>
              <a:rPr lang="en-US" sz="2400" dirty="0"/>
              <a:t>bật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trống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là hình </a:t>
            </a:r>
            <a:r>
              <a:rPr lang="en-US" sz="2400" dirty="0" err="1"/>
              <a:t>ảnh</a:t>
            </a:r>
            <a:r>
              <a:rPr lang="en-US" sz="2400" dirty="0"/>
              <a:t> con người </a:t>
            </a:r>
            <a:r>
              <a:rPr lang="en-US" sz="2400" dirty="0" err="1"/>
              <a:t>hòa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thiên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. Con người </a:t>
            </a:r>
            <a:r>
              <a:rPr lang="en-US" sz="2400" dirty="0" err="1"/>
              <a:t>lao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, đánh </a:t>
            </a:r>
            <a:r>
              <a:rPr lang="en-US" sz="2400" dirty="0" err="1"/>
              <a:t>cá</a:t>
            </a:r>
            <a:r>
              <a:rPr lang="en-US" sz="2400" dirty="0"/>
              <a:t>, </a:t>
            </a:r>
            <a:r>
              <a:rPr lang="en-US" sz="2400" dirty="0" err="1"/>
              <a:t>săn</a:t>
            </a:r>
            <a:r>
              <a:rPr lang="en-US" sz="2400" dirty="0"/>
              <a:t> </a:t>
            </a:r>
            <a:r>
              <a:rPr lang="en-US" sz="2400" dirty="0" err="1"/>
              <a:t>bắn</a:t>
            </a:r>
            <a:r>
              <a:rPr lang="en-US" sz="2400" dirty="0"/>
              <a:t>. Con người đánh </a:t>
            </a:r>
            <a:r>
              <a:rPr lang="en-US" sz="2400" dirty="0" err="1"/>
              <a:t>trống</a:t>
            </a:r>
            <a:r>
              <a:rPr lang="en-US" sz="2400" dirty="0"/>
              <a:t>, </a:t>
            </a:r>
            <a:r>
              <a:rPr lang="en-US" sz="2400" dirty="0" err="1"/>
              <a:t>thổi</a:t>
            </a:r>
            <a:r>
              <a:rPr lang="en-US" sz="2400" dirty="0"/>
              <a:t> </a:t>
            </a:r>
            <a:r>
              <a:rPr lang="en-US" sz="2400" dirty="0" err="1"/>
              <a:t>kèn</a:t>
            </a:r>
            <a:r>
              <a:rPr lang="en-US" sz="2400" dirty="0"/>
              <a:t>. Con người </a:t>
            </a:r>
            <a:r>
              <a:rPr lang="en-US" sz="2400" dirty="0" err="1"/>
              <a:t>cầm</a:t>
            </a:r>
            <a:r>
              <a:rPr lang="en-US" sz="2400" dirty="0"/>
              <a:t> </a:t>
            </a:r>
            <a:r>
              <a:rPr lang="en-US" sz="2400" dirty="0" err="1"/>
              <a:t>vũ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quê</a:t>
            </a:r>
            <a:r>
              <a:rPr lang="en-US" sz="2400" dirty="0"/>
              <a:t> </a:t>
            </a:r>
            <a:r>
              <a:rPr lang="en-US" sz="2400" dirty="0" err="1"/>
              <a:t>hương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tưng</a:t>
            </a:r>
            <a:r>
              <a:rPr lang="en-US" sz="2400" dirty="0"/>
              <a:t> </a:t>
            </a:r>
            <a:r>
              <a:rPr lang="en-US" sz="2400" dirty="0" err="1"/>
              <a:t>bừng</a:t>
            </a:r>
            <a:r>
              <a:rPr lang="en-US" sz="2400" dirty="0"/>
              <a:t> </a:t>
            </a:r>
            <a:r>
              <a:rPr lang="en-US" sz="2400" dirty="0" err="1"/>
              <a:t>nhảy</a:t>
            </a:r>
            <a:r>
              <a:rPr lang="en-US" sz="2400" dirty="0"/>
              <a:t> </a:t>
            </a:r>
            <a:r>
              <a:rPr lang="en-US" sz="2400" dirty="0" err="1"/>
              <a:t>múa</a:t>
            </a:r>
            <a:r>
              <a:rPr lang="en-US" sz="2400" dirty="0"/>
              <a:t> </a:t>
            </a:r>
            <a:r>
              <a:rPr lang="en-US" sz="2400" dirty="0" err="1"/>
              <a:t>mừng</a:t>
            </a:r>
            <a:r>
              <a:rPr lang="en-US" sz="2400" dirty="0"/>
              <a:t> </a:t>
            </a:r>
            <a:r>
              <a:rPr lang="en-US" sz="2400" dirty="0" err="1"/>
              <a:t>chiến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hay </a:t>
            </a:r>
            <a:r>
              <a:rPr lang="en-US" sz="2400" dirty="0" err="1"/>
              <a:t>cảm</a:t>
            </a:r>
            <a:r>
              <a:rPr lang="en-US" sz="2400" dirty="0"/>
              <a:t> tạ </a:t>
            </a:r>
            <a:r>
              <a:rPr lang="en-US" sz="2400" dirty="0" err="1"/>
              <a:t>thần</a:t>
            </a:r>
            <a:r>
              <a:rPr lang="en-US" sz="2400" dirty="0"/>
              <a:t> </a:t>
            </a:r>
            <a:r>
              <a:rPr lang="en-US" sz="2400" dirty="0" err="1"/>
              <a:t>linh</a:t>
            </a:r>
            <a:r>
              <a:rPr lang="en-US" sz="2400" dirty="0"/>
              <a:t>,… Đó là con người </a:t>
            </a:r>
            <a:r>
              <a:rPr lang="en-US" sz="2400" dirty="0" err="1"/>
              <a:t>thuần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, hiền </a:t>
            </a:r>
            <a:r>
              <a:rPr lang="en-US" sz="2400" dirty="0" err="1"/>
              <a:t>hòa</a:t>
            </a:r>
            <a:r>
              <a:rPr lang="en-US" sz="2400" dirty="0"/>
              <a:t>, </a:t>
            </a:r>
            <a:r>
              <a:rPr lang="en-US" sz="2400" dirty="0" err="1"/>
              <a:t>mang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sâu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. Bên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 con người </a:t>
            </a:r>
            <a:r>
              <a:rPr lang="en-US" sz="2400" dirty="0" err="1"/>
              <a:t>đầy</a:t>
            </a:r>
            <a:r>
              <a:rPr lang="en-US" sz="2400" dirty="0"/>
              <a:t> ý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 là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cò</a:t>
            </a:r>
            <a:r>
              <a:rPr lang="en-US" sz="2400" dirty="0"/>
              <a:t> bay </a:t>
            </a:r>
            <a:r>
              <a:rPr lang="en-US" sz="2400" dirty="0" err="1"/>
              <a:t>lả</a:t>
            </a:r>
            <a:r>
              <a:rPr lang="en-US" sz="2400" dirty="0"/>
              <a:t> bay la,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, </a:t>
            </a:r>
            <a:r>
              <a:rPr lang="en-US" sz="2400" dirty="0" err="1"/>
              <a:t>chim</a:t>
            </a:r>
            <a:r>
              <a:rPr lang="en-US" sz="2400" dirty="0"/>
              <a:t> Hồng,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r>
              <a:rPr lang="en-US" sz="2400" dirty="0"/>
              <a:t> </a:t>
            </a:r>
            <a:r>
              <a:rPr lang="en-US" sz="2400" dirty="0" err="1"/>
              <a:t>lội</a:t>
            </a:r>
            <a:r>
              <a:rPr lang="en-US" sz="2400" dirty="0"/>
              <a:t> </a:t>
            </a:r>
            <a:r>
              <a:rPr lang="en-US" sz="2400" dirty="0" err="1"/>
              <a:t>tung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,… Đó </a:t>
            </a:r>
            <a:r>
              <a:rPr lang="en-US" sz="2400" dirty="0" err="1"/>
              <a:t>đây</a:t>
            </a:r>
            <a:r>
              <a:rPr lang="en-US" sz="2400" dirty="0"/>
              <a:t>, hình </a:t>
            </a:r>
            <a:r>
              <a:rPr lang="en-US" sz="2400" dirty="0" err="1"/>
              <a:t>tượng</a:t>
            </a:r>
            <a:r>
              <a:rPr lang="en-US" sz="2400" dirty="0"/>
              <a:t>  </a:t>
            </a:r>
            <a:r>
              <a:rPr lang="en-US" sz="2400" dirty="0" err="1"/>
              <a:t>ghép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muông</a:t>
            </a:r>
            <a:r>
              <a:rPr lang="en-US" sz="2400" dirty="0"/>
              <a:t> </a:t>
            </a:r>
            <a:r>
              <a:rPr lang="en-US" sz="2400" dirty="0" err="1"/>
              <a:t>thú</a:t>
            </a:r>
            <a:r>
              <a:rPr lang="en-US" sz="2400" dirty="0"/>
              <a:t>, </a:t>
            </a:r>
            <a:r>
              <a:rPr lang="en-US" sz="2400" dirty="0" err="1"/>
              <a:t>nam</a:t>
            </a:r>
            <a:r>
              <a:rPr lang="en-US" sz="2400" dirty="0"/>
              <a:t> </a:t>
            </a:r>
            <a:r>
              <a:rPr lang="en-US" sz="2400" dirty="0" err="1"/>
              <a:t>nữ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khát</a:t>
            </a:r>
            <a:r>
              <a:rPr lang="en-US" sz="2400" dirty="0"/>
              <a:t> </a:t>
            </a:r>
            <a:r>
              <a:rPr lang="en-US" sz="2400" dirty="0" err="1"/>
              <a:t>khao</a:t>
            </a:r>
            <a:r>
              <a:rPr lang="en-US" sz="2400" dirty="0"/>
              <a:t> cuộc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 no, </a:t>
            </a:r>
            <a:r>
              <a:rPr lang="en-US" sz="2400" dirty="0" err="1"/>
              <a:t>yên</a:t>
            </a:r>
            <a:r>
              <a:rPr lang="en-US" sz="2400" dirty="0"/>
              <a:t> </a:t>
            </a:r>
            <a:r>
              <a:rPr lang="en-US" sz="2400" dirty="0" err="1"/>
              <a:t>vui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người </a:t>
            </a:r>
            <a:r>
              <a:rPr lang="en-US" sz="2400" dirty="0" err="1"/>
              <a:t>dân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                                                                                    Theo </a:t>
            </a:r>
            <a:r>
              <a:rPr lang="en-US" sz="2400" dirty="0" err="1" smtClean="0"/>
              <a:t>Nguyễn</a:t>
            </a:r>
            <a:r>
              <a:rPr lang="en-US" sz="2400" dirty="0" smtClean="0"/>
              <a:t> </a:t>
            </a:r>
            <a:r>
              <a:rPr lang="en-US" sz="2400" dirty="0" err="1" smtClean="0"/>
              <a:t>Văn</a:t>
            </a:r>
            <a:r>
              <a:rPr lang="en-US" sz="2400" dirty="0" smtClean="0"/>
              <a:t> </a:t>
            </a:r>
            <a:r>
              <a:rPr lang="en-US" sz="2400" dirty="0" err="1" smtClean="0"/>
              <a:t>Huyên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2339976" y="85528"/>
            <a:ext cx="75120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12"/>
          <p:cNvSpPr>
            <a:spLocks noChangeArrowheads="1"/>
          </p:cNvSpPr>
          <p:nvPr/>
        </p:nvSpPr>
        <p:spPr bwMode="auto">
          <a:xfrm>
            <a:off x="410370" y="6127751"/>
            <a:ext cx="6904038" cy="595313"/>
          </a:xfrm>
          <a:prstGeom prst="roundRect">
            <a:avLst>
              <a:gd name="adj" fmla="val 16667"/>
            </a:avLst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Bài tập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mấy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đoạn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?</a:t>
            </a:r>
            <a:endParaRPr lang="vi-VN" sz="2400" b="1" dirty="0">
              <a:solidFill>
                <a:srgbClr val="00000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7" name="Hình chữ nhật: Góc Tròn 14"/>
          <p:cNvSpPr>
            <a:spLocks noChangeArrowheads="1"/>
          </p:cNvSpPr>
          <p:nvPr/>
        </p:nvSpPr>
        <p:spPr bwMode="auto">
          <a:xfrm>
            <a:off x="610395" y="6127751"/>
            <a:ext cx="6503988" cy="579438"/>
          </a:xfrm>
          <a:prstGeom prst="roundRect">
            <a:avLst>
              <a:gd name="adj" fmla="val 16667"/>
            </a:avLst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Bài tập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2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đoạn</a:t>
            </a:r>
            <a:endParaRPr lang="vi-VN" sz="2400" b="1" dirty="0">
              <a:solidFill>
                <a:srgbClr val="00000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8" name="Hình chữ nhật: Góc Tròn 16">
            <a:extLst>
              <a:ext uri="{FF2B5EF4-FFF2-40B4-BE49-F238E27FC236}"/>
            </a:extLst>
          </p:cNvPr>
          <p:cNvSpPr/>
          <p:nvPr/>
        </p:nvSpPr>
        <p:spPr>
          <a:xfrm>
            <a:off x="492126" y="721333"/>
            <a:ext cx="465138" cy="422275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ình chữ nhật: Góc Tròn 16">
            <a:extLst>
              <a:ext uri="{FF2B5EF4-FFF2-40B4-BE49-F238E27FC236}"/>
            </a:extLst>
          </p:cNvPr>
          <p:cNvSpPr/>
          <p:nvPr/>
        </p:nvSpPr>
        <p:spPr>
          <a:xfrm>
            <a:off x="492126" y="2949507"/>
            <a:ext cx="465138" cy="422275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565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1951"/>
            <a:ext cx="763270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91744" y="3933057"/>
            <a:ext cx="4549104" cy="618919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vi-VN" sz="5400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9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2"/>
          <p:cNvSpPr>
            <a:spLocks noChangeArrowheads="1"/>
          </p:cNvSpPr>
          <p:nvPr/>
        </p:nvSpPr>
        <p:spPr bwMode="auto">
          <a:xfrm>
            <a:off x="390526" y="676413"/>
            <a:ext cx="1157287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solidFill>
                  <a:srgbClr val="000000"/>
                </a:solidFill>
              </a:rPr>
              <a:t>Niềm tự </a:t>
            </a:r>
            <a:r>
              <a:rPr lang="en-US" sz="2400" dirty="0" err="1">
                <a:solidFill>
                  <a:srgbClr val="000000"/>
                </a:solidFill>
              </a:rPr>
              <a:t>hào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ta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nền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hóa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chính</a:t>
            </a:r>
            <a:r>
              <a:rPr lang="en-US" sz="2400" dirty="0">
                <a:solidFill>
                  <a:srgbClr val="000000"/>
                </a:solidFill>
              </a:rPr>
              <a:t> là </a:t>
            </a:r>
            <a:r>
              <a:rPr lang="en-US" sz="2400" dirty="0" err="1">
                <a:solidFill>
                  <a:srgbClr val="000000"/>
                </a:solidFill>
              </a:rPr>
              <a:t>bộ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sưu</a:t>
            </a:r>
            <a:r>
              <a:rPr lang="en-US" sz="2400" dirty="0">
                <a:solidFill>
                  <a:srgbClr val="000000"/>
                </a:solidFill>
              </a:rPr>
              <a:t> tập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sức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phú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    Trống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chỉ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hình </a:t>
            </a:r>
            <a:r>
              <a:rPr lang="en-US" sz="2400" dirty="0" err="1">
                <a:solidFill>
                  <a:srgbClr val="000000"/>
                </a:solidFill>
              </a:rPr>
              <a:t>dáng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kích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thước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mà</a:t>
            </a:r>
            <a:r>
              <a:rPr lang="en-US" sz="2400" dirty="0">
                <a:solidFill>
                  <a:srgbClr val="000000"/>
                </a:solidFill>
              </a:rPr>
              <a:t> cả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trang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trí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sắp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xếp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hoa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. Giữa </a:t>
            </a:r>
            <a:r>
              <a:rPr lang="en-US" sz="2400" dirty="0" err="1">
                <a:solidFill>
                  <a:srgbClr val="000000"/>
                </a:solidFill>
              </a:rPr>
              <a:t>mặt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hình </a:t>
            </a:r>
            <a:r>
              <a:rPr lang="en-US" sz="2400" dirty="0" err="1">
                <a:solidFill>
                  <a:srgbClr val="000000"/>
                </a:solidFill>
              </a:rPr>
              <a:t>ngôi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nhiều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tỏa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xung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quanh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Tiếp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 là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hình </a:t>
            </a:r>
            <a:r>
              <a:rPr lang="en-US" sz="2400" dirty="0" err="1">
                <a:solidFill>
                  <a:srgbClr val="000000"/>
                </a:solidFill>
              </a:rPr>
              <a:t>tròn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tâm</a:t>
            </a:r>
            <a:r>
              <a:rPr lang="en-US" sz="2400" dirty="0">
                <a:solidFill>
                  <a:srgbClr val="000000"/>
                </a:solidFill>
              </a:rPr>
              <a:t>, hình </a:t>
            </a:r>
            <a:r>
              <a:rPr lang="en-US" sz="2400" dirty="0" err="1">
                <a:solidFill>
                  <a:srgbClr val="000000"/>
                </a:solidFill>
              </a:rPr>
              <a:t>vũ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nhảy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múa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chèo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thuyền</a:t>
            </a:r>
            <a:r>
              <a:rPr lang="en-US" sz="2400" dirty="0">
                <a:solidFill>
                  <a:srgbClr val="000000"/>
                </a:solidFill>
              </a:rPr>
              <a:t>, hình </a:t>
            </a:r>
            <a:r>
              <a:rPr lang="en-US" sz="2400" dirty="0" err="1">
                <a:solidFill>
                  <a:srgbClr val="000000"/>
                </a:solidFill>
              </a:rPr>
              <a:t>chim</a:t>
            </a:r>
            <a:r>
              <a:rPr lang="en-US" sz="2400" dirty="0">
                <a:solidFill>
                  <a:srgbClr val="000000"/>
                </a:solidFill>
              </a:rPr>
              <a:t> bay, </a:t>
            </a:r>
            <a:r>
              <a:rPr lang="en-US" sz="2400" dirty="0" err="1">
                <a:solidFill>
                  <a:srgbClr val="000000"/>
                </a:solidFill>
              </a:rPr>
              <a:t>hươu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gạc</a:t>
            </a:r>
            <a:r>
              <a:rPr lang="en-US" sz="2400" dirty="0" smtClean="0">
                <a:solidFill>
                  <a:srgbClr val="000000"/>
                </a:solidFill>
              </a:rPr>
              <a:t>,…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     </a:t>
            </a:r>
            <a:r>
              <a:rPr lang="en-US" sz="2400" dirty="0" err="1" smtClean="0">
                <a:solidFill>
                  <a:srgbClr val="000000"/>
                </a:solidFill>
              </a:rPr>
              <a:t>Nổi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bật </a:t>
            </a:r>
            <a:r>
              <a:rPr lang="en-US" sz="2400" dirty="0" err="1">
                <a:solidFill>
                  <a:srgbClr val="000000"/>
                </a:solidFill>
              </a:rPr>
              <a:t>trên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hoa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là hình </a:t>
            </a:r>
            <a:r>
              <a:rPr lang="en-US" sz="2400" dirty="0" err="1">
                <a:solidFill>
                  <a:srgbClr val="000000"/>
                </a:solidFill>
              </a:rPr>
              <a:t>ảnh</a:t>
            </a:r>
            <a:r>
              <a:rPr lang="en-US" sz="2400" dirty="0">
                <a:solidFill>
                  <a:srgbClr val="000000"/>
                </a:solidFill>
              </a:rPr>
              <a:t> con người </a:t>
            </a:r>
            <a:r>
              <a:rPr lang="en-US" sz="2400" dirty="0" err="1">
                <a:solidFill>
                  <a:srgbClr val="000000"/>
                </a:solidFill>
              </a:rPr>
              <a:t>hòa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thiên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nhiên</a:t>
            </a:r>
            <a:r>
              <a:rPr lang="en-US" sz="2400" dirty="0">
                <a:solidFill>
                  <a:srgbClr val="000000"/>
                </a:solidFill>
              </a:rPr>
              <a:t>. Con người </a:t>
            </a:r>
            <a:r>
              <a:rPr lang="en-US" sz="2400" dirty="0" err="1">
                <a:solidFill>
                  <a:srgbClr val="000000"/>
                </a:solidFill>
              </a:rPr>
              <a:t>lao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động</a:t>
            </a:r>
            <a:r>
              <a:rPr lang="en-US" sz="2400" dirty="0">
                <a:solidFill>
                  <a:srgbClr val="000000"/>
                </a:solidFill>
              </a:rPr>
              <a:t>, đánh </a:t>
            </a:r>
            <a:r>
              <a:rPr lang="en-US" sz="2400" dirty="0" err="1">
                <a:solidFill>
                  <a:srgbClr val="000000"/>
                </a:solidFill>
              </a:rPr>
              <a:t>cá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bắn</a:t>
            </a:r>
            <a:r>
              <a:rPr lang="en-US" sz="2400" dirty="0">
                <a:solidFill>
                  <a:srgbClr val="000000"/>
                </a:solidFill>
              </a:rPr>
              <a:t>. Con người đánh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thổi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kèn</a:t>
            </a:r>
            <a:r>
              <a:rPr lang="en-US" sz="2400" dirty="0">
                <a:solidFill>
                  <a:srgbClr val="000000"/>
                </a:solidFill>
              </a:rPr>
              <a:t>. Con người </a:t>
            </a:r>
            <a:r>
              <a:rPr lang="en-US" sz="2400" dirty="0" err="1">
                <a:solidFill>
                  <a:srgbClr val="000000"/>
                </a:solidFill>
              </a:rPr>
              <a:t>cầm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vũ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khí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vệ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hương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tưng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nhảy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múa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công</a:t>
            </a:r>
            <a:r>
              <a:rPr lang="en-US" sz="2400" dirty="0">
                <a:solidFill>
                  <a:srgbClr val="000000"/>
                </a:solidFill>
              </a:rPr>
              <a:t> hay </a:t>
            </a:r>
            <a:r>
              <a:rPr lang="en-US" sz="2400" dirty="0" err="1">
                <a:solidFill>
                  <a:srgbClr val="000000"/>
                </a:solidFill>
              </a:rPr>
              <a:t>cảm</a:t>
            </a:r>
            <a:r>
              <a:rPr lang="en-US" sz="2400" dirty="0">
                <a:solidFill>
                  <a:srgbClr val="000000"/>
                </a:solidFill>
              </a:rPr>
              <a:t> tạ </a:t>
            </a:r>
            <a:r>
              <a:rPr lang="en-US" sz="2400" dirty="0" err="1">
                <a:solidFill>
                  <a:srgbClr val="000000"/>
                </a:solidFill>
              </a:rPr>
              <a:t>thần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linh</a:t>
            </a:r>
            <a:r>
              <a:rPr lang="en-US" sz="2400" dirty="0">
                <a:solidFill>
                  <a:srgbClr val="000000"/>
                </a:solidFill>
              </a:rPr>
              <a:t>,… Đó là con người </a:t>
            </a:r>
            <a:r>
              <a:rPr lang="en-US" sz="2400" dirty="0" err="1">
                <a:solidFill>
                  <a:srgbClr val="000000"/>
                </a:solidFill>
              </a:rPr>
              <a:t>thuần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hậu</a:t>
            </a:r>
            <a:r>
              <a:rPr lang="en-US" sz="2400" dirty="0">
                <a:solidFill>
                  <a:srgbClr val="000000"/>
                </a:solidFill>
              </a:rPr>
              <a:t>, hiền </a:t>
            </a:r>
            <a:r>
              <a:rPr lang="en-US" sz="2400" dirty="0" err="1">
                <a:solidFill>
                  <a:srgbClr val="000000"/>
                </a:solidFill>
              </a:rPr>
              <a:t>hòa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mang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tính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bản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sâu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sắc</a:t>
            </a:r>
            <a:r>
              <a:rPr lang="en-US" sz="2400" dirty="0">
                <a:solidFill>
                  <a:srgbClr val="000000"/>
                </a:solidFill>
              </a:rPr>
              <a:t>. Bên </a:t>
            </a:r>
            <a:r>
              <a:rPr lang="en-US" sz="2400" dirty="0" err="1">
                <a:solidFill>
                  <a:srgbClr val="000000"/>
                </a:solidFill>
              </a:rPr>
              <a:t>cạnh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xung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quanh</a:t>
            </a:r>
            <a:r>
              <a:rPr lang="en-US" sz="2400" dirty="0">
                <a:solidFill>
                  <a:srgbClr val="000000"/>
                </a:solidFill>
              </a:rPr>
              <a:t> con người </a:t>
            </a:r>
            <a:r>
              <a:rPr lang="en-US" sz="2400" dirty="0" err="1">
                <a:solidFill>
                  <a:srgbClr val="000000"/>
                </a:solidFill>
              </a:rPr>
              <a:t>đầy</a:t>
            </a:r>
            <a:r>
              <a:rPr lang="en-US" sz="2400" dirty="0">
                <a:solidFill>
                  <a:srgbClr val="000000"/>
                </a:solidFill>
              </a:rPr>
              <a:t> ý </a:t>
            </a:r>
            <a:r>
              <a:rPr lang="en-US" sz="2400" dirty="0" err="1">
                <a:solidFill>
                  <a:srgbClr val="000000"/>
                </a:solidFill>
              </a:rPr>
              <a:t>thức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chủ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 là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</a:t>
            </a:r>
            <a:r>
              <a:rPr lang="en-US" sz="2400" dirty="0">
                <a:solidFill>
                  <a:srgbClr val="000000"/>
                </a:solidFill>
              </a:rPr>
              <a:t> bay </a:t>
            </a:r>
            <a:r>
              <a:rPr lang="en-US" sz="2400" dirty="0" err="1">
                <a:solidFill>
                  <a:srgbClr val="000000"/>
                </a:solidFill>
              </a:rPr>
              <a:t>lả</a:t>
            </a:r>
            <a:r>
              <a:rPr lang="en-US" sz="2400" dirty="0">
                <a:solidFill>
                  <a:srgbClr val="000000"/>
                </a:solidFill>
              </a:rPr>
              <a:t> bay la,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Lạc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chim</a:t>
            </a:r>
            <a:r>
              <a:rPr lang="en-US" sz="2400" dirty="0">
                <a:solidFill>
                  <a:srgbClr val="000000"/>
                </a:solidFill>
              </a:rPr>
              <a:t> Hồng,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đàn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lội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tăng</a:t>
            </a:r>
            <a:r>
              <a:rPr lang="en-US" sz="2400" dirty="0">
                <a:solidFill>
                  <a:srgbClr val="000000"/>
                </a:solidFill>
              </a:rPr>
              <a:t>,… Đó </a:t>
            </a:r>
            <a:r>
              <a:rPr lang="en-US" sz="2400" dirty="0" err="1">
                <a:solidFill>
                  <a:srgbClr val="000000"/>
                </a:solidFill>
              </a:rPr>
              <a:t>đây</a:t>
            </a:r>
            <a:r>
              <a:rPr lang="en-US" sz="2400" dirty="0">
                <a:solidFill>
                  <a:srgbClr val="000000"/>
                </a:solidFill>
              </a:rPr>
              <a:t>, hình </a:t>
            </a:r>
            <a:r>
              <a:rPr lang="en-US" sz="2400" dirty="0" err="1">
                <a:solidFill>
                  <a:srgbClr val="000000"/>
                </a:solidFill>
              </a:rPr>
              <a:t>tượng</a:t>
            </a:r>
            <a:r>
              <a:rPr lang="en-US" sz="2400" dirty="0">
                <a:solidFill>
                  <a:srgbClr val="000000"/>
                </a:solidFill>
              </a:rPr>
              <a:t>  </a:t>
            </a:r>
            <a:r>
              <a:rPr lang="en-US" sz="2400" dirty="0" err="1">
                <a:solidFill>
                  <a:srgbClr val="000000"/>
                </a:solidFill>
              </a:rPr>
              <a:t>ghép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đôi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thú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nam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nữ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khao</a:t>
            </a:r>
            <a:r>
              <a:rPr lang="en-US" sz="2400" dirty="0">
                <a:solidFill>
                  <a:srgbClr val="000000"/>
                </a:solidFill>
              </a:rPr>
              <a:t> cuộc </a:t>
            </a:r>
            <a:r>
              <a:rPr lang="en-US" sz="2400" dirty="0" err="1">
                <a:solidFill>
                  <a:srgbClr val="000000"/>
                </a:solidFill>
              </a:rPr>
              <a:t>sống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ấm</a:t>
            </a:r>
            <a:r>
              <a:rPr lang="en-US" sz="2400" dirty="0">
                <a:solidFill>
                  <a:srgbClr val="000000"/>
                </a:solidFill>
              </a:rPr>
              <a:t> no, </a:t>
            </a:r>
            <a:r>
              <a:rPr lang="en-US" sz="2400" dirty="0" err="1">
                <a:solidFill>
                  <a:srgbClr val="000000"/>
                </a:solidFill>
              </a:rPr>
              <a:t>yên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vui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người </a:t>
            </a:r>
            <a:r>
              <a:rPr lang="en-US" sz="2400" dirty="0" err="1">
                <a:solidFill>
                  <a:srgbClr val="000000"/>
                </a:solidFill>
              </a:rPr>
              <a:t>dân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                                                     </a:t>
            </a:r>
            <a:r>
              <a:rPr lang="en-US" sz="2400" dirty="0" smtClean="0">
                <a:solidFill>
                  <a:srgbClr val="000000"/>
                </a:solidFill>
              </a:rPr>
              <a:t>                        </a:t>
            </a:r>
            <a:r>
              <a:rPr lang="en-US" sz="2400" dirty="0">
                <a:solidFill>
                  <a:srgbClr val="000000"/>
                </a:solidFill>
              </a:rPr>
              <a:t>Theo </a:t>
            </a:r>
            <a:r>
              <a:rPr lang="en-US" sz="2400" dirty="0" err="1">
                <a:solidFill>
                  <a:srgbClr val="000000"/>
                </a:solidFill>
              </a:rPr>
              <a:t>Nguyễn</a:t>
            </a:r>
            <a:r>
              <a:rPr lang="en-US" sz="2400" dirty="0">
                <a:solidFill>
                  <a:srgbClr val="000000"/>
                </a:solidFill>
              </a:rPr>
              <a:t> Văn </a:t>
            </a:r>
            <a:r>
              <a:rPr lang="en-US" sz="2400" dirty="0" err="1">
                <a:solidFill>
                  <a:srgbClr val="000000"/>
                </a:solidFill>
              </a:rPr>
              <a:t>Huyên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2339976" y="85528"/>
            <a:ext cx="75120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16">
            <a:extLst>
              <a:ext uri="{FF2B5EF4-FFF2-40B4-BE49-F238E27FC236}"/>
            </a:extLst>
          </p:cNvPr>
          <p:cNvSpPr/>
          <p:nvPr/>
        </p:nvSpPr>
        <p:spPr>
          <a:xfrm>
            <a:off x="492126" y="721333"/>
            <a:ext cx="465138" cy="422275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ình chữ nhật: Góc Tròn 16">
            <a:extLst>
              <a:ext uri="{FF2B5EF4-FFF2-40B4-BE49-F238E27FC236}"/>
            </a:extLst>
          </p:cNvPr>
          <p:cNvSpPr/>
          <p:nvPr/>
        </p:nvSpPr>
        <p:spPr>
          <a:xfrm>
            <a:off x="492126" y="2949507"/>
            <a:ext cx="465138" cy="422275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589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35" y="3952"/>
            <a:ext cx="12192000" cy="689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2"/>
          <p:cNvSpPr>
            <a:spLocks noChangeArrowheads="1"/>
          </p:cNvSpPr>
          <p:nvPr/>
        </p:nvSpPr>
        <p:spPr bwMode="auto">
          <a:xfrm>
            <a:off x="319275" y="3110836"/>
            <a:ext cx="118014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solidFill>
                  <a:srgbClr val="000000"/>
                </a:solidFill>
              </a:rPr>
              <a:t>Niềm tự </a:t>
            </a:r>
            <a:r>
              <a:rPr lang="en-US" sz="3200" b="1" dirty="0" err="1">
                <a:solidFill>
                  <a:srgbClr val="000000"/>
                </a:solidFill>
              </a:rPr>
              <a:t>hào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chính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đáng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của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chúng</a:t>
            </a:r>
            <a:r>
              <a:rPr lang="en-US" sz="3200" b="1" dirty="0">
                <a:solidFill>
                  <a:srgbClr val="000000"/>
                </a:solidFill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</a:rPr>
              <a:t>trong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nền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văn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hóa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Đông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Sơn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chính</a:t>
            </a:r>
            <a:r>
              <a:rPr lang="en-US" sz="3200" b="1" dirty="0">
                <a:solidFill>
                  <a:srgbClr val="000000"/>
                </a:solidFill>
              </a:rPr>
              <a:t> là </a:t>
            </a:r>
            <a:r>
              <a:rPr lang="en-US" sz="3200" b="1" dirty="0" err="1">
                <a:solidFill>
                  <a:srgbClr val="000000"/>
                </a:solidFill>
              </a:rPr>
              <a:t>bộ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sưu</a:t>
            </a:r>
            <a:r>
              <a:rPr lang="en-US" sz="3200" b="1" dirty="0">
                <a:solidFill>
                  <a:srgbClr val="000000"/>
                </a:solidFill>
              </a:rPr>
              <a:t> tập </a:t>
            </a:r>
            <a:r>
              <a:rPr lang="en-US" sz="3200" b="1" dirty="0" err="1">
                <a:solidFill>
                  <a:srgbClr val="000000"/>
                </a:solidFill>
              </a:rPr>
              <a:t>trống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đồng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hết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sức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phong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phú</a:t>
            </a:r>
            <a:r>
              <a:rPr lang="en-US" sz="3200" b="1" dirty="0" smtClean="0">
                <a:solidFill>
                  <a:srgbClr val="000000"/>
                </a:solidFill>
              </a:rPr>
              <a:t>. 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5523099" y="5379699"/>
            <a:ext cx="76200" cy="485775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2459638" y="3638494"/>
            <a:ext cx="76200" cy="485775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8747127" y="4841090"/>
            <a:ext cx="76200" cy="485775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7264" y="388650"/>
            <a:ext cx="2800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nl-NL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 đúng: 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90525" y="940423"/>
            <a:ext cx="1109291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ươu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gạc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bay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lả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la,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440" y="4829248"/>
            <a:ext cx="120241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 smtClean="0">
                <a:solidFill>
                  <a:srgbClr val="000000"/>
                </a:solidFill>
              </a:rPr>
              <a:t>      Con </a:t>
            </a:r>
            <a:r>
              <a:rPr lang="en-US" sz="3200" b="1" dirty="0">
                <a:solidFill>
                  <a:srgbClr val="000000"/>
                </a:solidFill>
              </a:rPr>
              <a:t>người </a:t>
            </a:r>
            <a:r>
              <a:rPr lang="en-US" sz="3200" b="1" dirty="0" err="1">
                <a:solidFill>
                  <a:srgbClr val="000000"/>
                </a:solidFill>
              </a:rPr>
              <a:t>cầm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vũ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khí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bảo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vệ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quê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hương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tưng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bừng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nhảy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múa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mừng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chiến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công</a:t>
            </a:r>
            <a:r>
              <a:rPr lang="en-US" sz="3200" b="1" dirty="0">
                <a:solidFill>
                  <a:srgbClr val="000000"/>
                </a:solidFill>
              </a:rPr>
              <a:t> hay </a:t>
            </a:r>
            <a:r>
              <a:rPr lang="en-US" sz="3200" b="1" dirty="0" err="1">
                <a:solidFill>
                  <a:srgbClr val="000000"/>
                </a:solidFill>
              </a:rPr>
              <a:t>cảm</a:t>
            </a:r>
            <a:r>
              <a:rPr lang="en-US" sz="3200" b="1" dirty="0">
                <a:solidFill>
                  <a:srgbClr val="000000"/>
                </a:solidFill>
              </a:rPr>
              <a:t> tạ </a:t>
            </a:r>
            <a:r>
              <a:rPr lang="en-US" sz="3200" b="1" dirty="0" err="1">
                <a:solidFill>
                  <a:srgbClr val="000000"/>
                </a:solidFill>
              </a:rPr>
              <a:t>thần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linh</a:t>
            </a:r>
            <a:r>
              <a:rPr lang="en-US" sz="3200" b="1" dirty="0" smtClean="0">
                <a:solidFill>
                  <a:srgbClr val="000000"/>
                </a:solidFill>
              </a:rPr>
              <a:t>,…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6268" y="2360353"/>
            <a:ext cx="2582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nl-NL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nl-NL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 dài:  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791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/>
      <p:bldP spid="10" grpId="0" animBg="1"/>
      <p:bldP spid="11" grpId="0" animBg="1"/>
      <p:bldP spid="12" grpId="0" animBg="1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225" y="285750"/>
            <a:ext cx="7772400" cy="6309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Văn </a:t>
            </a:r>
            <a:r>
              <a:rPr lang="en-US" sz="35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500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451" y="1094453"/>
            <a:ext cx="117633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Văn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thời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xưa</a:t>
            </a:r>
            <a:r>
              <a:rPr lang="en-US" sz="3200" b="1" dirty="0" smtClean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được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di vật </a:t>
            </a:r>
            <a:r>
              <a:rPr lang="en-US" sz="3200" b="1" dirty="0" err="1" smtClean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được ở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, Thanh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275" y="3008382"/>
            <a:ext cx="62579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696075" y="3170307"/>
            <a:ext cx="714375" cy="469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53325" y="305563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solidFill>
                  <a:srgbClr val="FF0000"/>
                </a:solidFill>
              </a:rPr>
              <a:t>Chính</a:t>
            </a:r>
            <a:r>
              <a:rPr lang="en-US" sz="3500" b="1" dirty="0" smtClean="0">
                <a:solidFill>
                  <a:srgbClr val="FF0000"/>
                </a:solidFill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</a:rPr>
              <a:t>đáng</a:t>
            </a:r>
            <a:r>
              <a:rPr lang="en-US" sz="3500" b="1" dirty="0" smtClean="0">
                <a:solidFill>
                  <a:srgbClr val="FF0000"/>
                </a:solidFill>
              </a:rPr>
              <a:t> </a:t>
            </a:r>
            <a:endParaRPr lang="en-US" sz="3500" b="1" dirty="0">
              <a:solidFill>
                <a:srgbClr val="FF0000"/>
              </a:solidFill>
            </a:endParaRPr>
          </a:p>
        </p:txBody>
      </p:sp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5E7ADDA7-8395-4E5C-BFEF-B13FD6A698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7637"/>
            <a:ext cx="12094029" cy="17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980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9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2"/>
          <p:cNvSpPr>
            <a:spLocks noChangeArrowheads="1"/>
          </p:cNvSpPr>
          <p:nvPr/>
        </p:nvSpPr>
        <p:spPr bwMode="auto">
          <a:xfrm>
            <a:off x="390526" y="676413"/>
            <a:ext cx="1157287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solidFill>
                  <a:srgbClr val="000000"/>
                </a:solidFill>
              </a:rPr>
              <a:t>Niềm tự </a:t>
            </a:r>
            <a:r>
              <a:rPr lang="en-US" sz="2400" dirty="0" err="1">
                <a:solidFill>
                  <a:srgbClr val="000000"/>
                </a:solidFill>
              </a:rPr>
              <a:t>hào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ta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nền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hóa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chính</a:t>
            </a:r>
            <a:r>
              <a:rPr lang="en-US" sz="2400" dirty="0">
                <a:solidFill>
                  <a:srgbClr val="000000"/>
                </a:solidFill>
              </a:rPr>
              <a:t> là </a:t>
            </a:r>
            <a:r>
              <a:rPr lang="en-US" sz="2400" dirty="0" err="1">
                <a:solidFill>
                  <a:srgbClr val="000000"/>
                </a:solidFill>
              </a:rPr>
              <a:t>bộ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sưu</a:t>
            </a:r>
            <a:r>
              <a:rPr lang="en-US" sz="2400" dirty="0">
                <a:solidFill>
                  <a:srgbClr val="000000"/>
                </a:solidFill>
              </a:rPr>
              <a:t> tập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sức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phú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    Trống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chỉ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hình </a:t>
            </a:r>
            <a:r>
              <a:rPr lang="en-US" sz="2400" dirty="0" err="1">
                <a:solidFill>
                  <a:srgbClr val="000000"/>
                </a:solidFill>
              </a:rPr>
              <a:t>dáng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kích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thước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mà</a:t>
            </a:r>
            <a:r>
              <a:rPr lang="en-US" sz="2400" dirty="0">
                <a:solidFill>
                  <a:srgbClr val="000000"/>
                </a:solidFill>
              </a:rPr>
              <a:t> cả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trang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trí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sắp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xếp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hoa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. Giữa </a:t>
            </a:r>
            <a:r>
              <a:rPr lang="en-US" sz="2400" dirty="0" err="1">
                <a:solidFill>
                  <a:srgbClr val="000000"/>
                </a:solidFill>
              </a:rPr>
              <a:t>mặt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hình </a:t>
            </a:r>
            <a:r>
              <a:rPr lang="en-US" sz="2400" dirty="0" err="1">
                <a:solidFill>
                  <a:srgbClr val="000000"/>
                </a:solidFill>
              </a:rPr>
              <a:t>ngôi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nhiều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tỏa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xung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quanh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Tiếp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 là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hình </a:t>
            </a:r>
            <a:r>
              <a:rPr lang="en-US" sz="2400" dirty="0" err="1">
                <a:solidFill>
                  <a:srgbClr val="000000"/>
                </a:solidFill>
              </a:rPr>
              <a:t>tròn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tâm</a:t>
            </a:r>
            <a:r>
              <a:rPr lang="en-US" sz="2400" dirty="0">
                <a:solidFill>
                  <a:srgbClr val="000000"/>
                </a:solidFill>
              </a:rPr>
              <a:t>, hình </a:t>
            </a:r>
            <a:r>
              <a:rPr lang="en-US" sz="2400" dirty="0" err="1">
                <a:solidFill>
                  <a:srgbClr val="000000"/>
                </a:solidFill>
              </a:rPr>
              <a:t>vũ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nhảy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múa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chèo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thuyền</a:t>
            </a:r>
            <a:r>
              <a:rPr lang="en-US" sz="2400" dirty="0">
                <a:solidFill>
                  <a:srgbClr val="000000"/>
                </a:solidFill>
              </a:rPr>
              <a:t>, hình </a:t>
            </a:r>
            <a:r>
              <a:rPr lang="en-US" sz="2400" dirty="0" err="1">
                <a:solidFill>
                  <a:srgbClr val="000000"/>
                </a:solidFill>
              </a:rPr>
              <a:t>chim</a:t>
            </a:r>
            <a:r>
              <a:rPr lang="en-US" sz="2400" dirty="0">
                <a:solidFill>
                  <a:srgbClr val="000000"/>
                </a:solidFill>
              </a:rPr>
              <a:t> bay, </a:t>
            </a:r>
            <a:r>
              <a:rPr lang="en-US" sz="2400" dirty="0" err="1">
                <a:solidFill>
                  <a:srgbClr val="000000"/>
                </a:solidFill>
              </a:rPr>
              <a:t>hươu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gạc</a:t>
            </a:r>
            <a:r>
              <a:rPr lang="en-US" sz="2400" dirty="0" smtClean="0">
                <a:solidFill>
                  <a:srgbClr val="000000"/>
                </a:solidFill>
              </a:rPr>
              <a:t>,…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     </a:t>
            </a:r>
            <a:r>
              <a:rPr lang="en-US" sz="2400" dirty="0" err="1" smtClean="0">
                <a:solidFill>
                  <a:srgbClr val="000000"/>
                </a:solidFill>
              </a:rPr>
              <a:t>Nổi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bật </a:t>
            </a:r>
            <a:r>
              <a:rPr lang="en-US" sz="2400" dirty="0" err="1">
                <a:solidFill>
                  <a:srgbClr val="000000"/>
                </a:solidFill>
              </a:rPr>
              <a:t>trên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hoa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là hình </a:t>
            </a:r>
            <a:r>
              <a:rPr lang="en-US" sz="2400" dirty="0" err="1">
                <a:solidFill>
                  <a:srgbClr val="000000"/>
                </a:solidFill>
              </a:rPr>
              <a:t>ảnh</a:t>
            </a:r>
            <a:r>
              <a:rPr lang="en-US" sz="2400" dirty="0">
                <a:solidFill>
                  <a:srgbClr val="000000"/>
                </a:solidFill>
              </a:rPr>
              <a:t> con người </a:t>
            </a:r>
            <a:r>
              <a:rPr lang="en-US" sz="2400" dirty="0" err="1">
                <a:solidFill>
                  <a:srgbClr val="000000"/>
                </a:solidFill>
              </a:rPr>
              <a:t>hòa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thiên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nhiên</a:t>
            </a:r>
            <a:r>
              <a:rPr lang="en-US" sz="2400" dirty="0">
                <a:solidFill>
                  <a:srgbClr val="000000"/>
                </a:solidFill>
              </a:rPr>
              <a:t>. Con người </a:t>
            </a:r>
            <a:r>
              <a:rPr lang="en-US" sz="2400" dirty="0" err="1">
                <a:solidFill>
                  <a:srgbClr val="000000"/>
                </a:solidFill>
              </a:rPr>
              <a:t>lao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động</a:t>
            </a:r>
            <a:r>
              <a:rPr lang="en-US" sz="2400" dirty="0">
                <a:solidFill>
                  <a:srgbClr val="000000"/>
                </a:solidFill>
              </a:rPr>
              <a:t>, đánh </a:t>
            </a:r>
            <a:r>
              <a:rPr lang="en-US" sz="2400" dirty="0" err="1">
                <a:solidFill>
                  <a:srgbClr val="000000"/>
                </a:solidFill>
              </a:rPr>
              <a:t>cá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bắn</a:t>
            </a:r>
            <a:r>
              <a:rPr lang="en-US" sz="2400" dirty="0">
                <a:solidFill>
                  <a:srgbClr val="000000"/>
                </a:solidFill>
              </a:rPr>
              <a:t>. Con người đánh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thổi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kèn</a:t>
            </a:r>
            <a:r>
              <a:rPr lang="en-US" sz="2400" dirty="0">
                <a:solidFill>
                  <a:srgbClr val="000000"/>
                </a:solidFill>
              </a:rPr>
              <a:t>. Con người </a:t>
            </a:r>
            <a:r>
              <a:rPr lang="en-US" sz="2400" dirty="0" err="1">
                <a:solidFill>
                  <a:srgbClr val="000000"/>
                </a:solidFill>
              </a:rPr>
              <a:t>cầm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vũ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khí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vệ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hương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tưng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nhảy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múa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công</a:t>
            </a:r>
            <a:r>
              <a:rPr lang="en-US" sz="2400" dirty="0">
                <a:solidFill>
                  <a:srgbClr val="000000"/>
                </a:solidFill>
              </a:rPr>
              <a:t> hay </a:t>
            </a:r>
            <a:r>
              <a:rPr lang="en-US" sz="2400" dirty="0" err="1">
                <a:solidFill>
                  <a:srgbClr val="000000"/>
                </a:solidFill>
              </a:rPr>
              <a:t>cảm</a:t>
            </a:r>
            <a:r>
              <a:rPr lang="en-US" sz="2400" dirty="0">
                <a:solidFill>
                  <a:srgbClr val="000000"/>
                </a:solidFill>
              </a:rPr>
              <a:t> tạ </a:t>
            </a:r>
            <a:r>
              <a:rPr lang="en-US" sz="2400" dirty="0" err="1">
                <a:solidFill>
                  <a:srgbClr val="000000"/>
                </a:solidFill>
              </a:rPr>
              <a:t>thần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linh</a:t>
            </a:r>
            <a:r>
              <a:rPr lang="en-US" sz="2400" dirty="0">
                <a:solidFill>
                  <a:srgbClr val="000000"/>
                </a:solidFill>
              </a:rPr>
              <a:t>,… Đó là con người </a:t>
            </a:r>
            <a:r>
              <a:rPr lang="en-US" sz="2400" dirty="0" err="1">
                <a:solidFill>
                  <a:srgbClr val="000000"/>
                </a:solidFill>
              </a:rPr>
              <a:t>thuần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hậu</a:t>
            </a:r>
            <a:r>
              <a:rPr lang="en-US" sz="2400" dirty="0">
                <a:solidFill>
                  <a:srgbClr val="000000"/>
                </a:solidFill>
              </a:rPr>
              <a:t>, hiền </a:t>
            </a:r>
            <a:r>
              <a:rPr lang="en-US" sz="2400" dirty="0" err="1">
                <a:solidFill>
                  <a:srgbClr val="000000"/>
                </a:solidFill>
              </a:rPr>
              <a:t>hòa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mang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tính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bản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sâu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sắc</a:t>
            </a:r>
            <a:r>
              <a:rPr lang="en-US" sz="2400" dirty="0">
                <a:solidFill>
                  <a:srgbClr val="000000"/>
                </a:solidFill>
              </a:rPr>
              <a:t>. Bên </a:t>
            </a:r>
            <a:r>
              <a:rPr lang="en-US" sz="2400" dirty="0" err="1">
                <a:solidFill>
                  <a:srgbClr val="000000"/>
                </a:solidFill>
              </a:rPr>
              <a:t>cạnh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xung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quanh</a:t>
            </a:r>
            <a:r>
              <a:rPr lang="en-US" sz="2400" dirty="0">
                <a:solidFill>
                  <a:srgbClr val="000000"/>
                </a:solidFill>
              </a:rPr>
              <a:t> con người </a:t>
            </a:r>
            <a:r>
              <a:rPr lang="en-US" sz="2400" dirty="0" err="1">
                <a:solidFill>
                  <a:srgbClr val="000000"/>
                </a:solidFill>
              </a:rPr>
              <a:t>đầy</a:t>
            </a:r>
            <a:r>
              <a:rPr lang="en-US" sz="2400" dirty="0">
                <a:solidFill>
                  <a:srgbClr val="000000"/>
                </a:solidFill>
              </a:rPr>
              <a:t> ý </a:t>
            </a:r>
            <a:r>
              <a:rPr lang="en-US" sz="2400" dirty="0" err="1">
                <a:solidFill>
                  <a:srgbClr val="000000"/>
                </a:solidFill>
              </a:rPr>
              <a:t>thức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chủ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 là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</a:t>
            </a:r>
            <a:r>
              <a:rPr lang="en-US" sz="2400" dirty="0">
                <a:solidFill>
                  <a:srgbClr val="000000"/>
                </a:solidFill>
              </a:rPr>
              <a:t> bay </a:t>
            </a:r>
            <a:r>
              <a:rPr lang="en-US" sz="2400" dirty="0" err="1">
                <a:solidFill>
                  <a:srgbClr val="000000"/>
                </a:solidFill>
              </a:rPr>
              <a:t>lả</a:t>
            </a:r>
            <a:r>
              <a:rPr lang="en-US" sz="2400" dirty="0">
                <a:solidFill>
                  <a:srgbClr val="000000"/>
                </a:solidFill>
              </a:rPr>
              <a:t> bay la,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Lạc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chim</a:t>
            </a:r>
            <a:r>
              <a:rPr lang="en-US" sz="2400" dirty="0">
                <a:solidFill>
                  <a:srgbClr val="000000"/>
                </a:solidFill>
              </a:rPr>
              <a:t> Hồng,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đàn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lội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tăng</a:t>
            </a:r>
            <a:r>
              <a:rPr lang="en-US" sz="2400" dirty="0">
                <a:solidFill>
                  <a:srgbClr val="000000"/>
                </a:solidFill>
              </a:rPr>
              <a:t>,… Đó </a:t>
            </a:r>
            <a:r>
              <a:rPr lang="en-US" sz="2400" dirty="0" err="1">
                <a:solidFill>
                  <a:srgbClr val="000000"/>
                </a:solidFill>
              </a:rPr>
              <a:t>đây</a:t>
            </a:r>
            <a:r>
              <a:rPr lang="en-US" sz="2400" dirty="0">
                <a:solidFill>
                  <a:srgbClr val="000000"/>
                </a:solidFill>
              </a:rPr>
              <a:t>, hình </a:t>
            </a:r>
            <a:r>
              <a:rPr lang="en-US" sz="2400" dirty="0" err="1">
                <a:solidFill>
                  <a:srgbClr val="000000"/>
                </a:solidFill>
              </a:rPr>
              <a:t>tượng</a:t>
            </a:r>
            <a:r>
              <a:rPr lang="en-US" sz="2400" dirty="0">
                <a:solidFill>
                  <a:srgbClr val="000000"/>
                </a:solidFill>
              </a:rPr>
              <a:t>  </a:t>
            </a:r>
            <a:r>
              <a:rPr lang="en-US" sz="2400" dirty="0" err="1">
                <a:solidFill>
                  <a:srgbClr val="000000"/>
                </a:solidFill>
              </a:rPr>
              <a:t>ghép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đôi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thú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nam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nữ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khao</a:t>
            </a:r>
            <a:r>
              <a:rPr lang="en-US" sz="2400" dirty="0">
                <a:solidFill>
                  <a:srgbClr val="000000"/>
                </a:solidFill>
              </a:rPr>
              <a:t> cuộc </a:t>
            </a:r>
            <a:r>
              <a:rPr lang="en-US" sz="2400" dirty="0" err="1">
                <a:solidFill>
                  <a:srgbClr val="000000"/>
                </a:solidFill>
              </a:rPr>
              <a:t>sống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ấm</a:t>
            </a:r>
            <a:r>
              <a:rPr lang="en-US" sz="2400" dirty="0">
                <a:solidFill>
                  <a:srgbClr val="000000"/>
                </a:solidFill>
              </a:rPr>
              <a:t> no, </a:t>
            </a:r>
            <a:r>
              <a:rPr lang="en-US" sz="2400" dirty="0" err="1">
                <a:solidFill>
                  <a:srgbClr val="000000"/>
                </a:solidFill>
              </a:rPr>
              <a:t>yên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vui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người </a:t>
            </a:r>
            <a:r>
              <a:rPr lang="en-US" sz="2400" dirty="0" err="1">
                <a:solidFill>
                  <a:srgbClr val="000000"/>
                </a:solidFill>
              </a:rPr>
              <a:t>dân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                                                     </a:t>
            </a:r>
            <a:r>
              <a:rPr lang="en-US" sz="2400" dirty="0" smtClean="0">
                <a:solidFill>
                  <a:srgbClr val="000000"/>
                </a:solidFill>
              </a:rPr>
              <a:t>                        </a:t>
            </a:r>
            <a:r>
              <a:rPr lang="en-US" sz="2400" dirty="0">
                <a:solidFill>
                  <a:srgbClr val="000000"/>
                </a:solidFill>
              </a:rPr>
              <a:t>Theo </a:t>
            </a:r>
            <a:r>
              <a:rPr lang="en-US" sz="2400" dirty="0" err="1">
                <a:solidFill>
                  <a:srgbClr val="000000"/>
                </a:solidFill>
              </a:rPr>
              <a:t>Nguyễn</a:t>
            </a:r>
            <a:r>
              <a:rPr lang="en-US" sz="2400" dirty="0">
                <a:solidFill>
                  <a:srgbClr val="000000"/>
                </a:solidFill>
              </a:rPr>
              <a:t> Văn </a:t>
            </a:r>
            <a:r>
              <a:rPr lang="en-US" sz="2400" dirty="0" err="1">
                <a:solidFill>
                  <a:srgbClr val="000000"/>
                </a:solidFill>
              </a:rPr>
              <a:t>Huyên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2339976" y="85528"/>
            <a:ext cx="75120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16">
            <a:extLst>
              <a:ext uri="{FF2B5EF4-FFF2-40B4-BE49-F238E27FC236}"/>
            </a:extLst>
          </p:cNvPr>
          <p:cNvSpPr/>
          <p:nvPr/>
        </p:nvSpPr>
        <p:spPr>
          <a:xfrm>
            <a:off x="492126" y="721333"/>
            <a:ext cx="465138" cy="422275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ình chữ nhật: Góc Tròn 16">
            <a:extLst>
              <a:ext uri="{FF2B5EF4-FFF2-40B4-BE49-F238E27FC236}"/>
            </a:extLst>
          </p:cNvPr>
          <p:cNvSpPr/>
          <p:nvPr/>
        </p:nvSpPr>
        <p:spPr>
          <a:xfrm>
            <a:off x="492126" y="2949507"/>
            <a:ext cx="465138" cy="422275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10166351" y="657833"/>
            <a:ext cx="76200" cy="485775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086551" y="3591533"/>
            <a:ext cx="76200" cy="485775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0195901" y="3579658"/>
            <a:ext cx="76200" cy="485775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472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7413" y="430980"/>
            <a:ext cx="5714495" cy="608834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3047206" y="1078676"/>
            <a:ext cx="6511925" cy="1030288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3014664" y="3388789"/>
            <a:ext cx="6524625" cy="1341437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6963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3386138" y="1481139"/>
            <a:ext cx="512762" cy="50958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4002088" y="1522413"/>
            <a:ext cx="460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khó</a:t>
            </a:r>
            <a:r>
              <a:rPr 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3768726" y="3761850"/>
            <a:ext cx="5927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trôi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chảy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toàn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ngắt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nghỉ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;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giọng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phù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79646"/>
                </a:solidFill>
                <a:cs typeface="Arial" panose="020B0604020202020204" pitchFamily="34" charset="0"/>
              </a:rPr>
              <a:t>dung.</a:t>
            </a:r>
            <a:endParaRPr lang="en-US" sz="2000" b="1" dirty="0">
              <a:solidFill>
                <a:srgbClr val="F79646"/>
              </a:solidFill>
              <a:cs typeface="Arial" panose="020B0604020202020204" pitchFamily="34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3014664" y="2336676"/>
            <a:ext cx="6524625" cy="879475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3960814" y="2785938"/>
            <a:ext cx="5735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Hiểu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từ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tập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A3CEB8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3014664" y="4865689"/>
            <a:ext cx="6524625" cy="877887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3914775" y="5127625"/>
            <a:ext cx="5624514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000" b="1" dirty="0">
                <a:solidFill>
                  <a:srgbClr val="0000FF"/>
                </a:solidFill>
              </a:rPr>
              <a:t>Giáo dục niềm tự hào về nền văn hoá có từ lâu đời.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6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1951"/>
            <a:ext cx="763270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3749" y="3933057"/>
            <a:ext cx="5267325" cy="618919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 </a:t>
            </a:r>
            <a:endParaRPr lang="vi-VN" sz="5400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2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0134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Câu 1: Trống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đồng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Đông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Sơn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đa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dạng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như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thế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nào?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3128" y="819150"/>
            <a:ext cx="10799247" cy="1152526"/>
          </a:xfrm>
          <a:prstGeom prst="roundRect">
            <a:avLst/>
          </a:prstGeom>
          <a:gradFill rotWithShape="1">
            <a:gsLst>
              <a:gs pos="0">
                <a:srgbClr val="F0886C">
                  <a:lumMod val="110000"/>
                  <a:satMod val="105000"/>
                  <a:tint val="67000"/>
                </a:srgbClr>
              </a:gs>
              <a:gs pos="50000">
                <a:srgbClr val="F0886C">
                  <a:lumMod val="105000"/>
                  <a:satMod val="103000"/>
                  <a:tint val="73000"/>
                </a:srgbClr>
              </a:gs>
              <a:gs pos="100000">
                <a:srgbClr val="F0886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0886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Trống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Đông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Sơn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đa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dạng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hình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kích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thước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cả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phong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trí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xếp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văn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6349"/>
            <a:ext cx="12287250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42536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 descr="background-powerpoint-cute-4-600x29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80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2"/>
          <p:cNvSpPr/>
          <p:nvPr/>
        </p:nvSpPr>
        <p:spPr>
          <a:xfrm>
            <a:off x="3575050" y="2492376"/>
            <a:ext cx="5041900" cy="1057275"/>
          </a:xfrm>
          <a:prstGeom prst="rect">
            <a:avLst/>
          </a:prstGeom>
          <a:solidFill>
            <a:srgbClr val="30A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altLang="en-US" sz="365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7674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1538" y="566916"/>
            <a:ext cx="4857750" cy="553998"/>
          </a:xfrm>
          <a:prstGeom prst="rec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895975" y="586784"/>
            <a:ext cx="585788" cy="469017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3675" y="559682"/>
            <a:ext cx="519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Hình </a:t>
            </a:r>
            <a:r>
              <a:rPr lang="en-US" sz="2800" b="1" dirty="0" err="1" smtClean="0">
                <a:solidFill>
                  <a:srgbClr val="FF0000"/>
                </a:solidFill>
                <a:cs typeface="Arial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cs typeface="Arial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cs typeface="Arial"/>
              </a:rPr>
              <a:t>trí</a:t>
            </a:r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cs typeface="Arial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cs typeface="Arial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 vật </a:t>
            </a:r>
            <a:endParaRPr lang="en-US" sz="2800" b="1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2" y="1543050"/>
            <a:ext cx="57991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90550" y="1543050"/>
            <a:ext cx="5019676" cy="10191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Hoa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được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tả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nào?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2475" y="2784336"/>
            <a:ext cx="48577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hình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hình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hình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hình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162" y="5817156"/>
            <a:ext cx="8199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cs typeface="Arial"/>
              </a:rPr>
              <a:t>Người </a:t>
            </a:r>
            <a:r>
              <a:rPr lang="en-US" sz="2500" b="1" dirty="0" err="1" smtClean="0">
                <a:cs typeface="Arial"/>
              </a:rPr>
              <a:t>biểu</a:t>
            </a:r>
            <a:r>
              <a:rPr lang="en-US" sz="2500" b="1" dirty="0" smtClean="0">
                <a:cs typeface="Arial"/>
              </a:rPr>
              <a:t> </a:t>
            </a:r>
            <a:r>
              <a:rPr lang="en-US" sz="2500" b="1" dirty="0" err="1" smtClean="0">
                <a:cs typeface="Arial"/>
              </a:rPr>
              <a:t>diễn</a:t>
            </a:r>
            <a:r>
              <a:rPr lang="en-US" sz="2500" b="1" dirty="0" smtClean="0">
                <a:cs typeface="Arial"/>
              </a:rPr>
              <a:t> </a:t>
            </a:r>
            <a:r>
              <a:rPr lang="en-US" sz="2500" b="1" dirty="0" err="1" smtClean="0">
                <a:cs typeface="Arial"/>
              </a:rPr>
              <a:t>nhảy</a:t>
            </a:r>
            <a:r>
              <a:rPr lang="en-US" sz="2500" b="1" dirty="0" smtClean="0">
                <a:cs typeface="Arial"/>
              </a:rPr>
              <a:t> </a:t>
            </a:r>
            <a:r>
              <a:rPr lang="en-US" sz="2500" b="1" dirty="0" err="1" smtClean="0">
                <a:cs typeface="Arial"/>
              </a:rPr>
              <a:t>múa</a:t>
            </a:r>
            <a:r>
              <a:rPr lang="en-US" sz="2500" b="1" dirty="0" smtClean="0">
                <a:cs typeface="Arial"/>
              </a:rPr>
              <a:t>, </a:t>
            </a:r>
            <a:r>
              <a:rPr lang="en-US" sz="2500" b="1" dirty="0" err="1" smtClean="0">
                <a:cs typeface="Arial"/>
              </a:rPr>
              <a:t>diễn</a:t>
            </a:r>
            <a:r>
              <a:rPr lang="en-US" sz="2500" b="1" dirty="0" smtClean="0">
                <a:cs typeface="Arial"/>
              </a:rPr>
              <a:t> </a:t>
            </a:r>
            <a:r>
              <a:rPr lang="en-US" sz="2500" b="1" dirty="0" err="1" smtClean="0">
                <a:cs typeface="Arial"/>
              </a:rPr>
              <a:t>viên</a:t>
            </a:r>
            <a:r>
              <a:rPr lang="en-US" sz="2500" b="1" dirty="0" smtClean="0">
                <a:cs typeface="Arial"/>
              </a:rPr>
              <a:t> </a:t>
            </a:r>
            <a:r>
              <a:rPr lang="en-US" sz="2500" b="1" dirty="0" err="1" smtClean="0">
                <a:cs typeface="Arial"/>
              </a:rPr>
              <a:t>múa</a:t>
            </a:r>
            <a:r>
              <a:rPr lang="en-US" sz="2500" b="1" dirty="0" smtClean="0">
                <a:cs typeface="Arial"/>
              </a:rPr>
              <a:t> </a:t>
            </a:r>
            <a:r>
              <a:rPr lang="en-US" sz="2500" b="1" dirty="0" err="1" smtClean="0">
                <a:cs typeface="Arial"/>
              </a:rPr>
              <a:t>gọi</a:t>
            </a:r>
            <a:r>
              <a:rPr lang="en-US" sz="2500" b="1" dirty="0" smtClean="0">
                <a:cs typeface="Arial"/>
              </a:rPr>
              <a:t> là </a:t>
            </a:r>
            <a:r>
              <a:rPr lang="en-US" sz="2500" b="1" dirty="0" err="1" smtClean="0">
                <a:cs typeface="Arial"/>
              </a:rPr>
              <a:t>gì</a:t>
            </a:r>
            <a:r>
              <a:rPr lang="en-US" sz="2500" b="1" dirty="0" smtClean="0">
                <a:cs typeface="Arial"/>
              </a:rPr>
              <a:t> ?</a:t>
            </a:r>
            <a:r>
              <a:rPr lang="en-US" sz="2800" b="1" dirty="0" smtClean="0">
                <a:cs typeface="Arial"/>
              </a:rPr>
              <a:t> </a:t>
            </a:r>
            <a:endParaRPr lang="en-US" sz="2800" b="1" dirty="0"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0588" y="5786378"/>
            <a:ext cx="3224212" cy="553998"/>
          </a:xfrm>
          <a:prstGeom prst="rec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9" grpId="0" animBg="1"/>
      <p:bldP spid="10" grpId="0"/>
      <p:bldP spid="11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168" y="4602041"/>
            <a:ext cx="2506481" cy="2092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2944584" y="442231"/>
            <a:ext cx="5856515" cy="936172"/>
          </a:xfrm>
          <a:prstGeom prst="roundRect">
            <a:avLst/>
          </a:prstGeom>
          <a:solidFill>
            <a:srgbClr val="FDEBB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Đoạn 1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biết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4027715"/>
            <a:ext cx="2797629" cy="2882448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 bwMode="auto">
          <a:xfrm>
            <a:off x="1754201" y="2047876"/>
            <a:ext cx="8237282" cy="2743199"/>
          </a:xfrm>
          <a:prstGeom prst="cloudCallout">
            <a:avLst>
              <a:gd name="adj1" fmla="val -49218"/>
              <a:gd name="adj2" fmla="val 54639"/>
            </a:avLst>
          </a:prstGeom>
          <a:solidFill>
            <a:srgbClr val="FFF0E1"/>
          </a:solidFill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5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500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kern="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0500" y="66676"/>
            <a:ext cx="11830050" cy="107791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6699"/>
                </a:solidFill>
              </a:rPr>
              <a:t>Câu 2: 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Những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nào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con người được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miêu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trống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đồng</a:t>
            </a:r>
            <a:r>
              <a:rPr lang="vi-VN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?</a:t>
            </a:r>
            <a:endParaRPr lang="en-US" altLang="en-US" sz="3200" b="1" dirty="0">
              <a:solidFill>
                <a:srgbClr val="006699"/>
              </a:solidFill>
            </a:endParaRP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295141" y="1144589"/>
            <a:ext cx="1172540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Những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con người được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miêu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mặt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lao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đánh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săn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bắn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đánh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thổi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kèn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cầm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vũ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bảo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vệ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hương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tưng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bừng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nhảy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múa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mừng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tạ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thần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linh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ghép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đôi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muông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thú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nam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nữ</a:t>
            </a:r>
            <a:r>
              <a:rPr lang="en-US" altLang="en-US" sz="3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….</a:t>
            </a:r>
            <a:endParaRPr lang="en-US" alt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75" descr="http://t3.gstatic.com/images?q=tbn:Xx53ZvVctyVrAM:http://www.cinet.gov.vn/sacmau/trongdongdongson/images/t4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062825"/>
            <a:ext cx="4076700" cy="218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6" descr="http://t1.gstatic.com/images?q=tbn:gLm10UkHN5VK-M:http://www.haiphongpartner.com/upload_images/Image/LIEN/Du%2520Lich/201-trong.jp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4174502"/>
            <a:ext cx="4124324" cy="202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7"/>
          <p:cNvSpPr txBox="1">
            <a:spLocks noChangeArrowheads="1"/>
          </p:cNvSpPr>
          <p:nvPr/>
        </p:nvSpPr>
        <p:spPr bwMode="auto">
          <a:xfrm>
            <a:off x="138113" y="6295692"/>
            <a:ext cx="4367212" cy="492443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6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Ghép</a:t>
            </a:r>
            <a:r>
              <a:rPr lang="en-US" sz="26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đôi</a:t>
            </a:r>
            <a:r>
              <a:rPr lang="en-US" sz="26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muông</a:t>
            </a:r>
            <a:r>
              <a:rPr lang="en-US" sz="26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thú</a:t>
            </a:r>
            <a:r>
              <a:rPr lang="en-US" sz="26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nam</a:t>
            </a:r>
            <a:r>
              <a:rPr lang="en-US" sz="26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nữ</a:t>
            </a:r>
            <a:endParaRPr lang="en-US" sz="2600" b="1" dirty="0" smtClean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78"/>
          <p:cNvSpPr txBox="1">
            <a:spLocks noChangeArrowheads="1"/>
          </p:cNvSpPr>
          <p:nvPr/>
        </p:nvSpPr>
        <p:spPr bwMode="auto">
          <a:xfrm>
            <a:off x="5047017" y="6266784"/>
            <a:ext cx="3194957" cy="52322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Lao </a:t>
            </a:r>
            <a:r>
              <a:rPr lang="en-US" sz="27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động</a:t>
            </a:r>
            <a:endParaRPr lang="en-US" sz="2700" b="1" dirty="0" smtClean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2024" y="4174502"/>
            <a:ext cx="3438525" cy="1861178"/>
          </a:xfrm>
          <a:prstGeom prst="rect">
            <a:avLst/>
          </a:prstGeom>
        </p:spPr>
      </p:pic>
      <p:sp>
        <p:nvSpPr>
          <p:cNvPr id="10" name="Text Box 78"/>
          <p:cNvSpPr txBox="1">
            <a:spLocks noChangeArrowheads="1"/>
          </p:cNvSpPr>
          <p:nvPr/>
        </p:nvSpPr>
        <p:spPr bwMode="auto">
          <a:xfrm>
            <a:off x="8582024" y="6251843"/>
            <a:ext cx="3438525" cy="52322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7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Vũ</a:t>
            </a:r>
            <a:r>
              <a:rPr lang="en-US" sz="27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công</a:t>
            </a:r>
            <a:r>
              <a:rPr lang="en-US" sz="27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nhảy</a:t>
            </a:r>
            <a:r>
              <a:rPr lang="en-US" sz="27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múa</a:t>
            </a:r>
            <a:endParaRPr lang="en-US" sz="2700" b="1" dirty="0" smtClean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56088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 animBg="1"/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result for con người lao động, đánh cá, săn bắn trên trống dồng Đông Sơn"/>
          <p:cNvPicPr>
            <a:picLocks noChangeAspect="1" noChangeArrowheads="1"/>
          </p:cNvPicPr>
          <p:nvPr/>
        </p:nvPicPr>
        <p:blipFill>
          <a:blip r:embed="rId2">
            <a:lum bright="-1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"/>
            <a:ext cx="6338887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3"/>
          <p:cNvSpPr>
            <a:spLocks noChangeArrowheads="1"/>
          </p:cNvSpPr>
          <p:nvPr/>
        </p:nvSpPr>
        <p:spPr bwMode="auto">
          <a:xfrm>
            <a:off x="890588" y="364331"/>
            <a:ext cx="4667250" cy="528637"/>
          </a:xfrm>
          <a:prstGeom prst="roundRect">
            <a:avLst>
              <a:gd name="adj" fmla="val 16667"/>
            </a:avLst>
          </a:prstGeom>
          <a:solidFill>
            <a:srgbClr val="EDFAD2"/>
          </a:solidFill>
          <a:ln w="9525" algn="ctr">
            <a:solidFill>
              <a:srgbClr val="0066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stot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stot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stot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Hình người </a:t>
            </a:r>
            <a:r>
              <a:rPr kumimoji="0" lang="en-US" alt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múa</a:t>
            </a:r>
            <a:r>
              <a:rPr kumimoji="0" lang="en-US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giã</a:t>
            </a:r>
            <a:r>
              <a:rPr kumimoji="0" lang="en-US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gạo</a:t>
            </a:r>
            <a:r>
              <a:rPr kumimoji="0" lang="en-US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- </a:t>
            </a:r>
            <a:r>
              <a:rPr kumimoji="0" lang="en-US" alt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thổi</a:t>
            </a:r>
            <a:r>
              <a:rPr kumimoji="0" lang="en-US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khèn</a:t>
            </a:r>
            <a:endParaRPr kumimoji="0" lang="vi-VN" alt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0" y="3538539"/>
            <a:ext cx="6191250" cy="3048000"/>
            <a:chOff x="0" y="0"/>
            <a:chExt cx="5760" cy="1920"/>
          </a:xfrm>
        </p:grpSpPr>
        <p:pic>
          <p:nvPicPr>
            <p:cNvPr id="11" name="Picture 7" descr="hinh thuyen"/>
            <p:cNvPicPr>
              <a:picLocks noChangeAspect="1" noChangeArrowheads="1"/>
            </p:cNvPicPr>
            <p:nvPr/>
          </p:nvPicPr>
          <p:blipFill>
            <a:blip r:embed="rId3">
              <a:lum bright="-2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92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1308" y="1593"/>
              <a:ext cx="2784" cy="3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Aristot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Aristot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Aristot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Aristot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Aristot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Aristot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Aristot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Aristot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Aristote" panose="020B7200000000000000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chèo</a:t>
              </a:r>
              <a:r>
                <a:rPr kumimoji="0" lang="en-US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thuyền</a:t>
              </a:r>
              <a:endPara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pic>
        <p:nvPicPr>
          <p:cNvPr id="13" name="Picture 9" descr="Image result for con người lao động, đánh cá, săn bắn trên trống dồng Đông Sơn"/>
          <p:cNvPicPr>
            <a:picLocks noChangeAspect="1" noChangeArrowheads="1"/>
          </p:cNvPicPr>
          <p:nvPr/>
        </p:nvPicPr>
        <p:blipFill>
          <a:blip r:embed="rId4">
            <a:lum bright="-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7" y="364331"/>
            <a:ext cx="5853113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58477" y="2744777"/>
            <a:ext cx="5480607" cy="477054"/>
          </a:xfrm>
          <a:prstGeom prst="rect">
            <a:avLst/>
          </a:prstGeom>
          <a:solidFill>
            <a:srgbClr val="00666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Hình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thuyền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trống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Ngọc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Lữ</a:t>
            </a:r>
            <a:endParaRPr kumimoji="0" lang="vi-VN" sz="25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86" y="3538539"/>
            <a:ext cx="5853113" cy="304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7286625" y="6067427"/>
            <a:ext cx="4248150" cy="51911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Chim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Lạc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</a:t>
            </a:r>
            <a:r>
              <a:rPr kumimoji="0" lang="en-US" sz="2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25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chim</a:t>
            </a:r>
            <a:r>
              <a:rPr kumimoji="0" lang="en-US" sz="2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Hồng</a:t>
            </a: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91475" y="667702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1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171448" y="1498610"/>
            <a:ext cx="1202055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stot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stot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stot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  Vì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những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hình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ảnh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vê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hoạt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động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của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người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là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những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hình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ảnh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nổi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ro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̃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nhất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Những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hình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ảnh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khác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  (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hình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tròn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bay,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hươu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nai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…) chỉ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góp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phần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̉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hiện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người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hòa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với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3349" y="228600"/>
            <a:ext cx="11839575" cy="101566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b="1" dirty="0">
                <a:solidFill>
                  <a:srgbClr val="006699"/>
                </a:solidFill>
              </a:rPr>
              <a:t>Câu 3: Vì </a:t>
            </a:r>
            <a:r>
              <a:rPr lang="en-US" altLang="en-US" sz="3000" b="1" dirty="0" err="1">
                <a:solidFill>
                  <a:srgbClr val="006699"/>
                </a:solidFill>
              </a:rPr>
              <a:t>sao</a:t>
            </a:r>
            <a:r>
              <a:rPr lang="en-US" altLang="en-US" sz="3000" b="1" dirty="0">
                <a:solidFill>
                  <a:srgbClr val="006699"/>
                </a:solidFill>
              </a:rPr>
              <a:t> có </a:t>
            </a:r>
            <a:r>
              <a:rPr lang="en-US" altLang="en-US" sz="3000" b="1" dirty="0" err="1">
                <a:solidFill>
                  <a:srgbClr val="006699"/>
                </a:solidFill>
              </a:rPr>
              <a:t>thê</a:t>
            </a:r>
            <a:r>
              <a:rPr lang="en-US" altLang="en-US" sz="3000" b="1" dirty="0">
                <a:solidFill>
                  <a:srgbClr val="006699"/>
                </a:solidFill>
              </a:rPr>
              <a:t>̉ </a:t>
            </a:r>
            <a:r>
              <a:rPr lang="en-US" altLang="en-US" sz="3000" b="1" dirty="0" err="1">
                <a:solidFill>
                  <a:srgbClr val="006699"/>
                </a:solidFill>
              </a:rPr>
              <a:t>nói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hình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ảnh</a:t>
            </a:r>
            <a:r>
              <a:rPr lang="en-US" altLang="en-US" sz="3000" b="1" dirty="0">
                <a:solidFill>
                  <a:srgbClr val="006699"/>
                </a:solidFill>
              </a:rPr>
              <a:t> con </a:t>
            </a:r>
            <a:r>
              <a:rPr lang="en-US" altLang="en-US" sz="3000" b="1" dirty="0" err="1">
                <a:solidFill>
                  <a:srgbClr val="006699"/>
                </a:solidFill>
              </a:rPr>
              <a:t>người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chiếm</a:t>
            </a:r>
            <a:r>
              <a:rPr lang="en-US" altLang="en-US" sz="3000" b="1" dirty="0">
                <a:solidFill>
                  <a:srgbClr val="006699"/>
                </a:solidFill>
              </a:rPr>
              <a:t> vị trí </a:t>
            </a:r>
            <a:r>
              <a:rPr lang="en-US" altLang="en-US" sz="3000" b="1" dirty="0" err="1">
                <a:solidFill>
                  <a:srgbClr val="006699"/>
                </a:solidFill>
              </a:rPr>
              <a:t>nổi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bật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trên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hoa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văn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trống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đồng</a:t>
            </a:r>
            <a:r>
              <a:rPr lang="en-US" altLang="en-US" sz="3000" b="1" dirty="0">
                <a:solidFill>
                  <a:srgbClr val="006699"/>
                </a:solidFill>
              </a:rPr>
              <a:t>?</a:t>
            </a:r>
          </a:p>
        </p:txBody>
      </p:sp>
      <p:pic>
        <p:nvPicPr>
          <p:cNvPr id="5" name="图片 24">
            <a:extLst>
              <a:ext uri="{FF2B5EF4-FFF2-40B4-BE49-F238E27FC236}">
                <a16:creationId xmlns:a16="http://schemas.microsoft.com/office/drawing/2014/main" xmlns="" id="{5E7ADDA7-8395-4E5C-BFEF-B13FD6A698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1"/>
            <a:ext cx="1209402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44831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5724" y="209550"/>
            <a:ext cx="12011025" cy="55399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b="1" dirty="0">
                <a:solidFill>
                  <a:srgbClr val="006699"/>
                </a:solidFill>
              </a:rPr>
              <a:t>Câu 4: Vì </a:t>
            </a:r>
            <a:r>
              <a:rPr lang="en-US" altLang="en-US" sz="3000" b="1" dirty="0" err="1">
                <a:solidFill>
                  <a:srgbClr val="006699"/>
                </a:solidFill>
              </a:rPr>
              <a:t>sao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trống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đồng</a:t>
            </a:r>
            <a:r>
              <a:rPr lang="en-US" altLang="en-US" sz="3000" b="1" dirty="0">
                <a:solidFill>
                  <a:srgbClr val="006699"/>
                </a:solidFill>
              </a:rPr>
              <a:t> là </a:t>
            </a:r>
            <a:r>
              <a:rPr lang="en-US" altLang="en-US" sz="3000" b="1" dirty="0" err="1">
                <a:solidFill>
                  <a:srgbClr val="006699"/>
                </a:solidFill>
              </a:rPr>
              <a:t>niềm</a:t>
            </a:r>
            <a:r>
              <a:rPr lang="en-US" altLang="en-US" sz="3000" b="1" dirty="0">
                <a:solidFill>
                  <a:srgbClr val="006699"/>
                </a:solidFill>
              </a:rPr>
              <a:t> tự </a:t>
            </a:r>
            <a:r>
              <a:rPr lang="en-US" altLang="en-US" sz="3000" b="1" dirty="0" err="1">
                <a:solidFill>
                  <a:srgbClr val="006699"/>
                </a:solidFill>
              </a:rPr>
              <a:t>hào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chính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đáng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của</a:t>
            </a:r>
            <a:r>
              <a:rPr lang="en-US" altLang="en-US" sz="3000" b="1" dirty="0">
                <a:solidFill>
                  <a:srgbClr val="006699"/>
                </a:solidFill>
              </a:rPr>
              <a:t> người </a:t>
            </a:r>
            <a:r>
              <a:rPr lang="en-US" altLang="en-US" sz="3000" b="1" dirty="0" err="1">
                <a:solidFill>
                  <a:srgbClr val="006699"/>
                </a:solidFill>
              </a:rPr>
              <a:t>Việt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smtClean="0">
                <a:solidFill>
                  <a:srgbClr val="006699"/>
                </a:solidFill>
              </a:rPr>
              <a:t>Nam</a:t>
            </a:r>
            <a:endParaRPr lang="en-US" altLang="en-US" sz="3000" b="1" dirty="0">
              <a:solidFill>
                <a:srgbClr val="006699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6211" y="1123950"/>
            <a:ext cx="1183005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stot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stot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stot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Vì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Vì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trí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đẹp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Là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là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đời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bền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vững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Vì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là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Vì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ánh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-11874" y="1885950"/>
            <a:ext cx="760020" cy="666750"/>
          </a:xfrm>
          <a:prstGeom prst="ellips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6699"/>
                </a:solidFill>
                <a:latin typeface="Times New Roman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329823995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168" y="4602041"/>
            <a:ext cx="2506481" cy="2092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2944584" y="442231"/>
            <a:ext cx="5856515" cy="936172"/>
          </a:xfrm>
          <a:prstGeom prst="roundRect">
            <a:avLst/>
          </a:prstGeom>
          <a:solidFill>
            <a:srgbClr val="FDEBB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Đoạn </a:t>
            </a:r>
            <a:r>
              <a:rPr lang="en-US" alt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biết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4027715"/>
            <a:ext cx="2797629" cy="2882448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 bwMode="auto">
          <a:xfrm>
            <a:off x="1754201" y="2047876"/>
            <a:ext cx="8237282" cy="2743199"/>
          </a:xfrm>
          <a:prstGeom prst="cloudCallout">
            <a:avLst>
              <a:gd name="adj1" fmla="val -49218"/>
              <a:gd name="adj2" fmla="val 54639"/>
            </a:avLst>
          </a:prstGeom>
          <a:solidFill>
            <a:srgbClr val="FFF0E1"/>
          </a:solidFill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3600" b="1" spc="-3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</a:t>
            </a:r>
            <a:r>
              <a:rPr lang="en-US" sz="36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vi-VN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ười lao động </a:t>
            </a:r>
            <a:endParaRPr lang="en-US" sz="3600" b="1" spc="-3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600" b="1" spc="-3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</a:t>
            </a:r>
            <a:r>
              <a:rPr lang="vi-VN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 thiên nhiên, </a:t>
            </a:r>
            <a:r>
              <a:rPr lang="vi-VN" sz="3600" b="1" spc="-3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6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òa</a:t>
            </a:r>
            <a:r>
              <a:rPr lang="en-US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endParaRPr lang="en-US" sz="3600" b="1" spc="-3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spc="-3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kern="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2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05" name="Text Box 69"/>
          <p:cNvSpPr txBox="1">
            <a:spLocks noChangeArrowheads="1"/>
          </p:cNvSpPr>
          <p:nvPr/>
        </p:nvSpPr>
        <p:spPr bwMode="auto">
          <a:xfrm>
            <a:off x="400049" y="1870861"/>
            <a:ext cx="11572874" cy="1323439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sưu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tập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là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niềm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tự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người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Nam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1206" name="Text Box 70"/>
          <p:cNvSpPr txBox="1">
            <a:spLocks noChangeArrowheads="1"/>
          </p:cNvSpPr>
          <p:nvPr/>
        </p:nvSpPr>
        <p:spPr bwMode="auto">
          <a:xfrm>
            <a:off x="476249" y="330221"/>
            <a:ext cx="11420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208" name="Text Box 72"/>
          <p:cNvSpPr txBox="1">
            <a:spLocks noChangeArrowheads="1"/>
          </p:cNvSpPr>
          <p:nvPr/>
        </p:nvSpPr>
        <p:spPr bwMode="auto">
          <a:xfrm>
            <a:off x="1266825" y="2148693"/>
            <a:ext cx="228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71750" y="759591"/>
            <a:ext cx="5819775" cy="584775"/>
          </a:xfrm>
          <a:prstGeom prst="rect">
            <a:avLst/>
          </a:prstGeom>
          <a:gradFill rotWithShape="1">
            <a:gsLst>
              <a:gs pos="0">
                <a:srgbClr val="EBF7FF">
                  <a:shade val="51000"/>
                  <a:satMod val="130000"/>
                </a:srgbClr>
              </a:gs>
              <a:gs pos="80000">
                <a:srgbClr val="EBF7FF">
                  <a:shade val="93000"/>
                  <a:satMod val="130000"/>
                </a:srgbClr>
              </a:gs>
              <a:gs pos="100000">
                <a:srgbClr val="EBF7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Nội dung </a:t>
            </a:r>
            <a:r>
              <a:rPr lang="en-US" sz="3200" b="1" dirty="0" err="1" smtClean="0">
                <a:solidFill>
                  <a:srgbClr val="000000"/>
                </a:solidFill>
              </a:rPr>
              <a:t>chính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bài</a:t>
            </a:r>
            <a:r>
              <a:rPr lang="en-US" sz="3200" b="1" dirty="0" smtClean="0">
                <a:solidFill>
                  <a:srgbClr val="000000"/>
                </a:solidFill>
              </a:rPr>
              <a:t> ? 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86275"/>
            <a:ext cx="2675123" cy="237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937" y="4486275"/>
            <a:ext cx="2591025" cy="2377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776" y="4486275"/>
            <a:ext cx="3561174" cy="2227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7752" y="4486275"/>
            <a:ext cx="3074248" cy="222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060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9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12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05" grpId="0" animBg="1"/>
      <p:bldP spid="9120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7413" y="430980"/>
            <a:ext cx="5714495" cy="608834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3047206" y="1078676"/>
            <a:ext cx="6511925" cy="1030288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3014664" y="3388789"/>
            <a:ext cx="6524625" cy="1341437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6963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3386138" y="1481139"/>
            <a:ext cx="512762" cy="50958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4002088" y="1522413"/>
            <a:ext cx="460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khó</a:t>
            </a:r>
            <a:r>
              <a:rPr 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3768726" y="3761850"/>
            <a:ext cx="5927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trôi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chảy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toàn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ngắt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nghỉ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;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giọng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phù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79646"/>
                </a:solidFill>
                <a:cs typeface="Arial" panose="020B0604020202020204" pitchFamily="34" charset="0"/>
              </a:rPr>
              <a:t>dung.</a:t>
            </a:r>
            <a:endParaRPr lang="en-US" sz="2000" b="1" dirty="0">
              <a:solidFill>
                <a:srgbClr val="F79646"/>
              </a:solidFill>
              <a:cs typeface="Arial" panose="020B0604020202020204" pitchFamily="34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3014664" y="2336676"/>
            <a:ext cx="6524625" cy="879475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3272087" y="2705750"/>
            <a:ext cx="512762" cy="4667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3960814" y="2785938"/>
            <a:ext cx="5735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Hiểu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từ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tập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A3CEB8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3014664" y="4865689"/>
            <a:ext cx="6524625" cy="877887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3914775" y="5127625"/>
            <a:ext cx="5624514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000" b="1" dirty="0">
                <a:solidFill>
                  <a:srgbClr val="0000FF"/>
                </a:solidFill>
              </a:rPr>
              <a:t>Giáo dục niềm tự hào về nền văn hoá có từ lâu đời.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3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254793"/>
            <a:ext cx="763270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3274" y="3495675"/>
            <a:ext cx="5267325" cy="138015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DIỄN CẢM </a:t>
            </a:r>
            <a:endParaRPr lang="vi-VN" sz="5400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0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>
            <a:extLst>
              <a:ext uri="{FF2B5EF4-FFF2-40B4-BE49-F238E27FC236}">
                <a16:creationId xmlns:a16="http://schemas.microsoft.com/office/drawing/2014/main" xmlns="" id="{2D68B3E5-9131-42F1-9A38-93B49429375E}"/>
              </a:ext>
            </a:extLst>
          </p:cNvPr>
          <p:cNvSpPr/>
          <p:nvPr/>
        </p:nvSpPr>
        <p:spPr>
          <a:xfrm>
            <a:off x="11377326" y="214682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2" action="ppaction://hlinksldjump"/>
            <a:extLst>
              <a:ext uri="{FF2B5EF4-FFF2-40B4-BE49-F238E27FC236}">
                <a16:creationId xmlns:a16="http://schemas.microsoft.com/office/drawing/2014/main" xmlns="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307" y="1554716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xmlns="" id="{2ADECC48-64C5-4065-A7FB-C2E1698BDBE4}"/>
              </a:ext>
            </a:extLst>
          </p:cNvPr>
          <p:cNvSpPr/>
          <p:nvPr/>
        </p:nvSpPr>
        <p:spPr>
          <a:xfrm>
            <a:off x="5380718" y="1812430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4" action="ppaction://hlinksldjump"/>
            <a:extLst>
              <a:ext uri="{FF2B5EF4-FFF2-40B4-BE49-F238E27FC236}">
                <a16:creationId xmlns:a16="http://schemas.microsoft.com/office/drawing/2014/main" xmlns="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31" y="1390621"/>
            <a:ext cx="1589852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xmlns="" id="{62918738-F451-477C-8FD2-39EB360D393C}"/>
              </a:ext>
            </a:extLst>
          </p:cNvPr>
          <p:cNvSpPr/>
          <p:nvPr/>
        </p:nvSpPr>
        <p:spPr>
          <a:xfrm>
            <a:off x="8237703" y="2190388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6" action="ppaction://hlinksldjump"/>
            <a:extLst>
              <a:ext uri="{FF2B5EF4-FFF2-40B4-BE49-F238E27FC236}">
                <a16:creationId xmlns:a16="http://schemas.microsoft.com/office/drawing/2014/main" xmlns="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12" y="2308705"/>
            <a:ext cx="2091294" cy="1545336"/>
          </a:xfrm>
          <a:prstGeom prst="rect">
            <a:avLst/>
          </a:prstGeom>
        </p:spPr>
      </p:pic>
      <p:sp>
        <p:nvSpPr>
          <p:cNvPr id="80" name="Rectangle 51">
            <a:extLst>
              <a:ext uri="{FF2B5EF4-FFF2-40B4-BE49-F238E27FC236}">
                <a16:creationId xmlns:a16="http://schemas.microsoft.com/office/drawing/2014/main" xmlns="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20D04A0A-33F9-4E82-8CBB-DCAD53483EE3}"/>
              </a:ext>
            </a:extLst>
          </p:cNvPr>
          <p:cNvSpPr/>
          <p:nvPr/>
        </p:nvSpPr>
        <p:spPr>
          <a:xfrm>
            <a:off x="0" y="118237"/>
            <a:ext cx="12192000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sp>
        <p:nvSpPr>
          <p:cNvPr id="83" name="Rectangle 59">
            <a:extLst>
              <a:ext uri="{FF2B5EF4-FFF2-40B4-BE49-F238E27FC236}">
                <a16:creationId xmlns:a16="http://schemas.microsoft.com/office/drawing/2014/main" xmlns="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2" grpId="0" animBg="1"/>
      <p:bldP spid="60" grpId="0" animBg="1"/>
      <p:bldP spid="61" grpId="0" animBg="1"/>
      <p:bldP spid="8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1098072" y="750165"/>
            <a:ext cx="6740525" cy="803275"/>
          </a:xfrm>
          <a:prstGeom prst="flowChartTerminator">
            <a:avLst/>
          </a:prstGeom>
          <a:solidFill>
            <a:srgbClr val="FAEED8"/>
          </a:solidFill>
          <a:ln>
            <a:solidFill>
              <a:srgbClr val="FFF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GIỌNG ĐỌC TOÀN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47208" y="2121961"/>
            <a:ext cx="754182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88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1600200" y="1752601"/>
            <a:ext cx="906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1752600" y="2895601"/>
            <a:ext cx="922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1524000" y="18288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0" y="227807"/>
            <a:ext cx="11715751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bật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người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người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người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hay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tạ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Đó là con người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691" y="4658514"/>
            <a:ext cx="2506481" cy="2092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3589204"/>
            <a:ext cx="4143375" cy="32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51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 descr="background-powerpoint-cute-4-600x29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0"/>
            <a:ext cx="12115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2"/>
          <p:cNvSpPr/>
          <p:nvPr/>
        </p:nvSpPr>
        <p:spPr>
          <a:xfrm>
            <a:off x="2943225" y="2540001"/>
            <a:ext cx="6219825" cy="1057275"/>
          </a:xfrm>
          <a:prstGeom prst="rect">
            <a:avLst/>
          </a:prstGeom>
          <a:solidFill>
            <a:srgbClr val="30A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3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TRẢINGHIỆM  </a:t>
            </a:r>
            <a:endParaRPr lang="vi-VN" altLang="en-US" sz="33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2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2" y="3190875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2" y="457200"/>
            <a:ext cx="2438400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3549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http://t1.gstatic.com/images?q=tbn:N3rh_tRtKbUqXM:http://images7.dantri.com.vn/Uploaded/lantt/thang2.2008/trong2703008.jp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74662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9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152775"/>
            <a:ext cx="2362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 descr="7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3183394"/>
            <a:ext cx="2057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314325" y="3070225"/>
            <a:ext cx="271388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314325" y="457200"/>
            <a:ext cx="304639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83231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/>
      <p:bldP spid="143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7413" y="430980"/>
            <a:ext cx="5714495" cy="608834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3047206" y="1078676"/>
            <a:ext cx="6511925" cy="1030288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3014664" y="3388789"/>
            <a:ext cx="6524625" cy="1341437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6963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3386138" y="1481139"/>
            <a:ext cx="512762" cy="50958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303589" y="4006325"/>
            <a:ext cx="465137" cy="43815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4002088" y="1522413"/>
            <a:ext cx="460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khó</a:t>
            </a:r>
            <a:r>
              <a:rPr 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3768726" y="3761850"/>
            <a:ext cx="5927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trôi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chảy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toàn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ngắt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nghỉ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;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giọng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phù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79646"/>
                </a:solidFill>
                <a:cs typeface="Arial" panose="020B0604020202020204" pitchFamily="34" charset="0"/>
              </a:rPr>
              <a:t>dung.</a:t>
            </a:r>
            <a:endParaRPr lang="en-US" sz="2000" b="1" dirty="0">
              <a:solidFill>
                <a:srgbClr val="F79646"/>
              </a:solidFill>
              <a:cs typeface="Arial" panose="020B0604020202020204" pitchFamily="34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3014664" y="2336676"/>
            <a:ext cx="6524625" cy="879475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3272087" y="2705750"/>
            <a:ext cx="512762" cy="4667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3960814" y="2785938"/>
            <a:ext cx="5735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Hiểu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từ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tập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A3CEB8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3014664" y="4865689"/>
            <a:ext cx="6524625" cy="877887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3294376" y="5184776"/>
            <a:ext cx="512763" cy="4667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3914775" y="5127625"/>
            <a:ext cx="5624514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000" b="1" dirty="0">
                <a:solidFill>
                  <a:srgbClr val="0000FF"/>
                </a:solidFill>
              </a:rPr>
              <a:t>Giáo dục niềm tự hào về nền văn hoá có từ lâu đời.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3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WordArt 3"/>
          <p:cNvSpPr>
            <a:spLocks noChangeArrowheads="1" noChangeShapeType="1" noTextEdit="1"/>
          </p:cNvSpPr>
          <p:nvPr/>
        </p:nvSpPr>
        <p:spPr bwMode="auto">
          <a:xfrm>
            <a:off x="3062289" y="1138238"/>
            <a:ext cx="6067425" cy="24622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25" b="1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39413" y="4169410"/>
            <a:ext cx="1795463" cy="1609725"/>
            <a:chOff x="3115" y="0"/>
            <a:chExt cx="2170" cy="2486"/>
          </a:xfrm>
        </p:grpSpPr>
        <p:grpSp>
          <p:nvGrpSpPr>
            <p:cNvPr id="170410" name="Group 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5374" name="Oval 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375" name="Oval 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411" name="Group 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5372" name="Oval 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373" name="Oval 10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412" name="Group 1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5370" name="Oval 1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371" name="Oval 13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413" name="Group 1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70414" name="Group 1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5368" name="Oval 16"/>
                <p:cNvSpPr>
                  <a:spLocks noChangeArrowheads="1"/>
                </p:cNvSpPr>
                <p:nvPr/>
              </p:nvSpPr>
              <p:spPr bwMode="hidden">
                <a:xfrm>
                  <a:off x="1267" y="816"/>
                  <a:ext cx="2915" cy="21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369" name="Oval 17"/>
                <p:cNvSpPr>
                  <a:spLocks noChangeArrowheads="1"/>
                </p:cNvSpPr>
                <p:nvPr/>
              </p:nvSpPr>
              <p:spPr bwMode="hidden">
                <a:xfrm>
                  <a:off x="2382" y="1604"/>
                  <a:ext cx="577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0415" name="Group 1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70438" name="Group 1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70534" name="Freeform 2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35" name="Freeform 2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39" name="Group 2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70532" name="Freeform 2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33" name="Freeform 2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0" name="Group 2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70530" name="Freeform 2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31" name="Freeform 2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1" name="Group 2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70528" name="Freeform 2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29" name="Freeform 3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2" name="Group 3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70526" name="Freeform 3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27" name="Freeform 3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3" name="Group 3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70524" name="Freeform 3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25" name="Freeform 3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4" name="Group 3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70522" name="Freeform 3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23" name="Freeform 3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5" name="Group 4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70520" name="Freeform 4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21" name="Freeform 4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6" name="Group 4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70518" name="Freeform 4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19" name="Freeform 4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7" name="Group 4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70516" name="Freeform 4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17" name="Freeform 4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8" name="Group 4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70514" name="Freeform 5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15" name="Freeform 5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9" name="Group 5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70512" name="Freeform 5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13" name="Freeform 5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0" name="Group 5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70510" name="Freeform 5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11" name="Freeform 5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1" name="Group 5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70508" name="Freeform 5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09" name="Freeform 6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2" name="Group 6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70506" name="Freeform 6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07" name="Freeform 6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3" name="Group 6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0504" name="Freeform 6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05" name="Freeform 6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4" name="Group 6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0502" name="Freeform 6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03" name="Freeform 6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5" name="Group 7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70500" name="Freeform 7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01" name="Freeform 7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6" name="Group 7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0498" name="Freeform 7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99" name="Freeform 7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7" name="Group 7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70496" name="Freeform 7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97" name="Freeform 7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8" name="Group 7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70494" name="Freeform 8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95" name="Freeform 8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70459" name="Freeform 8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460" name="Freeform 8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70461" name="Group 8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70492" name="Freeform 8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93" name="Freeform 8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2" name="Group 8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70490" name="Freeform 8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91" name="Freeform 8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2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3" name="Group 9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70488" name="Freeform 9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89" name="Freeform 9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4" name="Group 9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70486" name="Freeform 9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87" name="Freeform 9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5" name="Group 9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0484" name="Freeform 9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4 w 2736"/>
                      <a:gd name="T3" fmla="*/ 1 h 504"/>
                      <a:gd name="T4" fmla="*/ 8 w 2736"/>
                      <a:gd name="T5" fmla="*/ 1 h 504"/>
                      <a:gd name="T6" fmla="*/ 12 w 2736"/>
                      <a:gd name="T7" fmla="*/ 1 h 504"/>
                      <a:gd name="T8" fmla="*/ 12 w 2736"/>
                      <a:gd name="T9" fmla="*/ 1 h 504"/>
                      <a:gd name="T10" fmla="*/ 8 w 2736"/>
                      <a:gd name="T11" fmla="*/ 1 h 504"/>
                      <a:gd name="T12" fmla="*/ 3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85" name="Freeform 9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6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1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6" name="Group 9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0482" name="Freeform 10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8 w 2736"/>
                      <a:gd name="T3" fmla="*/ 1 h 504"/>
                      <a:gd name="T4" fmla="*/ 16 w 2736"/>
                      <a:gd name="T5" fmla="*/ 1 h 504"/>
                      <a:gd name="T6" fmla="*/ 25 w 2736"/>
                      <a:gd name="T7" fmla="*/ 1 h 504"/>
                      <a:gd name="T8" fmla="*/ 25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83" name="Freeform 10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2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7" name="Group 10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70480" name="Freeform 10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81" name="Freeform 10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8" name="Group 10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70478" name="Freeform 10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5 w 2736"/>
                      <a:gd name="T3" fmla="*/ 1 h 504"/>
                      <a:gd name="T4" fmla="*/ 11 w 2736"/>
                      <a:gd name="T5" fmla="*/ 1 h 504"/>
                      <a:gd name="T6" fmla="*/ 17 w 2736"/>
                      <a:gd name="T7" fmla="*/ 1 h 504"/>
                      <a:gd name="T8" fmla="*/ 17 w 2736"/>
                      <a:gd name="T9" fmla="*/ 1 h 504"/>
                      <a:gd name="T10" fmla="*/ 11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79" name="Freeform 10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2 w 1769"/>
                      <a:gd name="T7" fmla="*/ 2 h 791"/>
                      <a:gd name="T8" fmla="*/ 2 w 1769"/>
                      <a:gd name="T9" fmla="*/ 3 h 791"/>
                      <a:gd name="T10" fmla="*/ 2 w 1769"/>
                      <a:gd name="T11" fmla="*/ 4 h 791"/>
                      <a:gd name="T12" fmla="*/ 2 w 1769"/>
                      <a:gd name="T13" fmla="*/ 3 h 791"/>
                      <a:gd name="T14" fmla="*/ 2 w 1769"/>
                      <a:gd name="T15" fmla="*/ 2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9" name="Group 10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70476" name="Freeform 10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9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77" name="Freeform 11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70" name="Group 11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70474" name="Freeform 11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75" name="Freeform 11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71" name="Group 11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70472" name="Freeform 11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73" name="Freeform 11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170416" name="Freeform 11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17" name="Arc 11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18" name="Arc 11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19" name="Arc 12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0" name="Arc 12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1" name="Arc 12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2" name="Arc 12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3" name="Arc 12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4" name="Arc 12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5" name="Freeform 12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6" name="Freeform 12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7" name="Arc 12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8" name="Arc 12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9" name="Arc 13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0" name="Freeform 13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1" name="Freeform 13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2" name="Freeform 13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3" name="Freeform 13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4" name="Freeform 13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7 w 776"/>
                  <a:gd name="T3" fmla="*/ 0 h 2368"/>
                  <a:gd name="T4" fmla="*/ 7 w 776"/>
                  <a:gd name="T5" fmla="*/ 0 h 2368"/>
                  <a:gd name="T6" fmla="*/ 24 w 776"/>
                  <a:gd name="T7" fmla="*/ 0 h 2368"/>
                  <a:gd name="T8" fmla="*/ 14 w 776"/>
                  <a:gd name="T9" fmla="*/ 0 h 2368"/>
                  <a:gd name="T10" fmla="*/ 27 w 776"/>
                  <a:gd name="T11" fmla="*/ 0 h 2368"/>
                  <a:gd name="T12" fmla="*/ 21 w 776"/>
                  <a:gd name="T13" fmla="*/ 0 h 2368"/>
                  <a:gd name="T14" fmla="*/ 34 w 776"/>
                  <a:gd name="T15" fmla="*/ 0 h 2368"/>
                  <a:gd name="T16" fmla="*/ 27 w 776"/>
                  <a:gd name="T17" fmla="*/ 0 h 2368"/>
                  <a:gd name="T18" fmla="*/ 37 w 776"/>
                  <a:gd name="T19" fmla="*/ 0 h 2368"/>
                  <a:gd name="T20" fmla="*/ 34 w 776"/>
                  <a:gd name="T21" fmla="*/ 0 h 2368"/>
                  <a:gd name="T22" fmla="*/ 41 w 776"/>
                  <a:gd name="T23" fmla="*/ 0 h 2368"/>
                  <a:gd name="T24" fmla="*/ 41 w 776"/>
                  <a:gd name="T25" fmla="*/ 0 h 2368"/>
                  <a:gd name="T26" fmla="*/ 47 w 776"/>
                  <a:gd name="T27" fmla="*/ 0 h 2368"/>
                  <a:gd name="T28" fmla="*/ 44 w 776"/>
                  <a:gd name="T29" fmla="*/ 0 h 2368"/>
                  <a:gd name="T30" fmla="*/ 51 w 776"/>
                  <a:gd name="T31" fmla="*/ 0 h 2368"/>
                  <a:gd name="T32" fmla="*/ 47 w 776"/>
                  <a:gd name="T33" fmla="*/ 0 h 2368"/>
                  <a:gd name="T34" fmla="*/ 51 w 776"/>
                  <a:gd name="T35" fmla="*/ 0 h 2368"/>
                  <a:gd name="T36" fmla="*/ 47 w 776"/>
                  <a:gd name="T37" fmla="*/ 0 h 2368"/>
                  <a:gd name="T38" fmla="*/ 54 w 776"/>
                  <a:gd name="T39" fmla="*/ 0 h 2368"/>
                  <a:gd name="T40" fmla="*/ 51 w 776"/>
                  <a:gd name="T41" fmla="*/ 0 h 2368"/>
                  <a:gd name="T42" fmla="*/ 54 w 776"/>
                  <a:gd name="T43" fmla="*/ 0 h 2368"/>
                  <a:gd name="T44" fmla="*/ 51 w 776"/>
                  <a:gd name="T45" fmla="*/ 0 h 2368"/>
                  <a:gd name="T46" fmla="*/ 5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5" name="Freeform 13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6" name="Freeform 13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7" name="Freeform 13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aphicFrame>
        <p:nvGraphicFramePr>
          <p:cNvPr id="74891" name="Object 139"/>
          <p:cNvGraphicFramePr>
            <a:graphicFrameLocks noChangeAspect="1"/>
          </p:cNvGraphicFramePr>
          <p:nvPr/>
        </p:nvGraphicFramePr>
        <p:xfrm>
          <a:off x="7923214" y="3552825"/>
          <a:ext cx="1887537" cy="266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3214" y="3552825"/>
                        <a:ext cx="1887537" cy="266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33"/>
          <p:cNvSpPr>
            <a:spLocks noChangeArrowheads="1"/>
          </p:cNvSpPr>
          <p:nvPr/>
        </p:nvSpPr>
        <p:spPr bwMode="auto">
          <a:xfrm>
            <a:off x="3124201" y="2933701"/>
            <a:ext cx="809625" cy="646113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sp>
        <p:nvSpPr>
          <p:cNvPr id="21" name="AutoShape 33"/>
          <p:cNvSpPr>
            <a:spLocks noChangeArrowheads="1"/>
          </p:cNvSpPr>
          <p:nvPr/>
        </p:nvSpPr>
        <p:spPr bwMode="auto">
          <a:xfrm>
            <a:off x="3186114" y="4791076"/>
            <a:ext cx="809625" cy="646113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sp>
        <p:nvSpPr>
          <p:cNvPr id="26" name="AutoShape 33"/>
          <p:cNvSpPr>
            <a:spLocks noChangeArrowheads="1"/>
          </p:cNvSpPr>
          <p:nvPr/>
        </p:nvSpPr>
        <p:spPr bwMode="auto">
          <a:xfrm>
            <a:off x="6034089" y="5038726"/>
            <a:ext cx="809625" cy="646113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sp>
        <p:nvSpPr>
          <p:cNvPr id="27" name="AutoShape 28"/>
          <p:cNvSpPr>
            <a:spLocks noChangeArrowheads="1"/>
          </p:cNvSpPr>
          <p:nvPr/>
        </p:nvSpPr>
        <p:spPr bwMode="auto">
          <a:xfrm>
            <a:off x="6591300" y="1881189"/>
            <a:ext cx="495300" cy="415925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sp>
        <p:nvSpPr>
          <p:cNvPr id="30" name="AutoShape 32"/>
          <p:cNvSpPr>
            <a:spLocks noChangeArrowheads="1"/>
          </p:cNvSpPr>
          <p:nvPr/>
        </p:nvSpPr>
        <p:spPr bwMode="auto">
          <a:xfrm rot="-4268438">
            <a:off x="2580482" y="1620044"/>
            <a:ext cx="581025" cy="484188"/>
          </a:xfrm>
          <a:prstGeom prst="irregularSeal1">
            <a:avLst/>
          </a:prstGeom>
          <a:gradFill rotWithShape="1">
            <a:gsLst>
              <a:gs pos="0">
                <a:srgbClr val="FF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sp>
        <p:nvSpPr>
          <p:cNvPr id="31" name="AutoShape 24"/>
          <p:cNvSpPr>
            <a:spLocks noChangeArrowheads="1"/>
          </p:cNvSpPr>
          <p:nvPr/>
        </p:nvSpPr>
        <p:spPr bwMode="auto">
          <a:xfrm rot="-1673001">
            <a:off x="4610101" y="5038725"/>
            <a:ext cx="550863" cy="649288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pic>
        <p:nvPicPr>
          <p:cNvPr id="169995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6664" y="1744663"/>
            <a:ext cx="180975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6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1506539"/>
            <a:ext cx="185738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7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1863" y="-1687512"/>
            <a:ext cx="220662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8" name="Picture 7" descr="CRNRC4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642938"/>
            <a:ext cx="12398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9" name="Picture 8" descr="CRNRC4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642939"/>
            <a:ext cx="114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0" name="Picture 10" descr="CRNRC4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413376"/>
            <a:ext cx="13144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1" name="Picture 9" descr="CRNRC40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4" y="5326063"/>
            <a:ext cx="125253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2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3776" y="3584576"/>
            <a:ext cx="220663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3" name="Group 154"/>
          <p:cNvGrpSpPr>
            <a:grpSpLocks/>
          </p:cNvGrpSpPr>
          <p:nvPr/>
        </p:nvGrpSpPr>
        <p:grpSpPr bwMode="auto">
          <a:xfrm>
            <a:off x="5229226" y="1385889"/>
            <a:ext cx="1795463" cy="1609725"/>
            <a:chOff x="3115" y="0"/>
            <a:chExt cx="2170" cy="2486"/>
          </a:xfrm>
        </p:grpSpPr>
        <p:grpSp>
          <p:nvGrpSpPr>
            <p:cNvPr id="170276" name="Group 15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5240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241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277" name="Group 15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5238" name="Oval 15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239" name="Oval 160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278" name="Group 16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5236" name="Oval 16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237" name="Oval 163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279" name="Group 16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70280" name="Group 16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5234" name="Oval 166"/>
                <p:cNvSpPr>
                  <a:spLocks noChangeArrowheads="1"/>
                </p:cNvSpPr>
                <p:nvPr/>
              </p:nvSpPr>
              <p:spPr bwMode="hidden">
                <a:xfrm>
                  <a:off x="1267" y="816"/>
                  <a:ext cx="2915" cy="21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235" name="Oval 167"/>
                <p:cNvSpPr>
                  <a:spLocks noChangeArrowheads="1"/>
                </p:cNvSpPr>
                <p:nvPr/>
              </p:nvSpPr>
              <p:spPr bwMode="hidden">
                <a:xfrm>
                  <a:off x="2382" y="1604"/>
                  <a:ext cx="577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0281" name="Group 16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70304" name="Group 16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70400" name="Freeform 1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01" name="Freeform 1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05" name="Group 17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70398" name="Freeform 1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99" name="Freeform 1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06" name="Group 17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70396" name="Freeform 17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97" name="Freeform 17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07" name="Group 17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70394" name="Freeform 17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95" name="Freeform 18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08" name="Group 18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70392" name="Freeform 18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93" name="Freeform 18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09" name="Group 18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70390" name="Freeform 18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91" name="Freeform 18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0" name="Group 18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70388" name="Freeform 1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89" name="Freeform 1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1" name="Group 19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70386" name="Freeform 1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87" name="Freeform 1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2" name="Group 19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70384" name="Freeform 19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85" name="Freeform 19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3" name="Group 19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70382" name="Freeform 19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83" name="Freeform 19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4" name="Group 19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70380" name="Freeform 20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81" name="Freeform 20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5" name="Group 20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70378" name="Freeform 20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79" name="Freeform 20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6" name="Group 20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70376" name="Freeform 2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77" name="Freeform 2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7" name="Group 20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70374" name="Freeform 2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75" name="Freeform 2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8" name="Group 21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70372" name="Freeform 2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73" name="Freeform 2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9" name="Group 21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0370" name="Freeform 21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71" name="Freeform 21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0" name="Group 2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0368" name="Freeform 21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69" name="Freeform 21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1" name="Group 22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70366" name="Freeform 22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67" name="Freeform 22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2" name="Group 22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0364" name="Freeform 22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65" name="Freeform 22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3" name="Group 22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70362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63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4" name="Group 2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70360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61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70325" name="Freeform 23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326" name="Freeform 23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70327" name="Group 23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70358" name="Freeform 23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59" name="Freeform 23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8" name="Group 23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70356" name="Freeform 23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57" name="Freeform 23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2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9" name="Group 24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70354" name="Freeform 24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55" name="Freeform 24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0" name="Group 24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70352" name="Freeform 24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53" name="Freeform 24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1" name="Group 24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0350" name="Freeform 2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4 w 2736"/>
                      <a:gd name="T3" fmla="*/ 1 h 504"/>
                      <a:gd name="T4" fmla="*/ 8 w 2736"/>
                      <a:gd name="T5" fmla="*/ 1 h 504"/>
                      <a:gd name="T6" fmla="*/ 12 w 2736"/>
                      <a:gd name="T7" fmla="*/ 1 h 504"/>
                      <a:gd name="T8" fmla="*/ 12 w 2736"/>
                      <a:gd name="T9" fmla="*/ 1 h 504"/>
                      <a:gd name="T10" fmla="*/ 8 w 2736"/>
                      <a:gd name="T11" fmla="*/ 1 h 504"/>
                      <a:gd name="T12" fmla="*/ 3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51" name="Freeform 2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6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1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2" name="Group 24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0348" name="Freeform 2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8 w 2736"/>
                      <a:gd name="T3" fmla="*/ 1 h 504"/>
                      <a:gd name="T4" fmla="*/ 16 w 2736"/>
                      <a:gd name="T5" fmla="*/ 1 h 504"/>
                      <a:gd name="T6" fmla="*/ 25 w 2736"/>
                      <a:gd name="T7" fmla="*/ 1 h 504"/>
                      <a:gd name="T8" fmla="*/ 25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49" name="Freeform 25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2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3" name="Group 25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70346" name="Freeform 25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47" name="Freeform 25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4" name="Group 25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70344" name="Freeform 25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5 w 2736"/>
                      <a:gd name="T3" fmla="*/ 1 h 504"/>
                      <a:gd name="T4" fmla="*/ 11 w 2736"/>
                      <a:gd name="T5" fmla="*/ 1 h 504"/>
                      <a:gd name="T6" fmla="*/ 17 w 2736"/>
                      <a:gd name="T7" fmla="*/ 1 h 504"/>
                      <a:gd name="T8" fmla="*/ 17 w 2736"/>
                      <a:gd name="T9" fmla="*/ 1 h 504"/>
                      <a:gd name="T10" fmla="*/ 11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45" name="Freeform 25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2 w 1769"/>
                      <a:gd name="T7" fmla="*/ 2 h 791"/>
                      <a:gd name="T8" fmla="*/ 2 w 1769"/>
                      <a:gd name="T9" fmla="*/ 3 h 791"/>
                      <a:gd name="T10" fmla="*/ 2 w 1769"/>
                      <a:gd name="T11" fmla="*/ 4 h 791"/>
                      <a:gd name="T12" fmla="*/ 2 w 1769"/>
                      <a:gd name="T13" fmla="*/ 3 h 791"/>
                      <a:gd name="T14" fmla="*/ 2 w 1769"/>
                      <a:gd name="T15" fmla="*/ 2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5" name="Group 25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70342" name="Freeform 25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9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43" name="Freeform 26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6" name="Group 26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70340" name="Freeform 26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41" name="Freeform 26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7" name="Group 26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70338" name="Freeform 2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39" name="Freeform 2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170282" name="Freeform 26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3" name="Arc 26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4" name="Arc 26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5" name="Arc 27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6" name="Arc 27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7" name="Arc 27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8" name="Arc 27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9" name="Arc 27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0" name="Arc 27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1" name="Freeform 27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2" name="Freeform 27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3" name="Arc 27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4" name="Arc 27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5" name="Arc 28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6" name="Freeform 28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7" name="Freeform 28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8" name="Freeform 28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9" name="Freeform 28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300" name="Freeform 28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7 w 776"/>
                  <a:gd name="T3" fmla="*/ 0 h 2368"/>
                  <a:gd name="T4" fmla="*/ 7 w 776"/>
                  <a:gd name="T5" fmla="*/ 0 h 2368"/>
                  <a:gd name="T6" fmla="*/ 24 w 776"/>
                  <a:gd name="T7" fmla="*/ 0 h 2368"/>
                  <a:gd name="T8" fmla="*/ 14 w 776"/>
                  <a:gd name="T9" fmla="*/ 0 h 2368"/>
                  <a:gd name="T10" fmla="*/ 27 w 776"/>
                  <a:gd name="T11" fmla="*/ 0 h 2368"/>
                  <a:gd name="T12" fmla="*/ 21 w 776"/>
                  <a:gd name="T13" fmla="*/ 0 h 2368"/>
                  <a:gd name="T14" fmla="*/ 34 w 776"/>
                  <a:gd name="T15" fmla="*/ 0 h 2368"/>
                  <a:gd name="T16" fmla="*/ 27 w 776"/>
                  <a:gd name="T17" fmla="*/ 0 h 2368"/>
                  <a:gd name="T18" fmla="*/ 37 w 776"/>
                  <a:gd name="T19" fmla="*/ 0 h 2368"/>
                  <a:gd name="T20" fmla="*/ 34 w 776"/>
                  <a:gd name="T21" fmla="*/ 0 h 2368"/>
                  <a:gd name="T22" fmla="*/ 41 w 776"/>
                  <a:gd name="T23" fmla="*/ 0 h 2368"/>
                  <a:gd name="T24" fmla="*/ 41 w 776"/>
                  <a:gd name="T25" fmla="*/ 0 h 2368"/>
                  <a:gd name="T26" fmla="*/ 47 w 776"/>
                  <a:gd name="T27" fmla="*/ 0 h 2368"/>
                  <a:gd name="T28" fmla="*/ 44 w 776"/>
                  <a:gd name="T29" fmla="*/ 0 h 2368"/>
                  <a:gd name="T30" fmla="*/ 51 w 776"/>
                  <a:gd name="T31" fmla="*/ 0 h 2368"/>
                  <a:gd name="T32" fmla="*/ 47 w 776"/>
                  <a:gd name="T33" fmla="*/ 0 h 2368"/>
                  <a:gd name="T34" fmla="*/ 51 w 776"/>
                  <a:gd name="T35" fmla="*/ 0 h 2368"/>
                  <a:gd name="T36" fmla="*/ 47 w 776"/>
                  <a:gd name="T37" fmla="*/ 0 h 2368"/>
                  <a:gd name="T38" fmla="*/ 54 w 776"/>
                  <a:gd name="T39" fmla="*/ 0 h 2368"/>
                  <a:gd name="T40" fmla="*/ 51 w 776"/>
                  <a:gd name="T41" fmla="*/ 0 h 2368"/>
                  <a:gd name="T42" fmla="*/ 54 w 776"/>
                  <a:gd name="T43" fmla="*/ 0 h 2368"/>
                  <a:gd name="T44" fmla="*/ 51 w 776"/>
                  <a:gd name="T45" fmla="*/ 0 h 2368"/>
                  <a:gd name="T46" fmla="*/ 5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301" name="Freeform 28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302" name="Freeform 28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303" name="Freeform 28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031" name="Group 154"/>
          <p:cNvGrpSpPr>
            <a:grpSpLocks/>
          </p:cNvGrpSpPr>
          <p:nvPr/>
        </p:nvGrpSpPr>
        <p:grpSpPr bwMode="auto">
          <a:xfrm>
            <a:off x="7148513" y="2747964"/>
            <a:ext cx="1795462" cy="1609725"/>
            <a:chOff x="3115" y="0"/>
            <a:chExt cx="2170" cy="2486"/>
          </a:xfrm>
        </p:grpSpPr>
        <p:grpSp>
          <p:nvGrpSpPr>
            <p:cNvPr id="170142" name="Group 15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5106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107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143" name="Group 15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5104" name="Oval 15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105" name="Oval 160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144" name="Group 16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5102" name="Oval 16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103" name="Oval 163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145" name="Group 164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70146" name="Group 16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5100" name="Oval 166"/>
                <p:cNvSpPr>
                  <a:spLocks noChangeArrowheads="1"/>
                </p:cNvSpPr>
                <p:nvPr/>
              </p:nvSpPr>
              <p:spPr bwMode="hidden">
                <a:xfrm>
                  <a:off x="1267" y="816"/>
                  <a:ext cx="2915" cy="21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101" name="Oval 167"/>
                <p:cNvSpPr>
                  <a:spLocks noChangeArrowheads="1"/>
                </p:cNvSpPr>
                <p:nvPr/>
              </p:nvSpPr>
              <p:spPr bwMode="hidden">
                <a:xfrm>
                  <a:off x="2382" y="1604"/>
                  <a:ext cx="577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0147" name="Group 168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70170" name="Group 169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70266" name="Freeform 1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67" name="Freeform 1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1" name="Group 172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70264" name="Freeform 1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65" name="Freeform 1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2" name="Group 175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70262" name="Freeform 17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63" name="Freeform 17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3" name="Group 178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70260" name="Freeform 17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61" name="Freeform 18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4" name="Group 181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70258" name="Freeform 18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59" name="Freeform 18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5" name="Group 184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70256" name="Freeform 18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57" name="Freeform 18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6" name="Group 187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70254" name="Freeform 1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55" name="Freeform 1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7" name="Group 19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70252" name="Freeform 1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53" name="Freeform 1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8" name="Group 19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70250" name="Freeform 19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51" name="Freeform 19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9" name="Group 19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70248" name="Freeform 19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49" name="Freeform 19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0" name="Group 199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70246" name="Freeform 20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47" name="Freeform 20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1" name="Group 20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70244" name="Freeform 20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45" name="Freeform 20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2" name="Group 205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70242" name="Freeform 2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43" name="Freeform 2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3" name="Group 208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70240" name="Freeform 2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41" name="Freeform 2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4" name="Group 211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70238" name="Freeform 2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39" name="Freeform 2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5" name="Group 21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0236" name="Freeform 21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37" name="Freeform 21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6" name="Group 2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0234" name="Freeform 21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35" name="Freeform 21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7" name="Group 220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70232" name="Freeform 22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33" name="Freeform 22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8" name="Group 22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0230" name="Freeform 22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31" name="Freeform 22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9" name="Group 226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70228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29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0" name="Group 2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70226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27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70191" name="Freeform 23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192" name="Freeform 23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70193" name="Group 234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70224" name="Freeform 23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25" name="Freeform 23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4" name="Group 237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70222" name="Freeform 23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23" name="Freeform 23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2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5" name="Group 240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70220" name="Freeform 24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21" name="Freeform 24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6" name="Group 24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70218" name="Freeform 24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19" name="Freeform 24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7" name="Group 24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0216" name="Freeform 2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4 w 2736"/>
                      <a:gd name="T3" fmla="*/ 1 h 504"/>
                      <a:gd name="T4" fmla="*/ 8 w 2736"/>
                      <a:gd name="T5" fmla="*/ 1 h 504"/>
                      <a:gd name="T6" fmla="*/ 12 w 2736"/>
                      <a:gd name="T7" fmla="*/ 1 h 504"/>
                      <a:gd name="T8" fmla="*/ 12 w 2736"/>
                      <a:gd name="T9" fmla="*/ 1 h 504"/>
                      <a:gd name="T10" fmla="*/ 8 w 2736"/>
                      <a:gd name="T11" fmla="*/ 1 h 504"/>
                      <a:gd name="T12" fmla="*/ 3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17" name="Freeform 2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6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1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8" name="Group 24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0214" name="Freeform 2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8 w 2736"/>
                      <a:gd name="T3" fmla="*/ 1 h 504"/>
                      <a:gd name="T4" fmla="*/ 16 w 2736"/>
                      <a:gd name="T5" fmla="*/ 1 h 504"/>
                      <a:gd name="T6" fmla="*/ 25 w 2736"/>
                      <a:gd name="T7" fmla="*/ 1 h 504"/>
                      <a:gd name="T8" fmla="*/ 25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15" name="Freeform 25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2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9" name="Group 252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70212" name="Freeform 25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13" name="Freeform 25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200" name="Group 255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70210" name="Freeform 25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5 w 2736"/>
                      <a:gd name="T3" fmla="*/ 1 h 504"/>
                      <a:gd name="T4" fmla="*/ 11 w 2736"/>
                      <a:gd name="T5" fmla="*/ 1 h 504"/>
                      <a:gd name="T6" fmla="*/ 17 w 2736"/>
                      <a:gd name="T7" fmla="*/ 1 h 504"/>
                      <a:gd name="T8" fmla="*/ 17 w 2736"/>
                      <a:gd name="T9" fmla="*/ 1 h 504"/>
                      <a:gd name="T10" fmla="*/ 11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11" name="Freeform 25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2 w 1769"/>
                      <a:gd name="T7" fmla="*/ 2 h 791"/>
                      <a:gd name="T8" fmla="*/ 2 w 1769"/>
                      <a:gd name="T9" fmla="*/ 3 h 791"/>
                      <a:gd name="T10" fmla="*/ 2 w 1769"/>
                      <a:gd name="T11" fmla="*/ 4 h 791"/>
                      <a:gd name="T12" fmla="*/ 2 w 1769"/>
                      <a:gd name="T13" fmla="*/ 3 h 791"/>
                      <a:gd name="T14" fmla="*/ 2 w 1769"/>
                      <a:gd name="T15" fmla="*/ 2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201" name="Group 258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70208" name="Freeform 25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9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09" name="Freeform 26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202" name="Group 261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70206" name="Freeform 26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07" name="Freeform 26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203" name="Group 264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70204" name="Freeform 2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05" name="Freeform 2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170148" name="Freeform 26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9" name="Arc 26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0" name="Arc 26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1" name="Arc 27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2" name="Arc 27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3" name="Arc 27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4" name="Arc 27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5" name="Arc 27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6" name="Arc 27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7" name="Freeform 27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8" name="Freeform 27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9" name="Arc 27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0" name="Arc 27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1" name="Arc 28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2" name="Freeform 28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3" name="Freeform 28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4" name="Freeform 28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5" name="Freeform 28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6" name="Freeform 28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7 w 776"/>
                  <a:gd name="T3" fmla="*/ 0 h 2368"/>
                  <a:gd name="T4" fmla="*/ 7 w 776"/>
                  <a:gd name="T5" fmla="*/ 0 h 2368"/>
                  <a:gd name="T6" fmla="*/ 24 w 776"/>
                  <a:gd name="T7" fmla="*/ 0 h 2368"/>
                  <a:gd name="T8" fmla="*/ 14 w 776"/>
                  <a:gd name="T9" fmla="*/ 0 h 2368"/>
                  <a:gd name="T10" fmla="*/ 27 w 776"/>
                  <a:gd name="T11" fmla="*/ 0 h 2368"/>
                  <a:gd name="T12" fmla="*/ 21 w 776"/>
                  <a:gd name="T13" fmla="*/ 0 h 2368"/>
                  <a:gd name="T14" fmla="*/ 34 w 776"/>
                  <a:gd name="T15" fmla="*/ 0 h 2368"/>
                  <a:gd name="T16" fmla="*/ 27 w 776"/>
                  <a:gd name="T17" fmla="*/ 0 h 2368"/>
                  <a:gd name="T18" fmla="*/ 37 w 776"/>
                  <a:gd name="T19" fmla="*/ 0 h 2368"/>
                  <a:gd name="T20" fmla="*/ 34 w 776"/>
                  <a:gd name="T21" fmla="*/ 0 h 2368"/>
                  <a:gd name="T22" fmla="*/ 41 w 776"/>
                  <a:gd name="T23" fmla="*/ 0 h 2368"/>
                  <a:gd name="T24" fmla="*/ 41 w 776"/>
                  <a:gd name="T25" fmla="*/ 0 h 2368"/>
                  <a:gd name="T26" fmla="*/ 47 w 776"/>
                  <a:gd name="T27" fmla="*/ 0 h 2368"/>
                  <a:gd name="T28" fmla="*/ 44 w 776"/>
                  <a:gd name="T29" fmla="*/ 0 h 2368"/>
                  <a:gd name="T30" fmla="*/ 51 w 776"/>
                  <a:gd name="T31" fmla="*/ 0 h 2368"/>
                  <a:gd name="T32" fmla="*/ 47 w 776"/>
                  <a:gd name="T33" fmla="*/ 0 h 2368"/>
                  <a:gd name="T34" fmla="*/ 51 w 776"/>
                  <a:gd name="T35" fmla="*/ 0 h 2368"/>
                  <a:gd name="T36" fmla="*/ 47 w 776"/>
                  <a:gd name="T37" fmla="*/ 0 h 2368"/>
                  <a:gd name="T38" fmla="*/ 54 w 776"/>
                  <a:gd name="T39" fmla="*/ 0 h 2368"/>
                  <a:gd name="T40" fmla="*/ 51 w 776"/>
                  <a:gd name="T41" fmla="*/ 0 h 2368"/>
                  <a:gd name="T42" fmla="*/ 54 w 776"/>
                  <a:gd name="T43" fmla="*/ 0 h 2368"/>
                  <a:gd name="T44" fmla="*/ 51 w 776"/>
                  <a:gd name="T45" fmla="*/ 0 h 2368"/>
                  <a:gd name="T46" fmla="*/ 5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7" name="Freeform 28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8" name="Freeform 28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9" name="Freeform 28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23" name="AutoShape 33"/>
          <p:cNvSpPr>
            <a:spLocks noChangeArrowheads="1"/>
          </p:cNvSpPr>
          <p:nvPr/>
        </p:nvSpPr>
        <p:spPr bwMode="auto">
          <a:xfrm>
            <a:off x="5910264" y="3862388"/>
            <a:ext cx="809625" cy="646112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grpSp>
        <p:nvGrpSpPr>
          <p:cNvPr id="1102" name="Group 154"/>
          <p:cNvGrpSpPr>
            <a:grpSpLocks/>
          </p:cNvGrpSpPr>
          <p:nvPr/>
        </p:nvGrpSpPr>
        <p:grpSpPr bwMode="auto">
          <a:xfrm>
            <a:off x="2690813" y="828676"/>
            <a:ext cx="1795462" cy="1609725"/>
            <a:chOff x="3115" y="0"/>
            <a:chExt cx="2170" cy="2486"/>
          </a:xfrm>
        </p:grpSpPr>
        <p:grpSp>
          <p:nvGrpSpPr>
            <p:cNvPr id="170008" name="Group 15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4972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4973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009" name="Group 15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4970" name="Oval 15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4971" name="Oval 160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010" name="Group 16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4968" name="Oval 16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4969" name="Oval 163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011" name="Group 164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70012" name="Group 16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4966" name="Oval 166"/>
                <p:cNvSpPr>
                  <a:spLocks noChangeArrowheads="1"/>
                </p:cNvSpPr>
                <p:nvPr/>
              </p:nvSpPr>
              <p:spPr bwMode="hidden">
                <a:xfrm>
                  <a:off x="1267" y="816"/>
                  <a:ext cx="2915" cy="21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67" name="Oval 167"/>
                <p:cNvSpPr>
                  <a:spLocks noChangeArrowheads="1"/>
                </p:cNvSpPr>
                <p:nvPr/>
              </p:nvSpPr>
              <p:spPr bwMode="hidden">
                <a:xfrm>
                  <a:off x="2382" y="1604"/>
                  <a:ext cx="577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0013" name="Group 168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70036" name="Group 169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70132" name="Freeform 1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33" name="Freeform 1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37" name="Group 172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70130" name="Freeform 1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31" name="Freeform 1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38" name="Group 175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70128" name="Freeform 17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29" name="Freeform 17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39" name="Group 178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70126" name="Freeform 17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27" name="Freeform 18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0" name="Group 181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70124" name="Freeform 18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25" name="Freeform 18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1" name="Group 184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70122" name="Freeform 18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23" name="Freeform 18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2" name="Group 187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70120" name="Freeform 1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21" name="Freeform 1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3" name="Group 19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70118" name="Freeform 1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19" name="Freeform 1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4" name="Group 19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70116" name="Freeform 19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17" name="Freeform 19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5" name="Group 19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70114" name="Freeform 19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15" name="Freeform 19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6" name="Group 199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70112" name="Freeform 20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13" name="Freeform 20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7" name="Group 20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70110" name="Freeform 20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11" name="Freeform 20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8" name="Group 205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70108" name="Freeform 2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09" name="Freeform 2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9" name="Group 208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70106" name="Freeform 2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07" name="Freeform 2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0" name="Group 211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70104" name="Freeform 2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05" name="Freeform 2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1" name="Group 21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0102" name="Freeform 21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03" name="Freeform 21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2" name="Group 2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0100" name="Freeform 21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01" name="Freeform 21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3" name="Group 220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70098" name="Freeform 22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99" name="Freeform 22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4" name="Group 22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0096" name="Freeform 22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97" name="Freeform 22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5" name="Group 226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70094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95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6" name="Group 2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70092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93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70057" name="Freeform 23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058" name="Freeform 23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70059" name="Group 234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70090" name="Freeform 23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91" name="Freeform 23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0" name="Group 237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70088" name="Freeform 23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89" name="Freeform 23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2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1" name="Group 240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70086" name="Freeform 24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87" name="Freeform 24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2" name="Group 24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70084" name="Freeform 24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85" name="Freeform 24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3" name="Group 24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0082" name="Freeform 2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4 w 2736"/>
                      <a:gd name="T3" fmla="*/ 1 h 504"/>
                      <a:gd name="T4" fmla="*/ 8 w 2736"/>
                      <a:gd name="T5" fmla="*/ 1 h 504"/>
                      <a:gd name="T6" fmla="*/ 12 w 2736"/>
                      <a:gd name="T7" fmla="*/ 1 h 504"/>
                      <a:gd name="T8" fmla="*/ 12 w 2736"/>
                      <a:gd name="T9" fmla="*/ 1 h 504"/>
                      <a:gd name="T10" fmla="*/ 8 w 2736"/>
                      <a:gd name="T11" fmla="*/ 1 h 504"/>
                      <a:gd name="T12" fmla="*/ 3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83" name="Freeform 2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6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1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4" name="Group 24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0080" name="Freeform 2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8 w 2736"/>
                      <a:gd name="T3" fmla="*/ 1 h 504"/>
                      <a:gd name="T4" fmla="*/ 16 w 2736"/>
                      <a:gd name="T5" fmla="*/ 1 h 504"/>
                      <a:gd name="T6" fmla="*/ 25 w 2736"/>
                      <a:gd name="T7" fmla="*/ 1 h 504"/>
                      <a:gd name="T8" fmla="*/ 25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81" name="Freeform 25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2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5" name="Group 252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70078" name="Freeform 25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79" name="Freeform 25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6" name="Group 255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70076" name="Freeform 25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5 w 2736"/>
                      <a:gd name="T3" fmla="*/ 1 h 504"/>
                      <a:gd name="T4" fmla="*/ 11 w 2736"/>
                      <a:gd name="T5" fmla="*/ 1 h 504"/>
                      <a:gd name="T6" fmla="*/ 17 w 2736"/>
                      <a:gd name="T7" fmla="*/ 1 h 504"/>
                      <a:gd name="T8" fmla="*/ 17 w 2736"/>
                      <a:gd name="T9" fmla="*/ 1 h 504"/>
                      <a:gd name="T10" fmla="*/ 11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77" name="Freeform 25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2 w 1769"/>
                      <a:gd name="T7" fmla="*/ 2 h 791"/>
                      <a:gd name="T8" fmla="*/ 2 w 1769"/>
                      <a:gd name="T9" fmla="*/ 3 h 791"/>
                      <a:gd name="T10" fmla="*/ 2 w 1769"/>
                      <a:gd name="T11" fmla="*/ 4 h 791"/>
                      <a:gd name="T12" fmla="*/ 2 w 1769"/>
                      <a:gd name="T13" fmla="*/ 3 h 791"/>
                      <a:gd name="T14" fmla="*/ 2 w 1769"/>
                      <a:gd name="T15" fmla="*/ 2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7" name="Group 258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70074" name="Freeform 25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9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75" name="Freeform 26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8" name="Group 261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70072" name="Freeform 26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73" name="Freeform 26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9" name="Group 264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70070" name="Freeform 2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71" name="Freeform 2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170014" name="Freeform 26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5" name="Arc 26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6" name="Arc 26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7" name="Arc 27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8" name="Arc 27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9" name="Arc 27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0" name="Arc 27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1" name="Arc 27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2" name="Arc 27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3" name="Freeform 27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4" name="Freeform 27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5" name="Arc 27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6" name="Arc 27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7" name="Arc 28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8" name="Freeform 28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9" name="Freeform 28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0" name="Freeform 28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1" name="Freeform 28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2" name="Freeform 28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7 w 776"/>
                  <a:gd name="T3" fmla="*/ 0 h 2368"/>
                  <a:gd name="T4" fmla="*/ 7 w 776"/>
                  <a:gd name="T5" fmla="*/ 0 h 2368"/>
                  <a:gd name="T6" fmla="*/ 24 w 776"/>
                  <a:gd name="T7" fmla="*/ 0 h 2368"/>
                  <a:gd name="T8" fmla="*/ 14 w 776"/>
                  <a:gd name="T9" fmla="*/ 0 h 2368"/>
                  <a:gd name="T10" fmla="*/ 27 w 776"/>
                  <a:gd name="T11" fmla="*/ 0 h 2368"/>
                  <a:gd name="T12" fmla="*/ 21 w 776"/>
                  <a:gd name="T13" fmla="*/ 0 h 2368"/>
                  <a:gd name="T14" fmla="*/ 34 w 776"/>
                  <a:gd name="T15" fmla="*/ 0 h 2368"/>
                  <a:gd name="T16" fmla="*/ 27 w 776"/>
                  <a:gd name="T17" fmla="*/ 0 h 2368"/>
                  <a:gd name="T18" fmla="*/ 37 w 776"/>
                  <a:gd name="T19" fmla="*/ 0 h 2368"/>
                  <a:gd name="T20" fmla="*/ 34 w 776"/>
                  <a:gd name="T21" fmla="*/ 0 h 2368"/>
                  <a:gd name="T22" fmla="*/ 41 w 776"/>
                  <a:gd name="T23" fmla="*/ 0 h 2368"/>
                  <a:gd name="T24" fmla="*/ 41 w 776"/>
                  <a:gd name="T25" fmla="*/ 0 h 2368"/>
                  <a:gd name="T26" fmla="*/ 47 w 776"/>
                  <a:gd name="T27" fmla="*/ 0 h 2368"/>
                  <a:gd name="T28" fmla="*/ 44 w 776"/>
                  <a:gd name="T29" fmla="*/ 0 h 2368"/>
                  <a:gd name="T30" fmla="*/ 51 w 776"/>
                  <a:gd name="T31" fmla="*/ 0 h 2368"/>
                  <a:gd name="T32" fmla="*/ 47 w 776"/>
                  <a:gd name="T33" fmla="*/ 0 h 2368"/>
                  <a:gd name="T34" fmla="*/ 51 w 776"/>
                  <a:gd name="T35" fmla="*/ 0 h 2368"/>
                  <a:gd name="T36" fmla="*/ 47 w 776"/>
                  <a:gd name="T37" fmla="*/ 0 h 2368"/>
                  <a:gd name="T38" fmla="*/ 54 w 776"/>
                  <a:gd name="T39" fmla="*/ 0 h 2368"/>
                  <a:gd name="T40" fmla="*/ 51 w 776"/>
                  <a:gd name="T41" fmla="*/ 0 h 2368"/>
                  <a:gd name="T42" fmla="*/ 54 w 776"/>
                  <a:gd name="T43" fmla="*/ 0 h 2368"/>
                  <a:gd name="T44" fmla="*/ 51 w 776"/>
                  <a:gd name="T45" fmla="*/ 0 h 2368"/>
                  <a:gd name="T46" fmla="*/ 5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3" name="Freeform 28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4" name="Freeform 28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5" name="Freeform 28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59" name="AutoShape 33"/>
          <p:cNvSpPr>
            <a:spLocks noChangeArrowheads="1"/>
          </p:cNvSpPr>
          <p:nvPr/>
        </p:nvSpPr>
        <p:spPr bwMode="auto">
          <a:xfrm>
            <a:off x="6715126" y="4110038"/>
            <a:ext cx="809625" cy="646112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56569"/>
      </p:ext>
    </p:extLst>
  </p:cSld>
  <p:clrMapOvr>
    <a:masterClrMapping/>
  </p:clrMapOvr>
  <p:transition>
    <p:zoom dir="in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  <p:bldP spid="30" grpId="0" animBg="1"/>
      <p:bldP spid="31" grpId="0" animBg="1"/>
      <p:bldP spid="423" grpId="0" animBg="1"/>
      <p:bldP spid="5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689113" y="180396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Cẩu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ngợi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phi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689113" y="3503620"/>
            <a:ext cx="7354957" cy="105685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689113" y="472536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B, C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4579938" y="1384300"/>
            <a:ext cx="222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3575" b="1">
                <a:solidFill>
                  <a:srgbClr val="0000FF"/>
                </a:solidFill>
              </a:rPr>
              <a:t>     </a:t>
            </a:r>
            <a:endParaRPr lang="en-US" altLang="vi-VN" sz="2600" b="1">
              <a:solidFill>
                <a:srgbClr val="0000FF"/>
              </a:solidFill>
            </a:endParaRP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5291138" y="2871789"/>
            <a:ext cx="804862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925" b="1">
                <a:solidFill>
                  <a:srgbClr val="000000"/>
                </a:solidFill>
                <a:latin typeface=".VnTimeH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10" y="1225118"/>
            <a:ext cx="2749303" cy="410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94" y="1225118"/>
            <a:ext cx="3017794" cy="4104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4010" y="5568167"/>
            <a:ext cx="574385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</a:rPr>
              <a:t>Ảnh</a:t>
            </a:r>
            <a:r>
              <a:rPr lang="en-US" sz="3500" b="1" dirty="0" smtClean="0">
                <a:solidFill>
                  <a:srgbClr val="FF0000"/>
                </a:solidFill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</a:rPr>
              <a:t>chụp</a:t>
            </a:r>
            <a:r>
              <a:rPr lang="en-US" sz="3500" b="1" dirty="0" smtClean="0">
                <a:solidFill>
                  <a:srgbClr val="FF0000"/>
                </a:solidFill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</a:rPr>
              <a:t>gì</a:t>
            </a:r>
            <a:r>
              <a:rPr lang="en-US" sz="3500" b="1" dirty="0" smtClean="0">
                <a:solidFill>
                  <a:srgbClr val="FF0000"/>
                </a:solidFill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</a:rPr>
              <a:t>?</a:t>
            </a:r>
            <a:endParaRPr lang="en-US" sz="35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 bright="-34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531" y="1225118"/>
            <a:ext cx="4397406" cy="415918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14140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rong-dong-3"/>
          <p:cNvPicPr>
            <a:picLocks noChangeAspect="1" noChangeArrowheads="1"/>
          </p:cNvPicPr>
          <p:nvPr/>
        </p:nvPicPr>
        <p:blipFill>
          <a:blip r:embed="rId2">
            <a:lum bright="-4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93889"/>
            <a:ext cx="4953000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lum bright="82000" contrast="-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6" y="2300289"/>
            <a:ext cx="1941513" cy="3595687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C66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12404725" y="962025"/>
            <a:ext cx="1635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stot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stot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stot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2000" smtClean="0">
              <a:solidFill>
                <a:srgbClr val="0066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149" name="TextBox 1"/>
          <p:cNvSpPr txBox="1">
            <a:spLocks noChangeArrowheads="1"/>
          </p:cNvSpPr>
          <p:nvPr/>
        </p:nvSpPr>
        <p:spPr bwMode="auto">
          <a:xfrm>
            <a:off x="1981200" y="169863"/>
            <a:ext cx="83058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stot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stot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stot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Thứ </a:t>
            </a:r>
            <a:r>
              <a:rPr lang="en-US" alt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25 </a:t>
            </a:r>
            <a:r>
              <a:rPr lang="en-US" alt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2022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Tập </a:t>
            </a:r>
            <a:r>
              <a:rPr lang="en-US" alt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2800" b="1" dirty="0" smtClean="0">
              <a:solidFill>
                <a:srgbClr val="006699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Trống </a:t>
            </a:r>
            <a:r>
              <a:rPr lang="en-US" altLang="en-US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Sơn</a:t>
            </a:r>
            <a:endParaRPr lang="vi-VN" altLang="en-US" b="1" dirty="0" smtClean="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621463" y="1414464"/>
            <a:ext cx="3962400" cy="365125"/>
          </a:xfrm>
          <a:prstGeom prst="rect">
            <a:avLst/>
          </a:prstGeom>
        </p:spPr>
        <p:txBody>
          <a:bodyPr/>
          <a:lstStyle/>
          <a:p>
            <a:pPr marL="274320" indent="-274320" algn="ctr">
              <a:lnSpc>
                <a:spcPct val="15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en-US" sz="2200" b="1" i="1" kern="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itchFamily="18" charset="0"/>
              </a:rPr>
              <a:t>Theo </a:t>
            </a:r>
            <a:r>
              <a:rPr lang="en-US" sz="2200" b="1" i="1" kern="0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itchFamily="18" charset="0"/>
              </a:rPr>
              <a:t>Nguyễn</a:t>
            </a:r>
            <a:r>
              <a:rPr lang="en-US" sz="2200" b="1" i="1" kern="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itchFamily="18" charset="0"/>
              </a:rPr>
              <a:t> Văn </a:t>
            </a:r>
            <a:r>
              <a:rPr lang="en-US" sz="2200" b="1" i="1" kern="0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itchFamily="18" charset="0"/>
              </a:rPr>
              <a:t>Huyên</a:t>
            </a:r>
            <a:endParaRPr lang="en-US" sz="2200" b="1" i="1" kern="0" dirty="0">
              <a:solidFill>
                <a:srgbClr val="006699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9116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7413" y="430980"/>
            <a:ext cx="5714495" cy="608834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3047206" y="1078676"/>
            <a:ext cx="6511925" cy="1030288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3014664" y="3388789"/>
            <a:ext cx="6524625" cy="1341437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6963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3386138" y="1481139"/>
            <a:ext cx="512762" cy="50958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303589" y="4006325"/>
            <a:ext cx="465137" cy="43815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4002088" y="1522413"/>
            <a:ext cx="460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khó</a:t>
            </a:r>
            <a:r>
              <a:rPr 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3768726" y="3761850"/>
            <a:ext cx="5927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trôi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chảy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toàn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ngắt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nghỉ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;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giọng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phù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79646"/>
                </a:solidFill>
                <a:cs typeface="Arial" panose="020B0604020202020204" pitchFamily="34" charset="0"/>
              </a:rPr>
              <a:t>dung.</a:t>
            </a:r>
            <a:endParaRPr lang="en-US" sz="2000" b="1" dirty="0">
              <a:solidFill>
                <a:srgbClr val="F79646"/>
              </a:solidFill>
              <a:cs typeface="Arial" panose="020B0604020202020204" pitchFamily="34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3014664" y="2336676"/>
            <a:ext cx="6524625" cy="879475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3272087" y="2705750"/>
            <a:ext cx="512762" cy="4667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3960814" y="2785938"/>
            <a:ext cx="5735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Hiểu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từ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tập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A3CEB8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3014664" y="4865689"/>
            <a:ext cx="6524625" cy="877887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3294376" y="5184776"/>
            <a:ext cx="512763" cy="4667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3914775" y="5127625"/>
            <a:ext cx="5624514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000" b="1" dirty="0">
                <a:solidFill>
                  <a:srgbClr val="0000FF"/>
                </a:solidFill>
              </a:rPr>
              <a:t>Giáo dục niềm tự hào về nền văn hoá có từ lâu đời.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.VnVogueH"/>
        <a:ea typeface=""/>
        <a:cs typeface=""/>
      </a:majorFont>
      <a:minorFont>
        <a:latin typeface=".VnAristo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2129</Words>
  <Application>Microsoft Office PowerPoint</Application>
  <PresentationFormat>Custom</PresentationFormat>
  <Paragraphs>140</Paragraphs>
  <Slides>35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61" baseType="lpstr">
      <vt:lpstr>Arial</vt:lpstr>
      <vt:lpstr>.VnTimeH</vt:lpstr>
      <vt:lpstr>微软雅黑</vt:lpstr>
      <vt:lpstr>Verdana</vt:lpstr>
      <vt:lpstr>Wingdings</vt:lpstr>
      <vt:lpstr>Arial Black</vt:lpstr>
      <vt:lpstr>Cambria</vt:lpstr>
      <vt:lpstr>.VnVogueH</vt:lpstr>
      <vt:lpstr>Times New Roman</vt:lpstr>
      <vt:lpstr>Calibri</vt:lpstr>
      <vt:lpstr>.VnAristote</vt:lpstr>
      <vt:lpstr>Calibri Light</vt:lpstr>
      <vt:lpstr>Office Theme</vt:lpstr>
      <vt:lpstr>Balloons</vt:lpstr>
      <vt:lpstr>2_Office Theme</vt:lpstr>
      <vt:lpstr>6_Office 主题​​</vt:lpstr>
      <vt:lpstr>2_Office 主题​​</vt:lpstr>
      <vt:lpstr>1_Default Design</vt:lpstr>
      <vt:lpstr>3_Office Theme</vt:lpstr>
      <vt:lpstr>3_Office 主题​​</vt:lpstr>
      <vt:lpstr>Default Design</vt:lpstr>
      <vt:lpstr>2_Default Design</vt:lpstr>
      <vt:lpstr>4_Default Design</vt:lpstr>
      <vt:lpstr>5_Default Design</vt:lpstr>
      <vt:lpstr>11_Default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65</cp:revision>
  <dcterms:created xsi:type="dcterms:W3CDTF">2018-05-10T00:06:18Z</dcterms:created>
  <dcterms:modified xsi:type="dcterms:W3CDTF">2022-01-22T03:41:50Z</dcterms:modified>
</cp:coreProperties>
</file>