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3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5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7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  <p:sldMasterId id="2147483676" r:id="rId3"/>
    <p:sldMasterId id="2147483690" r:id="rId4"/>
    <p:sldMasterId id="2147483704" r:id="rId5"/>
    <p:sldMasterId id="2147483718" r:id="rId6"/>
    <p:sldMasterId id="2147483732" r:id="rId7"/>
    <p:sldMasterId id="2147483746" r:id="rId8"/>
  </p:sldMasterIdLst>
  <p:notesMasterIdLst>
    <p:notesMasterId r:id="rId36"/>
  </p:notesMasterIdLst>
  <p:sldIdLst>
    <p:sldId id="409" r:id="rId9"/>
    <p:sldId id="410" r:id="rId10"/>
    <p:sldId id="441" r:id="rId11"/>
    <p:sldId id="412" r:id="rId12"/>
    <p:sldId id="436" r:id="rId13"/>
    <p:sldId id="414" r:id="rId14"/>
    <p:sldId id="415" r:id="rId15"/>
    <p:sldId id="416" r:id="rId16"/>
    <p:sldId id="417" r:id="rId17"/>
    <p:sldId id="418" r:id="rId18"/>
    <p:sldId id="419" r:id="rId19"/>
    <p:sldId id="420" r:id="rId20"/>
    <p:sldId id="421" r:id="rId21"/>
    <p:sldId id="422" r:id="rId22"/>
    <p:sldId id="424" r:id="rId23"/>
    <p:sldId id="425" r:id="rId24"/>
    <p:sldId id="426" r:id="rId25"/>
    <p:sldId id="427" r:id="rId26"/>
    <p:sldId id="428" r:id="rId27"/>
    <p:sldId id="429" r:id="rId28"/>
    <p:sldId id="430" r:id="rId29"/>
    <p:sldId id="431" r:id="rId30"/>
    <p:sldId id="432" r:id="rId31"/>
    <p:sldId id="435" r:id="rId32"/>
    <p:sldId id="423" r:id="rId33"/>
    <p:sldId id="434" r:id="rId34"/>
    <p:sldId id="433" r:id="rId35"/>
  </p:sldIdLst>
  <p:sldSz cx="12192000" cy="6858000"/>
  <p:notesSz cx="6858000" cy="9144000"/>
  <p:defaultTextStyle>
    <a:defPPr>
      <a:defRPr lang="en-US"/>
    </a:defPPr>
    <a:lvl1pPr marL="0" lvl="0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1pPr>
    <a:lvl2pPr marL="457200" lvl="1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2pPr>
    <a:lvl3pPr marL="914400" lvl="2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3pPr>
    <a:lvl4pPr marL="1371600" lvl="3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4pPr>
    <a:lvl5pPr marL="1828800" lvl="4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5pPr>
    <a:lvl6pPr marL="2286000" lvl="5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6pPr>
    <a:lvl7pPr marL="2743200" lvl="6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7pPr>
    <a:lvl8pPr marL="3200400" lvl="7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8pPr>
    <a:lvl9pPr marL="3657600" lvl="8" indent="0" algn="l" defTabSz="914400" rtl="0" eaLnBrk="0" fontAlgn="base" latinLnBrk="0" hangingPunct="0">
      <a:lnSpc>
        <a:spcPct val="100000"/>
      </a:lnSpc>
      <a:spcBef>
        <a:spcPct val="0"/>
      </a:spcBef>
      <a:spcAft>
        <a:spcPct val="0"/>
      </a:spcAft>
      <a:buNone/>
      <a:defRPr sz="2400" b="0" i="0" u="none" kern="1200" baseline="0">
        <a:solidFill>
          <a:srgbClr val="982400"/>
        </a:solidFill>
        <a:latin typeface=".VnTime" panose="020B7200000000000000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A0A8E"/>
    <a:srgbClr val="0033CC"/>
    <a:srgbClr val="F6F5F3"/>
    <a:srgbClr val="802E18"/>
    <a:srgbClr val="0303D3"/>
    <a:srgbClr val="0000FF"/>
    <a:srgbClr val="9900FF"/>
    <a:srgbClr val="00FFFF"/>
    <a:srgbClr val="CC0066"/>
    <a:srgbClr val="A500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34"/>
  </p:normalViewPr>
  <p:slideViewPr>
    <p:cSldViewPr showGuides="1">
      <p:cViewPr varScale="1">
        <p:scale>
          <a:sx n="73" d="100"/>
          <a:sy n="73" d="100"/>
        </p:scale>
        <p:origin x="60" y="13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 showFormatting="0"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theme" Target="theme/theme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982400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1226BB76-DECE-457D-AF30-1A57262050A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982400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12/29/2021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982400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Click to edit Master text styles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Second level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Third level</a:t>
            </a:r>
          </a:p>
          <a:p>
            <a:pPr marL="1371600" marR="0" lvl="3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Fourth level</a:t>
            </a:r>
          </a:p>
          <a:p>
            <a:pPr marL="1828800" marR="0" lvl="4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982400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2ABECCA3-9CA6-42A9-B96D-A519DE76E52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982400"/>
                </a:solidFill>
                <a:effectLst/>
                <a:uLnTx/>
                <a:uFillTx/>
                <a:latin typeface=".VnTime" panose="020B7200000000000000" pitchFamily="34" charset="0"/>
                <a:ea typeface="+mn-ea"/>
                <a:cs typeface="+mn-cs"/>
              </a:r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982400"/>
              </a:solidFill>
              <a:effectLst/>
              <a:uLnTx/>
              <a:uFillTx/>
              <a:latin typeface=".VnTime" panose="020B7200000000000000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4704764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Google Shape;3046;gdb13e22b57_0_669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/>
            <a:ahLst/>
            <a:cxnLst/>
            <a:rect l="0" t="0" r="0" b="0"/>
            <a:pathLst>
              <a:path w="120000" h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rgbClr val="000000"/>
            </a:solidFill>
            <a:miter/>
          </a:ln>
        </p:spPr>
      </p:sp>
      <p:sp>
        <p:nvSpPr>
          <p:cNvPr id="121859" name="Google Shape;3047;gdb13e22b57_0_669:notes"/>
          <p:cNvSpPr txBox="1"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25" tIns="91425" rIns="91425" bIns="91425" anchor="t" anchorCtr="0"/>
          <a:lstStyle/>
          <a:p>
            <a:pPr lvl="0">
              <a:spcBef>
                <a:spcPct val="0"/>
              </a:spcBef>
            </a:pPr>
            <a:endParaRPr lang="zh-CN" altLang="x-none" dirty="0"/>
          </a:p>
        </p:txBody>
      </p:sp>
    </p:spTree>
    <p:extLst>
      <p:ext uri="{BB962C8B-B14F-4D97-AF65-F5344CB8AC3E}">
        <p14:creationId xmlns:p14="http://schemas.microsoft.com/office/powerpoint/2010/main" val="31297170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Google Shape;4843;gebd184b2e5_0_4026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/>
            <a:ahLst/>
            <a:cxnLst/>
            <a:rect l="0" t="0" r="0" b="0"/>
            <a:pathLst>
              <a:path w="120000" h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rgbClr val="000000"/>
            </a:solidFill>
            <a:miter/>
          </a:ln>
        </p:spPr>
      </p:sp>
      <p:sp>
        <p:nvSpPr>
          <p:cNvPr id="123907" name="Google Shape;4844;gebd184b2e5_0_4026:notes"/>
          <p:cNvSpPr txBox="1"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25" tIns="91425" rIns="91425" bIns="91425" anchor="t" anchorCtr="0"/>
          <a:lstStyle/>
          <a:p>
            <a:pPr lvl="0">
              <a:spcBef>
                <a:spcPct val="0"/>
              </a:spcBef>
            </a:pPr>
            <a:endParaRPr lang="zh-CN" altLang="x-none" dirty="0"/>
          </a:p>
        </p:txBody>
      </p:sp>
    </p:spTree>
    <p:extLst>
      <p:ext uri="{BB962C8B-B14F-4D97-AF65-F5344CB8AC3E}">
        <p14:creationId xmlns:p14="http://schemas.microsoft.com/office/powerpoint/2010/main" val="4983183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Google Shape;4843;gebd184b2e5_0_4026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/>
            <a:ahLst/>
            <a:cxnLst/>
            <a:rect l="0" t="0" r="0" b="0"/>
            <a:pathLst>
              <a:path w="120000" h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rgbClr val="000000"/>
            </a:solidFill>
            <a:miter/>
          </a:ln>
        </p:spPr>
      </p:sp>
      <p:sp>
        <p:nvSpPr>
          <p:cNvPr id="130051" name="Google Shape;4844;gebd184b2e5_0_4026:notes"/>
          <p:cNvSpPr txBox="1"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25" tIns="91425" rIns="91425" bIns="91425" anchor="t" anchorCtr="0"/>
          <a:lstStyle/>
          <a:p>
            <a:pPr lvl="0">
              <a:spcBef>
                <a:spcPct val="0"/>
              </a:spcBef>
            </a:pPr>
            <a:endParaRPr lang="zh-CN" altLang="x-none" dirty="0"/>
          </a:p>
        </p:txBody>
      </p:sp>
    </p:spTree>
    <p:extLst>
      <p:ext uri="{BB962C8B-B14F-4D97-AF65-F5344CB8AC3E}">
        <p14:creationId xmlns:p14="http://schemas.microsoft.com/office/powerpoint/2010/main" val="20826667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Google Shape;5498;gd6846a9aa0_0_15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/>
            <a:ahLst/>
            <a:cxnLst/>
            <a:rect l="0" t="0" r="0" b="0"/>
            <a:pathLst>
              <a:path w="120000" h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rgbClr val="000000"/>
            </a:solidFill>
            <a:miter/>
          </a:ln>
        </p:spPr>
      </p:sp>
      <p:sp>
        <p:nvSpPr>
          <p:cNvPr id="148483" name="Google Shape;5499;gd6846a9aa0_0_15:notes"/>
          <p:cNvSpPr txBox="1"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25" tIns="91425" rIns="91425" bIns="91425" anchor="t" anchorCtr="0"/>
          <a:lstStyle/>
          <a:p>
            <a:pPr lvl="0">
              <a:spcBef>
                <a:spcPct val="0"/>
              </a:spcBef>
            </a:pPr>
            <a:endParaRPr lang="zh-CN" altLang="x-none" dirty="0"/>
          </a:p>
        </p:txBody>
      </p:sp>
    </p:spTree>
    <p:extLst>
      <p:ext uri="{BB962C8B-B14F-4D97-AF65-F5344CB8AC3E}">
        <p14:creationId xmlns:p14="http://schemas.microsoft.com/office/powerpoint/2010/main" val="249284518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Google Shape;4843;gebd184b2e5_0_4026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/>
            <a:ahLst/>
            <a:cxnLst/>
            <a:rect l="0" t="0" r="0" b="0"/>
            <a:pathLst>
              <a:path w="120000" h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ln>
            <a:solidFill>
              <a:srgbClr val="000000"/>
            </a:solidFill>
            <a:miter/>
          </a:ln>
        </p:spPr>
      </p:sp>
      <p:sp>
        <p:nvSpPr>
          <p:cNvPr id="150531" name="Google Shape;4844;gebd184b2e5_0_4026:notes"/>
          <p:cNvSpPr txBox="1"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25" tIns="91425" rIns="91425" bIns="91425" anchor="t" anchorCtr="0"/>
          <a:lstStyle/>
          <a:p>
            <a:pPr lvl="0">
              <a:spcBef>
                <a:spcPct val="0"/>
              </a:spcBef>
            </a:pPr>
            <a:endParaRPr lang="zh-CN" altLang="x-none" dirty="0"/>
          </a:p>
        </p:txBody>
      </p:sp>
    </p:spTree>
    <p:extLst>
      <p:ext uri="{BB962C8B-B14F-4D97-AF65-F5344CB8AC3E}">
        <p14:creationId xmlns:p14="http://schemas.microsoft.com/office/powerpoint/2010/main" val="9148745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4.png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3464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2534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15718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6828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3644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50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7657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8681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9705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30729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32848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4345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33906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33796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97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33798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34822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35846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66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36956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8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0088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0969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1993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3017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4041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5369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6160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47218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47108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7109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47110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48134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49158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0268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3400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4281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6393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5305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6329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6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7353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59472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0530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60420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0421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0422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61446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62470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0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3580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7417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6712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7593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8617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4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69641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0665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6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2784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30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3842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73732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3733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73734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74758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75782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76892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0024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0905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1929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2953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0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3977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8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9536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8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6096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87154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87044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045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7046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88070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89094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0204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Percentages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oogle Shape;104;p17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44" b="39510"/>
          <a:stretch>
            <a:fillRect/>
          </a:stretch>
        </p:blipFill>
        <p:spPr bwMode="auto">
          <a:xfrm>
            <a:off x="-330200" y="-249238"/>
            <a:ext cx="12982575" cy="7359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Google Shape;105;p17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089"/>
          <a:stretch>
            <a:fillRect/>
          </a:stretch>
        </p:blipFill>
        <p:spPr bwMode="auto">
          <a:xfrm rot="635655">
            <a:off x="2465388" y="4078288"/>
            <a:ext cx="2757487" cy="2363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Google Shape;106;p17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089"/>
          <a:stretch>
            <a:fillRect/>
          </a:stretch>
        </p:blipFill>
        <p:spPr bwMode="auto">
          <a:xfrm rot="1903775">
            <a:off x="9018588" y="1155700"/>
            <a:ext cx="2757487" cy="236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Google Shape;107;p17"/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6" b="6837"/>
          <a:stretch>
            <a:fillRect/>
          </a:stretch>
        </p:blipFill>
        <p:spPr bwMode="auto">
          <a:xfrm>
            <a:off x="171450" y="179388"/>
            <a:ext cx="11166475" cy="649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" name="Google Shape;108;p17"/>
          <p:cNvSpPr txBox="1">
            <a:spLocks noGrp="1"/>
          </p:cNvSpPr>
          <p:nvPr>
            <p:ph type="title"/>
          </p:nvPr>
        </p:nvSpPr>
        <p:spPr>
          <a:xfrm>
            <a:off x="1735267" y="3626384"/>
            <a:ext cx="2801600" cy="884800"/>
          </a:xfrm>
          <a:prstGeom prst="rect">
            <a:avLst/>
          </a:prstGeom>
        </p:spPr>
        <p:txBody>
          <a:bodyPr spcFirstLastPara="1" lIns="91425" tIns="91425" rIns="91425" bIns="91425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09" name="Google Shape;109;p17"/>
          <p:cNvSpPr txBox="1">
            <a:spLocks noGrp="1"/>
          </p:cNvSpPr>
          <p:nvPr>
            <p:ph type="subTitle" idx="1"/>
          </p:nvPr>
        </p:nvSpPr>
        <p:spPr>
          <a:xfrm>
            <a:off x="1735267" y="4511184"/>
            <a:ext cx="2801600" cy="955600"/>
          </a:xfrm>
          <a:prstGeom prst="rect">
            <a:avLst/>
          </a:prstGeom>
        </p:spPr>
        <p:txBody>
          <a:bodyPr spcFirstLastPara="1" lIns="91425" tIns="91425" rIns="91425" bIns="91425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17"/>
          <p:cNvSpPr txBox="1">
            <a:spLocks noGrp="1"/>
          </p:cNvSpPr>
          <p:nvPr>
            <p:ph type="title" idx="2"/>
          </p:nvPr>
        </p:nvSpPr>
        <p:spPr>
          <a:xfrm>
            <a:off x="4695200" y="3626384"/>
            <a:ext cx="2801600" cy="884800"/>
          </a:xfrm>
          <a:prstGeom prst="rect">
            <a:avLst/>
          </a:prstGeom>
        </p:spPr>
        <p:txBody>
          <a:bodyPr spcFirstLastPara="1" lIns="91425" tIns="91425" rIns="91425" bIns="91425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1" name="Google Shape;111;p17"/>
          <p:cNvSpPr txBox="1">
            <a:spLocks noGrp="1"/>
          </p:cNvSpPr>
          <p:nvPr>
            <p:ph type="subTitle" idx="3"/>
          </p:nvPr>
        </p:nvSpPr>
        <p:spPr>
          <a:xfrm>
            <a:off x="4695200" y="4511184"/>
            <a:ext cx="2801600" cy="955600"/>
          </a:xfrm>
          <a:prstGeom prst="rect">
            <a:avLst/>
          </a:prstGeom>
        </p:spPr>
        <p:txBody>
          <a:bodyPr spcFirstLastPara="1" lIns="91425" tIns="91425" rIns="91425" bIns="91425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title" idx="4"/>
          </p:nvPr>
        </p:nvSpPr>
        <p:spPr>
          <a:xfrm>
            <a:off x="7655133" y="3626384"/>
            <a:ext cx="2801600" cy="884800"/>
          </a:xfrm>
          <a:prstGeom prst="rect">
            <a:avLst/>
          </a:prstGeom>
        </p:spPr>
        <p:txBody>
          <a:bodyPr spcFirstLastPara="1" lIns="91425" tIns="91425" rIns="91425" bIns="91425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13" name="Google Shape;113;p17"/>
          <p:cNvSpPr txBox="1">
            <a:spLocks noGrp="1"/>
          </p:cNvSpPr>
          <p:nvPr>
            <p:ph type="subTitle" idx="5"/>
          </p:nvPr>
        </p:nvSpPr>
        <p:spPr>
          <a:xfrm>
            <a:off x="7655133" y="4511184"/>
            <a:ext cx="2801600" cy="955600"/>
          </a:xfrm>
          <a:prstGeom prst="rect">
            <a:avLst/>
          </a:prstGeom>
        </p:spPr>
        <p:txBody>
          <a:bodyPr spcFirstLastPara="1" lIns="91425" tIns="91425" rIns="91425" bIns="91425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22137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6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3336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4217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20594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20484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485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0486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5241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6265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2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7289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99408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0466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100356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0357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00358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01382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rgbClr val="FFECC6"/>
        </a:solidFill>
        <a:effectLst/>
      </p:bgPr>
    </p:bg>
    <p:spTree>
      <p:nvGrpSpPr>
        <p:cNvPr id="1" name="Shape 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635;p24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636;p24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637;p24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638;p24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02406" name="Google Shape;2639;p24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640;p24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641;p24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642;p24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643;p24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644;p24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645;p24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646;p24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647;p24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648;p24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649;p24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650;p24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651;p24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652;p24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653;p24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654;p24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655;p24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656;p24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657;p24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658;p24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659;p24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660;p24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661;p24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662;p24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663;p24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664;p24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665;p24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666;p24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667;p24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668;p24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669;p24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670;p24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671;p24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672;p24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673;p24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674;p24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675;p24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676;p24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677;p24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678;p24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679;p24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680;p24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681;p24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682;p24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683;p24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684;p24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685;p24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686;p24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687;p24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688;p24"/>
          <p:cNvSpPr/>
          <p:nvPr/>
        </p:nvSpPr>
        <p:spPr>
          <a:xfrm rot="7975353">
            <a:off x="2131219" y="1404144"/>
            <a:ext cx="377825" cy="436563"/>
          </a:xfrm>
          <a:custGeom>
            <a:avLst/>
            <a:gdLst/>
            <a:ahLst/>
            <a:cxnLst/>
            <a:rect l="l" t="t" r="r" b="b"/>
            <a:pathLst>
              <a:path w="3651" h="4210" extrusionOk="0">
                <a:moveTo>
                  <a:pt x="3597" y="1"/>
                </a:moveTo>
                <a:lnTo>
                  <a:pt x="3597" y="1"/>
                </a:lnTo>
                <a:cubicBezTo>
                  <a:pt x="3410" y="134"/>
                  <a:pt x="1964" y="447"/>
                  <a:pt x="1589" y="616"/>
                </a:cubicBezTo>
                <a:cubicBezTo>
                  <a:pt x="1214" y="786"/>
                  <a:pt x="670" y="1339"/>
                  <a:pt x="331" y="2152"/>
                </a:cubicBezTo>
                <a:cubicBezTo>
                  <a:pt x="1" y="2964"/>
                  <a:pt x="277" y="4204"/>
                  <a:pt x="277" y="4204"/>
                </a:cubicBezTo>
                <a:cubicBezTo>
                  <a:pt x="277" y="4204"/>
                  <a:pt x="285" y="4209"/>
                  <a:pt x="323" y="4209"/>
                </a:cubicBezTo>
                <a:cubicBezTo>
                  <a:pt x="384" y="4209"/>
                  <a:pt x="525" y="4196"/>
                  <a:pt x="840" y="4124"/>
                </a:cubicBezTo>
                <a:cubicBezTo>
                  <a:pt x="1348" y="4008"/>
                  <a:pt x="2419" y="3651"/>
                  <a:pt x="2839" y="3133"/>
                </a:cubicBezTo>
                <a:cubicBezTo>
                  <a:pt x="3267" y="2625"/>
                  <a:pt x="3410" y="2303"/>
                  <a:pt x="3553" y="1491"/>
                </a:cubicBezTo>
                <a:cubicBezTo>
                  <a:pt x="3633" y="1000"/>
                  <a:pt x="3651" y="500"/>
                  <a:pt x="359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689;p24"/>
          <p:cNvSpPr/>
          <p:nvPr/>
        </p:nvSpPr>
        <p:spPr>
          <a:xfrm rot="7975353">
            <a:off x="2075656" y="1270794"/>
            <a:ext cx="481013" cy="549275"/>
          </a:xfrm>
          <a:custGeom>
            <a:avLst/>
            <a:gdLst/>
            <a:ahLst/>
            <a:cxnLst/>
            <a:rect l="l" t="t" r="r" b="b"/>
            <a:pathLst>
              <a:path w="4649" h="5296" extrusionOk="0">
                <a:moveTo>
                  <a:pt x="4621" y="1"/>
                </a:moveTo>
                <a:lnTo>
                  <a:pt x="4586" y="18"/>
                </a:lnTo>
                <a:cubicBezTo>
                  <a:pt x="4407" y="313"/>
                  <a:pt x="4202" y="599"/>
                  <a:pt x="3988" y="866"/>
                </a:cubicBezTo>
                <a:cubicBezTo>
                  <a:pt x="3979" y="643"/>
                  <a:pt x="3970" y="438"/>
                  <a:pt x="3961" y="215"/>
                </a:cubicBezTo>
                <a:lnTo>
                  <a:pt x="3934" y="224"/>
                </a:lnTo>
                <a:cubicBezTo>
                  <a:pt x="3934" y="456"/>
                  <a:pt x="3943" y="688"/>
                  <a:pt x="3934" y="929"/>
                </a:cubicBezTo>
                <a:cubicBezTo>
                  <a:pt x="3747" y="1152"/>
                  <a:pt x="3541" y="1375"/>
                  <a:pt x="3345" y="1598"/>
                </a:cubicBezTo>
                <a:cubicBezTo>
                  <a:pt x="3229" y="1214"/>
                  <a:pt x="3193" y="813"/>
                  <a:pt x="3220" y="420"/>
                </a:cubicBezTo>
                <a:lnTo>
                  <a:pt x="3193" y="420"/>
                </a:lnTo>
                <a:cubicBezTo>
                  <a:pt x="3184" y="572"/>
                  <a:pt x="3184" y="732"/>
                  <a:pt x="3184" y="884"/>
                </a:cubicBezTo>
                <a:cubicBezTo>
                  <a:pt x="3202" y="1143"/>
                  <a:pt x="3229" y="1402"/>
                  <a:pt x="3283" y="1661"/>
                </a:cubicBezTo>
                <a:cubicBezTo>
                  <a:pt x="3193" y="1777"/>
                  <a:pt x="3104" y="1875"/>
                  <a:pt x="3015" y="1991"/>
                </a:cubicBezTo>
                <a:cubicBezTo>
                  <a:pt x="2935" y="2098"/>
                  <a:pt x="2836" y="2232"/>
                  <a:pt x="2747" y="2357"/>
                </a:cubicBezTo>
                <a:cubicBezTo>
                  <a:pt x="2622" y="1777"/>
                  <a:pt x="2595" y="1170"/>
                  <a:pt x="2685" y="572"/>
                </a:cubicBezTo>
                <a:lnTo>
                  <a:pt x="2685" y="572"/>
                </a:lnTo>
                <a:lnTo>
                  <a:pt x="2640" y="590"/>
                </a:lnTo>
                <a:cubicBezTo>
                  <a:pt x="2631" y="706"/>
                  <a:pt x="2613" y="813"/>
                  <a:pt x="2604" y="929"/>
                </a:cubicBezTo>
                <a:cubicBezTo>
                  <a:pt x="2569" y="1420"/>
                  <a:pt x="2604" y="1911"/>
                  <a:pt x="2720" y="2392"/>
                </a:cubicBezTo>
                <a:cubicBezTo>
                  <a:pt x="2720" y="2392"/>
                  <a:pt x="2720" y="2401"/>
                  <a:pt x="2720" y="2401"/>
                </a:cubicBezTo>
                <a:cubicBezTo>
                  <a:pt x="2595" y="2589"/>
                  <a:pt x="2462" y="2776"/>
                  <a:pt x="2328" y="2955"/>
                </a:cubicBezTo>
                <a:lnTo>
                  <a:pt x="2310" y="2937"/>
                </a:lnTo>
                <a:cubicBezTo>
                  <a:pt x="1917" y="2482"/>
                  <a:pt x="1846" y="1875"/>
                  <a:pt x="1837" y="1295"/>
                </a:cubicBezTo>
                <a:lnTo>
                  <a:pt x="1774" y="1375"/>
                </a:lnTo>
                <a:cubicBezTo>
                  <a:pt x="1783" y="1928"/>
                  <a:pt x="1926" y="2562"/>
                  <a:pt x="2292" y="3008"/>
                </a:cubicBezTo>
                <a:cubicBezTo>
                  <a:pt x="2256" y="3053"/>
                  <a:pt x="2221" y="3106"/>
                  <a:pt x="2176" y="3151"/>
                </a:cubicBezTo>
                <a:cubicBezTo>
                  <a:pt x="2033" y="3339"/>
                  <a:pt x="1881" y="3526"/>
                  <a:pt x="1721" y="3704"/>
                </a:cubicBezTo>
                <a:cubicBezTo>
                  <a:pt x="1507" y="3365"/>
                  <a:pt x="1346" y="2999"/>
                  <a:pt x="1230" y="2616"/>
                </a:cubicBezTo>
                <a:cubicBezTo>
                  <a:pt x="1221" y="2669"/>
                  <a:pt x="1221" y="2714"/>
                  <a:pt x="1212" y="2767"/>
                </a:cubicBezTo>
                <a:cubicBezTo>
                  <a:pt x="1275" y="2946"/>
                  <a:pt x="1346" y="3115"/>
                  <a:pt x="1426" y="3285"/>
                </a:cubicBezTo>
                <a:cubicBezTo>
                  <a:pt x="1507" y="3437"/>
                  <a:pt x="1596" y="3580"/>
                  <a:pt x="1694" y="3731"/>
                </a:cubicBezTo>
                <a:lnTo>
                  <a:pt x="1623" y="3812"/>
                </a:lnTo>
                <a:cubicBezTo>
                  <a:pt x="1569" y="3865"/>
                  <a:pt x="1507" y="3919"/>
                  <a:pt x="1453" y="3981"/>
                </a:cubicBezTo>
                <a:lnTo>
                  <a:pt x="1417" y="4017"/>
                </a:lnTo>
                <a:cubicBezTo>
                  <a:pt x="1364" y="4070"/>
                  <a:pt x="1310" y="4133"/>
                  <a:pt x="1257" y="4186"/>
                </a:cubicBezTo>
                <a:cubicBezTo>
                  <a:pt x="882" y="4543"/>
                  <a:pt x="480" y="4883"/>
                  <a:pt x="52" y="5186"/>
                </a:cubicBezTo>
                <a:cubicBezTo>
                  <a:pt x="0" y="5223"/>
                  <a:pt x="40" y="5296"/>
                  <a:pt x="90" y="5296"/>
                </a:cubicBezTo>
                <a:cubicBezTo>
                  <a:pt x="101" y="5296"/>
                  <a:pt x="112" y="5292"/>
                  <a:pt x="123" y="5284"/>
                </a:cubicBezTo>
                <a:cubicBezTo>
                  <a:pt x="498" y="5008"/>
                  <a:pt x="855" y="4704"/>
                  <a:pt x="1194" y="4383"/>
                </a:cubicBezTo>
                <a:cubicBezTo>
                  <a:pt x="1257" y="4311"/>
                  <a:pt x="1319" y="4249"/>
                  <a:pt x="1391" y="4177"/>
                </a:cubicBezTo>
                <a:lnTo>
                  <a:pt x="1399" y="4169"/>
                </a:lnTo>
                <a:cubicBezTo>
                  <a:pt x="1426" y="4133"/>
                  <a:pt x="1453" y="4106"/>
                  <a:pt x="1480" y="4079"/>
                </a:cubicBezTo>
                <a:cubicBezTo>
                  <a:pt x="1507" y="4053"/>
                  <a:pt x="1524" y="4035"/>
                  <a:pt x="1542" y="4017"/>
                </a:cubicBezTo>
                <a:cubicBezTo>
                  <a:pt x="1560" y="3999"/>
                  <a:pt x="1569" y="3981"/>
                  <a:pt x="1587" y="3972"/>
                </a:cubicBezTo>
                <a:cubicBezTo>
                  <a:pt x="1596" y="3954"/>
                  <a:pt x="1640" y="3901"/>
                  <a:pt x="1676" y="3865"/>
                </a:cubicBezTo>
                <a:lnTo>
                  <a:pt x="1872" y="3642"/>
                </a:lnTo>
                <a:cubicBezTo>
                  <a:pt x="2051" y="3767"/>
                  <a:pt x="2265" y="3865"/>
                  <a:pt x="2479" y="3910"/>
                </a:cubicBezTo>
                <a:lnTo>
                  <a:pt x="2595" y="3874"/>
                </a:lnTo>
                <a:cubicBezTo>
                  <a:pt x="2346" y="3829"/>
                  <a:pt x="2113" y="3731"/>
                  <a:pt x="1908" y="3588"/>
                </a:cubicBezTo>
                <a:cubicBezTo>
                  <a:pt x="1980" y="3508"/>
                  <a:pt x="2051" y="3419"/>
                  <a:pt x="2122" y="3330"/>
                </a:cubicBezTo>
                <a:cubicBezTo>
                  <a:pt x="2158" y="3276"/>
                  <a:pt x="2194" y="3231"/>
                  <a:pt x="2229" y="3187"/>
                </a:cubicBezTo>
                <a:cubicBezTo>
                  <a:pt x="2622" y="3356"/>
                  <a:pt x="3051" y="3437"/>
                  <a:pt x="3479" y="3437"/>
                </a:cubicBezTo>
                <a:cubicBezTo>
                  <a:pt x="3515" y="3419"/>
                  <a:pt x="3541" y="3392"/>
                  <a:pt x="3577" y="3374"/>
                </a:cubicBezTo>
                <a:lnTo>
                  <a:pt x="3417" y="3374"/>
                </a:lnTo>
                <a:cubicBezTo>
                  <a:pt x="3158" y="3374"/>
                  <a:pt x="2908" y="3356"/>
                  <a:pt x="2658" y="3312"/>
                </a:cubicBezTo>
                <a:cubicBezTo>
                  <a:pt x="2524" y="3276"/>
                  <a:pt x="2381" y="3240"/>
                  <a:pt x="2247" y="3187"/>
                </a:cubicBezTo>
                <a:cubicBezTo>
                  <a:pt x="2381" y="3017"/>
                  <a:pt x="2506" y="2839"/>
                  <a:pt x="2631" y="2651"/>
                </a:cubicBezTo>
                <a:cubicBezTo>
                  <a:pt x="3069" y="2786"/>
                  <a:pt x="3531" y="2857"/>
                  <a:pt x="3995" y="2857"/>
                </a:cubicBezTo>
                <a:cubicBezTo>
                  <a:pt x="4022" y="2857"/>
                  <a:pt x="4050" y="2857"/>
                  <a:pt x="4077" y="2857"/>
                </a:cubicBezTo>
                <a:lnTo>
                  <a:pt x="4113" y="2812"/>
                </a:lnTo>
                <a:lnTo>
                  <a:pt x="3872" y="2812"/>
                </a:lnTo>
                <a:cubicBezTo>
                  <a:pt x="3604" y="2803"/>
                  <a:pt x="3345" y="2776"/>
                  <a:pt x="3086" y="2723"/>
                </a:cubicBezTo>
                <a:cubicBezTo>
                  <a:pt x="2943" y="2687"/>
                  <a:pt x="2801" y="2651"/>
                  <a:pt x="2667" y="2607"/>
                </a:cubicBezTo>
                <a:cubicBezTo>
                  <a:pt x="2765" y="2473"/>
                  <a:pt x="2854" y="2330"/>
                  <a:pt x="2952" y="2187"/>
                </a:cubicBezTo>
                <a:cubicBezTo>
                  <a:pt x="2953" y="2186"/>
                  <a:pt x="2957" y="2186"/>
                  <a:pt x="2964" y="2186"/>
                </a:cubicBezTo>
                <a:cubicBezTo>
                  <a:pt x="3044" y="2186"/>
                  <a:pt x="3525" y="2261"/>
                  <a:pt x="4008" y="2261"/>
                </a:cubicBezTo>
                <a:cubicBezTo>
                  <a:pt x="4141" y="2261"/>
                  <a:pt x="4274" y="2255"/>
                  <a:pt x="4398" y="2241"/>
                </a:cubicBezTo>
                <a:cubicBezTo>
                  <a:pt x="4407" y="2223"/>
                  <a:pt x="4407" y="2205"/>
                  <a:pt x="4416" y="2187"/>
                </a:cubicBezTo>
                <a:lnTo>
                  <a:pt x="4416" y="2187"/>
                </a:lnTo>
                <a:cubicBezTo>
                  <a:pt x="4281" y="2198"/>
                  <a:pt x="4145" y="2203"/>
                  <a:pt x="4008" y="2203"/>
                </a:cubicBezTo>
                <a:cubicBezTo>
                  <a:pt x="3677" y="2203"/>
                  <a:pt x="3344" y="2173"/>
                  <a:pt x="3015" y="2116"/>
                </a:cubicBezTo>
                <a:lnTo>
                  <a:pt x="3006" y="2116"/>
                </a:lnTo>
                <a:cubicBezTo>
                  <a:pt x="3113" y="1982"/>
                  <a:pt x="3390" y="1634"/>
                  <a:pt x="3399" y="1625"/>
                </a:cubicBezTo>
                <a:lnTo>
                  <a:pt x="3488" y="1518"/>
                </a:lnTo>
                <a:cubicBezTo>
                  <a:pt x="3747" y="1509"/>
                  <a:pt x="4014" y="1473"/>
                  <a:pt x="4273" y="1429"/>
                </a:cubicBezTo>
                <a:cubicBezTo>
                  <a:pt x="4380" y="1411"/>
                  <a:pt x="4488" y="1393"/>
                  <a:pt x="4595" y="1366"/>
                </a:cubicBezTo>
                <a:cubicBezTo>
                  <a:pt x="4595" y="1339"/>
                  <a:pt x="4604" y="1321"/>
                  <a:pt x="4604" y="1295"/>
                </a:cubicBezTo>
                <a:lnTo>
                  <a:pt x="4604" y="1295"/>
                </a:lnTo>
                <a:cubicBezTo>
                  <a:pt x="4496" y="1321"/>
                  <a:pt x="4371" y="1348"/>
                  <a:pt x="4264" y="1366"/>
                </a:cubicBezTo>
                <a:cubicBezTo>
                  <a:pt x="4014" y="1411"/>
                  <a:pt x="3765" y="1446"/>
                  <a:pt x="3515" y="1473"/>
                </a:cubicBezTo>
                <a:cubicBezTo>
                  <a:pt x="3640" y="1348"/>
                  <a:pt x="3756" y="1214"/>
                  <a:pt x="3872" y="1081"/>
                </a:cubicBezTo>
                <a:lnTo>
                  <a:pt x="3988" y="947"/>
                </a:lnTo>
                <a:cubicBezTo>
                  <a:pt x="4113" y="911"/>
                  <a:pt x="4247" y="875"/>
                  <a:pt x="4371" y="848"/>
                </a:cubicBezTo>
                <a:cubicBezTo>
                  <a:pt x="4470" y="831"/>
                  <a:pt x="4559" y="813"/>
                  <a:pt x="4648" y="786"/>
                </a:cubicBezTo>
                <a:lnTo>
                  <a:pt x="4648" y="724"/>
                </a:lnTo>
                <a:cubicBezTo>
                  <a:pt x="4532" y="750"/>
                  <a:pt x="4434" y="768"/>
                  <a:pt x="4327" y="786"/>
                </a:cubicBezTo>
                <a:cubicBezTo>
                  <a:pt x="4229" y="804"/>
                  <a:pt x="4139" y="831"/>
                  <a:pt x="4050" y="866"/>
                </a:cubicBezTo>
                <a:cubicBezTo>
                  <a:pt x="4157" y="724"/>
                  <a:pt x="4264" y="590"/>
                  <a:pt x="4363" y="438"/>
                </a:cubicBezTo>
                <a:cubicBezTo>
                  <a:pt x="4461" y="295"/>
                  <a:pt x="4541" y="170"/>
                  <a:pt x="4621" y="36"/>
                </a:cubicBezTo>
                <a:lnTo>
                  <a:pt x="46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690;p24"/>
          <p:cNvSpPr/>
          <p:nvPr/>
        </p:nvSpPr>
        <p:spPr>
          <a:xfrm rot="7975353">
            <a:off x="2191544" y="1542256"/>
            <a:ext cx="330200" cy="293688"/>
          </a:xfrm>
          <a:custGeom>
            <a:avLst/>
            <a:gdLst/>
            <a:ahLst/>
            <a:cxnLst/>
            <a:rect l="l" t="t" r="r" b="b"/>
            <a:pathLst>
              <a:path w="3188" h="2839" extrusionOk="0">
                <a:moveTo>
                  <a:pt x="3000" y="1955"/>
                </a:moveTo>
                <a:cubicBezTo>
                  <a:pt x="3035" y="1821"/>
                  <a:pt x="3062" y="1670"/>
                  <a:pt x="3089" y="1491"/>
                </a:cubicBezTo>
                <a:cubicBezTo>
                  <a:pt x="3178" y="1000"/>
                  <a:pt x="3187" y="500"/>
                  <a:pt x="3142" y="1"/>
                </a:cubicBezTo>
                <a:cubicBezTo>
                  <a:pt x="2955" y="134"/>
                  <a:pt x="1500" y="447"/>
                  <a:pt x="1134" y="616"/>
                </a:cubicBezTo>
                <a:cubicBezTo>
                  <a:pt x="804" y="768"/>
                  <a:pt x="331" y="1214"/>
                  <a:pt x="1" y="1884"/>
                </a:cubicBezTo>
                <a:cubicBezTo>
                  <a:pt x="90" y="2000"/>
                  <a:pt x="197" y="2107"/>
                  <a:pt x="313" y="2196"/>
                </a:cubicBezTo>
                <a:cubicBezTo>
                  <a:pt x="1125" y="2839"/>
                  <a:pt x="2312" y="2732"/>
                  <a:pt x="3000" y="195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691;p24"/>
          <p:cNvSpPr/>
          <p:nvPr/>
        </p:nvSpPr>
        <p:spPr>
          <a:xfrm rot="7975353">
            <a:off x="2134394" y="1410494"/>
            <a:ext cx="365125" cy="439738"/>
          </a:xfrm>
          <a:custGeom>
            <a:avLst/>
            <a:gdLst/>
            <a:ahLst/>
            <a:cxnLst/>
            <a:rect l="l" t="t" r="r" b="b"/>
            <a:pathLst>
              <a:path w="3535" h="4253" extrusionOk="0">
                <a:moveTo>
                  <a:pt x="527" y="4205"/>
                </a:moveTo>
                <a:lnTo>
                  <a:pt x="527" y="4205"/>
                </a:lnTo>
                <a:cubicBezTo>
                  <a:pt x="465" y="4214"/>
                  <a:pt x="402" y="4231"/>
                  <a:pt x="340" y="4240"/>
                </a:cubicBezTo>
                <a:cubicBezTo>
                  <a:pt x="402" y="4231"/>
                  <a:pt x="465" y="4222"/>
                  <a:pt x="527" y="4205"/>
                </a:cubicBezTo>
                <a:close/>
                <a:moveTo>
                  <a:pt x="3481" y="1"/>
                </a:moveTo>
                <a:lnTo>
                  <a:pt x="3446" y="28"/>
                </a:lnTo>
                <a:cubicBezTo>
                  <a:pt x="3330" y="81"/>
                  <a:pt x="3213" y="126"/>
                  <a:pt x="3089" y="153"/>
                </a:cubicBezTo>
                <a:cubicBezTo>
                  <a:pt x="2973" y="197"/>
                  <a:pt x="2848" y="233"/>
                  <a:pt x="2723" y="269"/>
                </a:cubicBezTo>
                <a:lnTo>
                  <a:pt x="1973" y="474"/>
                </a:lnTo>
                <a:cubicBezTo>
                  <a:pt x="1848" y="501"/>
                  <a:pt x="1723" y="536"/>
                  <a:pt x="1598" y="581"/>
                </a:cubicBezTo>
                <a:cubicBezTo>
                  <a:pt x="1473" y="626"/>
                  <a:pt x="1357" y="679"/>
                  <a:pt x="1250" y="760"/>
                </a:cubicBezTo>
                <a:cubicBezTo>
                  <a:pt x="1045" y="911"/>
                  <a:pt x="848" y="1099"/>
                  <a:pt x="697" y="1304"/>
                </a:cubicBezTo>
                <a:cubicBezTo>
                  <a:pt x="536" y="1509"/>
                  <a:pt x="402" y="1732"/>
                  <a:pt x="286" y="1964"/>
                </a:cubicBezTo>
                <a:cubicBezTo>
                  <a:pt x="170" y="2197"/>
                  <a:pt x="90" y="2446"/>
                  <a:pt x="54" y="2705"/>
                </a:cubicBezTo>
                <a:cubicBezTo>
                  <a:pt x="0" y="3223"/>
                  <a:pt x="36" y="3741"/>
                  <a:pt x="143" y="4249"/>
                </a:cubicBezTo>
                <a:cubicBezTo>
                  <a:pt x="45" y="3741"/>
                  <a:pt x="18" y="3214"/>
                  <a:pt x="81" y="2705"/>
                </a:cubicBezTo>
                <a:cubicBezTo>
                  <a:pt x="117" y="2446"/>
                  <a:pt x="197" y="2205"/>
                  <a:pt x="313" y="1973"/>
                </a:cubicBezTo>
                <a:cubicBezTo>
                  <a:pt x="429" y="1741"/>
                  <a:pt x="563" y="1527"/>
                  <a:pt x="723" y="1322"/>
                </a:cubicBezTo>
                <a:cubicBezTo>
                  <a:pt x="875" y="1117"/>
                  <a:pt x="1063" y="938"/>
                  <a:pt x="1268" y="786"/>
                </a:cubicBezTo>
                <a:cubicBezTo>
                  <a:pt x="1375" y="715"/>
                  <a:pt x="1491" y="661"/>
                  <a:pt x="1616" y="617"/>
                </a:cubicBezTo>
                <a:cubicBezTo>
                  <a:pt x="1732" y="581"/>
                  <a:pt x="1857" y="545"/>
                  <a:pt x="1982" y="510"/>
                </a:cubicBezTo>
                <a:lnTo>
                  <a:pt x="2732" y="304"/>
                </a:lnTo>
                <a:cubicBezTo>
                  <a:pt x="2856" y="278"/>
                  <a:pt x="2981" y="242"/>
                  <a:pt x="3106" y="206"/>
                </a:cubicBezTo>
                <a:cubicBezTo>
                  <a:pt x="3220" y="174"/>
                  <a:pt x="3333" y="134"/>
                  <a:pt x="3440" y="80"/>
                </a:cubicBezTo>
                <a:lnTo>
                  <a:pt x="3440" y="80"/>
                </a:lnTo>
                <a:cubicBezTo>
                  <a:pt x="3489" y="577"/>
                  <a:pt x="3470" y="1075"/>
                  <a:pt x="3383" y="1572"/>
                </a:cubicBezTo>
                <a:cubicBezTo>
                  <a:pt x="3347" y="1822"/>
                  <a:pt x="3285" y="2072"/>
                  <a:pt x="3205" y="2313"/>
                </a:cubicBezTo>
                <a:cubicBezTo>
                  <a:pt x="3115" y="2554"/>
                  <a:pt x="2999" y="2777"/>
                  <a:pt x="2839" y="2982"/>
                </a:cubicBezTo>
                <a:cubicBezTo>
                  <a:pt x="2767" y="3080"/>
                  <a:pt x="2687" y="3178"/>
                  <a:pt x="2598" y="3276"/>
                </a:cubicBezTo>
                <a:cubicBezTo>
                  <a:pt x="2499" y="3357"/>
                  <a:pt x="2401" y="3437"/>
                  <a:pt x="2294" y="3508"/>
                </a:cubicBezTo>
                <a:cubicBezTo>
                  <a:pt x="2080" y="3642"/>
                  <a:pt x="1857" y="3758"/>
                  <a:pt x="1616" y="3857"/>
                </a:cubicBezTo>
                <a:cubicBezTo>
                  <a:pt x="1384" y="3955"/>
                  <a:pt x="1143" y="4044"/>
                  <a:pt x="893" y="4115"/>
                </a:cubicBezTo>
                <a:cubicBezTo>
                  <a:pt x="777" y="4151"/>
                  <a:pt x="652" y="4178"/>
                  <a:pt x="527" y="4205"/>
                </a:cubicBezTo>
                <a:cubicBezTo>
                  <a:pt x="652" y="4178"/>
                  <a:pt x="777" y="4151"/>
                  <a:pt x="902" y="4124"/>
                </a:cubicBezTo>
                <a:cubicBezTo>
                  <a:pt x="1143" y="4053"/>
                  <a:pt x="1393" y="3973"/>
                  <a:pt x="1625" y="3874"/>
                </a:cubicBezTo>
                <a:cubicBezTo>
                  <a:pt x="1866" y="3776"/>
                  <a:pt x="2098" y="3660"/>
                  <a:pt x="2312" y="3526"/>
                </a:cubicBezTo>
                <a:cubicBezTo>
                  <a:pt x="2419" y="3455"/>
                  <a:pt x="2526" y="3375"/>
                  <a:pt x="2616" y="3285"/>
                </a:cubicBezTo>
                <a:cubicBezTo>
                  <a:pt x="2705" y="3196"/>
                  <a:pt x="2794" y="3098"/>
                  <a:pt x="2865" y="2991"/>
                </a:cubicBezTo>
                <a:cubicBezTo>
                  <a:pt x="3026" y="2794"/>
                  <a:pt x="3151" y="2571"/>
                  <a:pt x="3240" y="2321"/>
                </a:cubicBezTo>
                <a:cubicBezTo>
                  <a:pt x="3321" y="2080"/>
                  <a:pt x="3383" y="1831"/>
                  <a:pt x="3428" y="1581"/>
                </a:cubicBezTo>
                <a:cubicBezTo>
                  <a:pt x="3517" y="1072"/>
                  <a:pt x="3535" y="554"/>
                  <a:pt x="3481" y="46"/>
                </a:cubicBezTo>
                <a:lnTo>
                  <a:pt x="3481" y="1"/>
                </a:lnTo>
                <a:close/>
                <a:moveTo>
                  <a:pt x="340" y="4240"/>
                </a:moveTo>
                <a:cubicBezTo>
                  <a:pt x="277" y="4249"/>
                  <a:pt x="206" y="4249"/>
                  <a:pt x="143" y="4249"/>
                </a:cubicBezTo>
                <a:cubicBezTo>
                  <a:pt x="162" y="4252"/>
                  <a:pt x="181" y="4253"/>
                  <a:pt x="200" y="4253"/>
                </a:cubicBezTo>
                <a:cubicBezTo>
                  <a:pt x="247" y="4253"/>
                  <a:pt x="295" y="4247"/>
                  <a:pt x="340" y="4240"/>
                </a:cubicBezTo>
                <a:close/>
              </a:path>
            </a:pathLst>
          </a:custGeom>
          <a:solidFill>
            <a:srgbClr val="B948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692;p24"/>
          <p:cNvSpPr/>
          <p:nvPr/>
        </p:nvSpPr>
        <p:spPr>
          <a:xfrm rot="10800000">
            <a:off x="1735138" y="793750"/>
            <a:ext cx="258763" cy="450850"/>
          </a:xfrm>
          <a:custGeom>
            <a:avLst/>
            <a:gdLst/>
            <a:ahLst/>
            <a:cxnLst/>
            <a:rect l="l" t="t" r="r" b="b"/>
            <a:pathLst>
              <a:path w="2506" h="4365" extrusionOk="0">
                <a:moveTo>
                  <a:pt x="1876" y="0"/>
                </a:moveTo>
                <a:cubicBezTo>
                  <a:pt x="1863" y="0"/>
                  <a:pt x="1852" y="7"/>
                  <a:pt x="1852" y="24"/>
                </a:cubicBezTo>
                <a:cubicBezTo>
                  <a:pt x="1825" y="622"/>
                  <a:pt x="1745" y="1211"/>
                  <a:pt x="1611" y="1791"/>
                </a:cubicBezTo>
                <a:cubicBezTo>
                  <a:pt x="1495" y="1505"/>
                  <a:pt x="1379" y="1220"/>
                  <a:pt x="1254" y="934"/>
                </a:cubicBezTo>
                <a:cubicBezTo>
                  <a:pt x="1191" y="791"/>
                  <a:pt x="1120" y="640"/>
                  <a:pt x="1049" y="497"/>
                </a:cubicBezTo>
                <a:cubicBezTo>
                  <a:pt x="968" y="354"/>
                  <a:pt x="879" y="220"/>
                  <a:pt x="790" y="86"/>
                </a:cubicBezTo>
                <a:cubicBezTo>
                  <a:pt x="782" y="74"/>
                  <a:pt x="773" y="69"/>
                  <a:pt x="763" y="69"/>
                </a:cubicBezTo>
                <a:cubicBezTo>
                  <a:pt x="736" y="69"/>
                  <a:pt x="708" y="105"/>
                  <a:pt x="727" y="131"/>
                </a:cubicBezTo>
                <a:cubicBezTo>
                  <a:pt x="879" y="381"/>
                  <a:pt x="1004" y="640"/>
                  <a:pt x="1102" y="907"/>
                </a:cubicBezTo>
                <a:cubicBezTo>
                  <a:pt x="1218" y="1175"/>
                  <a:pt x="1334" y="1443"/>
                  <a:pt x="1441" y="1720"/>
                </a:cubicBezTo>
                <a:cubicBezTo>
                  <a:pt x="1459" y="1773"/>
                  <a:pt x="1477" y="1818"/>
                  <a:pt x="1495" y="1871"/>
                </a:cubicBezTo>
                <a:cubicBezTo>
                  <a:pt x="1379" y="1827"/>
                  <a:pt x="1263" y="1773"/>
                  <a:pt x="1147" y="1711"/>
                </a:cubicBezTo>
                <a:cubicBezTo>
                  <a:pt x="1004" y="1648"/>
                  <a:pt x="870" y="1568"/>
                  <a:pt x="736" y="1487"/>
                </a:cubicBezTo>
                <a:cubicBezTo>
                  <a:pt x="620" y="1425"/>
                  <a:pt x="504" y="1354"/>
                  <a:pt x="388" y="1273"/>
                </a:cubicBezTo>
                <a:cubicBezTo>
                  <a:pt x="281" y="1193"/>
                  <a:pt x="183" y="1104"/>
                  <a:pt x="102" y="1006"/>
                </a:cubicBezTo>
                <a:cubicBezTo>
                  <a:pt x="92" y="993"/>
                  <a:pt x="79" y="987"/>
                  <a:pt x="66" y="987"/>
                </a:cubicBezTo>
                <a:cubicBezTo>
                  <a:pt x="33" y="987"/>
                  <a:pt x="1" y="1021"/>
                  <a:pt x="13" y="1059"/>
                </a:cubicBezTo>
                <a:cubicBezTo>
                  <a:pt x="129" y="1318"/>
                  <a:pt x="433" y="1461"/>
                  <a:pt x="665" y="1595"/>
                </a:cubicBezTo>
                <a:cubicBezTo>
                  <a:pt x="808" y="1675"/>
                  <a:pt x="950" y="1755"/>
                  <a:pt x="1093" y="1818"/>
                </a:cubicBezTo>
                <a:cubicBezTo>
                  <a:pt x="1161" y="1852"/>
                  <a:pt x="1430" y="2006"/>
                  <a:pt x="1534" y="2006"/>
                </a:cubicBezTo>
                <a:cubicBezTo>
                  <a:pt x="1539" y="2006"/>
                  <a:pt x="1544" y="2006"/>
                  <a:pt x="1548" y="2005"/>
                </a:cubicBezTo>
                <a:cubicBezTo>
                  <a:pt x="1727" y="2460"/>
                  <a:pt x="1896" y="2915"/>
                  <a:pt x="2057" y="3380"/>
                </a:cubicBezTo>
                <a:cubicBezTo>
                  <a:pt x="2164" y="3692"/>
                  <a:pt x="2253" y="4013"/>
                  <a:pt x="2361" y="4326"/>
                </a:cubicBezTo>
                <a:cubicBezTo>
                  <a:pt x="2374" y="4353"/>
                  <a:pt x="2400" y="4365"/>
                  <a:pt x="2425" y="4365"/>
                </a:cubicBezTo>
                <a:cubicBezTo>
                  <a:pt x="2465" y="4365"/>
                  <a:pt x="2505" y="4334"/>
                  <a:pt x="2494" y="4290"/>
                </a:cubicBezTo>
                <a:cubicBezTo>
                  <a:pt x="2414" y="3995"/>
                  <a:pt x="2316" y="3710"/>
                  <a:pt x="2218" y="3424"/>
                </a:cubicBezTo>
                <a:cubicBezTo>
                  <a:pt x="2120" y="3148"/>
                  <a:pt x="2021" y="2871"/>
                  <a:pt x="1923" y="2594"/>
                </a:cubicBezTo>
                <a:cubicBezTo>
                  <a:pt x="1843" y="2380"/>
                  <a:pt x="1754" y="2166"/>
                  <a:pt x="1673" y="1952"/>
                </a:cubicBezTo>
                <a:cubicBezTo>
                  <a:pt x="1825" y="1791"/>
                  <a:pt x="1932" y="550"/>
                  <a:pt x="1905" y="24"/>
                </a:cubicBezTo>
                <a:cubicBezTo>
                  <a:pt x="1905" y="9"/>
                  <a:pt x="1890" y="0"/>
                  <a:pt x="187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693;p24"/>
          <p:cNvSpPr/>
          <p:nvPr/>
        </p:nvSpPr>
        <p:spPr>
          <a:xfrm rot="10800000">
            <a:off x="1963738" y="1104900"/>
            <a:ext cx="103188" cy="100013"/>
          </a:xfrm>
          <a:custGeom>
            <a:avLst/>
            <a:gdLst/>
            <a:ahLst/>
            <a:cxnLst/>
            <a:rect l="l" t="t" r="r" b="b"/>
            <a:pathLst>
              <a:path w="991" h="970" extrusionOk="0">
                <a:moveTo>
                  <a:pt x="512" y="0"/>
                </a:moveTo>
                <a:cubicBezTo>
                  <a:pt x="490" y="0"/>
                  <a:pt x="468" y="2"/>
                  <a:pt x="446" y="6"/>
                </a:cubicBezTo>
                <a:cubicBezTo>
                  <a:pt x="384" y="15"/>
                  <a:pt x="322" y="41"/>
                  <a:pt x="268" y="77"/>
                </a:cubicBezTo>
                <a:cubicBezTo>
                  <a:pt x="232" y="86"/>
                  <a:pt x="206" y="104"/>
                  <a:pt x="179" y="131"/>
                </a:cubicBezTo>
                <a:cubicBezTo>
                  <a:pt x="161" y="140"/>
                  <a:pt x="152" y="148"/>
                  <a:pt x="143" y="157"/>
                </a:cubicBezTo>
                <a:cubicBezTo>
                  <a:pt x="116" y="184"/>
                  <a:pt x="98" y="211"/>
                  <a:pt x="72" y="238"/>
                </a:cubicBezTo>
                <a:cubicBezTo>
                  <a:pt x="36" y="291"/>
                  <a:pt x="9" y="363"/>
                  <a:pt x="0" y="425"/>
                </a:cubicBezTo>
                <a:cubicBezTo>
                  <a:pt x="0" y="497"/>
                  <a:pt x="9" y="568"/>
                  <a:pt x="45" y="639"/>
                </a:cubicBezTo>
                <a:cubicBezTo>
                  <a:pt x="63" y="675"/>
                  <a:pt x="81" y="702"/>
                  <a:pt x="98" y="738"/>
                </a:cubicBezTo>
                <a:cubicBezTo>
                  <a:pt x="116" y="755"/>
                  <a:pt x="125" y="773"/>
                  <a:pt x="143" y="791"/>
                </a:cubicBezTo>
                <a:cubicBezTo>
                  <a:pt x="197" y="862"/>
                  <a:pt x="277" y="907"/>
                  <a:pt x="366" y="934"/>
                </a:cubicBezTo>
                <a:lnTo>
                  <a:pt x="375" y="934"/>
                </a:lnTo>
                <a:cubicBezTo>
                  <a:pt x="420" y="952"/>
                  <a:pt x="473" y="970"/>
                  <a:pt x="527" y="970"/>
                </a:cubicBezTo>
                <a:cubicBezTo>
                  <a:pt x="598" y="970"/>
                  <a:pt x="670" y="952"/>
                  <a:pt x="732" y="925"/>
                </a:cubicBezTo>
                <a:cubicBezTo>
                  <a:pt x="795" y="889"/>
                  <a:pt x="848" y="845"/>
                  <a:pt x="893" y="791"/>
                </a:cubicBezTo>
                <a:cubicBezTo>
                  <a:pt x="928" y="746"/>
                  <a:pt x="955" y="693"/>
                  <a:pt x="973" y="639"/>
                </a:cubicBezTo>
                <a:cubicBezTo>
                  <a:pt x="982" y="604"/>
                  <a:pt x="991" y="568"/>
                  <a:pt x="991" y="532"/>
                </a:cubicBezTo>
                <a:cubicBezTo>
                  <a:pt x="991" y="479"/>
                  <a:pt x="982" y="425"/>
                  <a:pt x="964" y="372"/>
                </a:cubicBezTo>
                <a:cubicBezTo>
                  <a:pt x="955" y="345"/>
                  <a:pt x="937" y="327"/>
                  <a:pt x="928" y="309"/>
                </a:cubicBezTo>
                <a:cubicBezTo>
                  <a:pt x="928" y="291"/>
                  <a:pt x="920" y="273"/>
                  <a:pt x="911" y="265"/>
                </a:cubicBezTo>
                <a:cubicBezTo>
                  <a:pt x="875" y="184"/>
                  <a:pt x="821" y="122"/>
                  <a:pt x="750" y="77"/>
                </a:cubicBezTo>
                <a:cubicBezTo>
                  <a:pt x="679" y="27"/>
                  <a:pt x="597" y="0"/>
                  <a:pt x="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694;p24"/>
          <p:cNvSpPr/>
          <p:nvPr/>
        </p:nvSpPr>
        <p:spPr>
          <a:xfrm rot="10800000">
            <a:off x="1871663" y="1211263"/>
            <a:ext cx="106363" cy="104775"/>
          </a:xfrm>
          <a:custGeom>
            <a:avLst/>
            <a:gdLst/>
            <a:ahLst/>
            <a:cxnLst/>
            <a:rect l="l" t="t" r="r" b="b"/>
            <a:pathLst>
              <a:path w="1027" h="1016" extrusionOk="0">
                <a:moveTo>
                  <a:pt x="507" y="0"/>
                </a:moveTo>
                <a:cubicBezTo>
                  <a:pt x="466" y="0"/>
                  <a:pt x="424" y="5"/>
                  <a:pt x="384" y="13"/>
                </a:cubicBezTo>
                <a:cubicBezTo>
                  <a:pt x="259" y="48"/>
                  <a:pt x="143" y="129"/>
                  <a:pt x="71" y="236"/>
                </a:cubicBezTo>
                <a:cubicBezTo>
                  <a:pt x="36" y="298"/>
                  <a:pt x="18" y="361"/>
                  <a:pt x="9" y="423"/>
                </a:cubicBezTo>
                <a:cubicBezTo>
                  <a:pt x="9" y="441"/>
                  <a:pt x="9" y="459"/>
                  <a:pt x="9" y="477"/>
                </a:cubicBezTo>
                <a:cubicBezTo>
                  <a:pt x="0" y="512"/>
                  <a:pt x="9" y="548"/>
                  <a:pt x="9" y="584"/>
                </a:cubicBezTo>
                <a:cubicBezTo>
                  <a:pt x="18" y="611"/>
                  <a:pt x="18" y="628"/>
                  <a:pt x="18" y="646"/>
                </a:cubicBezTo>
                <a:cubicBezTo>
                  <a:pt x="27" y="691"/>
                  <a:pt x="45" y="727"/>
                  <a:pt x="63" y="771"/>
                </a:cubicBezTo>
                <a:cubicBezTo>
                  <a:pt x="98" y="825"/>
                  <a:pt x="134" y="869"/>
                  <a:pt x="179" y="914"/>
                </a:cubicBezTo>
                <a:cubicBezTo>
                  <a:pt x="241" y="968"/>
                  <a:pt x="321" y="994"/>
                  <a:pt x="411" y="1012"/>
                </a:cubicBezTo>
                <a:cubicBezTo>
                  <a:pt x="431" y="1014"/>
                  <a:pt x="451" y="1016"/>
                  <a:pt x="472" y="1016"/>
                </a:cubicBezTo>
                <a:cubicBezTo>
                  <a:pt x="535" y="1016"/>
                  <a:pt x="600" y="1006"/>
                  <a:pt x="660" y="985"/>
                </a:cubicBezTo>
                <a:cubicBezTo>
                  <a:pt x="803" y="923"/>
                  <a:pt x="919" y="807"/>
                  <a:pt x="973" y="655"/>
                </a:cubicBezTo>
                <a:cubicBezTo>
                  <a:pt x="1026" y="495"/>
                  <a:pt x="1000" y="307"/>
                  <a:pt x="901" y="173"/>
                </a:cubicBezTo>
                <a:cubicBezTo>
                  <a:pt x="857" y="120"/>
                  <a:pt x="794" y="84"/>
                  <a:pt x="741" y="57"/>
                </a:cubicBezTo>
                <a:cubicBezTo>
                  <a:pt x="714" y="39"/>
                  <a:pt x="687" y="30"/>
                  <a:pt x="652" y="22"/>
                </a:cubicBezTo>
                <a:cubicBezTo>
                  <a:pt x="607" y="7"/>
                  <a:pt x="558" y="0"/>
                  <a:pt x="5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695;p24"/>
          <p:cNvSpPr/>
          <p:nvPr/>
        </p:nvSpPr>
        <p:spPr>
          <a:xfrm rot="10800000">
            <a:off x="1731963" y="1211263"/>
            <a:ext cx="111125" cy="111125"/>
          </a:xfrm>
          <a:custGeom>
            <a:avLst/>
            <a:gdLst/>
            <a:ahLst/>
            <a:cxnLst/>
            <a:rect l="l" t="t" r="r" b="b"/>
            <a:pathLst>
              <a:path w="1072" h="1075" extrusionOk="0">
                <a:moveTo>
                  <a:pt x="533" y="0"/>
                </a:moveTo>
                <a:cubicBezTo>
                  <a:pt x="492" y="0"/>
                  <a:pt x="451" y="5"/>
                  <a:pt x="411" y="15"/>
                </a:cubicBezTo>
                <a:cubicBezTo>
                  <a:pt x="330" y="33"/>
                  <a:pt x="259" y="78"/>
                  <a:pt x="196" y="131"/>
                </a:cubicBezTo>
                <a:cubicBezTo>
                  <a:pt x="125" y="185"/>
                  <a:pt x="80" y="256"/>
                  <a:pt x="45" y="345"/>
                </a:cubicBezTo>
                <a:cubicBezTo>
                  <a:pt x="18" y="408"/>
                  <a:pt x="0" y="479"/>
                  <a:pt x="0" y="551"/>
                </a:cubicBezTo>
                <a:cubicBezTo>
                  <a:pt x="0" y="595"/>
                  <a:pt x="9" y="631"/>
                  <a:pt x="18" y="676"/>
                </a:cubicBezTo>
                <a:cubicBezTo>
                  <a:pt x="18" y="693"/>
                  <a:pt x="27" y="720"/>
                  <a:pt x="45" y="738"/>
                </a:cubicBezTo>
                <a:cubicBezTo>
                  <a:pt x="63" y="801"/>
                  <a:pt x="89" y="854"/>
                  <a:pt x="125" y="908"/>
                </a:cubicBezTo>
                <a:cubicBezTo>
                  <a:pt x="170" y="961"/>
                  <a:pt x="232" y="1006"/>
                  <a:pt x="295" y="1042"/>
                </a:cubicBezTo>
                <a:cubicBezTo>
                  <a:pt x="357" y="1064"/>
                  <a:pt x="422" y="1075"/>
                  <a:pt x="485" y="1075"/>
                </a:cubicBezTo>
                <a:cubicBezTo>
                  <a:pt x="549" y="1075"/>
                  <a:pt x="611" y="1064"/>
                  <a:pt x="669" y="1042"/>
                </a:cubicBezTo>
                <a:cubicBezTo>
                  <a:pt x="777" y="997"/>
                  <a:pt x="875" y="925"/>
                  <a:pt x="946" y="836"/>
                </a:cubicBezTo>
                <a:cubicBezTo>
                  <a:pt x="1026" y="729"/>
                  <a:pt x="1071" y="586"/>
                  <a:pt x="1053" y="452"/>
                </a:cubicBezTo>
                <a:cubicBezTo>
                  <a:pt x="1044" y="319"/>
                  <a:pt x="973" y="203"/>
                  <a:pt x="866" y="131"/>
                </a:cubicBezTo>
                <a:lnTo>
                  <a:pt x="848" y="122"/>
                </a:lnTo>
                <a:lnTo>
                  <a:pt x="830" y="104"/>
                </a:lnTo>
                <a:cubicBezTo>
                  <a:pt x="747" y="34"/>
                  <a:pt x="640" y="0"/>
                  <a:pt x="5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696;p24"/>
          <p:cNvSpPr/>
          <p:nvPr/>
        </p:nvSpPr>
        <p:spPr>
          <a:xfrm rot="10800000">
            <a:off x="1773238" y="12747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76" h="320" extrusionOk="0">
                <a:moveTo>
                  <a:pt x="200" y="0"/>
                </a:moveTo>
                <a:cubicBezTo>
                  <a:pt x="148" y="0"/>
                  <a:pt x="103" y="26"/>
                  <a:pt x="72" y="64"/>
                </a:cubicBezTo>
                <a:cubicBezTo>
                  <a:pt x="54" y="73"/>
                  <a:pt x="45" y="91"/>
                  <a:pt x="45" y="100"/>
                </a:cubicBezTo>
                <a:lnTo>
                  <a:pt x="27" y="127"/>
                </a:lnTo>
                <a:cubicBezTo>
                  <a:pt x="1" y="189"/>
                  <a:pt x="18" y="261"/>
                  <a:pt x="72" y="297"/>
                </a:cubicBezTo>
                <a:cubicBezTo>
                  <a:pt x="95" y="314"/>
                  <a:pt x="121" y="320"/>
                  <a:pt x="148" y="320"/>
                </a:cubicBezTo>
                <a:cubicBezTo>
                  <a:pt x="164" y="320"/>
                  <a:pt x="181" y="318"/>
                  <a:pt x="197" y="314"/>
                </a:cubicBezTo>
                <a:lnTo>
                  <a:pt x="250" y="314"/>
                </a:lnTo>
                <a:lnTo>
                  <a:pt x="277" y="305"/>
                </a:lnTo>
                <a:cubicBezTo>
                  <a:pt x="304" y="297"/>
                  <a:pt x="331" y="279"/>
                  <a:pt x="349" y="252"/>
                </a:cubicBezTo>
                <a:cubicBezTo>
                  <a:pt x="366" y="234"/>
                  <a:pt x="375" y="207"/>
                  <a:pt x="375" y="172"/>
                </a:cubicBezTo>
                <a:cubicBezTo>
                  <a:pt x="375" y="127"/>
                  <a:pt x="358" y="82"/>
                  <a:pt x="322" y="47"/>
                </a:cubicBezTo>
                <a:lnTo>
                  <a:pt x="313" y="38"/>
                </a:lnTo>
                <a:lnTo>
                  <a:pt x="304" y="29"/>
                </a:lnTo>
                <a:cubicBezTo>
                  <a:pt x="277" y="11"/>
                  <a:pt x="250" y="2"/>
                  <a:pt x="224" y="2"/>
                </a:cubicBezTo>
                <a:cubicBezTo>
                  <a:pt x="216" y="1"/>
                  <a:pt x="208" y="0"/>
                  <a:pt x="200" y="0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697;p24"/>
          <p:cNvSpPr/>
          <p:nvPr/>
        </p:nvSpPr>
        <p:spPr>
          <a:xfrm rot="10800000">
            <a:off x="1901825" y="1268413"/>
            <a:ext cx="42863" cy="33338"/>
          </a:xfrm>
          <a:custGeom>
            <a:avLst/>
            <a:gdLst/>
            <a:ahLst/>
            <a:cxnLst/>
            <a:rect l="l" t="t" r="r" b="b"/>
            <a:pathLst>
              <a:path w="402" h="326" extrusionOk="0">
                <a:moveTo>
                  <a:pt x="240" y="1"/>
                </a:moveTo>
                <a:cubicBezTo>
                  <a:pt x="231" y="1"/>
                  <a:pt x="222" y="2"/>
                  <a:pt x="214" y="5"/>
                </a:cubicBezTo>
                <a:lnTo>
                  <a:pt x="152" y="5"/>
                </a:lnTo>
                <a:cubicBezTo>
                  <a:pt x="134" y="5"/>
                  <a:pt x="116" y="5"/>
                  <a:pt x="98" y="22"/>
                </a:cubicBezTo>
                <a:cubicBezTo>
                  <a:pt x="81" y="31"/>
                  <a:pt x="63" y="49"/>
                  <a:pt x="45" y="67"/>
                </a:cubicBezTo>
                <a:cubicBezTo>
                  <a:pt x="36" y="67"/>
                  <a:pt x="36" y="76"/>
                  <a:pt x="36" y="76"/>
                </a:cubicBezTo>
                <a:cubicBezTo>
                  <a:pt x="27" y="94"/>
                  <a:pt x="18" y="103"/>
                  <a:pt x="18" y="112"/>
                </a:cubicBezTo>
                <a:cubicBezTo>
                  <a:pt x="0" y="165"/>
                  <a:pt x="9" y="219"/>
                  <a:pt x="45" y="263"/>
                </a:cubicBezTo>
                <a:cubicBezTo>
                  <a:pt x="72" y="299"/>
                  <a:pt x="116" y="317"/>
                  <a:pt x="161" y="326"/>
                </a:cubicBezTo>
                <a:cubicBezTo>
                  <a:pt x="206" y="326"/>
                  <a:pt x="241" y="317"/>
                  <a:pt x="286" y="299"/>
                </a:cubicBezTo>
                <a:cubicBezTo>
                  <a:pt x="304" y="290"/>
                  <a:pt x="313" y="281"/>
                  <a:pt x="330" y="272"/>
                </a:cubicBezTo>
                <a:cubicBezTo>
                  <a:pt x="339" y="263"/>
                  <a:pt x="339" y="263"/>
                  <a:pt x="348" y="254"/>
                </a:cubicBezTo>
                <a:cubicBezTo>
                  <a:pt x="357" y="246"/>
                  <a:pt x="366" y="237"/>
                  <a:pt x="375" y="228"/>
                </a:cubicBezTo>
                <a:cubicBezTo>
                  <a:pt x="384" y="210"/>
                  <a:pt x="384" y="201"/>
                  <a:pt x="393" y="192"/>
                </a:cubicBezTo>
                <a:cubicBezTo>
                  <a:pt x="393" y="174"/>
                  <a:pt x="402" y="165"/>
                  <a:pt x="402" y="147"/>
                </a:cubicBezTo>
                <a:cubicBezTo>
                  <a:pt x="402" y="130"/>
                  <a:pt x="393" y="112"/>
                  <a:pt x="384" y="85"/>
                </a:cubicBezTo>
                <a:cubicBezTo>
                  <a:pt x="384" y="76"/>
                  <a:pt x="375" y="67"/>
                  <a:pt x="366" y="58"/>
                </a:cubicBezTo>
                <a:lnTo>
                  <a:pt x="348" y="40"/>
                </a:lnTo>
                <a:cubicBezTo>
                  <a:pt x="348" y="40"/>
                  <a:pt x="339" y="31"/>
                  <a:pt x="339" y="31"/>
                </a:cubicBezTo>
                <a:cubicBezTo>
                  <a:pt x="322" y="22"/>
                  <a:pt x="313" y="13"/>
                  <a:pt x="304" y="13"/>
                </a:cubicBezTo>
                <a:cubicBezTo>
                  <a:pt x="285" y="7"/>
                  <a:pt x="261" y="1"/>
                  <a:pt x="240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698;p24"/>
          <p:cNvSpPr/>
          <p:nvPr/>
        </p:nvSpPr>
        <p:spPr>
          <a:xfrm rot="10800000">
            <a:off x="1997075" y="1160463"/>
            <a:ext cx="38100" cy="33338"/>
          </a:xfrm>
          <a:custGeom>
            <a:avLst/>
            <a:gdLst/>
            <a:ahLst/>
            <a:cxnLst/>
            <a:rect l="l" t="t" r="r" b="b"/>
            <a:pathLst>
              <a:path w="367" h="311" extrusionOk="0">
                <a:moveTo>
                  <a:pt x="161" y="1"/>
                </a:moveTo>
                <a:cubicBezTo>
                  <a:pt x="134" y="10"/>
                  <a:pt x="117" y="19"/>
                  <a:pt x="99" y="36"/>
                </a:cubicBezTo>
                <a:lnTo>
                  <a:pt x="90" y="36"/>
                </a:lnTo>
                <a:cubicBezTo>
                  <a:pt x="81" y="36"/>
                  <a:pt x="72" y="45"/>
                  <a:pt x="63" y="54"/>
                </a:cubicBezTo>
                <a:cubicBezTo>
                  <a:pt x="45" y="72"/>
                  <a:pt x="36" y="81"/>
                  <a:pt x="27" y="90"/>
                </a:cubicBezTo>
                <a:cubicBezTo>
                  <a:pt x="10" y="117"/>
                  <a:pt x="1" y="152"/>
                  <a:pt x="10" y="179"/>
                </a:cubicBezTo>
                <a:cubicBezTo>
                  <a:pt x="18" y="224"/>
                  <a:pt x="45" y="260"/>
                  <a:pt x="90" y="277"/>
                </a:cubicBezTo>
                <a:lnTo>
                  <a:pt x="99" y="286"/>
                </a:lnTo>
                <a:cubicBezTo>
                  <a:pt x="108" y="295"/>
                  <a:pt x="126" y="295"/>
                  <a:pt x="134" y="304"/>
                </a:cubicBezTo>
                <a:cubicBezTo>
                  <a:pt x="152" y="309"/>
                  <a:pt x="168" y="311"/>
                  <a:pt x="184" y="311"/>
                </a:cubicBezTo>
                <a:cubicBezTo>
                  <a:pt x="199" y="311"/>
                  <a:pt x="215" y="309"/>
                  <a:pt x="233" y="304"/>
                </a:cubicBezTo>
                <a:cubicBezTo>
                  <a:pt x="251" y="295"/>
                  <a:pt x="259" y="295"/>
                  <a:pt x="277" y="286"/>
                </a:cubicBezTo>
                <a:cubicBezTo>
                  <a:pt x="304" y="268"/>
                  <a:pt x="322" y="260"/>
                  <a:pt x="331" y="233"/>
                </a:cubicBezTo>
                <a:cubicBezTo>
                  <a:pt x="358" y="206"/>
                  <a:pt x="367" y="161"/>
                  <a:pt x="367" y="126"/>
                </a:cubicBezTo>
                <a:cubicBezTo>
                  <a:pt x="358" y="90"/>
                  <a:pt x="340" y="54"/>
                  <a:pt x="313" y="36"/>
                </a:cubicBezTo>
                <a:cubicBezTo>
                  <a:pt x="286" y="19"/>
                  <a:pt x="259" y="10"/>
                  <a:pt x="242" y="1"/>
                </a:cubicBezTo>
                <a:close/>
              </a:path>
            </a:pathLst>
          </a:custGeom>
          <a:solidFill>
            <a:srgbClr val="FF765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699;p24"/>
          <p:cNvSpPr/>
          <p:nvPr/>
        </p:nvSpPr>
        <p:spPr>
          <a:xfrm rot="10800000">
            <a:off x="1962150" y="1104900"/>
            <a:ext cx="106363" cy="103188"/>
          </a:xfrm>
          <a:custGeom>
            <a:avLst/>
            <a:gdLst/>
            <a:ahLst/>
            <a:cxnLst/>
            <a:rect l="l" t="t" r="r" b="b"/>
            <a:pathLst>
              <a:path w="1036" h="986" extrusionOk="0">
                <a:moveTo>
                  <a:pt x="529" y="0"/>
                </a:moveTo>
                <a:cubicBezTo>
                  <a:pt x="440" y="0"/>
                  <a:pt x="350" y="28"/>
                  <a:pt x="277" y="84"/>
                </a:cubicBezTo>
                <a:cubicBezTo>
                  <a:pt x="232" y="102"/>
                  <a:pt x="188" y="129"/>
                  <a:pt x="152" y="164"/>
                </a:cubicBezTo>
                <a:cubicBezTo>
                  <a:pt x="116" y="191"/>
                  <a:pt x="90" y="236"/>
                  <a:pt x="63" y="281"/>
                </a:cubicBezTo>
                <a:cubicBezTo>
                  <a:pt x="18" y="361"/>
                  <a:pt x="0" y="468"/>
                  <a:pt x="18" y="566"/>
                </a:cubicBezTo>
                <a:cubicBezTo>
                  <a:pt x="27" y="611"/>
                  <a:pt x="45" y="655"/>
                  <a:pt x="72" y="700"/>
                </a:cubicBezTo>
                <a:cubicBezTo>
                  <a:pt x="99" y="736"/>
                  <a:pt x="125" y="780"/>
                  <a:pt x="161" y="816"/>
                </a:cubicBezTo>
                <a:cubicBezTo>
                  <a:pt x="224" y="887"/>
                  <a:pt x="304" y="941"/>
                  <a:pt x="402" y="959"/>
                </a:cubicBezTo>
                <a:cubicBezTo>
                  <a:pt x="447" y="977"/>
                  <a:pt x="500" y="986"/>
                  <a:pt x="545" y="986"/>
                </a:cubicBezTo>
                <a:cubicBezTo>
                  <a:pt x="500" y="986"/>
                  <a:pt x="456" y="968"/>
                  <a:pt x="411" y="950"/>
                </a:cubicBezTo>
                <a:cubicBezTo>
                  <a:pt x="313" y="932"/>
                  <a:pt x="232" y="878"/>
                  <a:pt x="170" y="807"/>
                </a:cubicBezTo>
                <a:cubicBezTo>
                  <a:pt x="143" y="771"/>
                  <a:pt x="116" y="727"/>
                  <a:pt x="99" y="682"/>
                </a:cubicBezTo>
                <a:cubicBezTo>
                  <a:pt x="72" y="646"/>
                  <a:pt x="54" y="602"/>
                  <a:pt x="45" y="557"/>
                </a:cubicBezTo>
                <a:cubicBezTo>
                  <a:pt x="36" y="468"/>
                  <a:pt x="54" y="370"/>
                  <a:pt x="99" y="289"/>
                </a:cubicBezTo>
                <a:cubicBezTo>
                  <a:pt x="125" y="254"/>
                  <a:pt x="152" y="218"/>
                  <a:pt x="188" y="191"/>
                </a:cubicBezTo>
                <a:cubicBezTo>
                  <a:pt x="224" y="156"/>
                  <a:pt x="259" y="138"/>
                  <a:pt x="304" y="120"/>
                </a:cubicBezTo>
                <a:cubicBezTo>
                  <a:pt x="372" y="69"/>
                  <a:pt x="452" y="46"/>
                  <a:pt x="533" y="46"/>
                </a:cubicBezTo>
                <a:cubicBezTo>
                  <a:pt x="578" y="46"/>
                  <a:pt x="625" y="53"/>
                  <a:pt x="670" y="66"/>
                </a:cubicBezTo>
                <a:cubicBezTo>
                  <a:pt x="732" y="93"/>
                  <a:pt x="786" y="120"/>
                  <a:pt x="830" y="173"/>
                </a:cubicBezTo>
                <a:cubicBezTo>
                  <a:pt x="884" y="218"/>
                  <a:pt x="911" y="272"/>
                  <a:pt x="938" y="334"/>
                </a:cubicBezTo>
                <a:cubicBezTo>
                  <a:pt x="973" y="397"/>
                  <a:pt x="1000" y="468"/>
                  <a:pt x="1000" y="548"/>
                </a:cubicBezTo>
                <a:cubicBezTo>
                  <a:pt x="1000" y="629"/>
                  <a:pt x="982" y="700"/>
                  <a:pt x="938" y="771"/>
                </a:cubicBezTo>
                <a:cubicBezTo>
                  <a:pt x="893" y="834"/>
                  <a:pt x="839" y="887"/>
                  <a:pt x="768" y="932"/>
                </a:cubicBezTo>
                <a:cubicBezTo>
                  <a:pt x="705" y="968"/>
                  <a:pt x="625" y="986"/>
                  <a:pt x="545" y="986"/>
                </a:cubicBezTo>
                <a:cubicBezTo>
                  <a:pt x="625" y="986"/>
                  <a:pt x="705" y="968"/>
                  <a:pt x="777" y="932"/>
                </a:cubicBezTo>
                <a:cubicBezTo>
                  <a:pt x="848" y="896"/>
                  <a:pt x="911" y="843"/>
                  <a:pt x="955" y="780"/>
                </a:cubicBezTo>
                <a:cubicBezTo>
                  <a:pt x="1000" y="718"/>
                  <a:pt x="1027" y="638"/>
                  <a:pt x="1027" y="557"/>
                </a:cubicBezTo>
                <a:cubicBezTo>
                  <a:pt x="1036" y="477"/>
                  <a:pt x="1009" y="397"/>
                  <a:pt x="973" y="325"/>
                </a:cubicBezTo>
                <a:cubicBezTo>
                  <a:pt x="955" y="254"/>
                  <a:pt x="920" y="191"/>
                  <a:pt x="866" y="138"/>
                </a:cubicBezTo>
                <a:cubicBezTo>
                  <a:pt x="813" y="93"/>
                  <a:pt x="759" y="48"/>
                  <a:pt x="688" y="31"/>
                </a:cubicBezTo>
                <a:cubicBezTo>
                  <a:pt x="637" y="11"/>
                  <a:pt x="583" y="0"/>
                  <a:pt x="5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700;p24"/>
          <p:cNvSpPr/>
          <p:nvPr/>
        </p:nvSpPr>
        <p:spPr>
          <a:xfrm rot="10800000">
            <a:off x="1871663" y="1209675"/>
            <a:ext cx="106363" cy="107950"/>
          </a:xfrm>
          <a:custGeom>
            <a:avLst/>
            <a:gdLst/>
            <a:ahLst/>
            <a:cxnLst/>
            <a:rect l="l" t="t" r="r" b="b"/>
            <a:pathLst>
              <a:path w="1036" h="1050" extrusionOk="0">
                <a:moveTo>
                  <a:pt x="10" y="458"/>
                </a:moveTo>
                <a:lnTo>
                  <a:pt x="10" y="458"/>
                </a:lnTo>
                <a:cubicBezTo>
                  <a:pt x="9" y="469"/>
                  <a:pt x="9" y="480"/>
                  <a:pt x="9" y="492"/>
                </a:cubicBezTo>
                <a:cubicBezTo>
                  <a:pt x="9" y="480"/>
                  <a:pt x="9" y="469"/>
                  <a:pt x="10" y="458"/>
                </a:cubicBezTo>
                <a:close/>
                <a:moveTo>
                  <a:pt x="9" y="492"/>
                </a:moveTo>
                <a:cubicBezTo>
                  <a:pt x="0" y="527"/>
                  <a:pt x="9" y="563"/>
                  <a:pt x="9" y="599"/>
                </a:cubicBezTo>
                <a:cubicBezTo>
                  <a:pt x="14" y="647"/>
                  <a:pt x="26" y="694"/>
                  <a:pt x="44" y="737"/>
                </a:cubicBezTo>
                <a:lnTo>
                  <a:pt x="44" y="737"/>
                </a:lnTo>
                <a:cubicBezTo>
                  <a:pt x="29" y="696"/>
                  <a:pt x="20" y="653"/>
                  <a:pt x="18" y="608"/>
                </a:cubicBezTo>
                <a:cubicBezTo>
                  <a:pt x="9" y="572"/>
                  <a:pt x="0" y="528"/>
                  <a:pt x="9" y="492"/>
                </a:cubicBezTo>
                <a:close/>
                <a:moveTo>
                  <a:pt x="500" y="1"/>
                </a:moveTo>
                <a:cubicBezTo>
                  <a:pt x="411" y="1"/>
                  <a:pt x="330" y="28"/>
                  <a:pt x="250" y="72"/>
                </a:cubicBezTo>
                <a:cubicBezTo>
                  <a:pt x="117" y="156"/>
                  <a:pt x="22" y="301"/>
                  <a:pt x="10" y="458"/>
                </a:cubicBezTo>
                <a:lnTo>
                  <a:pt x="10" y="458"/>
                </a:lnTo>
                <a:cubicBezTo>
                  <a:pt x="16" y="382"/>
                  <a:pt x="41" y="313"/>
                  <a:pt x="80" y="251"/>
                </a:cubicBezTo>
                <a:cubicBezTo>
                  <a:pt x="125" y="179"/>
                  <a:pt x="187" y="117"/>
                  <a:pt x="259" y="81"/>
                </a:cubicBezTo>
                <a:cubicBezTo>
                  <a:pt x="321" y="50"/>
                  <a:pt x="396" y="26"/>
                  <a:pt x="468" y="26"/>
                </a:cubicBezTo>
                <a:cubicBezTo>
                  <a:pt x="479" y="26"/>
                  <a:pt x="489" y="26"/>
                  <a:pt x="500" y="28"/>
                </a:cubicBezTo>
                <a:cubicBezTo>
                  <a:pt x="580" y="28"/>
                  <a:pt x="660" y="45"/>
                  <a:pt x="732" y="81"/>
                </a:cubicBezTo>
                <a:cubicBezTo>
                  <a:pt x="884" y="153"/>
                  <a:pt x="982" y="313"/>
                  <a:pt x="982" y="474"/>
                </a:cubicBezTo>
                <a:cubicBezTo>
                  <a:pt x="982" y="643"/>
                  <a:pt x="901" y="804"/>
                  <a:pt x="777" y="911"/>
                </a:cubicBezTo>
                <a:cubicBezTo>
                  <a:pt x="687" y="983"/>
                  <a:pt x="578" y="1018"/>
                  <a:pt x="468" y="1018"/>
                </a:cubicBezTo>
                <a:cubicBezTo>
                  <a:pt x="413" y="1018"/>
                  <a:pt x="357" y="1009"/>
                  <a:pt x="303" y="992"/>
                </a:cubicBezTo>
                <a:cubicBezTo>
                  <a:pt x="187" y="946"/>
                  <a:pt x="93" y="853"/>
                  <a:pt x="44" y="737"/>
                </a:cubicBezTo>
                <a:lnTo>
                  <a:pt x="44" y="737"/>
                </a:lnTo>
                <a:cubicBezTo>
                  <a:pt x="88" y="858"/>
                  <a:pt x="183" y="956"/>
                  <a:pt x="303" y="1009"/>
                </a:cubicBezTo>
                <a:cubicBezTo>
                  <a:pt x="367" y="1036"/>
                  <a:pt x="434" y="1049"/>
                  <a:pt x="500" y="1049"/>
                </a:cubicBezTo>
                <a:cubicBezTo>
                  <a:pt x="609" y="1049"/>
                  <a:pt x="718" y="1014"/>
                  <a:pt x="812" y="947"/>
                </a:cubicBezTo>
                <a:cubicBezTo>
                  <a:pt x="955" y="831"/>
                  <a:pt x="1035" y="661"/>
                  <a:pt x="1035" y="483"/>
                </a:cubicBezTo>
                <a:cubicBezTo>
                  <a:pt x="1026" y="385"/>
                  <a:pt x="1000" y="295"/>
                  <a:pt x="955" y="224"/>
                </a:cubicBezTo>
                <a:cubicBezTo>
                  <a:pt x="910" y="144"/>
                  <a:pt x="839" y="81"/>
                  <a:pt x="750" y="54"/>
                </a:cubicBezTo>
                <a:cubicBezTo>
                  <a:pt x="669" y="19"/>
                  <a:pt x="580" y="1"/>
                  <a:pt x="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701;p24"/>
          <p:cNvSpPr/>
          <p:nvPr/>
        </p:nvSpPr>
        <p:spPr>
          <a:xfrm rot="10800000">
            <a:off x="1731963" y="1209675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099" h="1104" extrusionOk="0">
                <a:moveTo>
                  <a:pt x="554" y="0"/>
                </a:moveTo>
                <a:cubicBezTo>
                  <a:pt x="438" y="9"/>
                  <a:pt x="322" y="45"/>
                  <a:pt x="223" y="116"/>
                </a:cubicBezTo>
                <a:cubicBezTo>
                  <a:pt x="134" y="188"/>
                  <a:pt x="63" y="295"/>
                  <a:pt x="27" y="402"/>
                </a:cubicBezTo>
                <a:cubicBezTo>
                  <a:pt x="9" y="464"/>
                  <a:pt x="0" y="527"/>
                  <a:pt x="0" y="580"/>
                </a:cubicBezTo>
                <a:cubicBezTo>
                  <a:pt x="0" y="616"/>
                  <a:pt x="9" y="643"/>
                  <a:pt x="9" y="670"/>
                </a:cubicBezTo>
                <a:cubicBezTo>
                  <a:pt x="18" y="705"/>
                  <a:pt x="27" y="732"/>
                  <a:pt x="45" y="759"/>
                </a:cubicBezTo>
                <a:cubicBezTo>
                  <a:pt x="63" y="839"/>
                  <a:pt x="107" y="920"/>
                  <a:pt x="161" y="982"/>
                </a:cubicBezTo>
                <a:cubicBezTo>
                  <a:pt x="223" y="1036"/>
                  <a:pt x="304" y="1080"/>
                  <a:pt x="384" y="1098"/>
                </a:cubicBezTo>
                <a:cubicBezTo>
                  <a:pt x="417" y="1101"/>
                  <a:pt x="448" y="1103"/>
                  <a:pt x="479" y="1103"/>
                </a:cubicBezTo>
                <a:cubicBezTo>
                  <a:pt x="532" y="1103"/>
                  <a:pt x="583" y="1097"/>
                  <a:pt x="634" y="1080"/>
                </a:cubicBezTo>
                <a:cubicBezTo>
                  <a:pt x="714" y="1062"/>
                  <a:pt x="795" y="1027"/>
                  <a:pt x="857" y="973"/>
                </a:cubicBezTo>
                <a:cubicBezTo>
                  <a:pt x="920" y="920"/>
                  <a:pt x="973" y="857"/>
                  <a:pt x="1018" y="786"/>
                </a:cubicBezTo>
                <a:cubicBezTo>
                  <a:pt x="1053" y="714"/>
                  <a:pt x="1080" y="634"/>
                  <a:pt x="1089" y="554"/>
                </a:cubicBezTo>
                <a:cubicBezTo>
                  <a:pt x="1098" y="393"/>
                  <a:pt x="1027" y="232"/>
                  <a:pt x="893" y="143"/>
                </a:cubicBezTo>
                <a:lnTo>
                  <a:pt x="893" y="143"/>
                </a:lnTo>
                <a:cubicBezTo>
                  <a:pt x="1018" y="232"/>
                  <a:pt x="1089" y="393"/>
                  <a:pt x="1071" y="554"/>
                </a:cubicBezTo>
                <a:cubicBezTo>
                  <a:pt x="1062" y="634"/>
                  <a:pt x="1036" y="714"/>
                  <a:pt x="991" y="777"/>
                </a:cubicBezTo>
                <a:cubicBezTo>
                  <a:pt x="946" y="839"/>
                  <a:pt x="893" y="902"/>
                  <a:pt x="830" y="946"/>
                </a:cubicBezTo>
                <a:cubicBezTo>
                  <a:pt x="768" y="991"/>
                  <a:pt x="696" y="1027"/>
                  <a:pt x="625" y="1045"/>
                </a:cubicBezTo>
                <a:cubicBezTo>
                  <a:pt x="585" y="1054"/>
                  <a:pt x="547" y="1058"/>
                  <a:pt x="510" y="1058"/>
                </a:cubicBezTo>
                <a:cubicBezTo>
                  <a:pt x="473" y="1058"/>
                  <a:pt x="438" y="1054"/>
                  <a:pt x="402" y="1045"/>
                </a:cubicBezTo>
                <a:cubicBezTo>
                  <a:pt x="322" y="1027"/>
                  <a:pt x="259" y="991"/>
                  <a:pt x="206" y="937"/>
                </a:cubicBezTo>
                <a:cubicBezTo>
                  <a:pt x="152" y="884"/>
                  <a:pt x="107" y="813"/>
                  <a:pt x="90" y="741"/>
                </a:cubicBezTo>
                <a:cubicBezTo>
                  <a:pt x="81" y="714"/>
                  <a:pt x="72" y="697"/>
                  <a:pt x="63" y="670"/>
                </a:cubicBezTo>
                <a:cubicBezTo>
                  <a:pt x="54" y="643"/>
                  <a:pt x="54" y="616"/>
                  <a:pt x="54" y="589"/>
                </a:cubicBezTo>
                <a:cubicBezTo>
                  <a:pt x="54" y="527"/>
                  <a:pt x="54" y="473"/>
                  <a:pt x="72" y="420"/>
                </a:cubicBezTo>
                <a:cubicBezTo>
                  <a:pt x="98" y="313"/>
                  <a:pt x="161" y="206"/>
                  <a:pt x="241" y="134"/>
                </a:cubicBezTo>
                <a:cubicBezTo>
                  <a:pt x="286" y="99"/>
                  <a:pt x="339" y="72"/>
                  <a:pt x="393" y="54"/>
                </a:cubicBezTo>
                <a:cubicBezTo>
                  <a:pt x="449" y="29"/>
                  <a:pt x="508" y="17"/>
                  <a:pt x="567" y="17"/>
                </a:cubicBezTo>
                <a:cubicBezTo>
                  <a:pt x="678" y="17"/>
                  <a:pt x="788" y="59"/>
                  <a:pt x="875" y="134"/>
                </a:cubicBezTo>
                <a:lnTo>
                  <a:pt x="893" y="143"/>
                </a:lnTo>
                <a:lnTo>
                  <a:pt x="893" y="143"/>
                </a:lnTo>
                <a:lnTo>
                  <a:pt x="866" y="125"/>
                </a:lnTo>
                <a:cubicBezTo>
                  <a:pt x="786" y="45"/>
                  <a:pt x="670" y="0"/>
                  <a:pt x="5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702;p24"/>
          <p:cNvSpPr/>
          <p:nvPr/>
        </p:nvSpPr>
        <p:spPr>
          <a:xfrm rot="10800000">
            <a:off x="1785938" y="1262063"/>
            <a:ext cx="4763" cy="4763"/>
          </a:xfrm>
          <a:custGeom>
            <a:avLst/>
            <a:gdLst/>
            <a:ahLst/>
            <a:cxnLst/>
            <a:rect l="l" t="t" r="r" b="b"/>
            <a:pathLst>
              <a:path w="55" h="46" extrusionOk="0">
                <a:moveTo>
                  <a:pt x="10" y="1"/>
                </a:moveTo>
                <a:lnTo>
                  <a:pt x="10" y="1"/>
                </a:lnTo>
                <a:cubicBezTo>
                  <a:pt x="5" y="11"/>
                  <a:pt x="8" y="18"/>
                  <a:pt x="12" y="22"/>
                </a:cubicBezTo>
                <a:lnTo>
                  <a:pt x="12" y="22"/>
                </a:lnTo>
                <a:lnTo>
                  <a:pt x="19" y="10"/>
                </a:lnTo>
                <a:lnTo>
                  <a:pt x="19" y="27"/>
                </a:lnTo>
                <a:cubicBezTo>
                  <a:pt x="21" y="22"/>
                  <a:pt x="25" y="20"/>
                  <a:pt x="30" y="20"/>
                </a:cubicBezTo>
                <a:cubicBezTo>
                  <a:pt x="34" y="20"/>
                  <a:pt x="39" y="23"/>
                  <a:pt x="43" y="27"/>
                </a:cubicBezTo>
                <a:lnTo>
                  <a:pt x="43" y="27"/>
                </a:lnTo>
                <a:lnTo>
                  <a:pt x="45" y="19"/>
                </a:lnTo>
                <a:lnTo>
                  <a:pt x="54" y="19"/>
                </a:lnTo>
                <a:lnTo>
                  <a:pt x="10" y="1"/>
                </a:lnTo>
                <a:close/>
                <a:moveTo>
                  <a:pt x="12" y="22"/>
                </a:moveTo>
                <a:lnTo>
                  <a:pt x="10" y="27"/>
                </a:lnTo>
                <a:lnTo>
                  <a:pt x="1" y="27"/>
                </a:lnTo>
                <a:lnTo>
                  <a:pt x="19" y="35"/>
                </a:lnTo>
                <a:lnTo>
                  <a:pt x="19" y="35"/>
                </a:lnTo>
                <a:lnTo>
                  <a:pt x="19" y="27"/>
                </a:lnTo>
                <a:cubicBezTo>
                  <a:pt x="19" y="27"/>
                  <a:pt x="15" y="26"/>
                  <a:pt x="12" y="22"/>
                </a:cubicBezTo>
                <a:close/>
                <a:moveTo>
                  <a:pt x="19" y="35"/>
                </a:moveTo>
                <a:lnTo>
                  <a:pt x="19" y="45"/>
                </a:lnTo>
                <a:lnTo>
                  <a:pt x="37" y="45"/>
                </a:lnTo>
                <a:lnTo>
                  <a:pt x="38" y="42"/>
                </a:lnTo>
                <a:lnTo>
                  <a:pt x="38" y="42"/>
                </a:lnTo>
                <a:lnTo>
                  <a:pt x="19" y="35"/>
                </a:lnTo>
                <a:close/>
                <a:moveTo>
                  <a:pt x="43" y="27"/>
                </a:moveTo>
                <a:lnTo>
                  <a:pt x="38" y="42"/>
                </a:lnTo>
                <a:lnTo>
                  <a:pt x="38" y="42"/>
                </a:lnTo>
                <a:lnTo>
                  <a:pt x="45" y="45"/>
                </a:lnTo>
                <a:cubicBezTo>
                  <a:pt x="49" y="38"/>
                  <a:pt x="47" y="31"/>
                  <a:pt x="43" y="27"/>
                </a:cubicBezTo>
                <a:close/>
              </a:path>
            </a:pathLst>
          </a:custGeom>
          <a:solidFill>
            <a:srgbClr val="A018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703;p24"/>
          <p:cNvSpPr/>
          <p:nvPr/>
        </p:nvSpPr>
        <p:spPr>
          <a:xfrm>
            <a:off x="2684463" y="995363"/>
            <a:ext cx="850900" cy="773113"/>
          </a:xfrm>
          <a:custGeom>
            <a:avLst/>
            <a:gdLst/>
            <a:ahLst/>
            <a:cxnLst/>
            <a:rect l="l" t="t" r="r" b="b"/>
            <a:pathLst>
              <a:path w="8221" h="7471" extrusionOk="0">
                <a:moveTo>
                  <a:pt x="6708" y="7366"/>
                </a:moveTo>
                <a:cubicBezTo>
                  <a:pt x="6710" y="7370"/>
                  <a:pt x="6712" y="7372"/>
                  <a:pt x="6712" y="7372"/>
                </a:cubicBezTo>
                <a:cubicBezTo>
                  <a:pt x="6712" y="7372"/>
                  <a:pt x="6712" y="7372"/>
                  <a:pt x="6712" y="7372"/>
                </a:cubicBezTo>
                <a:cubicBezTo>
                  <a:pt x="6711" y="7370"/>
                  <a:pt x="6709" y="7368"/>
                  <a:pt x="6708" y="7366"/>
                </a:cubicBezTo>
                <a:close/>
                <a:moveTo>
                  <a:pt x="4445" y="0"/>
                </a:moveTo>
                <a:cubicBezTo>
                  <a:pt x="4445" y="0"/>
                  <a:pt x="3933" y="556"/>
                  <a:pt x="3445" y="556"/>
                </a:cubicBezTo>
                <a:cubicBezTo>
                  <a:pt x="3305" y="556"/>
                  <a:pt x="3167" y="510"/>
                  <a:pt x="3044" y="393"/>
                </a:cubicBezTo>
                <a:lnTo>
                  <a:pt x="3044" y="393"/>
                </a:lnTo>
                <a:cubicBezTo>
                  <a:pt x="3044" y="393"/>
                  <a:pt x="3445" y="1455"/>
                  <a:pt x="3026" y="2329"/>
                </a:cubicBezTo>
                <a:cubicBezTo>
                  <a:pt x="3026" y="2329"/>
                  <a:pt x="2750" y="2394"/>
                  <a:pt x="2364" y="2394"/>
                </a:cubicBezTo>
                <a:cubicBezTo>
                  <a:pt x="1954" y="2394"/>
                  <a:pt x="1420" y="2321"/>
                  <a:pt x="964" y="2017"/>
                </a:cubicBezTo>
                <a:cubicBezTo>
                  <a:pt x="964" y="2017"/>
                  <a:pt x="929" y="2972"/>
                  <a:pt x="0" y="3088"/>
                </a:cubicBezTo>
                <a:cubicBezTo>
                  <a:pt x="0" y="3088"/>
                  <a:pt x="1134" y="3427"/>
                  <a:pt x="580" y="4150"/>
                </a:cubicBezTo>
                <a:cubicBezTo>
                  <a:pt x="580" y="4150"/>
                  <a:pt x="766" y="4102"/>
                  <a:pt x="1002" y="4102"/>
                </a:cubicBezTo>
                <a:cubicBezTo>
                  <a:pt x="1243" y="4102"/>
                  <a:pt x="1538" y="4152"/>
                  <a:pt x="1741" y="4355"/>
                </a:cubicBezTo>
                <a:cubicBezTo>
                  <a:pt x="2142" y="4757"/>
                  <a:pt x="1294" y="5623"/>
                  <a:pt x="1116" y="5766"/>
                </a:cubicBezTo>
                <a:cubicBezTo>
                  <a:pt x="1116" y="5766"/>
                  <a:pt x="2142" y="6024"/>
                  <a:pt x="2249" y="7470"/>
                </a:cubicBezTo>
                <a:cubicBezTo>
                  <a:pt x="2249" y="7470"/>
                  <a:pt x="2559" y="6642"/>
                  <a:pt x="3223" y="6642"/>
                </a:cubicBezTo>
                <a:cubicBezTo>
                  <a:pt x="3357" y="6642"/>
                  <a:pt x="3505" y="6675"/>
                  <a:pt x="3669" y="6756"/>
                </a:cubicBezTo>
                <a:cubicBezTo>
                  <a:pt x="3669" y="6756"/>
                  <a:pt x="3329" y="5980"/>
                  <a:pt x="3811" y="5560"/>
                </a:cubicBezTo>
                <a:cubicBezTo>
                  <a:pt x="3913" y="5473"/>
                  <a:pt x="4021" y="5432"/>
                  <a:pt x="4127" y="5432"/>
                </a:cubicBezTo>
                <a:cubicBezTo>
                  <a:pt x="4531" y="5432"/>
                  <a:pt x="4908" y="6034"/>
                  <a:pt x="4838" y="6988"/>
                </a:cubicBezTo>
                <a:cubicBezTo>
                  <a:pt x="4838" y="6988"/>
                  <a:pt x="5198" y="6741"/>
                  <a:pt x="5650" y="6741"/>
                </a:cubicBezTo>
                <a:cubicBezTo>
                  <a:pt x="5989" y="6741"/>
                  <a:pt x="6379" y="6880"/>
                  <a:pt x="6708" y="7366"/>
                </a:cubicBezTo>
                <a:lnTo>
                  <a:pt x="6708" y="7366"/>
                </a:lnTo>
                <a:cubicBezTo>
                  <a:pt x="6652" y="7274"/>
                  <a:pt x="6013" y="6067"/>
                  <a:pt x="7158" y="5409"/>
                </a:cubicBezTo>
                <a:cubicBezTo>
                  <a:pt x="7158" y="5409"/>
                  <a:pt x="5703" y="4900"/>
                  <a:pt x="5739" y="4222"/>
                </a:cubicBezTo>
                <a:cubicBezTo>
                  <a:pt x="5751" y="3995"/>
                  <a:pt x="5916" y="3920"/>
                  <a:pt x="6130" y="3920"/>
                </a:cubicBezTo>
                <a:cubicBezTo>
                  <a:pt x="6558" y="3920"/>
                  <a:pt x="7185" y="4222"/>
                  <a:pt x="7185" y="4222"/>
                </a:cubicBezTo>
                <a:cubicBezTo>
                  <a:pt x="7185" y="4222"/>
                  <a:pt x="6980" y="3267"/>
                  <a:pt x="8220" y="3017"/>
                </a:cubicBezTo>
                <a:cubicBezTo>
                  <a:pt x="8220" y="3017"/>
                  <a:pt x="6882" y="2428"/>
                  <a:pt x="6810" y="1508"/>
                </a:cubicBezTo>
                <a:cubicBezTo>
                  <a:pt x="6810" y="1508"/>
                  <a:pt x="6120" y="1859"/>
                  <a:pt x="5659" y="1859"/>
                </a:cubicBezTo>
                <a:cubicBezTo>
                  <a:pt x="5545" y="1859"/>
                  <a:pt x="5445" y="1838"/>
                  <a:pt x="5373" y="1785"/>
                </a:cubicBezTo>
                <a:cubicBezTo>
                  <a:pt x="5016" y="1517"/>
                  <a:pt x="5329" y="598"/>
                  <a:pt x="5329" y="598"/>
                </a:cubicBezTo>
                <a:lnTo>
                  <a:pt x="5329" y="598"/>
                </a:lnTo>
                <a:cubicBezTo>
                  <a:pt x="5329" y="598"/>
                  <a:pt x="5277" y="606"/>
                  <a:pt x="5199" y="606"/>
                </a:cubicBezTo>
                <a:cubicBezTo>
                  <a:pt x="4974" y="606"/>
                  <a:pt x="4525" y="537"/>
                  <a:pt x="44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704;p24"/>
          <p:cNvSpPr/>
          <p:nvPr/>
        </p:nvSpPr>
        <p:spPr>
          <a:xfrm>
            <a:off x="3068638" y="1150938"/>
            <a:ext cx="466725" cy="608013"/>
          </a:xfrm>
          <a:custGeom>
            <a:avLst/>
            <a:gdLst/>
            <a:ahLst/>
            <a:cxnLst/>
            <a:rect l="l" t="t" r="r" b="b"/>
            <a:pathLst>
              <a:path w="4517" h="5873" extrusionOk="0">
                <a:moveTo>
                  <a:pt x="3106" y="0"/>
                </a:moveTo>
                <a:cubicBezTo>
                  <a:pt x="3106" y="0"/>
                  <a:pt x="2098" y="518"/>
                  <a:pt x="1705" y="304"/>
                </a:cubicBezTo>
                <a:cubicBezTo>
                  <a:pt x="803" y="786"/>
                  <a:pt x="197" y="1660"/>
                  <a:pt x="63" y="2669"/>
                </a:cubicBezTo>
                <a:cubicBezTo>
                  <a:pt x="0" y="3124"/>
                  <a:pt x="36" y="3579"/>
                  <a:pt x="170" y="4008"/>
                </a:cubicBezTo>
                <a:cubicBezTo>
                  <a:pt x="652" y="3695"/>
                  <a:pt x="1214" y="4338"/>
                  <a:pt x="1134" y="5480"/>
                </a:cubicBezTo>
                <a:lnTo>
                  <a:pt x="1134" y="5480"/>
                </a:lnTo>
                <a:cubicBezTo>
                  <a:pt x="1143" y="5480"/>
                  <a:pt x="2240" y="4740"/>
                  <a:pt x="3008" y="5873"/>
                </a:cubicBezTo>
                <a:cubicBezTo>
                  <a:pt x="3008" y="5873"/>
                  <a:pt x="2258" y="4597"/>
                  <a:pt x="3454" y="3901"/>
                </a:cubicBezTo>
                <a:cubicBezTo>
                  <a:pt x="3454" y="3901"/>
                  <a:pt x="1999" y="3392"/>
                  <a:pt x="2035" y="2714"/>
                </a:cubicBezTo>
                <a:cubicBezTo>
                  <a:pt x="2071" y="2035"/>
                  <a:pt x="3481" y="2714"/>
                  <a:pt x="3481" y="2714"/>
                </a:cubicBezTo>
                <a:cubicBezTo>
                  <a:pt x="3481" y="2714"/>
                  <a:pt x="3276" y="1759"/>
                  <a:pt x="4516" y="1509"/>
                </a:cubicBezTo>
                <a:cubicBezTo>
                  <a:pt x="4516" y="1518"/>
                  <a:pt x="3169" y="929"/>
                  <a:pt x="3106" y="0"/>
                </a:cubicBezTo>
                <a:close/>
              </a:path>
            </a:pathLst>
          </a:custGeom>
          <a:solidFill>
            <a:srgbClr val="FFFFFF">
              <a:alpha val="2207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705;p24"/>
          <p:cNvSpPr/>
          <p:nvPr/>
        </p:nvSpPr>
        <p:spPr>
          <a:xfrm>
            <a:off x="2673350" y="990600"/>
            <a:ext cx="865188" cy="784225"/>
          </a:xfrm>
          <a:custGeom>
            <a:avLst/>
            <a:gdLst/>
            <a:ahLst/>
            <a:cxnLst/>
            <a:rect l="l" t="t" r="r" b="b"/>
            <a:pathLst>
              <a:path w="8364" h="7587" extrusionOk="0">
                <a:moveTo>
                  <a:pt x="5993" y="4015"/>
                </a:moveTo>
                <a:cubicBezTo>
                  <a:pt x="5992" y="4016"/>
                  <a:pt x="5990" y="4016"/>
                  <a:pt x="5989" y="4017"/>
                </a:cubicBezTo>
                <a:cubicBezTo>
                  <a:pt x="5927" y="4043"/>
                  <a:pt x="5873" y="4106"/>
                  <a:pt x="5855" y="4177"/>
                </a:cubicBezTo>
                <a:cubicBezTo>
                  <a:pt x="5837" y="4258"/>
                  <a:pt x="5837" y="4329"/>
                  <a:pt x="5855" y="4400"/>
                </a:cubicBezTo>
                <a:cubicBezTo>
                  <a:pt x="5899" y="4549"/>
                  <a:pt x="5977" y="4673"/>
                  <a:pt x="6090" y="4770"/>
                </a:cubicBezTo>
                <a:lnTo>
                  <a:pt x="6090" y="4770"/>
                </a:lnTo>
                <a:cubicBezTo>
                  <a:pt x="5989" y="4673"/>
                  <a:pt x="5907" y="4545"/>
                  <a:pt x="5864" y="4409"/>
                </a:cubicBezTo>
                <a:cubicBezTo>
                  <a:pt x="5846" y="4338"/>
                  <a:pt x="5846" y="4258"/>
                  <a:pt x="5864" y="4186"/>
                </a:cubicBezTo>
                <a:cubicBezTo>
                  <a:pt x="5881" y="4119"/>
                  <a:pt x="5929" y="4053"/>
                  <a:pt x="5993" y="4015"/>
                </a:cubicBezTo>
                <a:close/>
                <a:moveTo>
                  <a:pt x="6090" y="4770"/>
                </a:moveTo>
                <a:lnTo>
                  <a:pt x="6090" y="4770"/>
                </a:lnTo>
                <a:cubicBezTo>
                  <a:pt x="6095" y="4775"/>
                  <a:pt x="6100" y="4780"/>
                  <a:pt x="6105" y="4784"/>
                </a:cubicBezTo>
                <a:cubicBezTo>
                  <a:pt x="6128" y="4807"/>
                  <a:pt x="6152" y="4830"/>
                  <a:pt x="6177" y="4851"/>
                </a:cubicBezTo>
                <a:lnTo>
                  <a:pt x="6177" y="4851"/>
                </a:lnTo>
                <a:cubicBezTo>
                  <a:pt x="6149" y="4827"/>
                  <a:pt x="6122" y="4802"/>
                  <a:pt x="6096" y="4775"/>
                </a:cubicBezTo>
                <a:cubicBezTo>
                  <a:pt x="6094" y="4774"/>
                  <a:pt x="6092" y="4772"/>
                  <a:pt x="6090" y="4770"/>
                </a:cubicBezTo>
                <a:close/>
                <a:moveTo>
                  <a:pt x="6177" y="4851"/>
                </a:moveTo>
                <a:cubicBezTo>
                  <a:pt x="6261" y="4926"/>
                  <a:pt x="6350" y="4991"/>
                  <a:pt x="6444" y="5052"/>
                </a:cubicBezTo>
                <a:cubicBezTo>
                  <a:pt x="6477" y="5071"/>
                  <a:pt x="6509" y="5091"/>
                  <a:pt x="6542" y="5109"/>
                </a:cubicBezTo>
                <a:lnTo>
                  <a:pt x="6542" y="5109"/>
                </a:lnTo>
                <a:cubicBezTo>
                  <a:pt x="6515" y="5094"/>
                  <a:pt x="6489" y="5077"/>
                  <a:pt x="6462" y="5061"/>
                </a:cubicBezTo>
                <a:cubicBezTo>
                  <a:pt x="6364" y="4998"/>
                  <a:pt x="6266" y="4929"/>
                  <a:pt x="6177" y="4851"/>
                </a:cubicBezTo>
                <a:close/>
                <a:moveTo>
                  <a:pt x="6542" y="5109"/>
                </a:moveTo>
                <a:cubicBezTo>
                  <a:pt x="6776" y="5247"/>
                  <a:pt x="7018" y="5357"/>
                  <a:pt x="7274" y="5454"/>
                </a:cubicBezTo>
                <a:cubicBezTo>
                  <a:pt x="7023" y="5359"/>
                  <a:pt x="6779" y="5245"/>
                  <a:pt x="6542" y="5109"/>
                </a:cubicBezTo>
                <a:close/>
                <a:moveTo>
                  <a:pt x="4561" y="0"/>
                </a:moveTo>
                <a:lnTo>
                  <a:pt x="4534" y="27"/>
                </a:lnTo>
                <a:cubicBezTo>
                  <a:pt x="4347" y="224"/>
                  <a:pt x="4133" y="375"/>
                  <a:pt x="3892" y="491"/>
                </a:cubicBezTo>
                <a:cubicBezTo>
                  <a:pt x="3776" y="545"/>
                  <a:pt x="3642" y="572"/>
                  <a:pt x="3517" y="572"/>
                </a:cubicBezTo>
                <a:cubicBezTo>
                  <a:pt x="3383" y="563"/>
                  <a:pt x="3258" y="509"/>
                  <a:pt x="3169" y="420"/>
                </a:cubicBezTo>
                <a:lnTo>
                  <a:pt x="3106" y="366"/>
                </a:lnTo>
                <a:lnTo>
                  <a:pt x="3133" y="438"/>
                </a:lnTo>
                <a:cubicBezTo>
                  <a:pt x="3240" y="750"/>
                  <a:pt x="3294" y="1080"/>
                  <a:pt x="3294" y="1402"/>
                </a:cubicBezTo>
                <a:cubicBezTo>
                  <a:pt x="3303" y="1571"/>
                  <a:pt x="3285" y="1732"/>
                  <a:pt x="3258" y="1893"/>
                </a:cubicBezTo>
                <a:cubicBezTo>
                  <a:pt x="3223" y="2048"/>
                  <a:pt x="3181" y="2194"/>
                  <a:pt x="3113" y="2341"/>
                </a:cubicBezTo>
                <a:lnTo>
                  <a:pt x="3113" y="2341"/>
                </a:lnTo>
                <a:cubicBezTo>
                  <a:pt x="2947" y="2375"/>
                  <a:pt x="2772" y="2393"/>
                  <a:pt x="2597" y="2401"/>
                </a:cubicBezTo>
                <a:cubicBezTo>
                  <a:pt x="2550" y="2404"/>
                  <a:pt x="2502" y="2405"/>
                  <a:pt x="2456" y="2405"/>
                </a:cubicBezTo>
                <a:cubicBezTo>
                  <a:pt x="2327" y="2405"/>
                  <a:pt x="2202" y="2396"/>
                  <a:pt x="2071" y="2383"/>
                </a:cubicBezTo>
                <a:cubicBezTo>
                  <a:pt x="1892" y="2366"/>
                  <a:pt x="1723" y="2321"/>
                  <a:pt x="1553" y="2267"/>
                </a:cubicBezTo>
                <a:cubicBezTo>
                  <a:pt x="1393" y="2214"/>
                  <a:pt x="1232" y="2133"/>
                  <a:pt x="1080" y="2035"/>
                </a:cubicBezTo>
                <a:lnTo>
                  <a:pt x="1045" y="2017"/>
                </a:lnTo>
                <a:lnTo>
                  <a:pt x="1045" y="2062"/>
                </a:lnTo>
                <a:cubicBezTo>
                  <a:pt x="1036" y="2187"/>
                  <a:pt x="1009" y="2312"/>
                  <a:pt x="964" y="2437"/>
                </a:cubicBezTo>
                <a:cubicBezTo>
                  <a:pt x="920" y="2553"/>
                  <a:pt x="857" y="2669"/>
                  <a:pt x="768" y="2767"/>
                </a:cubicBezTo>
                <a:cubicBezTo>
                  <a:pt x="732" y="2821"/>
                  <a:pt x="679" y="2865"/>
                  <a:pt x="634" y="2901"/>
                </a:cubicBezTo>
                <a:cubicBezTo>
                  <a:pt x="580" y="2937"/>
                  <a:pt x="527" y="2972"/>
                  <a:pt x="473" y="2999"/>
                </a:cubicBezTo>
                <a:cubicBezTo>
                  <a:pt x="367" y="3057"/>
                  <a:pt x="253" y="3091"/>
                  <a:pt x="138" y="3110"/>
                </a:cubicBezTo>
                <a:lnTo>
                  <a:pt x="138" y="3110"/>
                </a:lnTo>
                <a:cubicBezTo>
                  <a:pt x="134" y="3109"/>
                  <a:pt x="130" y="3108"/>
                  <a:pt x="125" y="3106"/>
                </a:cubicBezTo>
                <a:lnTo>
                  <a:pt x="125" y="3113"/>
                </a:lnTo>
                <a:lnTo>
                  <a:pt x="125" y="3113"/>
                </a:lnTo>
                <a:cubicBezTo>
                  <a:pt x="119" y="3113"/>
                  <a:pt x="113" y="3114"/>
                  <a:pt x="107" y="3115"/>
                </a:cubicBezTo>
                <a:lnTo>
                  <a:pt x="0" y="3133"/>
                </a:lnTo>
                <a:lnTo>
                  <a:pt x="98" y="3160"/>
                </a:lnTo>
                <a:cubicBezTo>
                  <a:pt x="215" y="3196"/>
                  <a:pt x="331" y="3249"/>
                  <a:pt x="438" y="3312"/>
                </a:cubicBezTo>
                <a:cubicBezTo>
                  <a:pt x="536" y="3365"/>
                  <a:pt x="634" y="3445"/>
                  <a:pt x="714" y="3535"/>
                </a:cubicBezTo>
                <a:cubicBezTo>
                  <a:pt x="786" y="3624"/>
                  <a:pt x="830" y="3740"/>
                  <a:pt x="812" y="3856"/>
                </a:cubicBezTo>
                <a:cubicBezTo>
                  <a:pt x="804" y="3972"/>
                  <a:pt x="750" y="4088"/>
                  <a:pt x="679" y="4177"/>
                </a:cubicBezTo>
                <a:lnTo>
                  <a:pt x="643" y="4231"/>
                </a:lnTo>
                <a:lnTo>
                  <a:pt x="696" y="4213"/>
                </a:lnTo>
                <a:cubicBezTo>
                  <a:pt x="828" y="4183"/>
                  <a:pt x="966" y="4167"/>
                  <a:pt x="1102" y="4167"/>
                </a:cubicBezTo>
                <a:cubicBezTo>
                  <a:pt x="1207" y="4167"/>
                  <a:pt x="1310" y="4176"/>
                  <a:pt x="1410" y="4195"/>
                </a:cubicBezTo>
                <a:cubicBezTo>
                  <a:pt x="1526" y="4222"/>
                  <a:pt x="1634" y="4267"/>
                  <a:pt x="1732" y="4329"/>
                </a:cubicBezTo>
                <a:cubicBezTo>
                  <a:pt x="1759" y="4347"/>
                  <a:pt x="1785" y="4365"/>
                  <a:pt x="1803" y="4383"/>
                </a:cubicBezTo>
                <a:cubicBezTo>
                  <a:pt x="1830" y="4400"/>
                  <a:pt x="1848" y="4427"/>
                  <a:pt x="1866" y="4445"/>
                </a:cubicBezTo>
                <a:cubicBezTo>
                  <a:pt x="1901" y="4490"/>
                  <a:pt x="1928" y="4543"/>
                  <a:pt x="1937" y="4606"/>
                </a:cubicBezTo>
                <a:cubicBezTo>
                  <a:pt x="1946" y="4722"/>
                  <a:pt x="1928" y="4838"/>
                  <a:pt x="1875" y="4945"/>
                </a:cubicBezTo>
                <a:cubicBezTo>
                  <a:pt x="1830" y="5052"/>
                  <a:pt x="1767" y="5159"/>
                  <a:pt x="1696" y="5257"/>
                </a:cubicBezTo>
                <a:cubicBezTo>
                  <a:pt x="1562" y="5454"/>
                  <a:pt x="1393" y="5632"/>
                  <a:pt x="1214" y="5793"/>
                </a:cubicBezTo>
                <a:lnTo>
                  <a:pt x="1187" y="5811"/>
                </a:lnTo>
                <a:lnTo>
                  <a:pt x="1223" y="5828"/>
                </a:lnTo>
                <a:cubicBezTo>
                  <a:pt x="1393" y="5882"/>
                  <a:pt x="1553" y="5971"/>
                  <a:pt x="1687" y="6087"/>
                </a:cubicBezTo>
                <a:cubicBezTo>
                  <a:pt x="1821" y="6203"/>
                  <a:pt x="1937" y="6337"/>
                  <a:pt x="2035" y="6489"/>
                </a:cubicBezTo>
                <a:cubicBezTo>
                  <a:pt x="2124" y="6650"/>
                  <a:pt x="2196" y="6810"/>
                  <a:pt x="2249" y="6989"/>
                </a:cubicBezTo>
                <a:cubicBezTo>
                  <a:pt x="2276" y="7069"/>
                  <a:pt x="2294" y="7158"/>
                  <a:pt x="2312" y="7248"/>
                </a:cubicBezTo>
                <a:cubicBezTo>
                  <a:pt x="2321" y="7337"/>
                  <a:pt x="2330" y="7426"/>
                  <a:pt x="2339" y="7515"/>
                </a:cubicBezTo>
                <a:lnTo>
                  <a:pt x="2348" y="7587"/>
                </a:lnTo>
                <a:lnTo>
                  <a:pt x="2374" y="7524"/>
                </a:lnTo>
                <a:cubicBezTo>
                  <a:pt x="2377" y="7518"/>
                  <a:pt x="2380" y="7512"/>
                  <a:pt x="2382" y="7506"/>
                </a:cubicBezTo>
                <a:lnTo>
                  <a:pt x="2383" y="7506"/>
                </a:lnTo>
                <a:cubicBezTo>
                  <a:pt x="2383" y="7506"/>
                  <a:pt x="2383" y="7505"/>
                  <a:pt x="2383" y="7504"/>
                </a:cubicBezTo>
                <a:lnTo>
                  <a:pt x="2383" y="7504"/>
                </a:lnTo>
                <a:cubicBezTo>
                  <a:pt x="2443" y="7370"/>
                  <a:pt x="2512" y="7251"/>
                  <a:pt x="2597" y="7131"/>
                </a:cubicBezTo>
                <a:cubicBezTo>
                  <a:pt x="2687" y="7015"/>
                  <a:pt x="2794" y="6908"/>
                  <a:pt x="2919" y="6828"/>
                </a:cubicBezTo>
                <a:cubicBezTo>
                  <a:pt x="3053" y="6748"/>
                  <a:pt x="3195" y="6712"/>
                  <a:pt x="3347" y="6712"/>
                </a:cubicBezTo>
                <a:cubicBezTo>
                  <a:pt x="3490" y="6712"/>
                  <a:pt x="3642" y="6757"/>
                  <a:pt x="3776" y="6819"/>
                </a:cubicBezTo>
                <a:lnTo>
                  <a:pt x="3811" y="6837"/>
                </a:lnTo>
                <a:lnTo>
                  <a:pt x="3793" y="6801"/>
                </a:lnTo>
                <a:cubicBezTo>
                  <a:pt x="3792" y="6797"/>
                  <a:pt x="3790" y="6793"/>
                  <a:pt x="3788" y="6788"/>
                </a:cubicBezTo>
                <a:lnTo>
                  <a:pt x="3788" y="6788"/>
                </a:lnTo>
                <a:lnTo>
                  <a:pt x="3793" y="6783"/>
                </a:lnTo>
                <a:cubicBezTo>
                  <a:pt x="3791" y="6782"/>
                  <a:pt x="3788" y="6781"/>
                  <a:pt x="3785" y="6780"/>
                </a:cubicBezTo>
                <a:lnTo>
                  <a:pt x="3785" y="6780"/>
                </a:lnTo>
                <a:cubicBezTo>
                  <a:pt x="3736" y="6652"/>
                  <a:pt x="3703" y="6517"/>
                  <a:pt x="3686" y="6382"/>
                </a:cubicBezTo>
                <a:cubicBezTo>
                  <a:pt x="3668" y="6239"/>
                  <a:pt x="3677" y="6087"/>
                  <a:pt x="3722" y="5953"/>
                </a:cubicBezTo>
                <a:cubicBezTo>
                  <a:pt x="3767" y="5811"/>
                  <a:pt x="3847" y="5695"/>
                  <a:pt x="3954" y="5605"/>
                </a:cubicBezTo>
                <a:cubicBezTo>
                  <a:pt x="4034" y="5532"/>
                  <a:pt x="4139" y="5494"/>
                  <a:pt x="4246" y="5494"/>
                </a:cubicBezTo>
                <a:cubicBezTo>
                  <a:pt x="4283" y="5494"/>
                  <a:pt x="4319" y="5498"/>
                  <a:pt x="4356" y="5507"/>
                </a:cubicBezTo>
                <a:cubicBezTo>
                  <a:pt x="4490" y="5561"/>
                  <a:pt x="4606" y="5650"/>
                  <a:pt x="4677" y="5775"/>
                </a:cubicBezTo>
                <a:cubicBezTo>
                  <a:pt x="4766" y="5891"/>
                  <a:pt x="4820" y="6025"/>
                  <a:pt x="4856" y="6168"/>
                </a:cubicBezTo>
                <a:cubicBezTo>
                  <a:pt x="4933" y="6436"/>
                  <a:pt x="4961" y="6720"/>
                  <a:pt x="4946" y="7006"/>
                </a:cubicBezTo>
                <a:lnTo>
                  <a:pt x="4946" y="7006"/>
                </a:lnTo>
                <a:cubicBezTo>
                  <a:pt x="4946" y="7006"/>
                  <a:pt x="4945" y="7006"/>
                  <a:pt x="4945" y="7007"/>
                </a:cubicBezTo>
                <a:lnTo>
                  <a:pt x="4946" y="7008"/>
                </a:lnTo>
                <a:lnTo>
                  <a:pt x="4946" y="7008"/>
                </a:lnTo>
                <a:cubicBezTo>
                  <a:pt x="4946" y="7016"/>
                  <a:pt x="4945" y="7025"/>
                  <a:pt x="4945" y="7033"/>
                </a:cubicBezTo>
                <a:lnTo>
                  <a:pt x="4945" y="7060"/>
                </a:lnTo>
                <a:lnTo>
                  <a:pt x="4963" y="7042"/>
                </a:lnTo>
                <a:cubicBezTo>
                  <a:pt x="5114" y="6944"/>
                  <a:pt x="5275" y="6882"/>
                  <a:pt x="5453" y="6837"/>
                </a:cubicBezTo>
                <a:cubicBezTo>
                  <a:pt x="5549" y="6812"/>
                  <a:pt x="5647" y="6801"/>
                  <a:pt x="5747" y="6801"/>
                </a:cubicBezTo>
                <a:cubicBezTo>
                  <a:pt x="5824" y="6801"/>
                  <a:pt x="5902" y="6807"/>
                  <a:pt x="5980" y="6819"/>
                </a:cubicBezTo>
                <a:cubicBezTo>
                  <a:pt x="6150" y="6855"/>
                  <a:pt x="6319" y="6926"/>
                  <a:pt x="6453" y="7033"/>
                </a:cubicBezTo>
                <a:cubicBezTo>
                  <a:pt x="6524" y="7087"/>
                  <a:pt x="6596" y="7149"/>
                  <a:pt x="6658" y="7212"/>
                </a:cubicBezTo>
                <a:cubicBezTo>
                  <a:pt x="6712" y="7283"/>
                  <a:pt x="6765" y="7355"/>
                  <a:pt x="6819" y="7426"/>
                </a:cubicBezTo>
                <a:lnTo>
                  <a:pt x="6828" y="7417"/>
                </a:lnTo>
                <a:cubicBezTo>
                  <a:pt x="6827" y="7415"/>
                  <a:pt x="6826" y="7413"/>
                  <a:pt x="6825" y="7411"/>
                </a:cubicBezTo>
                <a:lnTo>
                  <a:pt x="6825" y="7411"/>
                </a:lnTo>
                <a:lnTo>
                  <a:pt x="6828" y="7408"/>
                </a:lnTo>
                <a:cubicBezTo>
                  <a:pt x="6823" y="7402"/>
                  <a:pt x="6818" y="7395"/>
                  <a:pt x="6813" y="7388"/>
                </a:cubicBezTo>
                <a:lnTo>
                  <a:pt x="6813" y="7388"/>
                </a:lnTo>
                <a:cubicBezTo>
                  <a:pt x="6732" y="7227"/>
                  <a:pt x="6674" y="7059"/>
                  <a:pt x="6641" y="6891"/>
                </a:cubicBezTo>
                <a:cubicBezTo>
                  <a:pt x="6596" y="6703"/>
                  <a:pt x="6587" y="6516"/>
                  <a:pt x="6623" y="6328"/>
                </a:cubicBezTo>
                <a:cubicBezTo>
                  <a:pt x="6632" y="6284"/>
                  <a:pt x="6641" y="6239"/>
                  <a:pt x="6649" y="6194"/>
                </a:cubicBezTo>
                <a:lnTo>
                  <a:pt x="6703" y="6060"/>
                </a:lnTo>
                <a:cubicBezTo>
                  <a:pt x="6739" y="5971"/>
                  <a:pt x="6783" y="5891"/>
                  <a:pt x="6846" y="5820"/>
                </a:cubicBezTo>
                <a:cubicBezTo>
                  <a:pt x="6899" y="5748"/>
                  <a:pt x="6971" y="5677"/>
                  <a:pt x="7042" y="5614"/>
                </a:cubicBezTo>
                <a:cubicBezTo>
                  <a:pt x="7114" y="5561"/>
                  <a:pt x="7194" y="5507"/>
                  <a:pt x="7274" y="5454"/>
                </a:cubicBezTo>
                <a:lnTo>
                  <a:pt x="7274" y="5454"/>
                </a:lnTo>
                <a:cubicBezTo>
                  <a:pt x="7194" y="5507"/>
                  <a:pt x="7113" y="5552"/>
                  <a:pt x="7033" y="5605"/>
                </a:cubicBezTo>
                <a:cubicBezTo>
                  <a:pt x="6962" y="5659"/>
                  <a:pt x="6899" y="5730"/>
                  <a:pt x="6837" y="5802"/>
                </a:cubicBezTo>
                <a:cubicBezTo>
                  <a:pt x="6783" y="5882"/>
                  <a:pt x="6730" y="5962"/>
                  <a:pt x="6694" y="6043"/>
                </a:cubicBezTo>
                <a:lnTo>
                  <a:pt x="6641" y="6177"/>
                </a:lnTo>
                <a:cubicBezTo>
                  <a:pt x="6632" y="6221"/>
                  <a:pt x="6623" y="6275"/>
                  <a:pt x="6614" y="6319"/>
                </a:cubicBezTo>
                <a:cubicBezTo>
                  <a:pt x="6578" y="6507"/>
                  <a:pt x="6587" y="6694"/>
                  <a:pt x="6623" y="6882"/>
                </a:cubicBezTo>
                <a:cubicBezTo>
                  <a:pt x="6662" y="7046"/>
                  <a:pt x="6715" y="7203"/>
                  <a:pt x="6787" y="7354"/>
                </a:cubicBezTo>
                <a:lnTo>
                  <a:pt x="6787" y="7354"/>
                </a:lnTo>
                <a:cubicBezTo>
                  <a:pt x="6747" y="7300"/>
                  <a:pt x="6707" y="7247"/>
                  <a:pt x="6667" y="7194"/>
                </a:cubicBezTo>
                <a:cubicBezTo>
                  <a:pt x="6605" y="7131"/>
                  <a:pt x="6533" y="7069"/>
                  <a:pt x="6462" y="7015"/>
                </a:cubicBezTo>
                <a:cubicBezTo>
                  <a:pt x="6319" y="6899"/>
                  <a:pt x="6159" y="6828"/>
                  <a:pt x="5980" y="6792"/>
                </a:cubicBezTo>
                <a:cubicBezTo>
                  <a:pt x="5906" y="6777"/>
                  <a:pt x="5829" y="6770"/>
                  <a:pt x="5754" y="6770"/>
                </a:cubicBezTo>
                <a:cubicBezTo>
                  <a:pt x="5648" y="6770"/>
                  <a:pt x="5543" y="6784"/>
                  <a:pt x="5445" y="6810"/>
                </a:cubicBezTo>
                <a:cubicBezTo>
                  <a:pt x="5274" y="6844"/>
                  <a:pt x="5112" y="6911"/>
                  <a:pt x="4965" y="6995"/>
                </a:cubicBezTo>
                <a:lnTo>
                  <a:pt x="4965" y="6995"/>
                </a:lnTo>
                <a:cubicBezTo>
                  <a:pt x="4988" y="6710"/>
                  <a:pt x="4960" y="6426"/>
                  <a:pt x="4882" y="6150"/>
                </a:cubicBezTo>
                <a:cubicBezTo>
                  <a:pt x="4847" y="6007"/>
                  <a:pt x="4784" y="5864"/>
                  <a:pt x="4704" y="5748"/>
                </a:cubicBezTo>
                <a:cubicBezTo>
                  <a:pt x="4623" y="5614"/>
                  <a:pt x="4499" y="5525"/>
                  <a:pt x="4365" y="5471"/>
                </a:cubicBezTo>
                <a:cubicBezTo>
                  <a:pt x="4322" y="5459"/>
                  <a:pt x="4278" y="5453"/>
                  <a:pt x="4235" y="5453"/>
                </a:cubicBezTo>
                <a:cubicBezTo>
                  <a:pt x="4126" y="5453"/>
                  <a:pt x="4020" y="5493"/>
                  <a:pt x="3936" y="5570"/>
                </a:cubicBezTo>
                <a:cubicBezTo>
                  <a:pt x="3820" y="5659"/>
                  <a:pt x="3731" y="5793"/>
                  <a:pt x="3695" y="5936"/>
                </a:cubicBezTo>
                <a:cubicBezTo>
                  <a:pt x="3651" y="6078"/>
                  <a:pt x="3633" y="6230"/>
                  <a:pt x="3660" y="6382"/>
                </a:cubicBezTo>
                <a:cubicBezTo>
                  <a:pt x="3676" y="6510"/>
                  <a:pt x="3706" y="6637"/>
                  <a:pt x="3750" y="6765"/>
                </a:cubicBezTo>
                <a:lnTo>
                  <a:pt x="3750" y="6765"/>
                </a:lnTo>
                <a:cubicBezTo>
                  <a:pt x="3620" y="6712"/>
                  <a:pt x="3484" y="6676"/>
                  <a:pt x="3347" y="6676"/>
                </a:cubicBezTo>
                <a:cubicBezTo>
                  <a:pt x="3187" y="6676"/>
                  <a:pt x="3035" y="6712"/>
                  <a:pt x="2901" y="6801"/>
                </a:cubicBezTo>
                <a:cubicBezTo>
                  <a:pt x="2776" y="6882"/>
                  <a:pt x="2660" y="6989"/>
                  <a:pt x="2571" y="7114"/>
                </a:cubicBezTo>
                <a:cubicBezTo>
                  <a:pt x="2497" y="7210"/>
                  <a:pt x="2429" y="7318"/>
                  <a:pt x="2377" y="7434"/>
                </a:cubicBezTo>
                <a:lnTo>
                  <a:pt x="2377" y="7434"/>
                </a:lnTo>
                <a:cubicBezTo>
                  <a:pt x="2372" y="7369"/>
                  <a:pt x="2367" y="7304"/>
                  <a:pt x="2348" y="7239"/>
                </a:cubicBezTo>
                <a:cubicBezTo>
                  <a:pt x="2330" y="7149"/>
                  <a:pt x="2312" y="7060"/>
                  <a:pt x="2285" y="6971"/>
                </a:cubicBezTo>
                <a:cubicBezTo>
                  <a:pt x="2240" y="6792"/>
                  <a:pt x="2169" y="6623"/>
                  <a:pt x="2071" y="6462"/>
                </a:cubicBezTo>
                <a:cubicBezTo>
                  <a:pt x="1973" y="6310"/>
                  <a:pt x="1857" y="6168"/>
                  <a:pt x="1714" y="6052"/>
                </a:cubicBezTo>
                <a:cubicBezTo>
                  <a:pt x="1583" y="5937"/>
                  <a:pt x="1436" y="5852"/>
                  <a:pt x="1282" y="5790"/>
                </a:cubicBezTo>
                <a:lnTo>
                  <a:pt x="1282" y="5790"/>
                </a:lnTo>
                <a:cubicBezTo>
                  <a:pt x="1448" y="5636"/>
                  <a:pt x="1606" y="5460"/>
                  <a:pt x="1732" y="5275"/>
                </a:cubicBezTo>
                <a:cubicBezTo>
                  <a:pt x="1803" y="5177"/>
                  <a:pt x="1866" y="5070"/>
                  <a:pt x="1919" y="4954"/>
                </a:cubicBezTo>
                <a:cubicBezTo>
                  <a:pt x="1973" y="4838"/>
                  <a:pt x="1991" y="4713"/>
                  <a:pt x="1982" y="4588"/>
                </a:cubicBezTo>
                <a:cubicBezTo>
                  <a:pt x="1973" y="4525"/>
                  <a:pt x="1946" y="4463"/>
                  <a:pt x="1901" y="4418"/>
                </a:cubicBezTo>
                <a:cubicBezTo>
                  <a:pt x="1883" y="4392"/>
                  <a:pt x="1866" y="4365"/>
                  <a:pt x="1839" y="4347"/>
                </a:cubicBezTo>
                <a:cubicBezTo>
                  <a:pt x="1812" y="4329"/>
                  <a:pt x="1794" y="4302"/>
                  <a:pt x="1767" y="4293"/>
                </a:cubicBezTo>
                <a:cubicBezTo>
                  <a:pt x="1660" y="4222"/>
                  <a:pt x="1544" y="4168"/>
                  <a:pt x="1428" y="4151"/>
                </a:cubicBezTo>
                <a:cubicBezTo>
                  <a:pt x="1318" y="4127"/>
                  <a:pt x="1207" y="4115"/>
                  <a:pt x="1098" y="4115"/>
                </a:cubicBezTo>
                <a:cubicBezTo>
                  <a:pt x="979" y="4115"/>
                  <a:pt x="862" y="4129"/>
                  <a:pt x="749" y="4155"/>
                </a:cubicBezTo>
                <a:lnTo>
                  <a:pt x="749" y="4155"/>
                </a:lnTo>
                <a:cubicBezTo>
                  <a:pt x="810" y="4062"/>
                  <a:pt x="851" y="3962"/>
                  <a:pt x="866" y="3856"/>
                </a:cubicBezTo>
                <a:cubicBezTo>
                  <a:pt x="884" y="3722"/>
                  <a:pt x="839" y="3597"/>
                  <a:pt x="759" y="3499"/>
                </a:cubicBezTo>
                <a:cubicBezTo>
                  <a:pt x="679" y="3401"/>
                  <a:pt x="580" y="3321"/>
                  <a:pt x="464" y="3258"/>
                </a:cubicBezTo>
                <a:cubicBezTo>
                  <a:pt x="386" y="3212"/>
                  <a:pt x="303" y="3172"/>
                  <a:pt x="219" y="3139"/>
                </a:cubicBezTo>
                <a:lnTo>
                  <a:pt x="219" y="3139"/>
                </a:lnTo>
                <a:cubicBezTo>
                  <a:pt x="318" y="3120"/>
                  <a:pt x="414" y="3085"/>
                  <a:pt x="509" y="3044"/>
                </a:cubicBezTo>
                <a:cubicBezTo>
                  <a:pt x="563" y="3017"/>
                  <a:pt x="625" y="2981"/>
                  <a:pt x="679" y="2937"/>
                </a:cubicBezTo>
                <a:cubicBezTo>
                  <a:pt x="732" y="2892"/>
                  <a:pt x="777" y="2847"/>
                  <a:pt x="821" y="2794"/>
                </a:cubicBezTo>
                <a:cubicBezTo>
                  <a:pt x="911" y="2696"/>
                  <a:pt x="973" y="2580"/>
                  <a:pt x="1027" y="2455"/>
                </a:cubicBezTo>
                <a:cubicBezTo>
                  <a:pt x="1067" y="2335"/>
                  <a:pt x="1092" y="2223"/>
                  <a:pt x="1110" y="2104"/>
                </a:cubicBezTo>
                <a:lnTo>
                  <a:pt x="1110" y="2104"/>
                </a:lnTo>
                <a:cubicBezTo>
                  <a:pt x="1250" y="2191"/>
                  <a:pt x="1398" y="2263"/>
                  <a:pt x="1553" y="2312"/>
                </a:cubicBezTo>
                <a:cubicBezTo>
                  <a:pt x="1723" y="2374"/>
                  <a:pt x="1901" y="2410"/>
                  <a:pt x="2080" y="2437"/>
                </a:cubicBezTo>
                <a:cubicBezTo>
                  <a:pt x="2213" y="2450"/>
                  <a:pt x="2347" y="2457"/>
                  <a:pt x="2481" y="2457"/>
                </a:cubicBezTo>
                <a:cubicBezTo>
                  <a:pt x="2707" y="2457"/>
                  <a:pt x="2932" y="2437"/>
                  <a:pt x="3151" y="2392"/>
                </a:cubicBezTo>
                <a:lnTo>
                  <a:pt x="3160" y="2392"/>
                </a:lnTo>
                <a:lnTo>
                  <a:pt x="3160" y="2383"/>
                </a:lnTo>
                <a:cubicBezTo>
                  <a:pt x="3231" y="2232"/>
                  <a:pt x="3285" y="2071"/>
                  <a:pt x="3311" y="1910"/>
                </a:cubicBezTo>
                <a:cubicBezTo>
                  <a:pt x="3347" y="1741"/>
                  <a:pt x="3356" y="1580"/>
                  <a:pt x="3356" y="1411"/>
                </a:cubicBezTo>
                <a:cubicBezTo>
                  <a:pt x="3347" y="1241"/>
                  <a:pt x="3338" y="1080"/>
                  <a:pt x="3303" y="920"/>
                </a:cubicBezTo>
                <a:cubicBezTo>
                  <a:pt x="3280" y="775"/>
                  <a:pt x="3250" y="637"/>
                  <a:pt x="3209" y="506"/>
                </a:cubicBezTo>
                <a:lnTo>
                  <a:pt x="3209" y="506"/>
                </a:lnTo>
                <a:cubicBezTo>
                  <a:pt x="3299" y="572"/>
                  <a:pt x="3409" y="609"/>
                  <a:pt x="3526" y="616"/>
                </a:cubicBezTo>
                <a:cubicBezTo>
                  <a:pt x="3542" y="617"/>
                  <a:pt x="3559" y="618"/>
                  <a:pt x="3576" y="618"/>
                </a:cubicBezTo>
                <a:cubicBezTo>
                  <a:pt x="3693" y="618"/>
                  <a:pt x="3809" y="591"/>
                  <a:pt x="3918" y="536"/>
                </a:cubicBezTo>
                <a:cubicBezTo>
                  <a:pt x="4043" y="482"/>
                  <a:pt x="4159" y="411"/>
                  <a:pt x="4266" y="331"/>
                </a:cubicBezTo>
                <a:cubicBezTo>
                  <a:pt x="4373" y="257"/>
                  <a:pt x="4464" y="176"/>
                  <a:pt x="4547" y="87"/>
                </a:cubicBezTo>
                <a:lnTo>
                  <a:pt x="4547" y="87"/>
                </a:lnTo>
                <a:cubicBezTo>
                  <a:pt x="4560" y="174"/>
                  <a:pt x="4594" y="260"/>
                  <a:pt x="4641" y="340"/>
                </a:cubicBezTo>
                <a:cubicBezTo>
                  <a:pt x="4686" y="429"/>
                  <a:pt x="4766" y="509"/>
                  <a:pt x="4856" y="563"/>
                </a:cubicBezTo>
                <a:cubicBezTo>
                  <a:pt x="4945" y="616"/>
                  <a:pt x="5043" y="652"/>
                  <a:pt x="5141" y="661"/>
                </a:cubicBezTo>
                <a:cubicBezTo>
                  <a:pt x="5195" y="670"/>
                  <a:pt x="5246" y="674"/>
                  <a:pt x="5296" y="674"/>
                </a:cubicBezTo>
                <a:cubicBezTo>
                  <a:pt x="5338" y="674"/>
                  <a:pt x="5379" y="671"/>
                  <a:pt x="5419" y="665"/>
                </a:cubicBezTo>
                <a:lnTo>
                  <a:pt x="5419" y="665"/>
                </a:lnTo>
                <a:cubicBezTo>
                  <a:pt x="5352" y="873"/>
                  <a:pt x="5310" y="1097"/>
                  <a:pt x="5302" y="1321"/>
                </a:cubicBezTo>
                <a:cubicBezTo>
                  <a:pt x="5302" y="1437"/>
                  <a:pt x="5311" y="1553"/>
                  <a:pt x="5355" y="1669"/>
                </a:cubicBezTo>
                <a:cubicBezTo>
                  <a:pt x="5391" y="1785"/>
                  <a:pt x="5489" y="1875"/>
                  <a:pt x="5605" y="1901"/>
                </a:cubicBezTo>
                <a:cubicBezTo>
                  <a:pt x="5669" y="1916"/>
                  <a:pt x="5733" y="1923"/>
                  <a:pt x="5797" y="1923"/>
                </a:cubicBezTo>
                <a:cubicBezTo>
                  <a:pt x="5849" y="1923"/>
                  <a:pt x="5901" y="1918"/>
                  <a:pt x="5953" y="1910"/>
                </a:cubicBezTo>
                <a:cubicBezTo>
                  <a:pt x="6069" y="1893"/>
                  <a:pt x="6185" y="1866"/>
                  <a:pt x="6292" y="1830"/>
                </a:cubicBezTo>
                <a:cubicBezTo>
                  <a:pt x="6507" y="1761"/>
                  <a:pt x="6713" y="1676"/>
                  <a:pt x="6911" y="1575"/>
                </a:cubicBezTo>
                <a:lnTo>
                  <a:pt x="6911" y="1575"/>
                </a:lnTo>
                <a:cubicBezTo>
                  <a:pt x="6931" y="1746"/>
                  <a:pt x="6992" y="1916"/>
                  <a:pt x="7078" y="2062"/>
                </a:cubicBezTo>
                <a:cubicBezTo>
                  <a:pt x="7176" y="2223"/>
                  <a:pt x="7292" y="2357"/>
                  <a:pt x="7426" y="2482"/>
                </a:cubicBezTo>
                <a:cubicBezTo>
                  <a:pt x="7560" y="2607"/>
                  <a:pt x="7703" y="2714"/>
                  <a:pt x="7854" y="2821"/>
                </a:cubicBezTo>
                <a:cubicBezTo>
                  <a:pt x="7995" y="2912"/>
                  <a:pt x="8143" y="2995"/>
                  <a:pt x="8292" y="3071"/>
                </a:cubicBezTo>
                <a:lnTo>
                  <a:pt x="8292" y="3071"/>
                </a:lnTo>
                <a:lnTo>
                  <a:pt x="8113" y="3115"/>
                </a:lnTo>
                <a:cubicBezTo>
                  <a:pt x="8042" y="3142"/>
                  <a:pt x="7970" y="3169"/>
                  <a:pt x="7899" y="3196"/>
                </a:cubicBezTo>
                <a:cubicBezTo>
                  <a:pt x="7765" y="3258"/>
                  <a:pt x="7640" y="3347"/>
                  <a:pt x="7533" y="3445"/>
                </a:cubicBezTo>
                <a:cubicBezTo>
                  <a:pt x="7332" y="3664"/>
                  <a:pt x="7242" y="3968"/>
                  <a:pt x="7280" y="4257"/>
                </a:cubicBezTo>
                <a:lnTo>
                  <a:pt x="7280" y="4257"/>
                </a:lnTo>
                <a:cubicBezTo>
                  <a:pt x="7010" y="4128"/>
                  <a:pt x="6732" y="4033"/>
                  <a:pt x="6453" y="3981"/>
                </a:cubicBezTo>
                <a:cubicBezTo>
                  <a:pt x="6392" y="3967"/>
                  <a:pt x="6332" y="3960"/>
                  <a:pt x="6272" y="3960"/>
                </a:cubicBezTo>
                <a:cubicBezTo>
                  <a:pt x="6181" y="3960"/>
                  <a:pt x="6093" y="3976"/>
                  <a:pt x="6007" y="4008"/>
                </a:cubicBezTo>
                <a:cubicBezTo>
                  <a:pt x="6002" y="4010"/>
                  <a:pt x="5998" y="4012"/>
                  <a:pt x="5993" y="4015"/>
                </a:cubicBezTo>
                <a:lnTo>
                  <a:pt x="5993" y="4015"/>
                </a:lnTo>
                <a:cubicBezTo>
                  <a:pt x="6078" y="3984"/>
                  <a:pt x="6165" y="3968"/>
                  <a:pt x="6252" y="3968"/>
                </a:cubicBezTo>
                <a:cubicBezTo>
                  <a:pt x="6311" y="3968"/>
                  <a:pt x="6369" y="3976"/>
                  <a:pt x="6426" y="3990"/>
                </a:cubicBezTo>
                <a:cubicBezTo>
                  <a:pt x="6721" y="4043"/>
                  <a:pt x="7006" y="4142"/>
                  <a:pt x="7274" y="4275"/>
                </a:cubicBezTo>
                <a:lnTo>
                  <a:pt x="7292" y="4284"/>
                </a:lnTo>
                <a:lnTo>
                  <a:pt x="7292" y="4271"/>
                </a:lnTo>
                <a:lnTo>
                  <a:pt x="7292" y="4271"/>
                </a:lnTo>
                <a:lnTo>
                  <a:pt x="7301" y="4267"/>
                </a:lnTo>
                <a:cubicBezTo>
                  <a:pt x="7298" y="4265"/>
                  <a:pt x="7295" y="4264"/>
                  <a:pt x="7292" y="4262"/>
                </a:cubicBezTo>
                <a:lnTo>
                  <a:pt x="7292" y="4262"/>
                </a:lnTo>
                <a:cubicBezTo>
                  <a:pt x="7274" y="4112"/>
                  <a:pt x="7284" y="3971"/>
                  <a:pt x="7328" y="3829"/>
                </a:cubicBezTo>
                <a:cubicBezTo>
                  <a:pt x="7372" y="3695"/>
                  <a:pt x="7444" y="3561"/>
                  <a:pt x="7551" y="3454"/>
                </a:cubicBezTo>
                <a:cubicBezTo>
                  <a:pt x="7649" y="3356"/>
                  <a:pt x="7774" y="3267"/>
                  <a:pt x="7908" y="3213"/>
                </a:cubicBezTo>
                <a:cubicBezTo>
                  <a:pt x="7970" y="3178"/>
                  <a:pt x="8042" y="3160"/>
                  <a:pt x="8113" y="3133"/>
                </a:cubicBezTo>
                <a:lnTo>
                  <a:pt x="8315" y="3083"/>
                </a:lnTo>
                <a:lnTo>
                  <a:pt x="8315" y="3083"/>
                </a:lnTo>
                <a:cubicBezTo>
                  <a:pt x="8319" y="3085"/>
                  <a:pt x="8323" y="3086"/>
                  <a:pt x="8327" y="3088"/>
                </a:cubicBezTo>
                <a:lnTo>
                  <a:pt x="8327" y="3080"/>
                </a:lnTo>
                <a:lnTo>
                  <a:pt x="8363" y="3071"/>
                </a:lnTo>
                <a:lnTo>
                  <a:pt x="8327" y="3053"/>
                </a:lnTo>
                <a:cubicBezTo>
                  <a:pt x="8167" y="2972"/>
                  <a:pt x="8006" y="2883"/>
                  <a:pt x="7863" y="2785"/>
                </a:cubicBezTo>
                <a:cubicBezTo>
                  <a:pt x="7712" y="2687"/>
                  <a:pt x="7569" y="2580"/>
                  <a:pt x="7435" y="2455"/>
                </a:cubicBezTo>
                <a:cubicBezTo>
                  <a:pt x="7310" y="2330"/>
                  <a:pt x="7194" y="2196"/>
                  <a:pt x="7096" y="2044"/>
                </a:cubicBezTo>
                <a:cubicBezTo>
                  <a:pt x="7006" y="1893"/>
                  <a:pt x="6953" y="1723"/>
                  <a:pt x="6935" y="1544"/>
                </a:cubicBezTo>
                <a:lnTo>
                  <a:pt x="6935" y="1518"/>
                </a:lnTo>
                <a:lnTo>
                  <a:pt x="6908" y="1527"/>
                </a:lnTo>
                <a:cubicBezTo>
                  <a:pt x="6703" y="1634"/>
                  <a:pt x="6498" y="1714"/>
                  <a:pt x="6275" y="1785"/>
                </a:cubicBezTo>
                <a:cubicBezTo>
                  <a:pt x="6167" y="1821"/>
                  <a:pt x="6051" y="1848"/>
                  <a:pt x="5935" y="1866"/>
                </a:cubicBezTo>
                <a:cubicBezTo>
                  <a:pt x="5882" y="1879"/>
                  <a:pt x="5826" y="1886"/>
                  <a:pt x="5770" y="1886"/>
                </a:cubicBezTo>
                <a:cubicBezTo>
                  <a:pt x="5715" y="1886"/>
                  <a:pt x="5659" y="1879"/>
                  <a:pt x="5605" y="1866"/>
                </a:cubicBezTo>
                <a:cubicBezTo>
                  <a:pt x="5498" y="1839"/>
                  <a:pt x="5409" y="1759"/>
                  <a:pt x="5373" y="1652"/>
                </a:cubicBezTo>
                <a:cubicBezTo>
                  <a:pt x="5337" y="1544"/>
                  <a:pt x="5320" y="1428"/>
                  <a:pt x="5329" y="1321"/>
                </a:cubicBezTo>
                <a:cubicBezTo>
                  <a:pt x="5337" y="1089"/>
                  <a:pt x="5382" y="866"/>
                  <a:pt x="5453" y="652"/>
                </a:cubicBezTo>
                <a:lnTo>
                  <a:pt x="5462" y="616"/>
                </a:lnTo>
                <a:lnTo>
                  <a:pt x="5427" y="616"/>
                </a:lnTo>
                <a:cubicBezTo>
                  <a:pt x="5382" y="625"/>
                  <a:pt x="5333" y="630"/>
                  <a:pt x="5284" y="630"/>
                </a:cubicBezTo>
                <a:cubicBezTo>
                  <a:pt x="5235" y="630"/>
                  <a:pt x="5186" y="625"/>
                  <a:pt x="5141" y="616"/>
                </a:cubicBezTo>
                <a:cubicBezTo>
                  <a:pt x="5043" y="598"/>
                  <a:pt x="4945" y="563"/>
                  <a:pt x="4864" y="518"/>
                </a:cubicBezTo>
                <a:cubicBezTo>
                  <a:pt x="4775" y="473"/>
                  <a:pt x="4713" y="402"/>
                  <a:pt x="4659" y="313"/>
                </a:cubicBezTo>
                <a:cubicBezTo>
                  <a:pt x="4615" y="232"/>
                  <a:pt x="4579" y="134"/>
                  <a:pt x="4570" y="36"/>
                </a:cubicBezTo>
                <a:lnTo>
                  <a:pt x="456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706;p24"/>
          <p:cNvSpPr/>
          <p:nvPr/>
        </p:nvSpPr>
        <p:spPr>
          <a:xfrm>
            <a:off x="2787650" y="1069975"/>
            <a:ext cx="590550" cy="566738"/>
          </a:xfrm>
          <a:custGeom>
            <a:avLst/>
            <a:gdLst/>
            <a:ahLst/>
            <a:cxnLst/>
            <a:rect l="l" t="t" r="r" b="b"/>
            <a:pathLst>
              <a:path w="5693" h="5465" extrusionOk="0">
                <a:moveTo>
                  <a:pt x="3233" y="1"/>
                </a:moveTo>
                <a:cubicBezTo>
                  <a:pt x="3233" y="1"/>
                  <a:pt x="2483" y="956"/>
                  <a:pt x="2144" y="1420"/>
                </a:cubicBezTo>
                <a:lnTo>
                  <a:pt x="2055" y="1545"/>
                </a:lnTo>
                <a:lnTo>
                  <a:pt x="1992" y="1456"/>
                </a:lnTo>
                <a:cubicBezTo>
                  <a:pt x="1644" y="1000"/>
                  <a:pt x="1225" y="536"/>
                  <a:pt x="698" y="295"/>
                </a:cubicBezTo>
                <a:cubicBezTo>
                  <a:pt x="572" y="232"/>
                  <a:pt x="407" y="175"/>
                  <a:pt x="251" y="175"/>
                </a:cubicBezTo>
                <a:cubicBezTo>
                  <a:pt x="208" y="175"/>
                  <a:pt x="167" y="179"/>
                  <a:pt x="127" y="188"/>
                </a:cubicBezTo>
                <a:lnTo>
                  <a:pt x="118" y="188"/>
                </a:lnTo>
                <a:cubicBezTo>
                  <a:pt x="82" y="197"/>
                  <a:pt x="55" y="224"/>
                  <a:pt x="38" y="260"/>
                </a:cubicBezTo>
                <a:cubicBezTo>
                  <a:pt x="38" y="275"/>
                  <a:pt x="31" y="317"/>
                  <a:pt x="52" y="317"/>
                </a:cubicBezTo>
                <a:cubicBezTo>
                  <a:pt x="55" y="317"/>
                  <a:pt x="59" y="316"/>
                  <a:pt x="64" y="313"/>
                </a:cubicBezTo>
                <a:cubicBezTo>
                  <a:pt x="101" y="309"/>
                  <a:pt x="138" y="307"/>
                  <a:pt x="175" y="307"/>
                </a:cubicBezTo>
                <a:cubicBezTo>
                  <a:pt x="289" y="307"/>
                  <a:pt x="403" y="328"/>
                  <a:pt x="511" y="376"/>
                </a:cubicBezTo>
                <a:cubicBezTo>
                  <a:pt x="1010" y="554"/>
                  <a:pt x="1412" y="974"/>
                  <a:pt x="1733" y="1384"/>
                </a:cubicBezTo>
                <a:cubicBezTo>
                  <a:pt x="1805" y="1456"/>
                  <a:pt x="1867" y="1545"/>
                  <a:pt x="1930" y="1625"/>
                </a:cubicBezTo>
                <a:lnTo>
                  <a:pt x="252" y="2205"/>
                </a:lnTo>
                <a:lnTo>
                  <a:pt x="2" y="2286"/>
                </a:lnTo>
                <a:cubicBezTo>
                  <a:pt x="1" y="2286"/>
                  <a:pt x="1" y="2286"/>
                  <a:pt x="2" y="2286"/>
                </a:cubicBezTo>
                <a:cubicBezTo>
                  <a:pt x="26" y="2286"/>
                  <a:pt x="1097" y="1978"/>
                  <a:pt x="1662" y="1813"/>
                </a:cubicBezTo>
                <a:cubicBezTo>
                  <a:pt x="1760" y="1786"/>
                  <a:pt x="1885" y="1759"/>
                  <a:pt x="1974" y="1723"/>
                </a:cubicBezTo>
                <a:lnTo>
                  <a:pt x="1974" y="1723"/>
                </a:lnTo>
                <a:cubicBezTo>
                  <a:pt x="1921" y="2143"/>
                  <a:pt x="1867" y="2553"/>
                  <a:pt x="1814" y="2973"/>
                </a:cubicBezTo>
                <a:cubicBezTo>
                  <a:pt x="1730" y="3621"/>
                  <a:pt x="1622" y="5307"/>
                  <a:pt x="1610" y="5454"/>
                </a:cubicBezTo>
                <a:lnTo>
                  <a:pt x="1610" y="5454"/>
                </a:lnTo>
                <a:lnTo>
                  <a:pt x="1769" y="4160"/>
                </a:lnTo>
                <a:cubicBezTo>
                  <a:pt x="1858" y="3473"/>
                  <a:pt x="1948" y="2777"/>
                  <a:pt x="2037" y="2089"/>
                </a:cubicBezTo>
                <a:cubicBezTo>
                  <a:pt x="2046" y="2000"/>
                  <a:pt x="2055" y="1902"/>
                  <a:pt x="2073" y="1813"/>
                </a:cubicBezTo>
                <a:lnTo>
                  <a:pt x="2358" y="2196"/>
                </a:lnTo>
                <a:lnTo>
                  <a:pt x="2983" y="3018"/>
                </a:lnTo>
                <a:lnTo>
                  <a:pt x="4116" y="4535"/>
                </a:lnTo>
                <a:lnTo>
                  <a:pt x="4500" y="5052"/>
                </a:lnTo>
                <a:lnTo>
                  <a:pt x="4625" y="5222"/>
                </a:lnTo>
                <a:cubicBezTo>
                  <a:pt x="4643" y="5258"/>
                  <a:pt x="4661" y="5284"/>
                  <a:pt x="4688" y="5311"/>
                </a:cubicBezTo>
                <a:cubicBezTo>
                  <a:pt x="4688" y="5311"/>
                  <a:pt x="4696" y="5320"/>
                  <a:pt x="4696" y="5320"/>
                </a:cubicBezTo>
                <a:cubicBezTo>
                  <a:pt x="4697" y="5321"/>
                  <a:pt x="4697" y="5321"/>
                  <a:pt x="4697" y="5321"/>
                </a:cubicBezTo>
                <a:cubicBezTo>
                  <a:pt x="4701" y="5321"/>
                  <a:pt x="3577" y="3566"/>
                  <a:pt x="3215" y="3080"/>
                </a:cubicBezTo>
                <a:cubicBezTo>
                  <a:pt x="2876" y="2634"/>
                  <a:pt x="2528" y="2179"/>
                  <a:pt x="2189" y="1732"/>
                </a:cubicBezTo>
                <a:lnTo>
                  <a:pt x="2189" y="1732"/>
                </a:lnTo>
                <a:cubicBezTo>
                  <a:pt x="2537" y="1795"/>
                  <a:pt x="2894" y="1875"/>
                  <a:pt x="3242" y="1938"/>
                </a:cubicBezTo>
                <a:lnTo>
                  <a:pt x="5214" y="2295"/>
                </a:lnTo>
                <a:lnTo>
                  <a:pt x="5660" y="2375"/>
                </a:lnTo>
                <a:cubicBezTo>
                  <a:pt x="5662" y="2375"/>
                  <a:pt x="5663" y="2375"/>
                  <a:pt x="5663" y="2375"/>
                </a:cubicBezTo>
                <a:cubicBezTo>
                  <a:pt x="5692" y="2375"/>
                  <a:pt x="4928" y="2158"/>
                  <a:pt x="4473" y="2045"/>
                </a:cubicBezTo>
                <a:cubicBezTo>
                  <a:pt x="3840" y="1893"/>
                  <a:pt x="3188" y="1777"/>
                  <a:pt x="2528" y="1661"/>
                </a:cubicBezTo>
                <a:lnTo>
                  <a:pt x="2135" y="1590"/>
                </a:lnTo>
                <a:lnTo>
                  <a:pt x="2706" y="795"/>
                </a:lnTo>
                <a:cubicBezTo>
                  <a:pt x="2876" y="563"/>
                  <a:pt x="3233" y="1"/>
                  <a:pt x="3233" y="1"/>
                </a:cubicBezTo>
                <a:close/>
                <a:moveTo>
                  <a:pt x="1610" y="5454"/>
                </a:moveTo>
                <a:lnTo>
                  <a:pt x="1608" y="5463"/>
                </a:lnTo>
                <a:cubicBezTo>
                  <a:pt x="1608" y="5464"/>
                  <a:pt x="1608" y="5464"/>
                  <a:pt x="1609" y="5464"/>
                </a:cubicBezTo>
                <a:cubicBezTo>
                  <a:pt x="1609" y="5464"/>
                  <a:pt x="1609" y="5461"/>
                  <a:pt x="1610" y="54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707;p24"/>
          <p:cNvSpPr/>
          <p:nvPr/>
        </p:nvSpPr>
        <p:spPr>
          <a:xfrm>
            <a:off x="3646488" y="1243013"/>
            <a:ext cx="111125" cy="93663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708;p24"/>
          <p:cNvSpPr/>
          <p:nvPr/>
        </p:nvSpPr>
        <p:spPr>
          <a:xfrm>
            <a:off x="3646488" y="1241425"/>
            <a:ext cx="101600" cy="95250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709;p24"/>
          <p:cNvSpPr/>
          <p:nvPr/>
        </p:nvSpPr>
        <p:spPr>
          <a:xfrm>
            <a:off x="3687763" y="1287463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710;p24"/>
          <p:cNvSpPr/>
          <p:nvPr/>
        </p:nvSpPr>
        <p:spPr>
          <a:xfrm>
            <a:off x="3833813" y="1241425"/>
            <a:ext cx="98425" cy="98425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711;p24"/>
          <p:cNvSpPr/>
          <p:nvPr/>
        </p:nvSpPr>
        <p:spPr>
          <a:xfrm>
            <a:off x="3825875" y="1239838"/>
            <a:ext cx="114300" cy="101600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712;p24"/>
          <p:cNvSpPr/>
          <p:nvPr/>
        </p:nvSpPr>
        <p:spPr>
          <a:xfrm>
            <a:off x="3873500" y="1295400"/>
            <a:ext cx="39688" cy="31750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713;p24"/>
          <p:cNvSpPr/>
          <p:nvPr/>
        </p:nvSpPr>
        <p:spPr>
          <a:xfrm>
            <a:off x="3702050" y="935038"/>
            <a:ext cx="292100" cy="3270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714;p24"/>
          <p:cNvSpPr/>
          <p:nvPr/>
        </p:nvSpPr>
        <p:spPr>
          <a:xfrm>
            <a:off x="3783013" y="1065213"/>
            <a:ext cx="80963" cy="203200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715;p24"/>
          <p:cNvSpPr/>
          <p:nvPr/>
        </p:nvSpPr>
        <p:spPr>
          <a:xfrm>
            <a:off x="4321175" y="938213"/>
            <a:ext cx="473075" cy="3381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716;p24"/>
          <p:cNvSpPr/>
          <p:nvPr/>
        </p:nvSpPr>
        <p:spPr>
          <a:xfrm>
            <a:off x="4281488" y="982663"/>
            <a:ext cx="479425" cy="242888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717;p24"/>
          <p:cNvSpPr/>
          <p:nvPr/>
        </p:nvSpPr>
        <p:spPr>
          <a:xfrm>
            <a:off x="4398963" y="1030288"/>
            <a:ext cx="387350" cy="282575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718;p24"/>
          <p:cNvSpPr/>
          <p:nvPr/>
        </p:nvSpPr>
        <p:spPr>
          <a:xfrm>
            <a:off x="4349750" y="936625"/>
            <a:ext cx="449263" cy="3413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719;p24"/>
          <p:cNvSpPr/>
          <p:nvPr/>
        </p:nvSpPr>
        <p:spPr>
          <a:xfrm>
            <a:off x="4206875" y="1300163"/>
            <a:ext cx="174625" cy="287338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720;p24"/>
          <p:cNvSpPr/>
          <p:nvPr/>
        </p:nvSpPr>
        <p:spPr>
          <a:xfrm>
            <a:off x="4316413" y="1293813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721;p24"/>
          <p:cNvSpPr/>
          <p:nvPr/>
        </p:nvSpPr>
        <p:spPr>
          <a:xfrm>
            <a:off x="4357688" y="1379538"/>
            <a:ext cx="198438" cy="271463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722;p24"/>
          <p:cNvSpPr/>
          <p:nvPr/>
        </p:nvSpPr>
        <p:spPr>
          <a:xfrm>
            <a:off x="4129088" y="1173163"/>
            <a:ext cx="174625" cy="288925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723;p24"/>
          <p:cNvSpPr/>
          <p:nvPr/>
        </p:nvSpPr>
        <p:spPr>
          <a:xfrm>
            <a:off x="4240213" y="1168400"/>
            <a:ext cx="307975" cy="128588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724;p24"/>
          <p:cNvSpPr/>
          <p:nvPr/>
        </p:nvSpPr>
        <p:spPr>
          <a:xfrm>
            <a:off x="4060825" y="1047750"/>
            <a:ext cx="173038" cy="2889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725;p24"/>
          <p:cNvSpPr/>
          <p:nvPr/>
        </p:nvSpPr>
        <p:spPr>
          <a:xfrm>
            <a:off x="4137025" y="1036638"/>
            <a:ext cx="306388" cy="107950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726;p24"/>
          <p:cNvSpPr/>
          <p:nvPr/>
        </p:nvSpPr>
        <p:spPr>
          <a:xfrm>
            <a:off x="3986213" y="933450"/>
            <a:ext cx="168275" cy="287338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727;p24"/>
          <p:cNvSpPr/>
          <p:nvPr/>
        </p:nvSpPr>
        <p:spPr>
          <a:xfrm>
            <a:off x="4027488" y="911225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728;p24"/>
          <p:cNvSpPr/>
          <p:nvPr/>
        </p:nvSpPr>
        <p:spPr>
          <a:xfrm>
            <a:off x="4092575" y="1165225"/>
            <a:ext cx="101600" cy="17938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729;p24"/>
          <p:cNvSpPr/>
          <p:nvPr/>
        </p:nvSpPr>
        <p:spPr>
          <a:xfrm>
            <a:off x="4135438" y="1157288"/>
            <a:ext cx="420688" cy="50006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730;p24"/>
          <p:cNvSpPr/>
          <p:nvPr/>
        </p:nvSpPr>
        <p:spPr>
          <a:xfrm>
            <a:off x="4049713" y="1193800"/>
            <a:ext cx="44450" cy="28575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731;p24"/>
          <p:cNvSpPr/>
          <p:nvPr/>
        </p:nvSpPr>
        <p:spPr>
          <a:xfrm>
            <a:off x="4362450" y="1376363"/>
            <a:ext cx="136525" cy="274638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732;p24"/>
          <p:cNvSpPr/>
          <p:nvPr/>
        </p:nvSpPr>
        <p:spPr>
          <a:xfrm>
            <a:off x="4251325" y="1298575"/>
            <a:ext cx="92075" cy="288925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733;p24"/>
          <p:cNvSpPr/>
          <p:nvPr/>
        </p:nvSpPr>
        <p:spPr>
          <a:xfrm>
            <a:off x="4316413" y="1293813"/>
            <a:ext cx="277813" cy="13017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734;p24"/>
          <p:cNvSpPr/>
          <p:nvPr/>
        </p:nvSpPr>
        <p:spPr>
          <a:xfrm>
            <a:off x="4171950" y="1173163"/>
            <a:ext cx="95250" cy="290513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735;p24"/>
          <p:cNvSpPr/>
          <p:nvPr/>
        </p:nvSpPr>
        <p:spPr>
          <a:xfrm>
            <a:off x="4240213" y="1166813"/>
            <a:ext cx="276225" cy="131763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736;p24"/>
          <p:cNvSpPr/>
          <p:nvPr/>
        </p:nvSpPr>
        <p:spPr>
          <a:xfrm>
            <a:off x="4094163" y="1047750"/>
            <a:ext cx="92075" cy="292100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737;p24"/>
          <p:cNvSpPr/>
          <p:nvPr/>
        </p:nvSpPr>
        <p:spPr>
          <a:xfrm>
            <a:off x="4137025" y="1035050"/>
            <a:ext cx="284163" cy="112713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738;p24"/>
          <p:cNvSpPr/>
          <p:nvPr/>
        </p:nvSpPr>
        <p:spPr>
          <a:xfrm>
            <a:off x="4005263" y="933450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739;p24"/>
          <p:cNvSpPr/>
          <p:nvPr/>
        </p:nvSpPr>
        <p:spPr>
          <a:xfrm>
            <a:off x="4024313" y="909638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740;p24"/>
          <p:cNvSpPr/>
          <p:nvPr/>
        </p:nvSpPr>
        <p:spPr>
          <a:xfrm>
            <a:off x="3957638" y="868363"/>
            <a:ext cx="506413" cy="611188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741;p24"/>
          <p:cNvSpPr/>
          <p:nvPr/>
        </p:nvSpPr>
        <p:spPr>
          <a:xfrm>
            <a:off x="4791075" y="1293813"/>
            <a:ext cx="630238" cy="68103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742;p24"/>
          <p:cNvSpPr/>
          <p:nvPr/>
        </p:nvSpPr>
        <p:spPr>
          <a:xfrm>
            <a:off x="4791075" y="1389063"/>
            <a:ext cx="373063" cy="477838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743;p24"/>
          <p:cNvSpPr/>
          <p:nvPr/>
        </p:nvSpPr>
        <p:spPr>
          <a:xfrm>
            <a:off x="4789488" y="1282700"/>
            <a:ext cx="635000" cy="696913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744;p24"/>
          <p:cNvSpPr/>
          <p:nvPr/>
        </p:nvSpPr>
        <p:spPr>
          <a:xfrm>
            <a:off x="4908550" y="1376363"/>
            <a:ext cx="463550" cy="46831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745;p24"/>
          <p:cNvSpPr/>
          <p:nvPr/>
        </p:nvSpPr>
        <p:spPr>
          <a:xfrm rot="-393407">
            <a:off x="5373688" y="1241425"/>
            <a:ext cx="407988" cy="298450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746;p24"/>
          <p:cNvSpPr/>
          <p:nvPr/>
        </p:nvSpPr>
        <p:spPr>
          <a:xfrm rot="-393407">
            <a:off x="5343525" y="1285875"/>
            <a:ext cx="412750" cy="220663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747;p24"/>
          <p:cNvSpPr/>
          <p:nvPr/>
        </p:nvSpPr>
        <p:spPr>
          <a:xfrm rot="-393407">
            <a:off x="5467350" y="1201738"/>
            <a:ext cx="309563" cy="3302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748;p24"/>
          <p:cNvSpPr/>
          <p:nvPr/>
        </p:nvSpPr>
        <p:spPr>
          <a:xfrm rot="-393407">
            <a:off x="5403850" y="1238250"/>
            <a:ext cx="382588" cy="301625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749;p24"/>
          <p:cNvSpPr/>
          <p:nvPr/>
        </p:nvSpPr>
        <p:spPr>
          <a:xfrm>
            <a:off x="5500688" y="736600"/>
            <a:ext cx="641350" cy="649288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750;p24"/>
          <p:cNvSpPr/>
          <p:nvPr/>
        </p:nvSpPr>
        <p:spPr>
          <a:xfrm>
            <a:off x="5464175" y="1128713"/>
            <a:ext cx="80963" cy="63500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751;p24"/>
          <p:cNvSpPr/>
          <p:nvPr/>
        </p:nvSpPr>
        <p:spPr>
          <a:xfrm>
            <a:off x="5475288" y="982663"/>
            <a:ext cx="103188" cy="825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752;p24"/>
          <p:cNvSpPr/>
          <p:nvPr/>
        </p:nvSpPr>
        <p:spPr>
          <a:xfrm>
            <a:off x="5897563" y="822325"/>
            <a:ext cx="147638" cy="115888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753;p24"/>
          <p:cNvSpPr/>
          <p:nvPr/>
        </p:nvSpPr>
        <p:spPr>
          <a:xfrm>
            <a:off x="6002338" y="981075"/>
            <a:ext cx="125413" cy="100013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754;p24"/>
          <p:cNvSpPr/>
          <p:nvPr/>
        </p:nvSpPr>
        <p:spPr>
          <a:xfrm>
            <a:off x="5673725" y="1068388"/>
            <a:ext cx="138113" cy="111125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755;p24"/>
          <p:cNvSpPr/>
          <p:nvPr/>
        </p:nvSpPr>
        <p:spPr>
          <a:xfrm>
            <a:off x="5832475" y="1203325"/>
            <a:ext cx="112713" cy="889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756;p24"/>
          <p:cNvSpPr/>
          <p:nvPr/>
        </p:nvSpPr>
        <p:spPr>
          <a:xfrm>
            <a:off x="5595938" y="1149350"/>
            <a:ext cx="88900" cy="698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757;p24"/>
          <p:cNvSpPr/>
          <p:nvPr/>
        </p:nvSpPr>
        <p:spPr>
          <a:xfrm>
            <a:off x="6100763" y="1155700"/>
            <a:ext cx="98425" cy="79375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758;p24"/>
          <p:cNvSpPr/>
          <p:nvPr/>
        </p:nvSpPr>
        <p:spPr>
          <a:xfrm>
            <a:off x="6048375" y="1296988"/>
            <a:ext cx="136525" cy="107950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759;p24"/>
          <p:cNvSpPr/>
          <p:nvPr/>
        </p:nvSpPr>
        <p:spPr>
          <a:xfrm>
            <a:off x="5908675" y="1339850"/>
            <a:ext cx="114300" cy="90488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760;p24"/>
          <p:cNvSpPr/>
          <p:nvPr/>
        </p:nvSpPr>
        <p:spPr>
          <a:xfrm>
            <a:off x="5954713" y="1368425"/>
            <a:ext cx="46038" cy="4762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761;p24"/>
          <p:cNvSpPr/>
          <p:nvPr/>
        </p:nvSpPr>
        <p:spPr>
          <a:xfrm>
            <a:off x="6108700" y="1346200"/>
            <a:ext cx="38100" cy="4286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762;p24"/>
          <p:cNvSpPr/>
          <p:nvPr/>
        </p:nvSpPr>
        <p:spPr>
          <a:xfrm>
            <a:off x="6143625" y="1182688"/>
            <a:ext cx="33338" cy="34925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763;p24"/>
          <p:cNvSpPr/>
          <p:nvPr/>
        </p:nvSpPr>
        <p:spPr>
          <a:xfrm>
            <a:off x="6056313" y="1023938"/>
            <a:ext cx="36513" cy="3810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764;p24"/>
          <p:cNvSpPr/>
          <p:nvPr/>
        </p:nvSpPr>
        <p:spPr>
          <a:xfrm>
            <a:off x="5954713" y="874713"/>
            <a:ext cx="49213" cy="49213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765;p24"/>
          <p:cNvSpPr/>
          <p:nvPr/>
        </p:nvSpPr>
        <p:spPr>
          <a:xfrm>
            <a:off x="5878513" y="1235075"/>
            <a:ext cx="34925" cy="3968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766;p24"/>
          <p:cNvSpPr/>
          <p:nvPr/>
        </p:nvSpPr>
        <p:spPr>
          <a:xfrm>
            <a:off x="5724525" y="1111250"/>
            <a:ext cx="47625" cy="47625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767;p24"/>
          <p:cNvSpPr/>
          <p:nvPr/>
        </p:nvSpPr>
        <p:spPr>
          <a:xfrm>
            <a:off x="5624513" y="1173163"/>
            <a:ext cx="36513" cy="34925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768;p24"/>
          <p:cNvSpPr/>
          <p:nvPr/>
        </p:nvSpPr>
        <p:spPr>
          <a:xfrm>
            <a:off x="5491163" y="1147763"/>
            <a:ext cx="34925" cy="34925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769;p24"/>
          <p:cNvSpPr/>
          <p:nvPr/>
        </p:nvSpPr>
        <p:spPr>
          <a:xfrm>
            <a:off x="5524500" y="1016000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770;p24"/>
          <p:cNvSpPr/>
          <p:nvPr/>
        </p:nvSpPr>
        <p:spPr>
          <a:xfrm>
            <a:off x="5473700" y="1125538"/>
            <a:ext cx="73025" cy="63500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771;p24"/>
          <p:cNvSpPr/>
          <p:nvPr/>
        </p:nvSpPr>
        <p:spPr>
          <a:xfrm>
            <a:off x="5487988" y="982663"/>
            <a:ext cx="90488" cy="825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772;p24"/>
          <p:cNvSpPr/>
          <p:nvPr/>
        </p:nvSpPr>
        <p:spPr>
          <a:xfrm>
            <a:off x="5910263" y="822325"/>
            <a:ext cx="133350" cy="11588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773;p24"/>
          <p:cNvSpPr/>
          <p:nvPr/>
        </p:nvSpPr>
        <p:spPr>
          <a:xfrm>
            <a:off x="6019800" y="982663"/>
            <a:ext cx="111125" cy="98425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774;p24"/>
          <p:cNvSpPr/>
          <p:nvPr/>
        </p:nvSpPr>
        <p:spPr>
          <a:xfrm>
            <a:off x="5691188" y="1071563"/>
            <a:ext cx="111125" cy="107950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775;p24"/>
          <p:cNvSpPr/>
          <p:nvPr/>
        </p:nvSpPr>
        <p:spPr>
          <a:xfrm>
            <a:off x="5848350" y="12049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776;p24"/>
          <p:cNvSpPr/>
          <p:nvPr/>
        </p:nvSpPr>
        <p:spPr>
          <a:xfrm>
            <a:off x="5602288" y="1147763"/>
            <a:ext cx="79375" cy="71438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777;p24"/>
          <p:cNvSpPr/>
          <p:nvPr/>
        </p:nvSpPr>
        <p:spPr>
          <a:xfrm>
            <a:off x="6111875" y="1157288"/>
            <a:ext cx="88900" cy="777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778;p24"/>
          <p:cNvSpPr/>
          <p:nvPr/>
        </p:nvSpPr>
        <p:spPr>
          <a:xfrm>
            <a:off x="6065838" y="1298575"/>
            <a:ext cx="111125" cy="106363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779;p24"/>
          <p:cNvSpPr/>
          <p:nvPr/>
        </p:nvSpPr>
        <p:spPr>
          <a:xfrm>
            <a:off x="5924550" y="1339850"/>
            <a:ext cx="100013" cy="904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780;p24"/>
          <p:cNvSpPr/>
          <p:nvPr/>
        </p:nvSpPr>
        <p:spPr>
          <a:xfrm>
            <a:off x="6942138" y="855663"/>
            <a:ext cx="811213" cy="817563"/>
          </a:xfrm>
          <a:custGeom>
            <a:avLst/>
            <a:gdLst/>
            <a:ahLst/>
            <a:cxnLst/>
            <a:rect l="l" t="t" r="r" b="b"/>
            <a:pathLst>
              <a:path w="7846" h="7900" extrusionOk="0">
                <a:moveTo>
                  <a:pt x="3303" y="1"/>
                </a:moveTo>
                <a:cubicBezTo>
                  <a:pt x="3303" y="1"/>
                  <a:pt x="3383" y="975"/>
                  <a:pt x="2756" y="975"/>
                </a:cubicBezTo>
                <a:cubicBezTo>
                  <a:pt x="2688" y="975"/>
                  <a:pt x="2612" y="963"/>
                  <a:pt x="2526" y="938"/>
                </a:cubicBezTo>
                <a:lnTo>
                  <a:pt x="2526" y="938"/>
                </a:lnTo>
                <a:cubicBezTo>
                  <a:pt x="2526" y="938"/>
                  <a:pt x="2990" y="1581"/>
                  <a:pt x="2758" y="2107"/>
                </a:cubicBezTo>
                <a:cubicBezTo>
                  <a:pt x="2677" y="2285"/>
                  <a:pt x="2497" y="2346"/>
                  <a:pt x="2285" y="2346"/>
                </a:cubicBezTo>
                <a:cubicBezTo>
                  <a:pt x="1869" y="2346"/>
                  <a:pt x="1333" y="2107"/>
                  <a:pt x="1197" y="2036"/>
                </a:cubicBezTo>
                <a:lnTo>
                  <a:pt x="1197" y="2036"/>
                </a:lnTo>
                <a:cubicBezTo>
                  <a:pt x="1197" y="2036"/>
                  <a:pt x="1321" y="3089"/>
                  <a:pt x="1" y="3723"/>
                </a:cubicBezTo>
                <a:cubicBezTo>
                  <a:pt x="1" y="3723"/>
                  <a:pt x="1" y="3723"/>
                  <a:pt x="2" y="3723"/>
                </a:cubicBezTo>
                <a:cubicBezTo>
                  <a:pt x="42" y="3723"/>
                  <a:pt x="1284" y="3731"/>
                  <a:pt x="1188" y="4802"/>
                </a:cubicBezTo>
                <a:cubicBezTo>
                  <a:pt x="1188" y="4802"/>
                  <a:pt x="1582" y="4414"/>
                  <a:pt x="2032" y="4414"/>
                </a:cubicBezTo>
                <a:cubicBezTo>
                  <a:pt x="2144" y="4414"/>
                  <a:pt x="2260" y="4438"/>
                  <a:pt x="2375" y="4499"/>
                </a:cubicBezTo>
                <a:cubicBezTo>
                  <a:pt x="2955" y="4811"/>
                  <a:pt x="2571" y="5632"/>
                  <a:pt x="1411" y="5989"/>
                </a:cubicBezTo>
                <a:cubicBezTo>
                  <a:pt x="1411" y="5989"/>
                  <a:pt x="2526" y="6757"/>
                  <a:pt x="1723" y="7899"/>
                </a:cubicBezTo>
                <a:cubicBezTo>
                  <a:pt x="1723" y="7899"/>
                  <a:pt x="2222" y="7273"/>
                  <a:pt x="2914" y="7273"/>
                </a:cubicBezTo>
                <a:cubicBezTo>
                  <a:pt x="3171" y="7273"/>
                  <a:pt x="3454" y="7359"/>
                  <a:pt x="3749" y="7596"/>
                </a:cubicBezTo>
                <a:cubicBezTo>
                  <a:pt x="3749" y="7596"/>
                  <a:pt x="3696" y="6043"/>
                  <a:pt x="4347" y="5829"/>
                </a:cubicBezTo>
                <a:cubicBezTo>
                  <a:pt x="4389" y="5815"/>
                  <a:pt x="4427" y="5809"/>
                  <a:pt x="4463" y="5809"/>
                </a:cubicBezTo>
                <a:cubicBezTo>
                  <a:pt x="4982" y="5809"/>
                  <a:pt x="4865" y="7185"/>
                  <a:pt x="4865" y="7185"/>
                </a:cubicBezTo>
                <a:cubicBezTo>
                  <a:pt x="4865" y="7185"/>
                  <a:pt x="5071" y="7053"/>
                  <a:pt x="5362" y="7053"/>
                </a:cubicBezTo>
                <a:cubicBezTo>
                  <a:pt x="5656" y="7053"/>
                  <a:pt x="6037" y="7188"/>
                  <a:pt x="6382" y="7730"/>
                </a:cubicBezTo>
                <a:cubicBezTo>
                  <a:pt x="6382" y="7730"/>
                  <a:pt x="6453" y="6248"/>
                  <a:pt x="7292" y="5847"/>
                </a:cubicBezTo>
                <a:cubicBezTo>
                  <a:pt x="7292" y="5847"/>
                  <a:pt x="6382" y="5034"/>
                  <a:pt x="6507" y="4597"/>
                </a:cubicBezTo>
                <a:cubicBezTo>
                  <a:pt x="6623" y="4160"/>
                  <a:pt x="7605" y="4115"/>
                  <a:pt x="7605" y="4115"/>
                </a:cubicBezTo>
                <a:cubicBezTo>
                  <a:pt x="7605" y="4115"/>
                  <a:pt x="7203" y="3419"/>
                  <a:pt x="7846" y="3062"/>
                </a:cubicBezTo>
                <a:cubicBezTo>
                  <a:pt x="7846" y="3062"/>
                  <a:pt x="6677" y="2598"/>
                  <a:pt x="6962" y="1884"/>
                </a:cubicBezTo>
                <a:lnTo>
                  <a:pt x="6962" y="1884"/>
                </a:lnTo>
                <a:cubicBezTo>
                  <a:pt x="6962" y="1884"/>
                  <a:pt x="6188" y="2577"/>
                  <a:pt x="5284" y="2577"/>
                </a:cubicBezTo>
                <a:cubicBezTo>
                  <a:pt x="5237" y="2577"/>
                  <a:pt x="5189" y="2575"/>
                  <a:pt x="5141" y="2571"/>
                </a:cubicBezTo>
                <a:cubicBezTo>
                  <a:pt x="5141" y="2571"/>
                  <a:pt x="4445" y="1563"/>
                  <a:pt x="4677" y="518"/>
                </a:cubicBezTo>
                <a:lnTo>
                  <a:pt x="4677" y="518"/>
                </a:lnTo>
                <a:cubicBezTo>
                  <a:pt x="4677" y="518"/>
                  <a:pt x="4509" y="576"/>
                  <a:pt x="4281" y="576"/>
                </a:cubicBezTo>
                <a:cubicBezTo>
                  <a:pt x="3978" y="576"/>
                  <a:pt x="3568" y="474"/>
                  <a:pt x="330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781;p24"/>
          <p:cNvSpPr/>
          <p:nvPr/>
        </p:nvSpPr>
        <p:spPr>
          <a:xfrm>
            <a:off x="7077075" y="877888"/>
            <a:ext cx="598488" cy="647700"/>
          </a:xfrm>
          <a:custGeom>
            <a:avLst/>
            <a:gdLst/>
            <a:ahLst/>
            <a:cxnLst/>
            <a:rect l="l" t="t" r="r" b="b"/>
            <a:pathLst>
              <a:path w="5774" h="6250" extrusionOk="0">
                <a:moveTo>
                  <a:pt x="4363" y="1"/>
                </a:moveTo>
                <a:cubicBezTo>
                  <a:pt x="4336" y="1"/>
                  <a:pt x="4292" y="19"/>
                  <a:pt x="4318" y="46"/>
                </a:cubicBezTo>
                <a:cubicBezTo>
                  <a:pt x="4399" y="179"/>
                  <a:pt x="4434" y="340"/>
                  <a:pt x="4425" y="492"/>
                </a:cubicBezTo>
                <a:cubicBezTo>
                  <a:pt x="4434" y="1027"/>
                  <a:pt x="4193" y="1563"/>
                  <a:pt x="3935" y="2018"/>
                </a:cubicBezTo>
                <a:cubicBezTo>
                  <a:pt x="3881" y="2107"/>
                  <a:pt x="3827" y="2197"/>
                  <a:pt x="3774" y="2286"/>
                </a:cubicBezTo>
                <a:lnTo>
                  <a:pt x="2614" y="920"/>
                </a:lnTo>
                <a:cubicBezTo>
                  <a:pt x="2560" y="849"/>
                  <a:pt x="2507" y="786"/>
                  <a:pt x="2444" y="715"/>
                </a:cubicBezTo>
                <a:cubicBezTo>
                  <a:pt x="2444" y="715"/>
                  <a:pt x="2443" y="714"/>
                  <a:pt x="2443" y="714"/>
                </a:cubicBezTo>
                <a:lnTo>
                  <a:pt x="2443" y="714"/>
                </a:lnTo>
                <a:cubicBezTo>
                  <a:pt x="2437" y="714"/>
                  <a:pt x="3128" y="1623"/>
                  <a:pt x="3497" y="2107"/>
                </a:cubicBezTo>
                <a:cubicBezTo>
                  <a:pt x="3560" y="2188"/>
                  <a:pt x="3631" y="2295"/>
                  <a:pt x="3694" y="2366"/>
                </a:cubicBezTo>
                <a:lnTo>
                  <a:pt x="2462" y="2670"/>
                </a:lnTo>
                <a:cubicBezTo>
                  <a:pt x="1780" y="2829"/>
                  <a:pt x="0" y="3384"/>
                  <a:pt x="24" y="3384"/>
                </a:cubicBezTo>
                <a:cubicBezTo>
                  <a:pt x="25" y="3384"/>
                  <a:pt x="25" y="3384"/>
                  <a:pt x="25" y="3384"/>
                </a:cubicBezTo>
                <a:lnTo>
                  <a:pt x="1311" y="3053"/>
                </a:lnTo>
                <a:lnTo>
                  <a:pt x="3363" y="2545"/>
                </a:lnTo>
                <a:lnTo>
                  <a:pt x="3640" y="2482"/>
                </a:lnTo>
                <a:lnTo>
                  <a:pt x="3381" y="2893"/>
                </a:lnTo>
                <a:cubicBezTo>
                  <a:pt x="3203" y="3187"/>
                  <a:pt x="3015" y="3482"/>
                  <a:pt x="2828" y="3776"/>
                </a:cubicBezTo>
                <a:cubicBezTo>
                  <a:pt x="2498" y="4321"/>
                  <a:pt x="2158" y="4865"/>
                  <a:pt x="1810" y="5410"/>
                </a:cubicBezTo>
                <a:lnTo>
                  <a:pt x="1471" y="5963"/>
                </a:lnTo>
                <a:lnTo>
                  <a:pt x="1355" y="6141"/>
                </a:lnTo>
                <a:cubicBezTo>
                  <a:pt x="1337" y="6168"/>
                  <a:pt x="1311" y="6204"/>
                  <a:pt x="1302" y="6231"/>
                </a:cubicBezTo>
                <a:cubicBezTo>
                  <a:pt x="1293" y="6240"/>
                  <a:pt x="1293" y="6240"/>
                  <a:pt x="1293" y="6248"/>
                </a:cubicBezTo>
                <a:lnTo>
                  <a:pt x="1293" y="6248"/>
                </a:lnTo>
                <a:cubicBezTo>
                  <a:pt x="1319" y="6212"/>
                  <a:pt x="2540" y="4542"/>
                  <a:pt x="2864" y="4026"/>
                </a:cubicBezTo>
                <a:cubicBezTo>
                  <a:pt x="3158" y="3553"/>
                  <a:pt x="3462" y="3044"/>
                  <a:pt x="3756" y="2562"/>
                </a:cubicBezTo>
                <a:cubicBezTo>
                  <a:pt x="3827" y="2911"/>
                  <a:pt x="3890" y="3285"/>
                  <a:pt x="3952" y="3633"/>
                </a:cubicBezTo>
                <a:cubicBezTo>
                  <a:pt x="4086" y="4294"/>
                  <a:pt x="4211" y="4954"/>
                  <a:pt x="4336" y="5624"/>
                </a:cubicBezTo>
                <a:cubicBezTo>
                  <a:pt x="4372" y="5775"/>
                  <a:pt x="4399" y="5927"/>
                  <a:pt x="4425" y="6079"/>
                </a:cubicBezTo>
                <a:cubicBezTo>
                  <a:pt x="4426" y="6081"/>
                  <a:pt x="4426" y="6081"/>
                  <a:pt x="4426" y="6081"/>
                </a:cubicBezTo>
                <a:cubicBezTo>
                  <a:pt x="4430" y="6081"/>
                  <a:pt x="4361" y="5297"/>
                  <a:pt x="4300" y="4838"/>
                </a:cubicBezTo>
                <a:cubicBezTo>
                  <a:pt x="4211" y="4187"/>
                  <a:pt x="4077" y="3526"/>
                  <a:pt x="3952" y="2857"/>
                </a:cubicBezTo>
                <a:lnTo>
                  <a:pt x="3872" y="2455"/>
                </a:lnTo>
                <a:lnTo>
                  <a:pt x="3872" y="2455"/>
                </a:lnTo>
                <a:lnTo>
                  <a:pt x="4827" y="2714"/>
                </a:lnTo>
                <a:cubicBezTo>
                  <a:pt x="5113" y="2786"/>
                  <a:pt x="5773" y="2919"/>
                  <a:pt x="5773" y="2919"/>
                </a:cubicBezTo>
                <a:cubicBezTo>
                  <a:pt x="5773" y="2919"/>
                  <a:pt x="4595" y="2554"/>
                  <a:pt x="4042" y="2411"/>
                </a:cubicBezTo>
                <a:lnTo>
                  <a:pt x="3890" y="2366"/>
                </a:lnTo>
                <a:lnTo>
                  <a:pt x="3943" y="2277"/>
                </a:lnTo>
                <a:cubicBezTo>
                  <a:pt x="4247" y="1786"/>
                  <a:pt x="4541" y="1224"/>
                  <a:pt x="4568" y="635"/>
                </a:cubicBezTo>
                <a:cubicBezTo>
                  <a:pt x="4577" y="447"/>
                  <a:pt x="4568" y="215"/>
                  <a:pt x="4461" y="55"/>
                </a:cubicBezTo>
                <a:cubicBezTo>
                  <a:pt x="4434" y="19"/>
                  <a:pt x="4399" y="1"/>
                  <a:pt x="4363" y="1"/>
                </a:cubicBezTo>
                <a:close/>
                <a:moveTo>
                  <a:pt x="1293" y="6248"/>
                </a:moveTo>
                <a:lnTo>
                  <a:pt x="1293" y="6248"/>
                </a:lnTo>
                <a:cubicBezTo>
                  <a:pt x="1292" y="6249"/>
                  <a:pt x="1292" y="6249"/>
                  <a:pt x="1292" y="6249"/>
                </a:cubicBezTo>
                <a:cubicBezTo>
                  <a:pt x="1292" y="6249"/>
                  <a:pt x="1292" y="6249"/>
                  <a:pt x="1293" y="6248"/>
                </a:cubicBezTo>
                <a:cubicBezTo>
                  <a:pt x="1293" y="6248"/>
                  <a:pt x="1293" y="6248"/>
                  <a:pt x="1293" y="624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782;p24"/>
          <p:cNvSpPr/>
          <p:nvPr/>
        </p:nvSpPr>
        <p:spPr>
          <a:xfrm>
            <a:off x="6942138" y="1033463"/>
            <a:ext cx="655638" cy="633413"/>
          </a:xfrm>
          <a:custGeom>
            <a:avLst/>
            <a:gdLst/>
            <a:ahLst/>
            <a:cxnLst/>
            <a:rect l="l" t="t" r="r" b="b"/>
            <a:pathLst>
              <a:path w="6338" h="6114" extrusionOk="0">
                <a:moveTo>
                  <a:pt x="2821" y="0"/>
                </a:moveTo>
                <a:cubicBezTo>
                  <a:pt x="2830" y="134"/>
                  <a:pt x="2803" y="268"/>
                  <a:pt x="2750" y="393"/>
                </a:cubicBezTo>
                <a:cubicBezTo>
                  <a:pt x="2517" y="920"/>
                  <a:pt x="1393" y="429"/>
                  <a:pt x="1197" y="322"/>
                </a:cubicBezTo>
                <a:cubicBezTo>
                  <a:pt x="1197" y="322"/>
                  <a:pt x="1322" y="1375"/>
                  <a:pt x="1" y="2009"/>
                </a:cubicBezTo>
                <a:cubicBezTo>
                  <a:pt x="1" y="2009"/>
                  <a:pt x="1286" y="2000"/>
                  <a:pt x="1188" y="3088"/>
                </a:cubicBezTo>
                <a:cubicBezTo>
                  <a:pt x="1188" y="3088"/>
                  <a:pt x="1803" y="2482"/>
                  <a:pt x="2375" y="2785"/>
                </a:cubicBezTo>
                <a:cubicBezTo>
                  <a:pt x="2955" y="3097"/>
                  <a:pt x="2562" y="3918"/>
                  <a:pt x="1402" y="4275"/>
                </a:cubicBezTo>
                <a:cubicBezTo>
                  <a:pt x="1402" y="4275"/>
                  <a:pt x="2473" y="5007"/>
                  <a:pt x="1768" y="6114"/>
                </a:cubicBezTo>
                <a:lnTo>
                  <a:pt x="1777" y="6114"/>
                </a:lnTo>
                <a:cubicBezTo>
                  <a:pt x="2000" y="5882"/>
                  <a:pt x="2812" y="5132"/>
                  <a:pt x="3740" y="5882"/>
                </a:cubicBezTo>
                <a:cubicBezTo>
                  <a:pt x="3740" y="5882"/>
                  <a:pt x="3696" y="4329"/>
                  <a:pt x="4347" y="4115"/>
                </a:cubicBezTo>
                <a:cubicBezTo>
                  <a:pt x="4749" y="3981"/>
                  <a:pt x="4856" y="4525"/>
                  <a:pt x="4874" y="4972"/>
                </a:cubicBezTo>
                <a:cubicBezTo>
                  <a:pt x="6337" y="3071"/>
                  <a:pt x="5186" y="304"/>
                  <a:pt x="2812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783;p24"/>
          <p:cNvSpPr/>
          <p:nvPr/>
        </p:nvSpPr>
        <p:spPr>
          <a:xfrm>
            <a:off x="6934200" y="844550"/>
            <a:ext cx="825500" cy="828675"/>
          </a:xfrm>
          <a:custGeom>
            <a:avLst/>
            <a:gdLst/>
            <a:ahLst/>
            <a:cxnLst/>
            <a:rect l="l" t="t" r="r" b="b"/>
            <a:pathLst>
              <a:path w="7971" h="8007" extrusionOk="0">
                <a:moveTo>
                  <a:pt x="4653" y="5939"/>
                </a:moveTo>
                <a:lnTo>
                  <a:pt x="4653" y="5939"/>
                </a:lnTo>
                <a:cubicBezTo>
                  <a:pt x="4674" y="5950"/>
                  <a:pt x="4694" y="5964"/>
                  <a:pt x="4713" y="5980"/>
                </a:cubicBezTo>
                <a:cubicBezTo>
                  <a:pt x="4743" y="6011"/>
                  <a:pt x="4769" y="6044"/>
                  <a:pt x="4793" y="6079"/>
                </a:cubicBezTo>
                <a:lnTo>
                  <a:pt x="4793" y="6079"/>
                </a:lnTo>
                <a:cubicBezTo>
                  <a:pt x="4772" y="6044"/>
                  <a:pt x="4748" y="6012"/>
                  <a:pt x="4722" y="5980"/>
                </a:cubicBezTo>
                <a:cubicBezTo>
                  <a:pt x="4702" y="5964"/>
                  <a:pt x="4678" y="5950"/>
                  <a:pt x="4653" y="5939"/>
                </a:cubicBezTo>
                <a:close/>
                <a:moveTo>
                  <a:pt x="4793" y="6079"/>
                </a:moveTo>
                <a:cubicBezTo>
                  <a:pt x="4851" y="6173"/>
                  <a:pt x="4889" y="6277"/>
                  <a:pt x="4909" y="6382"/>
                </a:cubicBezTo>
                <a:cubicBezTo>
                  <a:pt x="4890" y="6273"/>
                  <a:pt x="4852" y="6169"/>
                  <a:pt x="4793" y="6079"/>
                </a:cubicBezTo>
                <a:close/>
                <a:moveTo>
                  <a:pt x="4529" y="5907"/>
                </a:moveTo>
                <a:cubicBezTo>
                  <a:pt x="4519" y="5907"/>
                  <a:pt x="4509" y="5908"/>
                  <a:pt x="4498" y="5909"/>
                </a:cubicBezTo>
                <a:cubicBezTo>
                  <a:pt x="4418" y="5927"/>
                  <a:pt x="4347" y="5954"/>
                  <a:pt x="4284" y="5998"/>
                </a:cubicBezTo>
                <a:cubicBezTo>
                  <a:pt x="4168" y="6096"/>
                  <a:pt x="4070" y="6221"/>
                  <a:pt x="4016" y="6364"/>
                </a:cubicBezTo>
                <a:cubicBezTo>
                  <a:pt x="3963" y="6498"/>
                  <a:pt x="3918" y="6650"/>
                  <a:pt x="3892" y="6802"/>
                </a:cubicBezTo>
                <a:cubicBezTo>
                  <a:pt x="3838" y="7096"/>
                  <a:pt x="3811" y="7400"/>
                  <a:pt x="3820" y="7703"/>
                </a:cubicBezTo>
                <a:cubicBezTo>
                  <a:pt x="3820" y="7400"/>
                  <a:pt x="3847" y="7096"/>
                  <a:pt x="3909" y="6793"/>
                </a:cubicBezTo>
                <a:cubicBezTo>
                  <a:pt x="3936" y="6650"/>
                  <a:pt x="3981" y="6498"/>
                  <a:pt x="4043" y="6364"/>
                </a:cubicBezTo>
                <a:cubicBezTo>
                  <a:pt x="4097" y="6221"/>
                  <a:pt x="4186" y="6096"/>
                  <a:pt x="4311" y="6007"/>
                </a:cubicBezTo>
                <a:cubicBezTo>
                  <a:pt x="4365" y="5963"/>
                  <a:pt x="4436" y="5927"/>
                  <a:pt x="4516" y="5918"/>
                </a:cubicBezTo>
                <a:cubicBezTo>
                  <a:pt x="4526" y="5917"/>
                  <a:pt x="4535" y="5916"/>
                  <a:pt x="4544" y="5916"/>
                </a:cubicBezTo>
                <a:cubicBezTo>
                  <a:pt x="4581" y="5916"/>
                  <a:pt x="4619" y="5925"/>
                  <a:pt x="4653" y="5939"/>
                </a:cubicBezTo>
                <a:lnTo>
                  <a:pt x="4653" y="5939"/>
                </a:lnTo>
                <a:cubicBezTo>
                  <a:pt x="4614" y="5918"/>
                  <a:pt x="4573" y="5907"/>
                  <a:pt x="4529" y="5907"/>
                </a:cubicBezTo>
                <a:close/>
                <a:moveTo>
                  <a:pt x="3356" y="1"/>
                </a:moveTo>
                <a:lnTo>
                  <a:pt x="3356" y="108"/>
                </a:lnTo>
                <a:cubicBezTo>
                  <a:pt x="3365" y="224"/>
                  <a:pt x="3356" y="349"/>
                  <a:pt x="3338" y="474"/>
                </a:cubicBezTo>
                <a:cubicBezTo>
                  <a:pt x="3320" y="590"/>
                  <a:pt x="3285" y="706"/>
                  <a:pt x="3231" y="822"/>
                </a:cubicBezTo>
                <a:cubicBezTo>
                  <a:pt x="3178" y="929"/>
                  <a:pt x="3079" y="1009"/>
                  <a:pt x="2963" y="1045"/>
                </a:cubicBezTo>
                <a:cubicBezTo>
                  <a:pt x="2914" y="1055"/>
                  <a:pt x="2866" y="1060"/>
                  <a:pt x="2819" y="1060"/>
                </a:cubicBezTo>
                <a:cubicBezTo>
                  <a:pt x="2751" y="1060"/>
                  <a:pt x="2684" y="1050"/>
                  <a:pt x="2618" y="1030"/>
                </a:cubicBezTo>
                <a:lnTo>
                  <a:pt x="2618" y="1030"/>
                </a:lnTo>
                <a:cubicBezTo>
                  <a:pt x="2617" y="1029"/>
                  <a:pt x="2616" y="1028"/>
                  <a:pt x="2615" y="1027"/>
                </a:cubicBezTo>
                <a:lnTo>
                  <a:pt x="2614" y="1029"/>
                </a:lnTo>
                <a:lnTo>
                  <a:pt x="2614" y="1029"/>
                </a:lnTo>
                <a:cubicBezTo>
                  <a:pt x="2612" y="1029"/>
                  <a:pt x="2609" y="1028"/>
                  <a:pt x="2606" y="1027"/>
                </a:cubicBezTo>
                <a:lnTo>
                  <a:pt x="2544" y="1009"/>
                </a:lnTo>
                <a:lnTo>
                  <a:pt x="2544" y="1009"/>
                </a:lnTo>
                <a:lnTo>
                  <a:pt x="2580" y="1063"/>
                </a:lnTo>
                <a:cubicBezTo>
                  <a:pt x="2713" y="1259"/>
                  <a:pt x="2812" y="1482"/>
                  <a:pt x="2856" y="1723"/>
                </a:cubicBezTo>
                <a:cubicBezTo>
                  <a:pt x="2874" y="1839"/>
                  <a:pt x="2874" y="1964"/>
                  <a:pt x="2847" y="2080"/>
                </a:cubicBezTo>
                <a:cubicBezTo>
                  <a:pt x="2838" y="2107"/>
                  <a:pt x="2838" y="2134"/>
                  <a:pt x="2821" y="2161"/>
                </a:cubicBezTo>
                <a:cubicBezTo>
                  <a:pt x="2812" y="2196"/>
                  <a:pt x="2803" y="2223"/>
                  <a:pt x="2785" y="2241"/>
                </a:cubicBezTo>
                <a:cubicBezTo>
                  <a:pt x="2758" y="2294"/>
                  <a:pt x="2713" y="2339"/>
                  <a:pt x="2669" y="2366"/>
                </a:cubicBezTo>
                <a:cubicBezTo>
                  <a:pt x="2575" y="2413"/>
                  <a:pt x="2468" y="2439"/>
                  <a:pt x="2365" y="2439"/>
                </a:cubicBezTo>
                <a:cubicBezTo>
                  <a:pt x="2350" y="2439"/>
                  <a:pt x="2335" y="2438"/>
                  <a:pt x="2321" y="2437"/>
                </a:cubicBezTo>
                <a:cubicBezTo>
                  <a:pt x="2205" y="2428"/>
                  <a:pt x="2080" y="2410"/>
                  <a:pt x="1964" y="2384"/>
                </a:cubicBezTo>
                <a:cubicBezTo>
                  <a:pt x="1723" y="2321"/>
                  <a:pt x="1500" y="2232"/>
                  <a:pt x="1285" y="2125"/>
                </a:cubicBezTo>
                <a:lnTo>
                  <a:pt x="1250" y="2107"/>
                </a:lnTo>
                <a:lnTo>
                  <a:pt x="1250" y="2143"/>
                </a:lnTo>
                <a:cubicBezTo>
                  <a:pt x="1259" y="2321"/>
                  <a:pt x="1232" y="2500"/>
                  <a:pt x="1169" y="2678"/>
                </a:cubicBezTo>
                <a:cubicBezTo>
                  <a:pt x="1107" y="2848"/>
                  <a:pt x="1027" y="3008"/>
                  <a:pt x="911" y="3151"/>
                </a:cubicBezTo>
                <a:cubicBezTo>
                  <a:pt x="803" y="3294"/>
                  <a:pt x="670" y="3419"/>
                  <a:pt x="527" y="3535"/>
                </a:cubicBezTo>
                <a:cubicBezTo>
                  <a:pt x="455" y="3589"/>
                  <a:pt x="384" y="3642"/>
                  <a:pt x="304" y="3687"/>
                </a:cubicBezTo>
                <a:cubicBezTo>
                  <a:pt x="229" y="3728"/>
                  <a:pt x="154" y="3770"/>
                  <a:pt x="79" y="3812"/>
                </a:cubicBezTo>
                <a:lnTo>
                  <a:pt x="79" y="3812"/>
                </a:lnTo>
                <a:cubicBezTo>
                  <a:pt x="76" y="3812"/>
                  <a:pt x="74" y="3812"/>
                  <a:pt x="72" y="3812"/>
                </a:cubicBezTo>
                <a:lnTo>
                  <a:pt x="73" y="3815"/>
                </a:lnTo>
                <a:lnTo>
                  <a:pt x="73" y="3815"/>
                </a:lnTo>
                <a:cubicBezTo>
                  <a:pt x="69" y="3817"/>
                  <a:pt x="66" y="3819"/>
                  <a:pt x="63" y="3821"/>
                </a:cubicBezTo>
                <a:lnTo>
                  <a:pt x="0" y="3847"/>
                </a:lnTo>
                <a:lnTo>
                  <a:pt x="63" y="3847"/>
                </a:lnTo>
                <a:cubicBezTo>
                  <a:pt x="214" y="3856"/>
                  <a:pt x="366" y="3874"/>
                  <a:pt x="509" y="3919"/>
                </a:cubicBezTo>
                <a:cubicBezTo>
                  <a:pt x="661" y="3954"/>
                  <a:pt x="795" y="4017"/>
                  <a:pt x="920" y="4106"/>
                </a:cubicBezTo>
                <a:cubicBezTo>
                  <a:pt x="1036" y="4195"/>
                  <a:pt x="1134" y="4320"/>
                  <a:pt x="1178" y="4463"/>
                </a:cubicBezTo>
                <a:cubicBezTo>
                  <a:pt x="1232" y="4606"/>
                  <a:pt x="1250" y="4758"/>
                  <a:pt x="1232" y="4909"/>
                </a:cubicBezTo>
                <a:lnTo>
                  <a:pt x="1232" y="4945"/>
                </a:lnTo>
                <a:lnTo>
                  <a:pt x="1268" y="4918"/>
                </a:lnTo>
                <a:cubicBezTo>
                  <a:pt x="1375" y="4820"/>
                  <a:pt x="1491" y="4740"/>
                  <a:pt x="1625" y="4668"/>
                </a:cubicBezTo>
                <a:cubicBezTo>
                  <a:pt x="1750" y="4597"/>
                  <a:pt x="1892" y="4552"/>
                  <a:pt x="2035" y="4544"/>
                </a:cubicBezTo>
                <a:cubicBezTo>
                  <a:pt x="2054" y="4542"/>
                  <a:pt x="2072" y="4542"/>
                  <a:pt x="2091" y="4542"/>
                </a:cubicBezTo>
                <a:cubicBezTo>
                  <a:pt x="2222" y="4542"/>
                  <a:pt x="2345" y="4570"/>
                  <a:pt x="2455" y="4633"/>
                </a:cubicBezTo>
                <a:cubicBezTo>
                  <a:pt x="2580" y="4704"/>
                  <a:pt x="2669" y="4829"/>
                  <a:pt x="2687" y="4972"/>
                </a:cubicBezTo>
                <a:cubicBezTo>
                  <a:pt x="2696" y="5115"/>
                  <a:pt x="2651" y="5258"/>
                  <a:pt x="2562" y="5374"/>
                </a:cubicBezTo>
                <a:cubicBezTo>
                  <a:pt x="2472" y="5498"/>
                  <a:pt x="2374" y="5606"/>
                  <a:pt x="2258" y="5686"/>
                </a:cubicBezTo>
                <a:cubicBezTo>
                  <a:pt x="2017" y="5864"/>
                  <a:pt x="1758" y="5998"/>
                  <a:pt x="1473" y="6079"/>
                </a:cubicBezTo>
                <a:lnTo>
                  <a:pt x="1446" y="6088"/>
                </a:lnTo>
                <a:lnTo>
                  <a:pt x="1473" y="6105"/>
                </a:lnTo>
                <a:cubicBezTo>
                  <a:pt x="1616" y="6212"/>
                  <a:pt x="1741" y="6346"/>
                  <a:pt x="1839" y="6489"/>
                </a:cubicBezTo>
                <a:cubicBezTo>
                  <a:pt x="1946" y="6641"/>
                  <a:pt x="2017" y="6802"/>
                  <a:pt x="2053" y="6980"/>
                </a:cubicBezTo>
                <a:cubicBezTo>
                  <a:pt x="2080" y="7159"/>
                  <a:pt x="2071" y="7337"/>
                  <a:pt x="2017" y="7516"/>
                </a:cubicBezTo>
                <a:cubicBezTo>
                  <a:pt x="1999" y="7596"/>
                  <a:pt x="1964" y="7685"/>
                  <a:pt x="1928" y="7765"/>
                </a:cubicBezTo>
                <a:cubicBezTo>
                  <a:pt x="1883" y="7846"/>
                  <a:pt x="1830" y="7917"/>
                  <a:pt x="1785" y="7997"/>
                </a:cubicBezTo>
                <a:lnTo>
                  <a:pt x="1794" y="8006"/>
                </a:lnTo>
                <a:cubicBezTo>
                  <a:pt x="1796" y="8005"/>
                  <a:pt x="1797" y="8003"/>
                  <a:pt x="1798" y="8002"/>
                </a:cubicBezTo>
                <a:lnTo>
                  <a:pt x="1798" y="8002"/>
                </a:lnTo>
                <a:lnTo>
                  <a:pt x="1803" y="8006"/>
                </a:lnTo>
                <a:cubicBezTo>
                  <a:pt x="1809" y="7996"/>
                  <a:pt x="1815" y="7985"/>
                  <a:pt x="1822" y="7974"/>
                </a:cubicBezTo>
                <a:lnTo>
                  <a:pt x="1822" y="7974"/>
                </a:lnTo>
                <a:cubicBezTo>
                  <a:pt x="1940" y="7837"/>
                  <a:pt x="2074" y="7723"/>
                  <a:pt x="2223" y="7632"/>
                </a:cubicBezTo>
                <a:cubicBezTo>
                  <a:pt x="2383" y="7524"/>
                  <a:pt x="2562" y="7444"/>
                  <a:pt x="2749" y="7408"/>
                </a:cubicBezTo>
                <a:cubicBezTo>
                  <a:pt x="2794" y="7400"/>
                  <a:pt x="2838" y="7382"/>
                  <a:pt x="2892" y="7382"/>
                </a:cubicBezTo>
                <a:lnTo>
                  <a:pt x="3035" y="7382"/>
                </a:lnTo>
                <a:cubicBezTo>
                  <a:pt x="3222" y="7400"/>
                  <a:pt x="3410" y="7453"/>
                  <a:pt x="3579" y="7551"/>
                </a:cubicBezTo>
                <a:cubicBezTo>
                  <a:pt x="3659" y="7596"/>
                  <a:pt x="3740" y="7649"/>
                  <a:pt x="3820" y="7703"/>
                </a:cubicBezTo>
                <a:cubicBezTo>
                  <a:pt x="3740" y="7649"/>
                  <a:pt x="3659" y="7587"/>
                  <a:pt x="3579" y="7542"/>
                </a:cubicBezTo>
                <a:cubicBezTo>
                  <a:pt x="3499" y="7489"/>
                  <a:pt x="3410" y="7453"/>
                  <a:pt x="3320" y="7426"/>
                </a:cubicBezTo>
                <a:cubicBezTo>
                  <a:pt x="3222" y="7400"/>
                  <a:pt x="3133" y="7382"/>
                  <a:pt x="3035" y="7373"/>
                </a:cubicBezTo>
                <a:lnTo>
                  <a:pt x="2892" y="7373"/>
                </a:lnTo>
                <a:cubicBezTo>
                  <a:pt x="2847" y="7382"/>
                  <a:pt x="2794" y="7382"/>
                  <a:pt x="2749" y="7400"/>
                </a:cubicBezTo>
                <a:cubicBezTo>
                  <a:pt x="2562" y="7435"/>
                  <a:pt x="2383" y="7516"/>
                  <a:pt x="2223" y="7623"/>
                </a:cubicBezTo>
                <a:cubicBezTo>
                  <a:pt x="2080" y="7710"/>
                  <a:pt x="1952" y="7818"/>
                  <a:pt x="1837" y="7947"/>
                </a:cubicBezTo>
                <a:lnTo>
                  <a:pt x="1837" y="7947"/>
                </a:lnTo>
                <a:cubicBezTo>
                  <a:pt x="1873" y="7886"/>
                  <a:pt x="1910" y="7826"/>
                  <a:pt x="1937" y="7765"/>
                </a:cubicBezTo>
                <a:cubicBezTo>
                  <a:pt x="1982" y="7685"/>
                  <a:pt x="2017" y="7605"/>
                  <a:pt x="2035" y="7516"/>
                </a:cubicBezTo>
                <a:cubicBezTo>
                  <a:pt x="2098" y="7337"/>
                  <a:pt x="2107" y="7159"/>
                  <a:pt x="2071" y="6980"/>
                </a:cubicBezTo>
                <a:cubicBezTo>
                  <a:pt x="2035" y="6793"/>
                  <a:pt x="1964" y="6623"/>
                  <a:pt x="1866" y="6471"/>
                </a:cubicBezTo>
                <a:cubicBezTo>
                  <a:pt x="1764" y="6336"/>
                  <a:pt x="1647" y="6209"/>
                  <a:pt x="1514" y="6098"/>
                </a:cubicBezTo>
                <a:lnTo>
                  <a:pt x="1514" y="6098"/>
                </a:lnTo>
                <a:cubicBezTo>
                  <a:pt x="1791" y="6009"/>
                  <a:pt x="2051" y="5878"/>
                  <a:pt x="2285" y="5713"/>
                </a:cubicBezTo>
                <a:cubicBezTo>
                  <a:pt x="2401" y="5623"/>
                  <a:pt x="2508" y="5516"/>
                  <a:pt x="2597" y="5391"/>
                </a:cubicBezTo>
                <a:cubicBezTo>
                  <a:pt x="2687" y="5266"/>
                  <a:pt x="2731" y="5115"/>
                  <a:pt x="2731" y="4963"/>
                </a:cubicBezTo>
                <a:cubicBezTo>
                  <a:pt x="2713" y="4811"/>
                  <a:pt x="2624" y="4677"/>
                  <a:pt x="2481" y="4606"/>
                </a:cubicBezTo>
                <a:cubicBezTo>
                  <a:pt x="2370" y="4539"/>
                  <a:pt x="2247" y="4503"/>
                  <a:pt x="2121" y="4503"/>
                </a:cubicBezTo>
                <a:cubicBezTo>
                  <a:pt x="2095" y="4503"/>
                  <a:pt x="2070" y="4505"/>
                  <a:pt x="2044" y="4508"/>
                </a:cubicBezTo>
                <a:cubicBezTo>
                  <a:pt x="1901" y="4517"/>
                  <a:pt x="1750" y="4561"/>
                  <a:pt x="1616" y="4633"/>
                </a:cubicBezTo>
                <a:cubicBezTo>
                  <a:pt x="1504" y="4697"/>
                  <a:pt x="1392" y="4767"/>
                  <a:pt x="1287" y="4858"/>
                </a:cubicBezTo>
                <a:lnTo>
                  <a:pt x="1287" y="4858"/>
                </a:lnTo>
                <a:cubicBezTo>
                  <a:pt x="1291" y="4719"/>
                  <a:pt x="1272" y="4575"/>
                  <a:pt x="1223" y="4445"/>
                </a:cubicBezTo>
                <a:cubicBezTo>
                  <a:pt x="1169" y="4294"/>
                  <a:pt x="1080" y="4169"/>
                  <a:pt x="946" y="4079"/>
                </a:cubicBezTo>
                <a:cubicBezTo>
                  <a:pt x="821" y="3981"/>
                  <a:pt x="687" y="3919"/>
                  <a:pt x="536" y="3874"/>
                </a:cubicBezTo>
                <a:cubicBezTo>
                  <a:pt x="407" y="3844"/>
                  <a:pt x="279" y="3820"/>
                  <a:pt x="145" y="3814"/>
                </a:cubicBezTo>
                <a:lnTo>
                  <a:pt x="145" y="3814"/>
                </a:lnTo>
                <a:cubicBezTo>
                  <a:pt x="207" y="3783"/>
                  <a:pt x="271" y="3753"/>
                  <a:pt x="330" y="3713"/>
                </a:cubicBezTo>
                <a:cubicBezTo>
                  <a:pt x="402" y="3660"/>
                  <a:pt x="482" y="3615"/>
                  <a:pt x="554" y="3553"/>
                </a:cubicBezTo>
                <a:cubicBezTo>
                  <a:pt x="705" y="3446"/>
                  <a:pt x="839" y="3312"/>
                  <a:pt x="955" y="3169"/>
                </a:cubicBezTo>
                <a:cubicBezTo>
                  <a:pt x="1062" y="3017"/>
                  <a:pt x="1152" y="2857"/>
                  <a:pt x="1214" y="2678"/>
                </a:cubicBezTo>
                <a:cubicBezTo>
                  <a:pt x="1273" y="2519"/>
                  <a:pt x="1300" y="2343"/>
                  <a:pt x="1296" y="2167"/>
                </a:cubicBezTo>
                <a:lnTo>
                  <a:pt x="1296" y="2167"/>
                </a:lnTo>
                <a:cubicBezTo>
                  <a:pt x="1502" y="2275"/>
                  <a:pt x="1724" y="2360"/>
                  <a:pt x="1955" y="2419"/>
                </a:cubicBezTo>
                <a:cubicBezTo>
                  <a:pt x="2080" y="2446"/>
                  <a:pt x="2196" y="2464"/>
                  <a:pt x="2321" y="2473"/>
                </a:cubicBezTo>
                <a:cubicBezTo>
                  <a:pt x="2337" y="2474"/>
                  <a:pt x="2354" y="2475"/>
                  <a:pt x="2371" y="2475"/>
                </a:cubicBezTo>
                <a:cubicBezTo>
                  <a:pt x="2486" y="2475"/>
                  <a:pt x="2593" y="2447"/>
                  <a:pt x="2687" y="2393"/>
                </a:cubicBezTo>
                <a:cubicBezTo>
                  <a:pt x="2749" y="2366"/>
                  <a:pt x="2794" y="2321"/>
                  <a:pt x="2829" y="2259"/>
                </a:cubicBezTo>
                <a:cubicBezTo>
                  <a:pt x="2847" y="2232"/>
                  <a:pt x="2856" y="2205"/>
                  <a:pt x="2865" y="2169"/>
                </a:cubicBezTo>
                <a:cubicBezTo>
                  <a:pt x="2883" y="2143"/>
                  <a:pt x="2892" y="2116"/>
                  <a:pt x="2892" y="2080"/>
                </a:cubicBezTo>
                <a:cubicBezTo>
                  <a:pt x="2928" y="1964"/>
                  <a:pt x="2928" y="1830"/>
                  <a:pt x="2901" y="1705"/>
                </a:cubicBezTo>
                <a:cubicBezTo>
                  <a:pt x="2860" y="1484"/>
                  <a:pt x="2773" y="1269"/>
                  <a:pt x="2648" y="1076"/>
                </a:cubicBezTo>
                <a:lnTo>
                  <a:pt x="2648" y="1076"/>
                </a:lnTo>
                <a:cubicBezTo>
                  <a:pt x="2704" y="1089"/>
                  <a:pt x="2763" y="1096"/>
                  <a:pt x="2822" y="1096"/>
                </a:cubicBezTo>
                <a:cubicBezTo>
                  <a:pt x="2872" y="1096"/>
                  <a:pt x="2923" y="1091"/>
                  <a:pt x="2972" y="1081"/>
                </a:cubicBezTo>
                <a:cubicBezTo>
                  <a:pt x="3106" y="1045"/>
                  <a:pt x="3213" y="956"/>
                  <a:pt x="3276" y="840"/>
                </a:cubicBezTo>
                <a:cubicBezTo>
                  <a:pt x="3338" y="724"/>
                  <a:pt x="3374" y="608"/>
                  <a:pt x="3392" y="474"/>
                </a:cubicBezTo>
                <a:cubicBezTo>
                  <a:pt x="3405" y="382"/>
                  <a:pt x="3413" y="290"/>
                  <a:pt x="3413" y="198"/>
                </a:cubicBezTo>
                <a:lnTo>
                  <a:pt x="3413" y="198"/>
                </a:lnTo>
                <a:cubicBezTo>
                  <a:pt x="3467" y="283"/>
                  <a:pt x="3533" y="361"/>
                  <a:pt x="3615" y="429"/>
                </a:cubicBezTo>
                <a:cubicBezTo>
                  <a:pt x="3659" y="474"/>
                  <a:pt x="3713" y="518"/>
                  <a:pt x="3776" y="554"/>
                </a:cubicBezTo>
                <a:cubicBezTo>
                  <a:pt x="3838" y="590"/>
                  <a:pt x="3900" y="617"/>
                  <a:pt x="3963" y="634"/>
                </a:cubicBezTo>
                <a:cubicBezTo>
                  <a:pt x="4088" y="679"/>
                  <a:pt x="4222" y="706"/>
                  <a:pt x="4356" y="706"/>
                </a:cubicBezTo>
                <a:cubicBezTo>
                  <a:pt x="4486" y="706"/>
                  <a:pt x="4608" y="684"/>
                  <a:pt x="4724" y="653"/>
                </a:cubicBezTo>
                <a:lnTo>
                  <a:pt x="4724" y="653"/>
                </a:lnTo>
                <a:cubicBezTo>
                  <a:pt x="4692" y="819"/>
                  <a:pt x="4678" y="986"/>
                  <a:pt x="4686" y="1161"/>
                </a:cubicBezTo>
                <a:cubicBezTo>
                  <a:pt x="4695" y="1339"/>
                  <a:pt x="4722" y="1518"/>
                  <a:pt x="4766" y="1696"/>
                </a:cubicBezTo>
                <a:cubicBezTo>
                  <a:pt x="4855" y="2045"/>
                  <a:pt x="4998" y="2384"/>
                  <a:pt x="5195" y="2687"/>
                </a:cubicBezTo>
                <a:lnTo>
                  <a:pt x="5204" y="2696"/>
                </a:lnTo>
                <a:lnTo>
                  <a:pt x="5212" y="2696"/>
                </a:lnTo>
                <a:cubicBezTo>
                  <a:pt x="5255" y="2698"/>
                  <a:pt x="5297" y="2699"/>
                  <a:pt x="5339" y="2699"/>
                </a:cubicBezTo>
                <a:cubicBezTo>
                  <a:pt x="5466" y="2699"/>
                  <a:pt x="5592" y="2689"/>
                  <a:pt x="5712" y="2669"/>
                </a:cubicBezTo>
                <a:cubicBezTo>
                  <a:pt x="5882" y="2634"/>
                  <a:pt x="6042" y="2589"/>
                  <a:pt x="6194" y="2526"/>
                </a:cubicBezTo>
                <a:cubicBezTo>
                  <a:pt x="6355" y="2455"/>
                  <a:pt x="6498" y="2384"/>
                  <a:pt x="6640" y="2303"/>
                </a:cubicBezTo>
                <a:cubicBezTo>
                  <a:pt x="6762" y="2227"/>
                  <a:pt x="6884" y="2145"/>
                  <a:pt x="6995" y="2056"/>
                </a:cubicBezTo>
                <a:lnTo>
                  <a:pt x="6995" y="2056"/>
                </a:lnTo>
                <a:cubicBezTo>
                  <a:pt x="6969" y="2167"/>
                  <a:pt x="6970" y="2283"/>
                  <a:pt x="7006" y="2393"/>
                </a:cubicBezTo>
                <a:cubicBezTo>
                  <a:pt x="7051" y="2526"/>
                  <a:pt x="7122" y="2642"/>
                  <a:pt x="7229" y="2741"/>
                </a:cubicBezTo>
                <a:cubicBezTo>
                  <a:pt x="7319" y="2839"/>
                  <a:pt x="7435" y="2919"/>
                  <a:pt x="7551" y="2991"/>
                </a:cubicBezTo>
                <a:cubicBezTo>
                  <a:pt x="7656" y="3063"/>
                  <a:pt x="7760" y="3121"/>
                  <a:pt x="7872" y="3171"/>
                </a:cubicBezTo>
                <a:lnTo>
                  <a:pt x="7872" y="3171"/>
                </a:lnTo>
                <a:cubicBezTo>
                  <a:pt x="7797" y="3216"/>
                  <a:pt x="7730" y="3278"/>
                  <a:pt x="7676" y="3348"/>
                </a:cubicBezTo>
                <a:cubicBezTo>
                  <a:pt x="7604" y="3428"/>
                  <a:pt x="7569" y="3526"/>
                  <a:pt x="7551" y="3633"/>
                </a:cubicBezTo>
                <a:cubicBezTo>
                  <a:pt x="7533" y="3731"/>
                  <a:pt x="7533" y="3838"/>
                  <a:pt x="7560" y="3937"/>
                </a:cubicBezTo>
                <a:cubicBezTo>
                  <a:pt x="7576" y="4034"/>
                  <a:pt x="7607" y="4123"/>
                  <a:pt x="7652" y="4206"/>
                </a:cubicBezTo>
                <a:lnTo>
                  <a:pt x="7652" y="4206"/>
                </a:lnTo>
                <a:cubicBezTo>
                  <a:pt x="7423" y="4217"/>
                  <a:pt x="7202" y="4261"/>
                  <a:pt x="6989" y="4329"/>
                </a:cubicBezTo>
                <a:cubicBezTo>
                  <a:pt x="6881" y="4374"/>
                  <a:pt x="6774" y="4427"/>
                  <a:pt x="6685" y="4508"/>
                </a:cubicBezTo>
                <a:cubicBezTo>
                  <a:pt x="6596" y="4588"/>
                  <a:pt x="6542" y="4713"/>
                  <a:pt x="6560" y="4829"/>
                </a:cubicBezTo>
                <a:cubicBezTo>
                  <a:pt x="6578" y="4954"/>
                  <a:pt x="6614" y="5061"/>
                  <a:pt x="6676" y="5168"/>
                </a:cubicBezTo>
                <a:cubicBezTo>
                  <a:pt x="6739" y="5266"/>
                  <a:pt x="6810" y="5365"/>
                  <a:pt x="6881" y="5454"/>
                </a:cubicBezTo>
                <a:cubicBezTo>
                  <a:pt x="7019" y="5626"/>
                  <a:pt x="7173" y="5798"/>
                  <a:pt x="7344" y="5946"/>
                </a:cubicBezTo>
                <a:lnTo>
                  <a:pt x="7344" y="5946"/>
                </a:lnTo>
                <a:cubicBezTo>
                  <a:pt x="7183" y="6034"/>
                  <a:pt x="7047" y="6147"/>
                  <a:pt x="6935" y="6284"/>
                </a:cubicBezTo>
                <a:cubicBezTo>
                  <a:pt x="6828" y="6436"/>
                  <a:pt x="6739" y="6596"/>
                  <a:pt x="6676" y="6766"/>
                </a:cubicBezTo>
                <a:cubicBezTo>
                  <a:pt x="6605" y="6935"/>
                  <a:pt x="6551" y="7114"/>
                  <a:pt x="6515" y="7292"/>
                </a:cubicBezTo>
                <a:cubicBezTo>
                  <a:pt x="6482" y="7459"/>
                  <a:pt x="6457" y="7626"/>
                  <a:pt x="6439" y="7793"/>
                </a:cubicBezTo>
                <a:lnTo>
                  <a:pt x="6439" y="7793"/>
                </a:lnTo>
                <a:lnTo>
                  <a:pt x="6337" y="7640"/>
                </a:lnTo>
                <a:cubicBezTo>
                  <a:pt x="6283" y="7587"/>
                  <a:pt x="6239" y="7524"/>
                  <a:pt x="6185" y="7471"/>
                </a:cubicBezTo>
                <a:cubicBezTo>
                  <a:pt x="6069" y="7373"/>
                  <a:pt x="5944" y="7283"/>
                  <a:pt x="5810" y="7221"/>
                </a:cubicBezTo>
                <a:cubicBezTo>
                  <a:pt x="5691" y="7173"/>
                  <a:pt x="5566" y="7149"/>
                  <a:pt x="5441" y="7149"/>
                </a:cubicBezTo>
                <a:cubicBezTo>
                  <a:pt x="5273" y="7149"/>
                  <a:pt x="5106" y="7191"/>
                  <a:pt x="4955" y="7273"/>
                </a:cubicBezTo>
                <a:lnTo>
                  <a:pt x="4955" y="7273"/>
                </a:lnTo>
                <a:cubicBezTo>
                  <a:pt x="4971" y="6976"/>
                  <a:pt x="4961" y="6679"/>
                  <a:pt x="4909" y="6382"/>
                </a:cubicBezTo>
                <a:lnTo>
                  <a:pt x="4909" y="6382"/>
                </a:lnTo>
                <a:cubicBezTo>
                  <a:pt x="4953" y="6681"/>
                  <a:pt x="4971" y="6979"/>
                  <a:pt x="4946" y="7278"/>
                </a:cubicBezTo>
                <a:lnTo>
                  <a:pt x="4946" y="7278"/>
                </a:lnTo>
                <a:cubicBezTo>
                  <a:pt x="4943" y="7280"/>
                  <a:pt x="4939" y="7282"/>
                  <a:pt x="4936" y="7283"/>
                </a:cubicBezTo>
                <a:lnTo>
                  <a:pt x="4945" y="7288"/>
                </a:lnTo>
                <a:lnTo>
                  <a:pt x="4945" y="7288"/>
                </a:lnTo>
                <a:cubicBezTo>
                  <a:pt x="4945" y="7290"/>
                  <a:pt x="4945" y="7291"/>
                  <a:pt x="4945" y="7292"/>
                </a:cubicBezTo>
                <a:lnTo>
                  <a:pt x="4945" y="7310"/>
                </a:lnTo>
                <a:lnTo>
                  <a:pt x="4963" y="7301"/>
                </a:lnTo>
                <a:cubicBezTo>
                  <a:pt x="5087" y="7230"/>
                  <a:pt x="5230" y="7185"/>
                  <a:pt x="5382" y="7176"/>
                </a:cubicBezTo>
                <a:cubicBezTo>
                  <a:pt x="5411" y="7173"/>
                  <a:pt x="5441" y="7171"/>
                  <a:pt x="5470" y="7171"/>
                </a:cubicBezTo>
                <a:cubicBezTo>
                  <a:pt x="5586" y="7171"/>
                  <a:pt x="5704" y="7198"/>
                  <a:pt x="5810" y="7248"/>
                </a:cubicBezTo>
                <a:cubicBezTo>
                  <a:pt x="5953" y="7301"/>
                  <a:pt x="6069" y="7391"/>
                  <a:pt x="6176" y="7489"/>
                </a:cubicBezTo>
                <a:cubicBezTo>
                  <a:pt x="6230" y="7542"/>
                  <a:pt x="6275" y="7605"/>
                  <a:pt x="6328" y="7658"/>
                </a:cubicBezTo>
                <a:lnTo>
                  <a:pt x="6438" y="7804"/>
                </a:lnTo>
                <a:lnTo>
                  <a:pt x="6438" y="7804"/>
                </a:lnTo>
                <a:cubicBezTo>
                  <a:pt x="6437" y="7812"/>
                  <a:pt x="6436" y="7820"/>
                  <a:pt x="6435" y="7828"/>
                </a:cubicBezTo>
                <a:lnTo>
                  <a:pt x="6455" y="7828"/>
                </a:lnTo>
                <a:lnTo>
                  <a:pt x="6462" y="7837"/>
                </a:lnTo>
                <a:lnTo>
                  <a:pt x="6480" y="7873"/>
                </a:lnTo>
                <a:lnTo>
                  <a:pt x="6480" y="7828"/>
                </a:lnTo>
                <a:cubicBezTo>
                  <a:pt x="6489" y="7649"/>
                  <a:pt x="6515" y="7471"/>
                  <a:pt x="6560" y="7292"/>
                </a:cubicBezTo>
                <a:cubicBezTo>
                  <a:pt x="6596" y="7114"/>
                  <a:pt x="6649" y="6944"/>
                  <a:pt x="6712" y="6775"/>
                </a:cubicBezTo>
                <a:cubicBezTo>
                  <a:pt x="6774" y="6605"/>
                  <a:pt x="6864" y="6445"/>
                  <a:pt x="6980" y="6302"/>
                </a:cubicBezTo>
                <a:cubicBezTo>
                  <a:pt x="7087" y="6159"/>
                  <a:pt x="7229" y="6043"/>
                  <a:pt x="7390" y="5963"/>
                </a:cubicBezTo>
                <a:lnTo>
                  <a:pt x="7408" y="5954"/>
                </a:lnTo>
                <a:lnTo>
                  <a:pt x="7390" y="5936"/>
                </a:lnTo>
                <a:cubicBezTo>
                  <a:pt x="7221" y="5784"/>
                  <a:pt x="7060" y="5615"/>
                  <a:pt x="6917" y="5427"/>
                </a:cubicBezTo>
                <a:cubicBezTo>
                  <a:pt x="6846" y="5338"/>
                  <a:pt x="6774" y="5249"/>
                  <a:pt x="6721" y="5150"/>
                </a:cubicBezTo>
                <a:cubicBezTo>
                  <a:pt x="6658" y="5052"/>
                  <a:pt x="6614" y="4945"/>
                  <a:pt x="6596" y="4829"/>
                </a:cubicBezTo>
                <a:cubicBezTo>
                  <a:pt x="6587" y="4713"/>
                  <a:pt x="6632" y="4606"/>
                  <a:pt x="6721" y="4535"/>
                </a:cubicBezTo>
                <a:cubicBezTo>
                  <a:pt x="6801" y="4463"/>
                  <a:pt x="6908" y="4401"/>
                  <a:pt x="7015" y="4365"/>
                </a:cubicBezTo>
                <a:cubicBezTo>
                  <a:pt x="7229" y="4294"/>
                  <a:pt x="7462" y="4249"/>
                  <a:pt x="7694" y="4240"/>
                </a:cubicBezTo>
                <a:lnTo>
                  <a:pt x="7720" y="4240"/>
                </a:lnTo>
                <a:lnTo>
                  <a:pt x="7703" y="4213"/>
                </a:lnTo>
                <a:cubicBezTo>
                  <a:pt x="7658" y="4124"/>
                  <a:pt x="7622" y="4026"/>
                  <a:pt x="7604" y="3937"/>
                </a:cubicBezTo>
                <a:cubicBezTo>
                  <a:pt x="7586" y="3838"/>
                  <a:pt x="7578" y="3731"/>
                  <a:pt x="7595" y="3642"/>
                </a:cubicBezTo>
                <a:cubicBezTo>
                  <a:pt x="7613" y="3544"/>
                  <a:pt x="7649" y="3446"/>
                  <a:pt x="7711" y="3374"/>
                </a:cubicBezTo>
                <a:cubicBezTo>
                  <a:pt x="7774" y="3294"/>
                  <a:pt x="7854" y="3232"/>
                  <a:pt x="7935" y="3187"/>
                </a:cubicBezTo>
                <a:lnTo>
                  <a:pt x="7970" y="3160"/>
                </a:lnTo>
                <a:lnTo>
                  <a:pt x="7935" y="3151"/>
                </a:lnTo>
                <a:cubicBezTo>
                  <a:pt x="7685" y="3044"/>
                  <a:pt x="7462" y="2901"/>
                  <a:pt x="7265" y="2714"/>
                </a:cubicBezTo>
                <a:cubicBezTo>
                  <a:pt x="7167" y="2625"/>
                  <a:pt x="7096" y="2509"/>
                  <a:pt x="7051" y="2375"/>
                </a:cubicBezTo>
                <a:cubicBezTo>
                  <a:pt x="7015" y="2250"/>
                  <a:pt x="7015" y="2116"/>
                  <a:pt x="7069" y="2000"/>
                </a:cubicBezTo>
                <a:lnTo>
                  <a:pt x="7096" y="1920"/>
                </a:lnTo>
                <a:lnTo>
                  <a:pt x="7033" y="1973"/>
                </a:lnTo>
                <a:cubicBezTo>
                  <a:pt x="7028" y="1977"/>
                  <a:pt x="7024" y="1981"/>
                  <a:pt x="7019" y="1985"/>
                </a:cubicBezTo>
                <a:lnTo>
                  <a:pt x="7019" y="1985"/>
                </a:lnTo>
                <a:lnTo>
                  <a:pt x="7015" y="1982"/>
                </a:lnTo>
                <a:cubicBezTo>
                  <a:pt x="7014" y="1985"/>
                  <a:pt x="7013" y="1988"/>
                  <a:pt x="7012" y="1991"/>
                </a:cubicBezTo>
                <a:lnTo>
                  <a:pt x="7012" y="1991"/>
                </a:lnTo>
                <a:cubicBezTo>
                  <a:pt x="6893" y="2090"/>
                  <a:pt x="6766" y="2174"/>
                  <a:pt x="6632" y="2259"/>
                </a:cubicBezTo>
                <a:cubicBezTo>
                  <a:pt x="6489" y="2339"/>
                  <a:pt x="6337" y="2419"/>
                  <a:pt x="6185" y="2482"/>
                </a:cubicBezTo>
                <a:cubicBezTo>
                  <a:pt x="6034" y="2544"/>
                  <a:pt x="5873" y="2589"/>
                  <a:pt x="5712" y="2616"/>
                </a:cubicBezTo>
                <a:cubicBezTo>
                  <a:pt x="5590" y="2643"/>
                  <a:pt x="5462" y="2655"/>
                  <a:pt x="5336" y="2655"/>
                </a:cubicBezTo>
                <a:cubicBezTo>
                  <a:pt x="5302" y="2655"/>
                  <a:pt x="5268" y="2654"/>
                  <a:pt x="5234" y="2652"/>
                </a:cubicBezTo>
                <a:lnTo>
                  <a:pt x="5234" y="2652"/>
                </a:lnTo>
                <a:cubicBezTo>
                  <a:pt x="5040" y="2351"/>
                  <a:pt x="4899" y="2024"/>
                  <a:pt x="4811" y="1679"/>
                </a:cubicBezTo>
                <a:cubicBezTo>
                  <a:pt x="4766" y="1509"/>
                  <a:pt x="4739" y="1331"/>
                  <a:pt x="4739" y="1152"/>
                </a:cubicBezTo>
                <a:cubicBezTo>
                  <a:pt x="4730" y="974"/>
                  <a:pt x="4739" y="795"/>
                  <a:pt x="4784" y="625"/>
                </a:cubicBezTo>
                <a:lnTo>
                  <a:pt x="4784" y="581"/>
                </a:lnTo>
                <a:lnTo>
                  <a:pt x="4748" y="590"/>
                </a:lnTo>
                <a:cubicBezTo>
                  <a:pt x="4623" y="625"/>
                  <a:pt x="4490" y="652"/>
                  <a:pt x="4365" y="652"/>
                </a:cubicBezTo>
                <a:cubicBezTo>
                  <a:pt x="4231" y="652"/>
                  <a:pt x="4106" y="625"/>
                  <a:pt x="3981" y="590"/>
                </a:cubicBezTo>
                <a:cubicBezTo>
                  <a:pt x="3918" y="563"/>
                  <a:pt x="3856" y="536"/>
                  <a:pt x="3802" y="509"/>
                </a:cubicBezTo>
                <a:cubicBezTo>
                  <a:pt x="3749" y="474"/>
                  <a:pt x="3695" y="438"/>
                  <a:pt x="3651" y="393"/>
                </a:cubicBezTo>
                <a:cubicBezTo>
                  <a:pt x="3552" y="304"/>
                  <a:pt x="3472" y="206"/>
                  <a:pt x="3410" y="90"/>
                </a:cubicBezTo>
                <a:lnTo>
                  <a:pt x="3356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784;p24"/>
          <p:cNvSpPr/>
          <p:nvPr/>
        </p:nvSpPr>
        <p:spPr>
          <a:xfrm>
            <a:off x="6519863" y="825500"/>
            <a:ext cx="466725" cy="420688"/>
          </a:xfrm>
          <a:custGeom>
            <a:avLst/>
            <a:gdLst/>
            <a:ahLst/>
            <a:cxnLst/>
            <a:rect l="l" t="t" r="r" b="b"/>
            <a:pathLst>
              <a:path w="4517" h="4074" extrusionOk="0">
                <a:moveTo>
                  <a:pt x="2396" y="0"/>
                </a:moveTo>
                <a:cubicBezTo>
                  <a:pt x="2091" y="0"/>
                  <a:pt x="1733" y="99"/>
                  <a:pt x="1322" y="370"/>
                </a:cubicBezTo>
                <a:cubicBezTo>
                  <a:pt x="144" y="1156"/>
                  <a:pt x="1" y="4056"/>
                  <a:pt x="1" y="4056"/>
                </a:cubicBezTo>
                <a:cubicBezTo>
                  <a:pt x="99" y="4067"/>
                  <a:pt x="207" y="4073"/>
                  <a:pt x="323" y="4073"/>
                </a:cubicBezTo>
                <a:cubicBezTo>
                  <a:pt x="1492" y="4073"/>
                  <a:pt x="3451" y="3510"/>
                  <a:pt x="3955" y="2593"/>
                </a:cubicBezTo>
                <a:cubicBezTo>
                  <a:pt x="4517" y="1584"/>
                  <a:pt x="3562" y="567"/>
                  <a:pt x="3562" y="567"/>
                </a:cubicBezTo>
                <a:cubicBezTo>
                  <a:pt x="3353" y="346"/>
                  <a:pt x="2966" y="0"/>
                  <a:pt x="2396" y="0"/>
                </a:cubicBezTo>
                <a:close/>
              </a:path>
            </a:pathLst>
          </a:custGeom>
          <a:solidFill>
            <a:srgbClr val="AF4F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785;p24"/>
          <p:cNvSpPr/>
          <p:nvPr/>
        </p:nvSpPr>
        <p:spPr>
          <a:xfrm>
            <a:off x="6545263" y="815975"/>
            <a:ext cx="439738" cy="398463"/>
          </a:xfrm>
          <a:custGeom>
            <a:avLst/>
            <a:gdLst/>
            <a:ahLst/>
            <a:cxnLst/>
            <a:rect l="l" t="t" r="r" b="b"/>
            <a:pathLst>
              <a:path w="4235" h="3848" extrusionOk="0">
                <a:moveTo>
                  <a:pt x="4131" y="0"/>
                </a:moveTo>
                <a:cubicBezTo>
                  <a:pt x="4122" y="0"/>
                  <a:pt x="4112" y="2"/>
                  <a:pt x="4101" y="6"/>
                </a:cubicBezTo>
                <a:cubicBezTo>
                  <a:pt x="3914" y="104"/>
                  <a:pt x="3735" y="220"/>
                  <a:pt x="3584" y="354"/>
                </a:cubicBezTo>
                <a:cubicBezTo>
                  <a:pt x="3369" y="524"/>
                  <a:pt x="3173" y="702"/>
                  <a:pt x="2986" y="890"/>
                </a:cubicBezTo>
                <a:cubicBezTo>
                  <a:pt x="2888" y="988"/>
                  <a:pt x="2789" y="1086"/>
                  <a:pt x="2700" y="1193"/>
                </a:cubicBezTo>
                <a:lnTo>
                  <a:pt x="1692" y="1184"/>
                </a:lnTo>
                <a:lnTo>
                  <a:pt x="1540" y="1184"/>
                </a:lnTo>
                <a:cubicBezTo>
                  <a:pt x="1495" y="1184"/>
                  <a:pt x="2236" y="1256"/>
                  <a:pt x="2584" y="1264"/>
                </a:cubicBezTo>
                <a:lnTo>
                  <a:pt x="2629" y="1264"/>
                </a:lnTo>
                <a:cubicBezTo>
                  <a:pt x="2432" y="1470"/>
                  <a:pt x="2254" y="1684"/>
                  <a:pt x="2057" y="1880"/>
                </a:cubicBezTo>
                <a:cubicBezTo>
                  <a:pt x="1906" y="2032"/>
                  <a:pt x="1754" y="2193"/>
                  <a:pt x="1593" y="2344"/>
                </a:cubicBezTo>
                <a:lnTo>
                  <a:pt x="817" y="2451"/>
                </a:lnTo>
                <a:lnTo>
                  <a:pt x="683" y="2469"/>
                </a:lnTo>
                <a:cubicBezTo>
                  <a:pt x="732" y="2471"/>
                  <a:pt x="781" y="2472"/>
                  <a:pt x="830" y="2472"/>
                </a:cubicBezTo>
                <a:cubicBezTo>
                  <a:pt x="1057" y="2472"/>
                  <a:pt x="1284" y="2456"/>
                  <a:pt x="1504" y="2434"/>
                </a:cubicBezTo>
                <a:lnTo>
                  <a:pt x="1504" y="2434"/>
                </a:lnTo>
                <a:cubicBezTo>
                  <a:pt x="1156" y="2773"/>
                  <a:pt x="799" y="3112"/>
                  <a:pt x="442" y="3442"/>
                </a:cubicBezTo>
                <a:lnTo>
                  <a:pt x="5" y="3844"/>
                </a:lnTo>
                <a:cubicBezTo>
                  <a:pt x="2" y="3846"/>
                  <a:pt x="1" y="3847"/>
                  <a:pt x="1" y="3847"/>
                </a:cubicBezTo>
                <a:cubicBezTo>
                  <a:pt x="8" y="3847"/>
                  <a:pt x="748" y="3282"/>
                  <a:pt x="1219" y="2880"/>
                </a:cubicBezTo>
                <a:cubicBezTo>
                  <a:pt x="1227" y="3014"/>
                  <a:pt x="1245" y="3157"/>
                  <a:pt x="1254" y="3299"/>
                </a:cubicBezTo>
                <a:lnTo>
                  <a:pt x="1263" y="3380"/>
                </a:lnTo>
                <a:cubicBezTo>
                  <a:pt x="1290" y="3201"/>
                  <a:pt x="1299" y="3014"/>
                  <a:pt x="1290" y="2835"/>
                </a:cubicBezTo>
                <a:lnTo>
                  <a:pt x="1290" y="2817"/>
                </a:lnTo>
                <a:cubicBezTo>
                  <a:pt x="1567" y="2567"/>
                  <a:pt x="1790" y="2362"/>
                  <a:pt x="2057" y="2094"/>
                </a:cubicBezTo>
                <a:cubicBezTo>
                  <a:pt x="2165" y="1978"/>
                  <a:pt x="2263" y="1871"/>
                  <a:pt x="2370" y="1755"/>
                </a:cubicBezTo>
                <a:cubicBezTo>
                  <a:pt x="2414" y="2068"/>
                  <a:pt x="2468" y="2371"/>
                  <a:pt x="2513" y="2675"/>
                </a:cubicBezTo>
                <a:cubicBezTo>
                  <a:pt x="2513" y="2728"/>
                  <a:pt x="2522" y="2773"/>
                  <a:pt x="2531" y="2817"/>
                </a:cubicBezTo>
                <a:cubicBezTo>
                  <a:pt x="2531" y="2819"/>
                  <a:pt x="2531" y="2820"/>
                  <a:pt x="2531" y="2820"/>
                </a:cubicBezTo>
                <a:cubicBezTo>
                  <a:pt x="2537" y="2820"/>
                  <a:pt x="2502" y="2119"/>
                  <a:pt x="2450" y="1800"/>
                </a:cubicBezTo>
                <a:lnTo>
                  <a:pt x="2432" y="1684"/>
                </a:lnTo>
                <a:cubicBezTo>
                  <a:pt x="2593" y="1514"/>
                  <a:pt x="2745" y="1354"/>
                  <a:pt x="2896" y="1184"/>
                </a:cubicBezTo>
                <a:lnTo>
                  <a:pt x="2995" y="1095"/>
                </a:lnTo>
                <a:cubicBezTo>
                  <a:pt x="3075" y="1380"/>
                  <a:pt x="3164" y="1675"/>
                  <a:pt x="3245" y="1970"/>
                </a:cubicBezTo>
                <a:lnTo>
                  <a:pt x="3289" y="2103"/>
                </a:lnTo>
                <a:cubicBezTo>
                  <a:pt x="3289" y="2105"/>
                  <a:pt x="3290" y="2105"/>
                  <a:pt x="3290" y="2105"/>
                </a:cubicBezTo>
                <a:cubicBezTo>
                  <a:pt x="3290" y="2105"/>
                  <a:pt x="3170" y="1442"/>
                  <a:pt x="3084" y="1131"/>
                </a:cubicBezTo>
                <a:cubicBezTo>
                  <a:pt x="3075" y="1095"/>
                  <a:pt x="3066" y="1068"/>
                  <a:pt x="3057" y="1032"/>
                </a:cubicBezTo>
                <a:cubicBezTo>
                  <a:pt x="3218" y="863"/>
                  <a:pt x="3387" y="702"/>
                  <a:pt x="3575" y="550"/>
                </a:cubicBezTo>
                <a:cubicBezTo>
                  <a:pt x="3753" y="390"/>
                  <a:pt x="3950" y="256"/>
                  <a:pt x="4164" y="140"/>
                </a:cubicBezTo>
                <a:cubicBezTo>
                  <a:pt x="4235" y="108"/>
                  <a:pt x="4201" y="0"/>
                  <a:pt x="41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786;p24"/>
          <p:cNvSpPr/>
          <p:nvPr/>
        </p:nvSpPr>
        <p:spPr>
          <a:xfrm>
            <a:off x="6527800" y="981075"/>
            <a:ext cx="387350" cy="273050"/>
          </a:xfrm>
          <a:custGeom>
            <a:avLst/>
            <a:gdLst/>
            <a:ahLst/>
            <a:cxnLst/>
            <a:rect l="l" t="t" r="r" b="b"/>
            <a:pathLst>
              <a:path w="3740" h="2634" extrusionOk="0">
                <a:moveTo>
                  <a:pt x="3740" y="1295"/>
                </a:moveTo>
                <a:cubicBezTo>
                  <a:pt x="3356" y="456"/>
                  <a:pt x="2437" y="1"/>
                  <a:pt x="1535" y="197"/>
                </a:cubicBezTo>
                <a:cubicBezTo>
                  <a:pt x="643" y="393"/>
                  <a:pt x="0" y="1188"/>
                  <a:pt x="0" y="2116"/>
                </a:cubicBezTo>
                <a:cubicBezTo>
                  <a:pt x="0" y="2259"/>
                  <a:pt x="18" y="2410"/>
                  <a:pt x="54" y="2562"/>
                </a:cubicBezTo>
                <a:cubicBezTo>
                  <a:pt x="1098" y="2634"/>
                  <a:pt x="3035" y="2143"/>
                  <a:pt x="3740" y="129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787;p24"/>
          <p:cNvSpPr/>
          <p:nvPr/>
        </p:nvSpPr>
        <p:spPr>
          <a:xfrm>
            <a:off x="6516688" y="825500"/>
            <a:ext cx="433388" cy="423863"/>
          </a:xfrm>
          <a:custGeom>
            <a:avLst/>
            <a:gdLst/>
            <a:ahLst/>
            <a:cxnLst/>
            <a:rect l="l" t="t" r="r" b="b"/>
            <a:pathLst>
              <a:path w="4178" h="4092" extrusionOk="0">
                <a:moveTo>
                  <a:pt x="2569" y="11"/>
                </a:moveTo>
                <a:lnTo>
                  <a:pt x="2569" y="11"/>
                </a:lnTo>
                <a:cubicBezTo>
                  <a:pt x="2690" y="25"/>
                  <a:pt x="2811" y="55"/>
                  <a:pt x="2928" y="99"/>
                </a:cubicBezTo>
                <a:cubicBezTo>
                  <a:pt x="2812" y="54"/>
                  <a:pt x="2692" y="24"/>
                  <a:pt x="2569" y="11"/>
                </a:cubicBezTo>
                <a:close/>
                <a:moveTo>
                  <a:pt x="2928" y="100"/>
                </a:moveTo>
                <a:cubicBezTo>
                  <a:pt x="3178" y="207"/>
                  <a:pt x="3401" y="367"/>
                  <a:pt x="3588" y="564"/>
                </a:cubicBezTo>
                <a:cubicBezTo>
                  <a:pt x="3410" y="367"/>
                  <a:pt x="3178" y="207"/>
                  <a:pt x="2928" y="100"/>
                </a:cubicBezTo>
                <a:close/>
                <a:moveTo>
                  <a:pt x="2399" y="1"/>
                </a:moveTo>
                <a:cubicBezTo>
                  <a:pt x="2307" y="1"/>
                  <a:pt x="2215" y="10"/>
                  <a:pt x="2124" y="28"/>
                </a:cubicBezTo>
                <a:cubicBezTo>
                  <a:pt x="1857" y="82"/>
                  <a:pt x="1607" y="189"/>
                  <a:pt x="1375" y="340"/>
                </a:cubicBezTo>
                <a:cubicBezTo>
                  <a:pt x="1143" y="492"/>
                  <a:pt x="955" y="688"/>
                  <a:pt x="821" y="921"/>
                </a:cubicBezTo>
                <a:cubicBezTo>
                  <a:pt x="678" y="1153"/>
                  <a:pt x="553" y="1402"/>
                  <a:pt x="464" y="1661"/>
                </a:cubicBezTo>
                <a:cubicBezTo>
                  <a:pt x="375" y="1911"/>
                  <a:pt x="295" y="2179"/>
                  <a:pt x="241" y="2438"/>
                </a:cubicBezTo>
                <a:cubicBezTo>
                  <a:pt x="116" y="2973"/>
                  <a:pt x="36" y="3509"/>
                  <a:pt x="0" y="4053"/>
                </a:cubicBezTo>
                <a:lnTo>
                  <a:pt x="0" y="4080"/>
                </a:lnTo>
                <a:lnTo>
                  <a:pt x="27" y="4080"/>
                </a:lnTo>
                <a:cubicBezTo>
                  <a:pt x="142" y="4087"/>
                  <a:pt x="256" y="4092"/>
                  <a:pt x="370" y="4092"/>
                </a:cubicBezTo>
                <a:cubicBezTo>
                  <a:pt x="531" y="4092"/>
                  <a:pt x="691" y="4083"/>
                  <a:pt x="848" y="4062"/>
                </a:cubicBezTo>
                <a:cubicBezTo>
                  <a:pt x="1125" y="4026"/>
                  <a:pt x="1392" y="3982"/>
                  <a:pt x="1660" y="3919"/>
                </a:cubicBezTo>
                <a:cubicBezTo>
                  <a:pt x="2196" y="3794"/>
                  <a:pt x="2713" y="3598"/>
                  <a:pt x="3195" y="3330"/>
                </a:cubicBezTo>
                <a:cubicBezTo>
                  <a:pt x="3436" y="3196"/>
                  <a:pt x="3650" y="3018"/>
                  <a:pt x="3838" y="2813"/>
                </a:cubicBezTo>
                <a:cubicBezTo>
                  <a:pt x="4016" y="2598"/>
                  <a:pt x="4123" y="2340"/>
                  <a:pt x="4159" y="2063"/>
                </a:cubicBezTo>
                <a:cubicBezTo>
                  <a:pt x="4177" y="1786"/>
                  <a:pt x="4132" y="1510"/>
                  <a:pt x="4025" y="1260"/>
                </a:cubicBezTo>
                <a:cubicBezTo>
                  <a:pt x="3919" y="1013"/>
                  <a:pt x="3770" y="774"/>
                  <a:pt x="3594" y="570"/>
                </a:cubicBezTo>
                <a:lnTo>
                  <a:pt x="3594" y="570"/>
                </a:lnTo>
                <a:cubicBezTo>
                  <a:pt x="3770" y="774"/>
                  <a:pt x="3919" y="1013"/>
                  <a:pt x="4016" y="1260"/>
                </a:cubicBezTo>
                <a:cubicBezTo>
                  <a:pt x="4123" y="1519"/>
                  <a:pt x="4168" y="1786"/>
                  <a:pt x="4150" y="2063"/>
                </a:cubicBezTo>
                <a:cubicBezTo>
                  <a:pt x="4115" y="2340"/>
                  <a:pt x="3999" y="2590"/>
                  <a:pt x="3820" y="2804"/>
                </a:cubicBezTo>
                <a:cubicBezTo>
                  <a:pt x="3642" y="3009"/>
                  <a:pt x="3418" y="3179"/>
                  <a:pt x="3177" y="3304"/>
                </a:cubicBezTo>
                <a:cubicBezTo>
                  <a:pt x="2704" y="3571"/>
                  <a:pt x="2187" y="3759"/>
                  <a:pt x="1651" y="3884"/>
                </a:cubicBezTo>
                <a:cubicBezTo>
                  <a:pt x="1384" y="3946"/>
                  <a:pt x="1116" y="3991"/>
                  <a:pt x="848" y="4018"/>
                </a:cubicBezTo>
                <a:cubicBezTo>
                  <a:pt x="687" y="4033"/>
                  <a:pt x="529" y="4043"/>
                  <a:pt x="371" y="4043"/>
                </a:cubicBezTo>
                <a:cubicBezTo>
                  <a:pt x="266" y="4043"/>
                  <a:pt x="161" y="4038"/>
                  <a:pt x="55" y="4029"/>
                </a:cubicBezTo>
                <a:lnTo>
                  <a:pt x="55" y="4029"/>
                </a:lnTo>
                <a:cubicBezTo>
                  <a:pt x="92" y="3493"/>
                  <a:pt x="163" y="2966"/>
                  <a:pt x="277" y="2447"/>
                </a:cubicBezTo>
                <a:cubicBezTo>
                  <a:pt x="339" y="2179"/>
                  <a:pt x="411" y="1920"/>
                  <a:pt x="500" y="1661"/>
                </a:cubicBezTo>
                <a:cubicBezTo>
                  <a:pt x="589" y="1411"/>
                  <a:pt x="705" y="1162"/>
                  <a:pt x="839" y="929"/>
                </a:cubicBezTo>
                <a:cubicBezTo>
                  <a:pt x="1134" y="465"/>
                  <a:pt x="1598" y="144"/>
                  <a:pt x="2133" y="37"/>
                </a:cubicBezTo>
                <a:cubicBezTo>
                  <a:pt x="2230" y="14"/>
                  <a:pt x="2329" y="3"/>
                  <a:pt x="2427" y="3"/>
                </a:cubicBezTo>
                <a:cubicBezTo>
                  <a:pt x="2474" y="3"/>
                  <a:pt x="2522" y="6"/>
                  <a:pt x="2569" y="11"/>
                </a:cubicBezTo>
                <a:lnTo>
                  <a:pt x="2569" y="11"/>
                </a:lnTo>
                <a:cubicBezTo>
                  <a:pt x="2512" y="4"/>
                  <a:pt x="2456" y="1"/>
                  <a:pt x="239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788;p24"/>
          <p:cNvSpPr/>
          <p:nvPr/>
        </p:nvSpPr>
        <p:spPr>
          <a:xfrm>
            <a:off x="8910638" y="1011238"/>
            <a:ext cx="346075" cy="374650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789;p24"/>
          <p:cNvSpPr/>
          <p:nvPr/>
        </p:nvSpPr>
        <p:spPr>
          <a:xfrm>
            <a:off x="8929688" y="985838"/>
            <a:ext cx="320675" cy="369888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790;p24"/>
          <p:cNvSpPr/>
          <p:nvPr/>
        </p:nvSpPr>
        <p:spPr>
          <a:xfrm>
            <a:off x="8928100" y="1050925"/>
            <a:ext cx="304800" cy="331788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791;p24"/>
          <p:cNvSpPr/>
          <p:nvPr/>
        </p:nvSpPr>
        <p:spPr>
          <a:xfrm>
            <a:off x="8907463" y="1011238"/>
            <a:ext cx="322263" cy="377825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792;p24"/>
          <p:cNvSpPr/>
          <p:nvPr/>
        </p:nvSpPr>
        <p:spPr>
          <a:xfrm>
            <a:off x="9348788" y="893763"/>
            <a:ext cx="447675" cy="312738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793;p24"/>
          <p:cNvSpPr/>
          <p:nvPr/>
        </p:nvSpPr>
        <p:spPr>
          <a:xfrm>
            <a:off x="9353550" y="931863"/>
            <a:ext cx="395288" cy="29051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794;p24"/>
          <p:cNvSpPr/>
          <p:nvPr/>
        </p:nvSpPr>
        <p:spPr>
          <a:xfrm>
            <a:off x="9344025" y="892175"/>
            <a:ext cx="447675" cy="315913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795;p24"/>
          <p:cNvSpPr/>
          <p:nvPr/>
        </p:nvSpPr>
        <p:spPr>
          <a:xfrm>
            <a:off x="9378950" y="971550"/>
            <a:ext cx="501650" cy="17145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796;p24"/>
          <p:cNvSpPr/>
          <p:nvPr/>
        </p:nvSpPr>
        <p:spPr>
          <a:xfrm>
            <a:off x="9456738" y="1028700"/>
            <a:ext cx="525463" cy="501650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797;p24"/>
          <p:cNvSpPr/>
          <p:nvPr/>
        </p:nvSpPr>
        <p:spPr>
          <a:xfrm>
            <a:off x="9856788" y="1470025"/>
            <a:ext cx="160338" cy="155575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798;p24"/>
          <p:cNvSpPr/>
          <p:nvPr/>
        </p:nvSpPr>
        <p:spPr>
          <a:xfrm>
            <a:off x="9639300" y="1460500"/>
            <a:ext cx="157163" cy="15875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799;p24"/>
          <p:cNvSpPr/>
          <p:nvPr/>
        </p:nvSpPr>
        <p:spPr>
          <a:xfrm>
            <a:off x="9355138" y="1201738"/>
            <a:ext cx="166688" cy="136525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800;p24"/>
          <p:cNvSpPr/>
          <p:nvPr/>
        </p:nvSpPr>
        <p:spPr>
          <a:xfrm>
            <a:off x="9486900" y="1379538"/>
            <a:ext cx="160338" cy="152400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801;p24"/>
          <p:cNvSpPr/>
          <p:nvPr/>
        </p:nvSpPr>
        <p:spPr>
          <a:xfrm>
            <a:off x="9513888" y="1411288"/>
            <a:ext cx="60325" cy="66675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802;p24"/>
          <p:cNvSpPr/>
          <p:nvPr/>
        </p:nvSpPr>
        <p:spPr>
          <a:xfrm>
            <a:off x="9391650" y="1222375"/>
            <a:ext cx="73025" cy="66675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803;p24"/>
          <p:cNvSpPr/>
          <p:nvPr/>
        </p:nvSpPr>
        <p:spPr>
          <a:xfrm>
            <a:off x="9674225" y="1490663"/>
            <a:ext cx="63500" cy="76200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804;p24"/>
          <p:cNvSpPr/>
          <p:nvPr/>
        </p:nvSpPr>
        <p:spPr>
          <a:xfrm>
            <a:off x="9926638" y="1506538"/>
            <a:ext cx="61913" cy="69850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805;p24"/>
          <p:cNvSpPr/>
          <p:nvPr/>
        </p:nvSpPr>
        <p:spPr>
          <a:xfrm>
            <a:off x="9864725" y="1468438"/>
            <a:ext cx="147638" cy="158750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806;p24"/>
          <p:cNvSpPr/>
          <p:nvPr/>
        </p:nvSpPr>
        <p:spPr>
          <a:xfrm>
            <a:off x="9645650" y="1458913"/>
            <a:ext cx="146050" cy="160338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807;p24"/>
          <p:cNvSpPr/>
          <p:nvPr/>
        </p:nvSpPr>
        <p:spPr>
          <a:xfrm>
            <a:off x="9355138" y="1198563"/>
            <a:ext cx="166688" cy="139700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808;p24"/>
          <p:cNvSpPr/>
          <p:nvPr/>
        </p:nvSpPr>
        <p:spPr>
          <a:xfrm>
            <a:off x="9491663" y="1377950"/>
            <a:ext cx="149225" cy="153988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809;p24"/>
          <p:cNvSpPr/>
          <p:nvPr/>
        </p:nvSpPr>
        <p:spPr>
          <a:xfrm>
            <a:off x="9955213" y="1600200"/>
            <a:ext cx="33338" cy="36513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810;p24"/>
          <p:cNvSpPr/>
          <p:nvPr/>
        </p:nvSpPr>
        <p:spPr>
          <a:xfrm>
            <a:off x="9666288" y="1589088"/>
            <a:ext cx="34925" cy="38100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811;p24"/>
          <p:cNvSpPr/>
          <p:nvPr/>
        </p:nvSpPr>
        <p:spPr>
          <a:xfrm>
            <a:off x="9337675" y="1266825"/>
            <a:ext cx="49213" cy="28575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812;p24"/>
          <p:cNvSpPr/>
          <p:nvPr/>
        </p:nvSpPr>
        <p:spPr>
          <a:xfrm>
            <a:off x="9498013" y="1489075"/>
            <a:ext cx="49213" cy="5080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813;p24"/>
          <p:cNvSpPr/>
          <p:nvPr/>
        </p:nvSpPr>
        <p:spPr>
          <a:xfrm>
            <a:off x="7594600" y="1463675"/>
            <a:ext cx="615950" cy="593725"/>
          </a:xfrm>
          <a:custGeom>
            <a:avLst/>
            <a:gdLst/>
            <a:ahLst/>
            <a:cxnLst/>
            <a:rect l="l" t="t" r="r" b="b"/>
            <a:pathLst>
              <a:path w="5954" h="5749" extrusionOk="0">
                <a:moveTo>
                  <a:pt x="1928" y="1"/>
                </a:moveTo>
                <a:cubicBezTo>
                  <a:pt x="1928" y="1"/>
                  <a:pt x="1709" y="759"/>
                  <a:pt x="1248" y="759"/>
                </a:cubicBezTo>
                <a:cubicBezTo>
                  <a:pt x="1209" y="759"/>
                  <a:pt x="1168" y="753"/>
                  <a:pt x="1125" y="741"/>
                </a:cubicBezTo>
                <a:lnTo>
                  <a:pt x="1125" y="741"/>
                </a:lnTo>
                <a:cubicBezTo>
                  <a:pt x="1125" y="741"/>
                  <a:pt x="1750" y="1321"/>
                  <a:pt x="1768" y="2044"/>
                </a:cubicBezTo>
                <a:cubicBezTo>
                  <a:pt x="1768" y="2044"/>
                  <a:pt x="1175" y="2546"/>
                  <a:pt x="466" y="2546"/>
                </a:cubicBezTo>
                <a:cubicBezTo>
                  <a:pt x="407" y="2546"/>
                  <a:pt x="347" y="2543"/>
                  <a:pt x="286" y="2535"/>
                </a:cubicBezTo>
                <a:lnTo>
                  <a:pt x="286" y="2535"/>
                </a:lnTo>
                <a:cubicBezTo>
                  <a:pt x="286" y="2535"/>
                  <a:pt x="590" y="3187"/>
                  <a:pt x="1" y="3588"/>
                </a:cubicBezTo>
                <a:cubicBezTo>
                  <a:pt x="1" y="3588"/>
                  <a:pt x="94" y="3571"/>
                  <a:pt x="215" y="3571"/>
                </a:cubicBezTo>
                <a:cubicBezTo>
                  <a:pt x="468" y="3571"/>
                  <a:pt x="844" y="3645"/>
                  <a:pt x="759" y="4097"/>
                </a:cubicBezTo>
                <a:cubicBezTo>
                  <a:pt x="759" y="4097"/>
                  <a:pt x="1078" y="3810"/>
                  <a:pt x="1422" y="3810"/>
                </a:cubicBezTo>
                <a:cubicBezTo>
                  <a:pt x="1480" y="3810"/>
                  <a:pt x="1540" y="3819"/>
                  <a:pt x="1598" y="3838"/>
                </a:cubicBezTo>
                <a:cubicBezTo>
                  <a:pt x="2009" y="3972"/>
                  <a:pt x="1732" y="4838"/>
                  <a:pt x="1661" y="4990"/>
                </a:cubicBezTo>
                <a:cubicBezTo>
                  <a:pt x="1661" y="4990"/>
                  <a:pt x="1716" y="4977"/>
                  <a:pt x="1808" y="4977"/>
                </a:cubicBezTo>
                <a:cubicBezTo>
                  <a:pt x="2061" y="4977"/>
                  <a:pt x="2588" y="5068"/>
                  <a:pt x="2999" y="5748"/>
                </a:cubicBezTo>
                <a:cubicBezTo>
                  <a:pt x="2999" y="5748"/>
                  <a:pt x="2892" y="4802"/>
                  <a:pt x="3704" y="4793"/>
                </a:cubicBezTo>
                <a:cubicBezTo>
                  <a:pt x="3704" y="4793"/>
                  <a:pt x="3214" y="4383"/>
                  <a:pt x="3401" y="3936"/>
                </a:cubicBezTo>
                <a:cubicBezTo>
                  <a:pt x="3461" y="3785"/>
                  <a:pt x="3574" y="3711"/>
                  <a:pt x="3711" y="3711"/>
                </a:cubicBezTo>
                <a:cubicBezTo>
                  <a:pt x="3977" y="3711"/>
                  <a:pt x="4334" y="3994"/>
                  <a:pt x="4570" y="4543"/>
                </a:cubicBezTo>
                <a:cubicBezTo>
                  <a:pt x="4570" y="4543"/>
                  <a:pt x="4861" y="4011"/>
                  <a:pt x="5413" y="4011"/>
                </a:cubicBezTo>
                <a:cubicBezTo>
                  <a:pt x="5572" y="4011"/>
                  <a:pt x="5752" y="4055"/>
                  <a:pt x="5954" y="4168"/>
                </a:cubicBezTo>
                <a:cubicBezTo>
                  <a:pt x="5954" y="4168"/>
                  <a:pt x="5016" y="3562"/>
                  <a:pt x="5588" y="2696"/>
                </a:cubicBezTo>
                <a:lnTo>
                  <a:pt x="5588" y="2696"/>
                </a:lnTo>
                <a:cubicBezTo>
                  <a:pt x="5588" y="2696"/>
                  <a:pt x="5408" y="2720"/>
                  <a:pt x="5177" y="2720"/>
                </a:cubicBezTo>
                <a:cubicBezTo>
                  <a:pt x="4825" y="2720"/>
                  <a:pt x="4355" y="2664"/>
                  <a:pt x="4231" y="2383"/>
                </a:cubicBezTo>
                <a:cubicBezTo>
                  <a:pt x="4026" y="1919"/>
                  <a:pt x="5195" y="1893"/>
                  <a:pt x="5195" y="1893"/>
                </a:cubicBezTo>
                <a:cubicBezTo>
                  <a:pt x="5195" y="1893"/>
                  <a:pt x="4740" y="1330"/>
                  <a:pt x="5481" y="741"/>
                </a:cubicBezTo>
                <a:lnTo>
                  <a:pt x="5481" y="741"/>
                </a:lnTo>
                <a:cubicBezTo>
                  <a:pt x="5481" y="741"/>
                  <a:pt x="5448" y="743"/>
                  <a:pt x="5392" y="743"/>
                </a:cubicBezTo>
                <a:cubicBezTo>
                  <a:pt x="5123" y="743"/>
                  <a:pt x="4320" y="700"/>
                  <a:pt x="4017" y="206"/>
                </a:cubicBezTo>
                <a:cubicBezTo>
                  <a:pt x="4017" y="206"/>
                  <a:pt x="3527" y="887"/>
                  <a:pt x="3196" y="887"/>
                </a:cubicBezTo>
                <a:cubicBezTo>
                  <a:pt x="3184" y="887"/>
                  <a:pt x="3172" y="886"/>
                  <a:pt x="3160" y="884"/>
                </a:cubicBezTo>
                <a:cubicBezTo>
                  <a:pt x="2821" y="822"/>
                  <a:pt x="2723" y="99"/>
                  <a:pt x="2723" y="99"/>
                </a:cubicBezTo>
                <a:cubicBezTo>
                  <a:pt x="2723" y="99"/>
                  <a:pt x="2540" y="228"/>
                  <a:pt x="2329" y="228"/>
                </a:cubicBezTo>
                <a:cubicBezTo>
                  <a:pt x="2194" y="228"/>
                  <a:pt x="2047" y="175"/>
                  <a:pt x="192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814;p24"/>
          <p:cNvSpPr/>
          <p:nvPr/>
        </p:nvSpPr>
        <p:spPr>
          <a:xfrm>
            <a:off x="7767638" y="1689100"/>
            <a:ext cx="442913" cy="369888"/>
          </a:xfrm>
          <a:custGeom>
            <a:avLst/>
            <a:gdLst/>
            <a:ahLst/>
            <a:cxnLst/>
            <a:rect l="l" t="t" r="r" b="b"/>
            <a:pathLst>
              <a:path w="4285" h="3580" extrusionOk="0">
                <a:moveTo>
                  <a:pt x="268" y="2812"/>
                </a:moveTo>
                <a:cubicBezTo>
                  <a:pt x="545" y="2847"/>
                  <a:pt x="982" y="2999"/>
                  <a:pt x="1339" y="3579"/>
                </a:cubicBezTo>
                <a:cubicBezTo>
                  <a:pt x="1339" y="3579"/>
                  <a:pt x="1223" y="2624"/>
                  <a:pt x="2044" y="2615"/>
                </a:cubicBezTo>
                <a:cubicBezTo>
                  <a:pt x="2044" y="2615"/>
                  <a:pt x="1545" y="2214"/>
                  <a:pt x="1732" y="1758"/>
                </a:cubicBezTo>
                <a:cubicBezTo>
                  <a:pt x="1911" y="1312"/>
                  <a:pt x="2553" y="1535"/>
                  <a:pt x="2901" y="2365"/>
                </a:cubicBezTo>
                <a:cubicBezTo>
                  <a:pt x="2901" y="2365"/>
                  <a:pt x="3383" y="1491"/>
                  <a:pt x="4285" y="1990"/>
                </a:cubicBezTo>
                <a:cubicBezTo>
                  <a:pt x="4285" y="1990"/>
                  <a:pt x="3347" y="1384"/>
                  <a:pt x="3919" y="518"/>
                </a:cubicBezTo>
                <a:cubicBezTo>
                  <a:pt x="3919" y="518"/>
                  <a:pt x="2767" y="670"/>
                  <a:pt x="2562" y="205"/>
                </a:cubicBezTo>
                <a:cubicBezTo>
                  <a:pt x="2526" y="143"/>
                  <a:pt x="2526" y="63"/>
                  <a:pt x="2562" y="0"/>
                </a:cubicBezTo>
                <a:cubicBezTo>
                  <a:pt x="1089" y="27"/>
                  <a:pt x="1" y="1366"/>
                  <a:pt x="268" y="281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815;p24"/>
          <p:cNvSpPr/>
          <p:nvPr/>
        </p:nvSpPr>
        <p:spPr>
          <a:xfrm>
            <a:off x="7585075" y="1458913"/>
            <a:ext cx="627063" cy="606425"/>
          </a:xfrm>
          <a:custGeom>
            <a:avLst/>
            <a:gdLst/>
            <a:ahLst/>
            <a:cxnLst/>
            <a:rect l="l" t="t" r="r" b="b"/>
            <a:pathLst>
              <a:path w="6061" h="5856" extrusionOk="0">
                <a:moveTo>
                  <a:pt x="4305" y="2270"/>
                </a:moveTo>
                <a:cubicBezTo>
                  <a:pt x="4298" y="2298"/>
                  <a:pt x="4297" y="2328"/>
                  <a:pt x="4302" y="2357"/>
                </a:cubicBezTo>
                <a:cubicBezTo>
                  <a:pt x="4308" y="2374"/>
                  <a:pt x="4314" y="2390"/>
                  <a:pt x="4322" y="2407"/>
                </a:cubicBezTo>
                <a:lnTo>
                  <a:pt x="4322" y="2407"/>
                </a:lnTo>
                <a:cubicBezTo>
                  <a:pt x="4317" y="2393"/>
                  <a:pt x="4313" y="2380"/>
                  <a:pt x="4311" y="2366"/>
                </a:cubicBezTo>
                <a:cubicBezTo>
                  <a:pt x="4302" y="2333"/>
                  <a:pt x="4300" y="2300"/>
                  <a:pt x="4305" y="2270"/>
                </a:cubicBezTo>
                <a:close/>
                <a:moveTo>
                  <a:pt x="4322" y="2407"/>
                </a:moveTo>
                <a:lnTo>
                  <a:pt x="4322" y="2407"/>
                </a:lnTo>
                <a:cubicBezTo>
                  <a:pt x="4330" y="2431"/>
                  <a:pt x="4342" y="2455"/>
                  <a:pt x="4358" y="2475"/>
                </a:cubicBezTo>
                <a:lnTo>
                  <a:pt x="4358" y="2475"/>
                </a:lnTo>
                <a:cubicBezTo>
                  <a:pt x="4344" y="2454"/>
                  <a:pt x="4332" y="2431"/>
                  <a:pt x="4322" y="2407"/>
                </a:cubicBezTo>
                <a:close/>
                <a:moveTo>
                  <a:pt x="4358" y="2475"/>
                </a:moveTo>
                <a:lnTo>
                  <a:pt x="4358" y="2475"/>
                </a:lnTo>
                <a:cubicBezTo>
                  <a:pt x="4366" y="2487"/>
                  <a:pt x="4374" y="2498"/>
                  <a:pt x="4383" y="2509"/>
                </a:cubicBezTo>
                <a:cubicBezTo>
                  <a:pt x="4426" y="2558"/>
                  <a:pt x="4480" y="2597"/>
                  <a:pt x="4542" y="2628"/>
                </a:cubicBezTo>
                <a:lnTo>
                  <a:pt x="4542" y="2628"/>
                </a:lnTo>
                <a:cubicBezTo>
                  <a:pt x="4485" y="2599"/>
                  <a:pt x="4432" y="2560"/>
                  <a:pt x="4392" y="2509"/>
                </a:cubicBezTo>
                <a:cubicBezTo>
                  <a:pt x="4379" y="2499"/>
                  <a:pt x="4368" y="2488"/>
                  <a:pt x="4358" y="2475"/>
                </a:cubicBezTo>
                <a:close/>
                <a:moveTo>
                  <a:pt x="4542" y="2628"/>
                </a:moveTo>
                <a:cubicBezTo>
                  <a:pt x="4553" y="2634"/>
                  <a:pt x="4565" y="2640"/>
                  <a:pt x="4577" y="2645"/>
                </a:cubicBezTo>
                <a:lnTo>
                  <a:pt x="4577" y="2645"/>
                </a:lnTo>
                <a:cubicBezTo>
                  <a:pt x="4565" y="2639"/>
                  <a:pt x="4553" y="2634"/>
                  <a:pt x="4542" y="2628"/>
                </a:cubicBezTo>
                <a:close/>
                <a:moveTo>
                  <a:pt x="4577" y="2645"/>
                </a:moveTo>
                <a:lnTo>
                  <a:pt x="4577" y="2645"/>
                </a:lnTo>
                <a:cubicBezTo>
                  <a:pt x="4606" y="2657"/>
                  <a:pt x="4636" y="2668"/>
                  <a:pt x="4668" y="2678"/>
                </a:cubicBezTo>
                <a:cubicBezTo>
                  <a:pt x="4681" y="2682"/>
                  <a:pt x="4694" y="2685"/>
                  <a:pt x="4707" y="2688"/>
                </a:cubicBezTo>
                <a:lnTo>
                  <a:pt x="4707" y="2688"/>
                </a:lnTo>
                <a:cubicBezTo>
                  <a:pt x="4697" y="2685"/>
                  <a:pt x="4687" y="2682"/>
                  <a:pt x="4677" y="2678"/>
                </a:cubicBezTo>
                <a:cubicBezTo>
                  <a:pt x="4643" y="2670"/>
                  <a:pt x="4609" y="2659"/>
                  <a:pt x="4577" y="2645"/>
                </a:cubicBezTo>
                <a:close/>
                <a:moveTo>
                  <a:pt x="4707" y="2688"/>
                </a:moveTo>
                <a:cubicBezTo>
                  <a:pt x="4806" y="2719"/>
                  <a:pt x="4911" y="2742"/>
                  <a:pt x="5016" y="2750"/>
                </a:cubicBezTo>
                <a:cubicBezTo>
                  <a:pt x="5092" y="2756"/>
                  <a:pt x="5170" y="2759"/>
                  <a:pt x="5249" y="2759"/>
                </a:cubicBezTo>
                <a:cubicBezTo>
                  <a:pt x="5394" y="2759"/>
                  <a:pt x="5542" y="2749"/>
                  <a:pt x="5686" y="2732"/>
                </a:cubicBezTo>
                <a:lnTo>
                  <a:pt x="5686" y="2732"/>
                </a:lnTo>
                <a:cubicBezTo>
                  <a:pt x="5558" y="2747"/>
                  <a:pt x="5433" y="2753"/>
                  <a:pt x="5308" y="2753"/>
                </a:cubicBezTo>
                <a:cubicBezTo>
                  <a:pt x="5205" y="2753"/>
                  <a:pt x="5103" y="2749"/>
                  <a:pt x="4998" y="2741"/>
                </a:cubicBezTo>
                <a:cubicBezTo>
                  <a:pt x="4896" y="2733"/>
                  <a:pt x="4801" y="2711"/>
                  <a:pt x="4707" y="2688"/>
                </a:cubicBezTo>
                <a:close/>
                <a:moveTo>
                  <a:pt x="2009" y="1"/>
                </a:moveTo>
                <a:lnTo>
                  <a:pt x="2000" y="37"/>
                </a:lnTo>
                <a:cubicBezTo>
                  <a:pt x="1937" y="224"/>
                  <a:pt x="1848" y="411"/>
                  <a:pt x="1723" y="563"/>
                </a:cubicBezTo>
                <a:cubicBezTo>
                  <a:pt x="1669" y="643"/>
                  <a:pt x="1589" y="706"/>
                  <a:pt x="1500" y="742"/>
                </a:cubicBezTo>
                <a:cubicBezTo>
                  <a:pt x="1446" y="763"/>
                  <a:pt x="1388" y="775"/>
                  <a:pt x="1332" y="775"/>
                </a:cubicBezTo>
                <a:cubicBezTo>
                  <a:pt x="1303" y="775"/>
                  <a:pt x="1275" y="772"/>
                  <a:pt x="1248" y="766"/>
                </a:cubicBezTo>
                <a:lnTo>
                  <a:pt x="1248" y="766"/>
                </a:lnTo>
                <a:cubicBezTo>
                  <a:pt x="1246" y="764"/>
                  <a:pt x="1243" y="762"/>
                  <a:pt x="1241" y="759"/>
                </a:cubicBezTo>
                <a:lnTo>
                  <a:pt x="1239" y="764"/>
                </a:lnTo>
                <a:lnTo>
                  <a:pt x="1239" y="764"/>
                </a:lnTo>
                <a:cubicBezTo>
                  <a:pt x="1234" y="762"/>
                  <a:pt x="1228" y="761"/>
                  <a:pt x="1223" y="759"/>
                </a:cubicBezTo>
                <a:lnTo>
                  <a:pt x="1143" y="742"/>
                </a:lnTo>
                <a:lnTo>
                  <a:pt x="1205" y="795"/>
                </a:lnTo>
                <a:cubicBezTo>
                  <a:pt x="1375" y="974"/>
                  <a:pt x="1527" y="1170"/>
                  <a:pt x="1643" y="1384"/>
                </a:cubicBezTo>
                <a:cubicBezTo>
                  <a:pt x="1696" y="1491"/>
                  <a:pt x="1741" y="1607"/>
                  <a:pt x="1777" y="1723"/>
                </a:cubicBezTo>
                <a:cubicBezTo>
                  <a:pt x="1811" y="1836"/>
                  <a:pt x="1829" y="1949"/>
                  <a:pt x="1838" y="2070"/>
                </a:cubicBezTo>
                <a:lnTo>
                  <a:pt x="1838" y="2070"/>
                </a:lnTo>
                <a:cubicBezTo>
                  <a:pt x="1627" y="2227"/>
                  <a:pt x="1398" y="2358"/>
                  <a:pt x="1152" y="2446"/>
                </a:cubicBezTo>
                <a:cubicBezTo>
                  <a:pt x="1027" y="2491"/>
                  <a:pt x="902" y="2518"/>
                  <a:pt x="777" y="2544"/>
                </a:cubicBezTo>
                <a:cubicBezTo>
                  <a:pt x="710" y="2553"/>
                  <a:pt x="643" y="2558"/>
                  <a:pt x="577" y="2558"/>
                </a:cubicBezTo>
                <a:cubicBezTo>
                  <a:pt x="511" y="2558"/>
                  <a:pt x="447" y="2553"/>
                  <a:pt x="384" y="2544"/>
                </a:cubicBezTo>
                <a:lnTo>
                  <a:pt x="340" y="2544"/>
                </a:lnTo>
                <a:lnTo>
                  <a:pt x="357" y="2589"/>
                </a:lnTo>
                <a:cubicBezTo>
                  <a:pt x="393" y="2678"/>
                  <a:pt x="411" y="2768"/>
                  <a:pt x="420" y="2866"/>
                </a:cubicBezTo>
                <a:cubicBezTo>
                  <a:pt x="438" y="2964"/>
                  <a:pt x="429" y="3053"/>
                  <a:pt x="411" y="3151"/>
                </a:cubicBezTo>
                <a:cubicBezTo>
                  <a:pt x="384" y="3241"/>
                  <a:pt x="349" y="3330"/>
                  <a:pt x="286" y="3410"/>
                </a:cubicBezTo>
                <a:cubicBezTo>
                  <a:pt x="236" y="3477"/>
                  <a:pt x="170" y="3544"/>
                  <a:pt x="95" y="3597"/>
                </a:cubicBezTo>
                <a:lnTo>
                  <a:pt x="95" y="3597"/>
                </a:lnTo>
                <a:cubicBezTo>
                  <a:pt x="93" y="3597"/>
                  <a:pt x="92" y="3597"/>
                  <a:pt x="90" y="3598"/>
                </a:cubicBezTo>
                <a:lnTo>
                  <a:pt x="91" y="3600"/>
                </a:lnTo>
                <a:lnTo>
                  <a:pt x="91" y="3600"/>
                </a:lnTo>
                <a:cubicBezTo>
                  <a:pt x="87" y="3602"/>
                  <a:pt x="84" y="3604"/>
                  <a:pt x="81" y="3607"/>
                </a:cubicBezTo>
                <a:lnTo>
                  <a:pt x="0" y="3669"/>
                </a:lnTo>
                <a:lnTo>
                  <a:pt x="0" y="3669"/>
                </a:lnTo>
                <a:lnTo>
                  <a:pt x="99" y="3651"/>
                </a:lnTo>
                <a:cubicBezTo>
                  <a:pt x="160" y="3639"/>
                  <a:pt x="222" y="3633"/>
                  <a:pt x="284" y="3633"/>
                </a:cubicBezTo>
                <a:cubicBezTo>
                  <a:pt x="404" y="3633"/>
                  <a:pt x="523" y="3655"/>
                  <a:pt x="634" y="3696"/>
                </a:cubicBezTo>
                <a:cubicBezTo>
                  <a:pt x="714" y="3723"/>
                  <a:pt x="777" y="3794"/>
                  <a:pt x="813" y="3874"/>
                </a:cubicBezTo>
                <a:cubicBezTo>
                  <a:pt x="839" y="3955"/>
                  <a:pt x="839" y="4044"/>
                  <a:pt x="822" y="4133"/>
                </a:cubicBezTo>
                <a:lnTo>
                  <a:pt x="822" y="4187"/>
                </a:lnTo>
                <a:lnTo>
                  <a:pt x="866" y="4151"/>
                </a:lnTo>
                <a:cubicBezTo>
                  <a:pt x="1000" y="4035"/>
                  <a:pt x="1161" y="3946"/>
                  <a:pt x="1330" y="3901"/>
                </a:cubicBezTo>
                <a:cubicBezTo>
                  <a:pt x="1397" y="3881"/>
                  <a:pt x="1464" y="3871"/>
                  <a:pt x="1527" y="3871"/>
                </a:cubicBezTo>
                <a:cubicBezTo>
                  <a:pt x="1548" y="3871"/>
                  <a:pt x="1569" y="3872"/>
                  <a:pt x="1589" y="3874"/>
                </a:cubicBezTo>
                <a:cubicBezTo>
                  <a:pt x="1678" y="3883"/>
                  <a:pt x="1759" y="3919"/>
                  <a:pt x="1812" y="3990"/>
                </a:cubicBezTo>
                <a:cubicBezTo>
                  <a:pt x="1866" y="4062"/>
                  <a:pt x="1893" y="4142"/>
                  <a:pt x="1893" y="4231"/>
                </a:cubicBezTo>
                <a:cubicBezTo>
                  <a:pt x="1893" y="4321"/>
                  <a:pt x="1893" y="4410"/>
                  <a:pt x="1884" y="4499"/>
                </a:cubicBezTo>
                <a:cubicBezTo>
                  <a:pt x="1858" y="4668"/>
                  <a:pt x="1809" y="4837"/>
                  <a:pt x="1751" y="4999"/>
                </a:cubicBezTo>
                <a:lnTo>
                  <a:pt x="1751" y="4999"/>
                </a:lnTo>
                <a:cubicBezTo>
                  <a:pt x="1750" y="4999"/>
                  <a:pt x="1750" y="4999"/>
                  <a:pt x="1750" y="4999"/>
                </a:cubicBezTo>
                <a:lnTo>
                  <a:pt x="1750" y="5000"/>
                </a:lnTo>
                <a:lnTo>
                  <a:pt x="1750" y="5000"/>
                </a:lnTo>
                <a:cubicBezTo>
                  <a:pt x="1747" y="5008"/>
                  <a:pt x="1744" y="5017"/>
                  <a:pt x="1741" y="5026"/>
                </a:cubicBezTo>
                <a:lnTo>
                  <a:pt x="1732" y="5061"/>
                </a:lnTo>
                <a:lnTo>
                  <a:pt x="1732" y="5061"/>
                </a:lnTo>
                <a:lnTo>
                  <a:pt x="1768" y="5052"/>
                </a:lnTo>
                <a:cubicBezTo>
                  <a:pt x="1819" y="5045"/>
                  <a:pt x="1874" y="5041"/>
                  <a:pt x="1929" y="5041"/>
                </a:cubicBezTo>
                <a:cubicBezTo>
                  <a:pt x="2008" y="5041"/>
                  <a:pt x="2087" y="5049"/>
                  <a:pt x="2160" y="5070"/>
                </a:cubicBezTo>
                <a:cubicBezTo>
                  <a:pt x="2294" y="5097"/>
                  <a:pt x="2419" y="5151"/>
                  <a:pt x="2535" y="5222"/>
                </a:cubicBezTo>
                <a:cubicBezTo>
                  <a:pt x="2642" y="5293"/>
                  <a:pt x="2749" y="5383"/>
                  <a:pt x="2839" y="5481"/>
                </a:cubicBezTo>
                <a:cubicBezTo>
                  <a:pt x="2892" y="5516"/>
                  <a:pt x="2928" y="5579"/>
                  <a:pt x="2972" y="5632"/>
                </a:cubicBezTo>
                <a:lnTo>
                  <a:pt x="3080" y="5802"/>
                </a:lnTo>
                <a:lnTo>
                  <a:pt x="3124" y="5856"/>
                </a:lnTo>
                <a:lnTo>
                  <a:pt x="3115" y="5784"/>
                </a:lnTo>
                <a:cubicBezTo>
                  <a:pt x="3115" y="5781"/>
                  <a:pt x="3115" y="5778"/>
                  <a:pt x="3115" y="5775"/>
                </a:cubicBezTo>
                <a:lnTo>
                  <a:pt x="3115" y="5775"/>
                </a:lnTo>
                <a:lnTo>
                  <a:pt x="3115" y="5775"/>
                </a:lnTo>
                <a:cubicBezTo>
                  <a:pt x="3115" y="5775"/>
                  <a:pt x="3115" y="5774"/>
                  <a:pt x="3114" y="5774"/>
                </a:cubicBezTo>
                <a:lnTo>
                  <a:pt x="3114" y="5774"/>
                </a:lnTo>
                <a:cubicBezTo>
                  <a:pt x="3107" y="5670"/>
                  <a:pt x="3116" y="5558"/>
                  <a:pt x="3133" y="5454"/>
                </a:cubicBezTo>
                <a:cubicBezTo>
                  <a:pt x="3151" y="5347"/>
                  <a:pt x="3187" y="5240"/>
                  <a:pt x="3240" y="5142"/>
                </a:cubicBezTo>
                <a:cubicBezTo>
                  <a:pt x="3303" y="5043"/>
                  <a:pt x="3383" y="4963"/>
                  <a:pt x="3481" y="4918"/>
                </a:cubicBezTo>
                <a:cubicBezTo>
                  <a:pt x="3588" y="4874"/>
                  <a:pt x="3695" y="4847"/>
                  <a:pt x="3802" y="4847"/>
                </a:cubicBezTo>
                <a:lnTo>
                  <a:pt x="3847" y="4847"/>
                </a:lnTo>
                <a:lnTo>
                  <a:pt x="3820" y="4820"/>
                </a:lnTo>
                <a:cubicBezTo>
                  <a:pt x="3651" y="4678"/>
                  <a:pt x="3535" y="4490"/>
                  <a:pt x="3481" y="4276"/>
                </a:cubicBezTo>
                <a:cubicBezTo>
                  <a:pt x="3463" y="4169"/>
                  <a:pt x="3472" y="4062"/>
                  <a:pt x="3517" y="3964"/>
                </a:cubicBezTo>
                <a:cubicBezTo>
                  <a:pt x="3561" y="3865"/>
                  <a:pt x="3642" y="3794"/>
                  <a:pt x="3749" y="3767"/>
                </a:cubicBezTo>
                <a:cubicBezTo>
                  <a:pt x="3766" y="3766"/>
                  <a:pt x="3783" y="3765"/>
                  <a:pt x="3800" y="3765"/>
                </a:cubicBezTo>
                <a:cubicBezTo>
                  <a:pt x="3889" y="3765"/>
                  <a:pt x="3977" y="3786"/>
                  <a:pt x="4052" y="3839"/>
                </a:cubicBezTo>
                <a:cubicBezTo>
                  <a:pt x="4151" y="3883"/>
                  <a:pt x="4240" y="3955"/>
                  <a:pt x="4311" y="4035"/>
                </a:cubicBezTo>
                <a:cubicBezTo>
                  <a:pt x="4446" y="4187"/>
                  <a:pt x="4565" y="4363"/>
                  <a:pt x="4646" y="4555"/>
                </a:cubicBezTo>
                <a:lnTo>
                  <a:pt x="4646" y="4555"/>
                </a:lnTo>
                <a:cubicBezTo>
                  <a:pt x="4644" y="4557"/>
                  <a:pt x="4643" y="4559"/>
                  <a:pt x="4641" y="4561"/>
                </a:cubicBezTo>
                <a:lnTo>
                  <a:pt x="4649" y="4561"/>
                </a:lnTo>
                <a:cubicBezTo>
                  <a:pt x="4652" y="4570"/>
                  <a:pt x="4656" y="4579"/>
                  <a:pt x="4659" y="4588"/>
                </a:cubicBezTo>
                <a:lnTo>
                  <a:pt x="4668" y="4606"/>
                </a:lnTo>
                <a:lnTo>
                  <a:pt x="4677" y="4588"/>
                </a:lnTo>
                <a:cubicBezTo>
                  <a:pt x="4749" y="4472"/>
                  <a:pt x="4838" y="4374"/>
                  <a:pt x="4936" y="4285"/>
                </a:cubicBezTo>
                <a:cubicBezTo>
                  <a:pt x="5034" y="4196"/>
                  <a:pt x="5159" y="4133"/>
                  <a:pt x="5284" y="4097"/>
                </a:cubicBezTo>
                <a:cubicBezTo>
                  <a:pt x="5362" y="4069"/>
                  <a:pt x="5444" y="4056"/>
                  <a:pt x="5527" y="4056"/>
                </a:cubicBezTo>
                <a:cubicBezTo>
                  <a:pt x="5576" y="4056"/>
                  <a:pt x="5627" y="4061"/>
                  <a:pt x="5677" y="4071"/>
                </a:cubicBezTo>
                <a:cubicBezTo>
                  <a:pt x="5739" y="4088"/>
                  <a:pt x="5811" y="4106"/>
                  <a:pt x="5873" y="4124"/>
                </a:cubicBezTo>
                <a:cubicBezTo>
                  <a:pt x="5936" y="4151"/>
                  <a:pt x="5989" y="4187"/>
                  <a:pt x="6052" y="4213"/>
                </a:cubicBezTo>
                <a:lnTo>
                  <a:pt x="6060" y="4196"/>
                </a:lnTo>
                <a:cubicBezTo>
                  <a:pt x="5944" y="4115"/>
                  <a:pt x="5837" y="4017"/>
                  <a:pt x="5748" y="3910"/>
                </a:cubicBezTo>
                <a:cubicBezTo>
                  <a:pt x="5659" y="3803"/>
                  <a:pt x="5587" y="3678"/>
                  <a:pt x="5543" y="3544"/>
                </a:cubicBezTo>
                <a:cubicBezTo>
                  <a:pt x="5534" y="3508"/>
                  <a:pt x="5525" y="3473"/>
                  <a:pt x="5516" y="3437"/>
                </a:cubicBezTo>
                <a:lnTo>
                  <a:pt x="5507" y="3339"/>
                </a:lnTo>
                <a:cubicBezTo>
                  <a:pt x="5498" y="3267"/>
                  <a:pt x="5507" y="3196"/>
                  <a:pt x="5525" y="3125"/>
                </a:cubicBezTo>
                <a:cubicBezTo>
                  <a:pt x="5552" y="2982"/>
                  <a:pt x="5605" y="2848"/>
                  <a:pt x="5686" y="2732"/>
                </a:cubicBezTo>
                <a:lnTo>
                  <a:pt x="5686" y="2732"/>
                </a:lnTo>
                <a:cubicBezTo>
                  <a:pt x="5596" y="2848"/>
                  <a:pt x="5534" y="2973"/>
                  <a:pt x="5498" y="3107"/>
                </a:cubicBezTo>
                <a:cubicBezTo>
                  <a:pt x="5489" y="3178"/>
                  <a:pt x="5480" y="3250"/>
                  <a:pt x="5480" y="3321"/>
                </a:cubicBezTo>
                <a:lnTo>
                  <a:pt x="5498" y="3428"/>
                </a:lnTo>
                <a:cubicBezTo>
                  <a:pt x="5498" y="3464"/>
                  <a:pt x="5516" y="3499"/>
                  <a:pt x="5525" y="3535"/>
                </a:cubicBezTo>
                <a:cubicBezTo>
                  <a:pt x="5561" y="3669"/>
                  <a:pt x="5632" y="3794"/>
                  <a:pt x="5721" y="3910"/>
                </a:cubicBezTo>
                <a:cubicBezTo>
                  <a:pt x="5797" y="4001"/>
                  <a:pt x="5887" y="4086"/>
                  <a:pt x="5983" y="4159"/>
                </a:cubicBezTo>
                <a:lnTo>
                  <a:pt x="5983" y="4159"/>
                </a:lnTo>
                <a:cubicBezTo>
                  <a:pt x="5941" y="4138"/>
                  <a:pt x="5898" y="4116"/>
                  <a:pt x="5855" y="4097"/>
                </a:cubicBezTo>
                <a:cubicBezTo>
                  <a:pt x="5793" y="4080"/>
                  <a:pt x="5730" y="4062"/>
                  <a:pt x="5659" y="4044"/>
                </a:cubicBezTo>
                <a:cubicBezTo>
                  <a:pt x="5606" y="4033"/>
                  <a:pt x="5553" y="4028"/>
                  <a:pt x="5500" y="4028"/>
                </a:cubicBezTo>
                <a:cubicBezTo>
                  <a:pt x="5419" y="4028"/>
                  <a:pt x="5338" y="4040"/>
                  <a:pt x="5257" y="4062"/>
                </a:cubicBezTo>
                <a:cubicBezTo>
                  <a:pt x="5132" y="4106"/>
                  <a:pt x="5007" y="4169"/>
                  <a:pt x="4909" y="4258"/>
                </a:cubicBezTo>
                <a:cubicBezTo>
                  <a:pt x="4810" y="4341"/>
                  <a:pt x="4726" y="4431"/>
                  <a:pt x="4657" y="4537"/>
                </a:cubicBezTo>
                <a:lnTo>
                  <a:pt x="4657" y="4537"/>
                </a:lnTo>
                <a:cubicBezTo>
                  <a:pt x="4569" y="4341"/>
                  <a:pt x="4457" y="4162"/>
                  <a:pt x="4311" y="4008"/>
                </a:cubicBezTo>
                <a:cubicBezTo>
                  <a:pt x="4240" y="3919"/>
                  <a:pt x="4151" y="3856"/>
                  <a:pt x="4052" y="3794"/>
                </a:cubicBezTo>
                <a:cubicBezTo>
                  <a:pt x="3975" y="3752"/>
                  <a:pt x="3886" y="3726"/>
                  <a:pt x="3795" y="3726"/>
                </a:cubicBezTo>
                <a:cubicBezTo>
                  <a:pt x="3771" y="3726"/>
                  <a:pt x="3746" y="3728"/>
                  <a:pt x="3722" y="3731"/>
                </a:cubicBezTo>
                <a:cubicBezTo>
                  <a:pt x="3615" y="3758"/>
                  <a:pt x="3517" y="3830"/>
                  <a:pt x="3472" y="3937"/>
                </a:cubicBezTo>
                <a:cubicBezTo>
                  <a:pt x="3428" y="4044"/>
                  <a:pt x="3410" y="4160"/>
                  <a:pt x="3437" y="4276"/>
                </a:cubicBezTo>
                <a:cubicBezTo>
                  <a:pt x="3454" y="4383"/>
                  <a:pt x="3499" y="4490"/>
                  <a:pt x="3561" y="4579"/>
                </a:cubicBezTo>
                <a:cubicBezTo>
                  <a:pt x="3615" y="4664"/>
                  <a:pt x="3675" y="4741"/>
                  <a:pt x="3747" y="4807"/>
                </a:cubicBezTo>
                <a:lnTo>
                  <a:pt x="3747" y="4807"/>
                </a:lnTo>
                <a:cubicBezTo>
                  <a:pt x="3647" y="4817"/>
                  <a:pt x="3548" y="4836"/>
                  <a:pt x="3463" y="4883"/>
                </a:cubicBezTo>
                <a:cubicBezTo>
                  <a:pt x="3356" y="4936"/>
                  <a:pt x="3267" y="5017"/>
                  <a:pt x="3204" y="5115"/>
                </a:cubicBezTo>
                <a:cubicBezTo>
                  <a:pt x="3151" y="5213"/>
                  <a:pt x="3106" y="5329"/>
                  <a:pt x="3097" y="5436"/>
                </a:cubicBezTo>
                <a:cubicBezTo>
                  <a:pt x="3077" y="5526"/>
                  <a:pt x="3072" y="5617"/>
                  <a:pt x="3075" y="5707"/>
                </a:cubicBezTo>
                <a:lnTo>
                  <a:pt x="3075" y="5707"/>
                </a:lnTo>
                <a:cubicBezTo>
                  <a:pt x="3052" y="5669"/>
                  <a:pt x="3027" y="5634"/>
                  <a:pt x="2999" y="5606"/>
                </a:cubicBezTo>
                <a:cubicBezTo>
                  <a:pt x="2955" y="5552"/>
                  <a:pt x="2919" y="5490"/>
                  <a:pt x="2865" y="5445"/>
                </a:cubicBezTo>
                <a:cubicBezTo>
                  <a:pt x="2776" y="5347"/>
                  <a:pt x="2669" y="5258"/>
                  <a:pt x="2553" y="5177"/>
                </a:cubicBezTo>
                <a:cubicBezTo>
                  <a:pt x="2356" y="5053"/>
                  <a:pt x="2136" y="4989"/>
                  <a:pt x="1906" y="4989"/>
                </a:cubicBezTo>
                <a:cubicBezTo>
                  <a:pt x="1868" y="4989"/>
                  <a:pt x="1831" y="4991"/>
                  <a:pt x="1793" y="4994"/>
                </a:cubicBezTo>
                <a:lnTo>
                  <a:pt x="1793" y="4994"/>
                </a:lnTo>
                <a:cubicBezTo>
                  <a:pt x="1855" y="4837"/>
                  <a:pt x="1895" y="4672"/>
                  <a:pt x="1919" y="4499"/>
                </a:cubicBezTo>
                <a:cubicBezTo>
                  <a:pt x="1937" y="4410"/>
                  <a:pt x="1937" y="4312"/>
                  <a:pt x="1937" y="4222"/>
                </a:cubicBezTo>
                <a:cubicBezTo>
                  <a:pt x="1928" y="4124"/>
                  <a:pt x="1901" y="4035"/>
                  <a:pt x="1848" y="3955"/>
                </a:cubicBezTo>
                <a:cubicBezTo>
                  <a:pt x="1785" y="3883"/>
                  <a:pt x="1696" y="3830"/>
                  <a:pt x="1598" y="3821"/>
                </a:cubicBezTo>
                <a:cubicBezTo>
                  <a:pt x="1576" y="3818"/>
                  <a:pt x="1553" y="3817"/>
                  <a:pt x="1530" y="3817"/>
                </a:cubicBezTo>
                <a:cubicBezTo>
                  <a:pt x="1460" y="3817"/>
                  <a:pt x="1388" y="3827"/>
                  <a:pt x="1321" y="3847"/>
                </a:cubicBezTo>
                <a:cubicBezTo>
                  <a:pt x="1164" y="3895"/>
                  <a:pt x="1014" y="3969"/>
                  <a:pt x="883" y="4066"/>
                </a:cubicBezTo>
                <a:lnTo>
                  <a:pt x="883" y="4066"/>
                </a:lnTo>
                <a:cubicBezTo>
                  <a:pt x="888" y="3990"/>
                  <a:pt x="878" y="3916"/>
                  <a:pt x="857" y="3847"/>
                </a:cubicBezTo>
                <a:cubicBezTo>
                  <a:pt x="822" y="3749"/>
                  <a:pt x="741" y="3678"/>
                  <a:pt x="652" y="3642"/>
                </a:cubicBezTo>
                <a:cubicBezTo>
                  <a:pt x="563" y="3607"/>
                  <a:pt x="473" y="3580"/>
                  <a:pt x="375" y="3580"/>
                </a:cubicBezTo>
                <a:cubicBezTo>
                  <a:pt x="349" y="3577"/>
                  <a:pt x="323" y="3576"/>
                  <a:pt x="298" y="3576"/>
                </a:cubicBezTo>
                <a:cubicBezTo>
                  <a:pt x="260" y="3576"/>
                  <a:pt x="222" y="3579"/>
                  <a:pt x="184" y="3583"/>
                </a:cubicBezTo>
                <a:lnTo>
                  <a:pt x="184" y="3583"/>
                </a:lnTo>
                <a:cubicBezTo>
                  <a:pt x="239" y="3536"/>
                  <a:pt x="287" y="3484"/>
                  <a:pt x="331" y="3428"/>
                </a:cubicBezTo>
                <a:cubicBezTo>
                  <a:pt x="393" y="3348"/>
                  <a:pt x="438" y="3250"/>
                  <a:pt x="465" y="3151"/>
                </a:cubicBezTo>
                <a:cubicBezTo>
                  <a:pt x="482" y="3053"/>
                  <a:pt x="491" y="2955"/>
                  <a:pt x="482" y="2848"/>
                </a:cubicBezTo>
                <a:cubicBezTo>
                  <a:pt x="475" y="2765"/>
                  <a:pt x="455" y="2683"/>
                  <a:pt x="422" y="2601"/>
                </a:cubicBezTo>
                <a:lnTo>
                  <a:pt x="422" y="2601"/>
                </a:lnTo>
                <a:cubicBezTo>
                  <a:pt x="465" y="2603"/>
                  <a:pt x="507" y="2604"/>
                  <a:pt x="549" y="2604"/>
                </a:cubicBezTo>
                <a:cubicBezTo>
                  <a:pt x="629" y="2604"/>
                  <a:pt x="707" y="2600"/>
                  <a:pt x="786" y="2589"/>
                </a:cubicBezTo>
                <a:cubicBezTo>
                  <a:pt x="920" y="2571"/>
                  <a:pt x="1054" y="2536"/>
                  <a:pt x="1179" y="2482"/>
                </a:cubicBezTo>
                <a:cubicBezTo>
                  <a:pt x="1428" y="2393"/>
                  <a:pt x="1669" y="2259"/>
                  <a:pt x="1884" y="2089"/>
                </a:cubicBezTo>
                <a:lnTo>
                  <a:pt x="1893" y="2080"/>
                </a:lnTo>
                <a:lnTo>
                  <a:pt x="1893" y="2071"/>
                </a:lnTo>
                <a:cubicBezTo>
                  <a:pt x="1884" y="1946"/>
                  <a:pt x="1866" y="1822"/>
                  <a:pt x="1830" y="1697"/>
                </a:cubicBezTo>
                <a:cubicBezTo>
                  <a:pt x="1794" y="1581"/>
                  <a:pt x="1750" y="1465"/>
                  <a:pt x="1687" y="1357"/>
                </a:cubicBezTo>
                <a:cubicBezTo>
                  <a:pt x="1582" y="1155"/>
                  <a:pt x="1448" y="968"/>
                  <a:pt x="1290" y="808"/>
                </a:cubicBezTo>
                <a:lnTo>
                  <a:pt x="1290" y="808"/>
                </a:lnTo>
                <a:cubicBezTo>
                  <a:pt x="1308" y="810"/>
                  <a:pt x="1325" y="811"/>
                  <a:pt x="1342" y="811"/>
                </a:cubicBezTo>
                <a:cubicBezTo>
                  <a:pt x="1404" y="811"/>
                  <a:pt x="1467" y="799"/>
                  <a:pt x="1527" y="777"/>
                </a:cubicBezTo>
                <a:cubicBezTo>
                  <a:pt x="1625" y="733"/>
                  <a:pt x="1705" y="661"/>
                  <a:pt x="1768" y="581"/>
                </a:cubicBezTo>
                <a:cubicBezTo>
                  <a:pt x="1884" y="431"/>
                  <a:pt x="1977" y="259"/>
                  <a:pt x="2033" y="77"/>
                </a:cubicBezTo>
                <a:lnTo>
                  <a:pt x="2033" y="77"/>
                </a:lnTo>
                <a:cubicBezTo>
                  <a:pt x="2072" y="126"/>
                  <a:pt x="2119" y="169"/>
                  <a:pt x="2178" y="206"/>
                </a:cubicBezTo>
                <a:cubicBezTo>
                  <a:pt x="2241" y="251"/>
                  <a:pt x="2321" y="277"/>
                  <a:pt x="2401" y="277"/>
                </a:cubicBezTo>
                <a:cubicBezTo>
                  <a:pt x="2414" y="279"/>
                  <a:pt x="2428" y="280"/>
                  <a:pt x="2441" y="280"/>
                </a:cubicBezTo>
                <a:cubicBezTo>
                  <a:pt x="2502" y="280"/>
                  <a:pt x="2566" y="265"/>
                  <a:pt x="2624" y="251"/>
                </a:cubicBezTo>
                <a:cubicBezTo>
                  <a:pt x="2693" y="228"/>
                  <a:pt x="2748" y="199"/>
                  <a:pt x="2808" y="163"/>
                </a:cubicBezTo>
                <a:lnTo>
                  <a:pt x="2808" y="163"/>
                </a:lnTo>
                <a:cubicBezTo>
                  <a:pt x="2836" y="323"/>
                  <a:pt x="2887" y="483"/>
                  <a:pt x="2955" y="634"/>
                </a:cubicBezTo>
                <a:cubicBezTo>
                  <a:pt x="2990" y="715"/>
                  <a:pt x="3044" y="786"/>
                  <a:pt x="3106" y="849"/>
                </a:cubicBezTo>
                <a:cubicBezTo>
                  <a:pt x="3163" y="898"/>
                  <a:pt x="3237" y="926"/>
                  <a:pt x="3310" y="926"/>
                </a:cubicBezTo>
                <a:cubicBezTo>
                  <a:pt x="3328" y="926"/>
                  <a:pt x="3347" y="924"/>
                  <a:pt x="3365" y="920"/>
                </a:cubicBezTo>
                <a:cubicBezTo>
                  <a:pt x="3445" y="902"/>
                  <a:pt x="3526" y="867"/>
                  <a:pt x="3597" y="813"/>
                </a:cubicBezTo>
                <a:cubicBezTo>
                  <a:pt x="3669" y="759"/>
                  <a:pt x="3740" y="706"/>
                  <a:pt x="3794" y="643"/>
                </a:cubicBezTo>
                <a:cubicBezTo>
                  <a:pt x="3913" y="524"/>
                  <a:pt x="4024" y="397"/>
                  <a:pt x="4127" y="269"/>
                </a:cubicBezTo>
                <a:lnTo>
                  <a:pt x="4127" y="269"/>
                </a:lnTo>
                <a:cubicBezTo>
                  <a:pt x="4197" y="376"/>
                  <a:pt x="4291" y="460"/>
                  <a:pt x="4400" y="536"/>
                </a:cubicBezTo>
                <a:cubicBezTo>
                  <a:pt x="4516" y="608"/>
                  <a:pt x="4650" y="661"/>
                  <a:pt x="4775" y="697"/>
                </a:cubicBezTo>
                <a:cubicBezTo>
                  <a:pt x="4909" y="733"/>
                  <a:pt x="5043" y="759"/>
                  <a:pt x="5177" y="768"/>
                </a:cubicBezTo>
                <a:cubicBezTo>
                  <a:pt x="5275" y="781"/>
                  <a:pt x="5373" y="790"/>
                  <a:pt x="5474" y="790"/>
                </a:cubicBezTo>
                <a:cubicBezTo>
                  <a:pt x="5496" y="790"/>
                  <a:pt x="5517" y="789"/>
                  <a:pt x="5538" y="789"/>
                </a:cubicBezTo>
                <a:lnTo>
                  <a:pt x="5538" y="789"/>
                </a:lnTo>
                <a:lnTo>
                  <a:pt x="5445" y="875"/>
                </a:lnTo>
                <a:cubicBezTo>
                  <a:pt x="5409" y="920"/>
                  <a:pt x="5373" y="956"/>
                  <a:pt x="5338" y="1000"/>
                </a:cubicBezTo>
                <a:cubicBezTo>
                  <a:pt x="5266" y="1090"/>
                  <a:pt x="5213" y="1188"/>
                  <a:pt x="5177" y="1295"/>
                </a:cubicBezTo>
                <a:cubicBezTo>
                  <a:pt x="5116" y="1511"/>
                  <a:pt x="5156" y="1736"/>
                  <a:pt x="5281" y="1921"/>
                </a:cubicBezTo>
                <a:lnTo>
                  <a:pt x="5281" y="1921"/>
                </a:lnTo>
                <a:cubicBezTo>
                  <a:pt x="5057" y="1931"/>
                  <a:pt x="4840" y="1966"/>
                  <a:pt x="4632" y="2027"/>
                </a:cubicBezTo>
                <a:cubicBezTo>
                  <a:pt x="4516" y="2054"/>
                  <a:pt x="4418" y="2107"/>
                  <a:pt x="4338" y="2196"/>
                </a:cubicBezTo>
                <a:cubicBezTo>
                  <a:pt x="4321" y="2218"/>
                  <a:pt x="4310" y="2243"/>
                  <a:pt x="4305" y="2270"/>
                </a:cubicBezTo>
                <a:lnTo>
                  <a:pt x="4305" y="2270"/>
                </a:lnTo>
                <a:cubicBezTo>
                  <a:pt x="4311" y="2247"/>
                  <a:pt x="4322" y="2225"/>
                  <a:pt x="4338" y="2205"/>
                </a:cubicBezTo>
                <a:cubicBezTo>
                  <a:pt x="4409" y="2125"/>
                  <a:pt x="4508" y="2062"/>
                  <a:pt x="4615" y="2036"/>
                </a:cubicBezTo>
                <a:cubicBezTo>
                  <a:pt x="4838" y="1973"/>
                  <a:pt x="5061" y="1946"/>
                  <a:pt x="5284" y="1946"/>
                </a:cubicBezTo>
                <a:lnTo>
                  <a:pt x="5302" y="1946"/>
                </a:lnTo>
                <a:lnTo>
                  <a:pt x="5295" y="1933"/>
                </a:lnTo>
                <a:lnTo>
                  <a:pt x="5302" y="1920"/>
                </a:lnTo>
                <a:lnTo>
                  <a:pt x="5302" y="1920"/>
                </a:lnTo>
                <a:cubicBezTo>
                  <a:pt x="5297" y="1920"/>
                  <a:pt x="5292" y="1920"/>
                  <a:pt x="5287" y="1920"/>
                </a:cubicBezTo>
                <a:lnTo>
                  <a:pt x="5287" y="1920"/>
                </a:lnTo>
                <a:cubicBezTo>
                  <a:pt x="5167" y="1743"/>
                  <a:pt x="5124" y="1515"/>
                  <a:pt x="5186" y="1304"/>
                </a:cubicBezTo>
                <a:cubicBezTo>
                  <a:pt x="5222" y="1197"/>
                  <a:pt x="5275" y="1099"/>
                  <a:pt x="5346" y="1018"/>
                </a:cubicBezTo>
                <a:cubicBezTo>
                  <a:pt x="5382" y="974"/>
                  <a:pt x="5418" y="938"/>
                  <a:pt x="5454" y="893"/>
                </a:cubicBezTo>
                <a:lnTo>
                  <a:pt x="5578" y="787"/>
                </a:lnTo>
                <a:lnTo>
                  <a:pt x="5578" y="787"/>
                </a:lnTo>
                <a:cubicBezTo>
                  <a:pt x="5581" y="787"/>
                  <a:pt x="5584" y="786"/>
                  <a:pt x="5587" y="786"/>
                </a:cubicBezTo>
                <a:lnTo>
                  <a:pt x="5584" y="782"/>
                </a:lnTo>
                <a:lnTo>
                  <a:pt x="5614" y="759"/>
                </a:lnTo>
                <a:lnTo>
                  <a:pt x="5570" y="759"/>
                </a:lnTo>
                <a:cubicBezTo>
                  <a:pt x="5436" y="759"/>
                  <a:pt x="5302" y="751"/>
                  <a:pt x="5168" y="742"/>
                </a:cubicBezTo>
                <a:cubicBezTo>
                  <a:pt x="5034" y="724"/>
                  <a:pt x="4900" y="697"/>
                  <a:pt x="4775" y="661"/>
                </a:cubicBezTo>
                <a:cubicBezTo>
                  <a:pt x="4650" y="626"/>
                  <a:pt x="4525" y="572"/>
                  <a:pt x="4409" y="501"/>
                </a:cubicBezTo>
                <a:cubicBezTo>
                  <a:pt x="4293" y="429"/>
                  <a:pt x="4204" y="340"/>
                  <a:pt x="4133" y="224"/>
                </a:cubicBezTo>
                <a:lnTo>
                  <a:pt x="4115" y="206"/>
                </a:lnTo>
                <a:lnTo>
                  <a:pt x="4106" y="224"/>
                </a:lnTo>
                <a:cubicBezTo>
                  <a:pt x="3999" y="367"/>
                  <a:pt x="3892" y="492"/>
                  <a:pt x="3767" y="617"/>
                </a:cubicBezTo>
                <a:cubicBezTo>
                  <a:pt x="3704" y="679"/>
                  <a:pt x="3642" y="733"/>
                  <a:pt x="3570" y="777"/>
                </a:cubicBezTo>
                <a:cubicBezTo>
                  <a:pt x="3508" y="831"/>
                  <a:pt x="3428" y="875"/>
                  <a:pt x="3347" y="893"/>
                </a:cubicBezTo>
                <a:cubicBezTo>
                  <a:pt x="3331" y="897"/>
                  <a:pt x="3314" y="899"/>
                  <a:pt x="3297" y="899"/>
                </a:cubicBezTo>
                <a:cubicBezTo>
                  <a:pt x="3234" y="899"/>
                  <a:pt x="3174" y="873"/>
                  <a:pt x="3124" y="831"/>
                </a:cubicBezTo>
                <a:cubicBezTo>
                  <a:pt x="3062" y="768"/>
                  <a:pt x="3017" y="697"/>
                  <a:pt x="2981" y="626"/>
                </a:cubicBezTo>
                <a:cubicBezTo>
                  <a:pt x="2910" y="465"/>
                  <a:pt x="2865" y="304"/>
                  <a:pt x="2839" y="135"/>
                </a:cubicBezTo>
                <a:lnTo>
                  <a:pt x="2839" y="108"/>
                </a:lnTo>
                <a:lnTo>
                  <a:pt x="2812" y="126"/>
                </a:lnTo>
                <a:cubicBezTo>
                  <a:pt x="2697" y="199"/>
                  <a:pt x="2568" y="243"/>
                  <a:pt x="2437" y="243"/>
                </a:cubicBezTo>
                <a:cubicBezTo>
                  <a:pt x="2425" y="243"/>
                  <a:pt x="2413" y="243"/>
                  <a:pt x="2401" y="242"/>
                </a:cubicBezTo>
                <a:cubicBezTo>
                  <a:pt x="2330" y="242"/>
                  <a:pt x="2258" y="215"/>
                  <a:pt x="2196" y="179"/>
                </a:cubicBezTo>
                <a:cubicBezTo>
                  <a:pt x="2137" y="146"/>
                  <a:pt x="2087" y="97"/>
                  <a:pt x="2044" y="39"/>
                </a:cubicBezTo>
                <a:lnTo>
                  <a:pt x="2044" y="39"/>
                </a:lnTo>
                <a:cubicBezTo>
                  <a:pt x="2044" y="38"/>
                  <a:pt x="2044" y="37"/>
                  <a:pt x="2044" y="37"/>
                </a:cubicBezTo>
                <a:lnTo>
                  <a:pt x="2044" y="37"/>
                </a:lnTo>
                <a:lnTo>
                  <a:pt x="2042" y="37"/>
                </a:lnTo>
                <a:lnTo>
                  <a:pt x="2042" y="37"/>
                </a:lnTo>
                <a:cubicBezTo>
                  <a:pt x="2040" y="34"/>
                  <a:pt x="2038" y="31"/>
                  <a:pt x="2035" y="28"/>
                </a:cubicBezTo>
                <a:lnTo>
                  <a:pt x="200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816;p24"/>
          <p:cNvSpPr/>
          <p:nvPr/>
        </p:nvSpPr>
        <p:spPr>
          <a:xfrm>
            <a:off x="7593013" y="1520825"/>
            <a:ext cx="501650" cy="436563"/>
          </a:xfrm>
          <a:custGeom>
            <a:avLst/>
            <a:gdLst/>
            <a:ahLst/>
            <a:cxnLst/>
            <a:rect l="l" t="t" r="r" b="b"/>
            <a:pathLst>
              <a:path w="4844" h="4224" extrusionOk="0">
                <a:moveTo>
                  <a:pt x="2045" y="1"/>
                </a:moveTo>
                <a:lnTo>
                  <a:pt x="2045" y="1"/>
                </a:lnTo>
                <a:cubicBezTo>
                  <a:pt x="2045" y="1"/>
                  <a:pt x="1866" y="893"/>
                  <a:pt x="1804" y="1322"/>
                </a:cubicBezTo>
                <a:lnTo>
                  <a:pt x="1786" y="1429"/>
                </a:lnTo>
                <a:lnTo>
                  <a:pt x="1714" y="1393"/>
                </a:lnTo>
                <a:cubicBezTo>
                  <a:pt x="1349" y="1219"/>
                  <a:pt x="946" y="1060"/>
                  <a:pt x="539" y="1060"/>
                </a:cubicBezTo>
                <a:cubicBezTo>
                  <a:pt x="509" y="1060"/>
                  <a:pt x="478" y="1061"/>
                  <a:pt x="447" y="1063"/>
                </a:cubicBezTo>
                <a:cubicBezTo>
                  <a:pt x="435" y="1062"/>
                  <a:pt x="423" y="1062"/>
                  <a:pt x="411" y="1062"/>
                </a:cubicBezTo>
                <a:cubicBezTo>
                  <a:pt x="279" y="1062"/>
                  <a:pt x="143" y="1106"/>
                  <a:pt x="36" y="1188"/>
                </a:cubicBezTo>
                <a:cubicBezTo>
                  <a:pt x="10" y="1206"/>
                  <a:pt x="1" y="1233"/>
                  <a:pt x="1" y="1259"/>
                </a:cubicBezTo>
                <a:cubicBezTo>
                  <a:pt x="1" y="1273"/>
                  <a:pt x="11" y="1296"/>
                  <a:pt x="23" y="1296"/>
                </a:cubicBezTo>
                <a:cubicBezTo>
                  <a:pt x="27" y="1296"/>
                  <a:pt x="32" y="1293"/>
                  <a:pt x="36" y="1286"/>
                </a:cubicBezTo>
                <a:cubicBezTo>
                  <a:pt x="135" y="1224"/>
                  <a:pt x="242" y="1179"/>
                  <a:pt x="358" y="1179"/>
                </a:cubicBezTo>
                <a:cubicBezTo>
                  <a:pt x="413" y="1171"/>
                  <a:pt x="468" y="1168"/>
                  <a:pt x="524" y="1168"/>
                </a:cubicBezTo>
                <a:cubicBezTo>
                  <a:pt x="865" y="1168"/>
                  <a:pt x="1211" y="1298"/>
                  <a:pt x="1518" y="1429"/>
                </a:cubicBezTo>
                <a:cubicBezTo>
                  <a:pt x="1589" y="1456"/>
                  <a:pt x="1661" y="1491"/>
                  <a:pt x="1732" y="1527"/>
                </a:cubicBezTo>
                <a:lnTo>
                  <a:pt x="804" y="2482"/>
                </a:lnTo>
                <a:lnTo>
                  <a:pt x="670" y="2625"/>
                </a:lnTo>
                <a:cubicBezTo>
                  <a:pt x="670" y="2625"/>
                  <a:pt x="670" y="2626"/>
                  <a:pt x="670" y="2626"/>
                </a:cubicBezTo>
                <a:cubicBezTo>
                  <a:pt x="680" y="2626"/>
                  <a:pt x="1293" y="2047"/>
                  <a:pt x="1616" y="1741"/>
                </a:cubicBezTo>
                <a:cubicBezTo>
                  <a:pt x="1670" y="1688"/>
                  <a:pt x="1741" y="1634"/>
                  <a:pt x="1795" y="1581"/>
                </a:cubicBezTo>
                <a:cubicBezTo>
                  <a:pt x="1902" y="1875"/>
                  <a:pt x="2009" y="2170"/>
                  <a:pt x="2116" y="2464"/>
                </a:cubicBezTo>
                <a:cubicBezTo>
                  <a:pt x="2277" y="2948"/>
                  <a:pt x="2786" y="4134"/>
                  <a:pt x="2820" y="4218"/>
                </a:cubicBezTo>
                <a:lnTo>
                  <a:pt x="2820" y="4218"/>
                </a:lnTo>
                <a:cubicBezTo>
                  <a:pt x="2713" y="3907"/>
                  <a:pt x="2597" y="3596"/>
                  <a:pt x="2491" y="3294"/>
                </a:cubicBezTo>
                <a:cubicBezTo>
                  <a:pt x="2312" y="2803"/>
                  <a:pt x="2134" y="2312"/>
                  <a:pt x="1955" y="1822"/>
                </a:cubicBezTo>
                <a:lnTo>
                  <a:pt x="1884" y="1616"/>
                </a:lnTo>
                <a:lnTo>
                  <a:pt x="2214" y="1777"/>
                </a:lnTo>
                <a:lnTo>
                  <a:pt x="2910" y="2116"/>
                </a:lnTo>
                <a:lnTo>
                  <a:pt x="4187" y="2741"/>
                </a:lnTo>
                <a:lnTo>
                  <a:pt x="4624" y="2955"/>
                </a:lnTo>
                <a:lnTo>
                  <a:pt x="4758" y="3026"/>
                </a:lnTo>
                <a:cubicBezTo>
                  <a:pt x="4785" y="3044"/>
                  <a:pt x="4811" y="3053"/>
                  <a:pt x="4829" y="3062"/>
                </a:cubicBezTo>
                <a:lnTo>
                  <a:pt x="4838" y="3062"/>
                </a:lnTo>
                <a:cubicBezTo>
                  <a:pt x="4838" y="3062"/>
                  <a:pt x="4839" y="3062"/>
                  <a:pt x="4839" y="3062"/>
                </a:cubicBezTo>
                <a:cubicBezTo>
                  <a:pt x="4844" y="3062"/>
                  <a:pt x="3495" y="2274"/>
                  <a:pt x="3089" y="2071"/>
                </a:cubicBezTo>
                <a:cubicBezTo>
                  <a:pt x="2714" y="1884"/>
                  <a:pt x="2312" y="1697"/>
                  <a:pt x="1937" y="1509"/>
                </a:cubicBezTo>
                <a:cubicBezTo>
                  <a:pt x="2187" y="1438"/>
                  <a:pt x="2464" y="1366"/>
                  <a:pt x="2714" y="1286"/>
                </a:cubicBezTo>
                <a:lnTo>
                  <a:pt x="4151" y="858"/>
                </a:lnTo>
                <a:lnTo>
                  <a:pt x="4490" y="759"/>
                </a:lnTo>
                <a:cubicBezTo>
                  <a:pt x="4492" y="758"/>
                  <a:pt x="4492" y="758"/>
                  <a:pt x="4489" y="758"/>
                </a:cubicBezTo>
                <a:cubicBezTo>
                  <a:pt x="4449" y="758"/>
                  <a:pt x="3905" y="872"/>
                  <a:pt x="3580" y="947"/>
                </a:cubicBezTo>
                <a:cubicBezTo>
                  <a:pt x="3098" y="1054"/>
                  <a:pt x="2625" y="1206"/>
                  <a:pt x="2143" y="1349"/>
                </a:cubicBezTo>
                <a:lnTo>
                  <a:pt x="1857" y="1438"/>
                </a:lnTo>
                <a:lnTo>
                  <a:pt x="1964" y="715"/>
                </a:lnTo>
                <a:cubicBezTo>
                  <a:pt x="2000" y="492"/>
                  <a:pt x="2045" y="1"/>
                  <a:pt x="2045" y="1"/>
                </a:cubicBezTo>
                <a:close/>
                <a:moveTo>
                  <a:pt x="2820" y="4218"/>
                </a:moveTo>
                <a:lnTo>
                  <a:pt x="2820" y="4218"/>
                </a:lnTo>
                <a:cubicBezTo>
                  <a:pt x="2820" y="4220"/>
                  <a:pt x="2821" y="4221"/>
                  <a:pt x="2821" y="4222"/>
                </a:cubicBezTo>
                <a:cubicBezTo>
                  <a:pt x="2821" y="4223"/>
                  <a:pt x="2821" y="4223"/>
                  <a:pt x="2821" y="4223"/>
                </a:cubicBezTo>
                <a:cubicBezTo>
                  <a:pt x="2822" y="4223"/>
                  <a:pt x="2821" y="4221"/>
                  <a:pt x="2820" y="42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817;p24"/>
          <p:cNvSpPr/>
          <p:nvPr/>
        </p:nvSpPr>
        <p:spPr>
          <a:xfrm>
            <a:off x="7727950" y="908050"/>
            <a:ext cx="347663" cy="433388"/>
          </a:xfrm>
          <a:custGeom>
            <a:avLst/>
            <a:gdLst/>
            <a:ahLst/>
            <a:cxnLst/>
            <a:rect l="l" t="t" r="r" b="b"/>
            <a:pathLst>
              <a:path w="3363" h="4189" extrusionOk="0">
                <a:moveTo>
                  <a:pt x="1" y="1"/>
                </a:moveTo>
                <a:lnTo>
                  <a:pt x="1331" y="1625"/>
                </a:lnTo>
                <a:cubicBezTo>
                  <a:pt x="1331" y="1634"/>
                  <a:pt x="1331" y="1634"/>
                  <a:pt x="1331" y="1643"/>
                </a:cubicBezTo>
                <a:cubicBezTo>
                  <a:pt x="1259" y="2098"/>
                  <a:pt x="1277" y="2562"/>
                  <a:pt x="1384" y="3008"/>
                </a:cubicBezTo>
                <a:cubicBezTo>
                  <a:pt x="1391" y="3036"/>
                  <a:pt x="1411" y="3047"/>
                  <a:pt x="1432" y="3047"/>
                </a:cubicBezTo>
                <a:cubicBezTo>
                  <a:pt x="1466" y="3047"/>
                  <a:pt x="1502" y="3017"/>
                  <a:pt x="1491" y="2973"/>
                </a:cubicBezTo>
                <a:cubicBezTo>
                  <a:pt x="1393" y="2571"/>
                  <a:pt x="1366" y="2152"/>
                  <a:pt x="1429" y="1741"/>
                </a:cubicBezTo>
                <a:lnTo>
                  <a:pt x="1429" y="1741"/>
                </a:lnTo>
                <a:lnTo>
                  <a:pt x="1821" y="2232"/>
                </a:lnTo>
                <a:cubicBezTo>
                  <a:pt x="2062" y="2839"/>
                  <a:pt x="2125" y="3499"/>
                  <a:pt x="2000" y="4142"/>
                </a:cubicBezTo>
                <a:cubicBezTo>
                  <a:pt x="1996" y="4173"/>
                  <a:pt x="2016" y="4189"/>
                  <a:pt x="2038" y="4189"/>
                </a:cubicBezTo>
                <a:cubicBezTo>
                  <a:pt x="2060" y="4189"/>
                  <a:pt x="2085" y="4173"/>
                  <a:pt x="2089" y="4142"/>
                </a:cubicBezTo>
                <a:cubicBezTo>
                  <a:pt x="2205" y="3571"/>
                  <a:pt x="2170" y="2982"/>
                  <a:pt x="1991" y="2428"/>
                </a:cubicBezTo>
                <a:lnTo>
                  <a:pt x="1991" y="2428"/>
                </a:lnTo>
                <a:lnTo>
                  <a:pt x="3080" y="3758"/>
                </a:lnTo>
                <a:cubicBezTo>
                  <a:pt x="3089" y="3769"/>
                  <a:pt x="3099" y="3773"/>
                  <a:pt x="3110" y="3773"/>
                </a:cubicBezTo>
                <a:cubicBezTo>
                  <a:pt x="3144" y="3773"/>
                  <a:pt x="3178" y="3729"/>
                  <a:pt x="3151" y="3696"/>
                </a:cubicBezTo>
                <a:lnTo>
                  <a:pt x="2214" y="2553"/>
                </a:lnTo>
                <a:lnTo>
                  <a:pt x="2214" y="2553"/>
                </a:lnTo>
                <a:cubicBezTo>
                  <a:pt x="2461" y="2700"/>
                  <a:pt x="2742" y="2777"/>
                  <a:pt x="3024" y="2777"/>
                </a:cubicBezTo>
                <a:cubicBezTo>
                  <a:pt x="3120" y="2777"/>
                  <a:pt x="3217" y="2768"/>
                  <a:pt x="3312" y="2749"/>
                </a:cubicBezTo>
                <a:cubicBezTo>
                  <a:pt x="3363" y="2732"/>
                  <a:pt x="3357" y="2651"/>
                  <a:pt x="3303" y="2651"/>
                </a:cubicBezTo>
                <a:cubicBezTo>
                  <a:pt x="3300" y="2651"/>
                  <a:pt x="3297" y="2651"/>
                  <a:pt x="3294" y="2651"/>
                </a:cubicBezTo>
                <a:cubicBezTo>
                  <a:pt x="3203" y="2669"/>
                  <a:pt x="3111" y="2677"/>
                  <a:pt x="3020" y="2677"/>
                </a:cubicBezTo>
                <a:cubicBezTo>
                  <a:pt x="2594" y="2677"/>
                  <a:pt x="2180" y="2493"/>
                  <a:pt x="1893" y="2169"/>
                </a:cubicBezTo>
                <a:lnTo>
                  <a:pt x="313" y="224"/>
                </a:lnTo>
                <a:lnTo>
                  <a:pt x="313" y="224"/>
                </a:lnTo>
                <a:cubicBezTo>
                  <a:pt x="688" y="527"/>
                  <a:pt x="1099" y="795"/>
                  <a:pt x="1527" y="1000"/>
                </a:cubicBezTo>
                <a:cubicBezTo>
                  <a:pt x="1750" y="1107"/>
                  <a:pt x="1982" y="1197"/>
                  <a:pt x="2223" y="1277"/>
                </a:cubicBezTo>
                <a:cubicBezTo>
                  <a:pt x="2384" y="1330"/>
                  <a:pt x="2535" y="1411"/>
                  <a:pt x="2687" y="1500"/>
                </a:cubicBezTo>
                <a:cubicBezTo>
                  <a:pt x="2693" y="1505"/>
                  <a:pt x="2698" y="1507"/>
                  <a:pt x="2703" y="1507"/>
                </a:cubicBezTo>
                <a:cubicBezTo>
                  <a:pt x="2735" y="1507"/>
                  <a:pt x="2744" y="1415"/>
                  <a:pt x="2705" y="1384"/>
                </a:cubicBezTo>
                <a:cubicBezTo>
                  <a:pt x="2527" y="1241"/>
                  <a:pt x="2062" y="1116"/>
                  <a:pt x="1848" y="1036"/>
                </a:cubicBezTo>
                <a:cubicBezTo>
                  <a:pt x="1295" y="804"/>
                  <a:pt x="777" y="491"/>
                  <a:pt x="322" y="108"/>
                </a:cubicBezTo>
                <a:lnTo>
                  <a:pt x="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818;p24"/>
          <p:cNvSpPr/>
          <p:nvPr/>
        </p:nvSpPr>
        <p:spPr>
          <a:xfrm>
            <a:off x="7943850" y="1014413"/>
            <a:ext cx="130175" cy="104775"/>
          </a:xfrm>
          <a:custGeom>
            <a:avLst/>
            <a:gdLst/>
            <a:ahLst/>
            <a:cxnLst/>
            <a:rect l="l" t="t" r="r" b="b"/>
            <a:pathLst>
              <a:path w="1268" h="1016" extrusionOk="0">
                <a:moveTo>
                  <a:pt x="634" y="1"/>
                </a:moveTo>
                <a:cubicBezTo>
                  <a:pt x="585" y="1"/>
                  <a:pt x="534" y="8"/>
                  <a:pt x="482" y="24"/>
                </a:cubicBezTo>
                <a:cubicBezTo>
                  <a:pt x="45" y="167"/>
                  <a:pt x="0" y="765"/>
                  <a:pt x="420" y="961"/>
                </a:cubicBezTo>
                <a:cubicBezTo>
                  <a:pt x="489" y="998"/>
                  <a:pt x="563" y="1015"/>
                  <a:pt x="636" y="1015"/>
                </a:cubicBezTo>
                <a:cubicBezTo>
                  <a:pt x="808" y="1015"/>
                  <a:pt x="975" y="919"/>
                  <a:pt x="1062" y="756"/>
                </a:cubicBezTo>
                <a:cubicBezTo>
                  <a:pt x="1267" y="409"/>
                  <a:pt x="1000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819;p24"/>
          <p:cNvSpPr/>
          <p:nvPr/>
        </p:nvSpPr>
        <p:spPr>
          <a:xfrm>
            <a:off x="8002588" y="1058863"/>
            <a:ext cx="41275" cy="42863"/>
          </a:xfrm>
          <a:custGeom>
            <a:avLst/>
            <a:gdLst/>
            <a:ahLst/>
            <a:cxnLst/>
            <a:rect l="l" t="t" r="r" b="b"/>
            <a:pathLst>
              <a:path w="385" h="413" extrusionOk="0">
                <a:moveTo>
                  <a:pt x="190" y="1"/>
                </a:moveTo>
                <a:cubicBezTo>
                  <a:pt x="166" y="1"/>
                  <a:pt x="141" y="7"/>
                  <a:pt x="116" y="22"/>
                </a:cubicBezTo>
                <a:cubicBezTo>
                  <a:pt x="108" y="22"/>
                  <a:pt x="108" y="31"/>
                  <a:pt x="99" y="40"/>
                </a:cubicBezTo>
                <a:cubicBezTo>
                  <a:pt x="90" y="40"/>
                  <a:pt x="72" y="49"/>
                  <a:pt x="63" y="58"/>
                </a:cubicBezTo>
                <a:cubicBezTo>
                  <a:pt x="36" y="85"/>
                  <a:pt x="18" y="111"/>
                  <a:pt x="0" y="147"/>
                </a:cubicBezTo>
                <a:cubicBezTo>
                  <a:pt x="0" y="201"/>
                  <a:pt x="9" y="254"/>
                  <a:pt x="36" y="308"/>
                </a:cubicBezTo>
                <a:lnTo>
                  <a:pt x="36" y="299"/>
                </a:lnTo>
                <a:cubicBezTo>
                  <a:pt x="45" y="326"/>
                  <a:pt x="63" y="352"/>
                  <a:pt x="81" y="379"/>
                </a:cubicBezTo>
                <a:cubicBezTo>
                  <a:pt x="102" y="401"/>
                  <a:pt x="137" y="413"/>
                  <a:pt x="171" y="413"/>
                </a:cubicBezTo>
                <a:cubicBezTo>
                  <a:pt x="193" y="413"/>
                  <a:pt x="215" y="408"/>
                  <a:pt x="232" y="397"/>
                </a:cubicBezTo>
                <a:cubicBezTo>
                  <a:pt x="277" y="379"/>
                  <a:pt x="304" y="343"/>
                  <a:pt x="331" y="308"/>
                </a:cubicBezTo>
                <a:cubicBezTo>
                  <a:pt x="375" y="245"/>
                  <a:pt x="384" y="156"/>
                  <a:pt x="340" y="85"/>
                </a:cubicBezTo>
                <a:cubicBezTo>
                  <a:pt x="322" y="58"/>
                  <a:pt x="304" y="40"/>
                  <a:pt x="277" y="31"/>
                </a:cubicBezTo>
                <a:cubicBezTo>
                  <a:pt x="268" y="22"/>
                  <a:pt x="259" y="22"/>
                  <a:pt x="250" y="13"/>
                </a:cubicBezTo>
                <a:cubicBezTo>
                  <a:pt x="230" y="5"/>
                  <a:pt x="210" y="1"/>
                  <a:pt x="190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820;p24"/>
          <p:cNvSpPr/>
          <p:nvPr/>
        </p:nvSpPr>
        <p:spPr>
          <a:xfrm>
            <a:off x="7959725" y="1016000"/>
            <a:ext cx="114300" cy="103188"/>
          </a:xfrm>
          <a:custGeom>
            <a:avLst/>
            <a:gdLst/>
            <a:ahLst/>
            <a:cxnLst/>
            <a:rect l="l" t="t" r="r" b="b"/>
            <a:pathLst>
              <a:path w="1105" h="1009" extrusionOk="0">
                <a:moveTo>
                  <a:pt x="559" y="0"/>
                </a:moveTo>
                <a:cubicBezTo>
                  <a:pt x="504" y="0"/>
                  <a:pt x="448" y="11"/>
                  <a:pt x="393" y="33"/>
                </a:cubicBezTo>
                <a:cubicBezTo>
                  <a:pt x="143" y="122"/>
                  <a:pt x="0" y="390"/>
                  <a:pt x="54" y="648"/>
                </a:cubicBezTo>
                <a:cubicBezTo>
                  <a:pt x="71" y="773"/>
                  <a:pt x="152" y="889"/>
                  <a:pt x="268" y="952"/>
                </a:cubicBezTo>
                <a:cubicBezTo>
                  <a:pt x="152" y="880"/>
                  <a:pt x="80" y="773"/>
                  <a:pt x="63" y="648"/>
                </a:cubicBezTo>
                <a:cubicBezTo>
                  <a:pt x="36" y="532"/>
                  <a:pt x="63" y="399"/>
                  <a:pt x="125" y="291"/>
                </a:cubicBezTo>
                <a:cubicBezTo>
                  <a:pt x="220" y="133"/>
                  <a:pt x="359" y="67"/>
                  <a:pt x="498" y="67"/>
                </a:cubicBezTo>
                <a:cubicBezTo>
                  <a:pt x="804" y="67"/>
                  <a:pt x="1104" y="388"/>
                  <a:pt x="901" y="738"/>
                </a:cubicBezTo>
                <a:cubicBezTo>
                  <a:pt x="839" y="854"/>
                  <a:pt x="741" y="934"/>
                  <a:pt x="625" y="979"/>
                </a:cubicBezTo>
                <a:cubicBezTo>
                  <a:pt x="576" y="997"/>
                  <a:pt x="525" y="1007"/>
                  <a:pt x="474" y="1007"/>
                </a:cubicBezTo>
                <a:cubicBezTo>
                  <a:pt x="403" y="1007"/>
                  <a:pt x="333" y="989"/>
                  <a:pt x="272" y="954"/>
                </a:cubicBezTo>
                <a:lnTo>
                  <a:pt x="272" y="954"/>
                </a:lnTo>
                <a:cubicBezTo>
                  <a:pt x="337" y="991"/>
                  <a:pt x="411" y="1008"/>
                  <a:pt x="487" y="1008"/>
                </a:cubicBezTo>
                <a:cubicBezTo>
                  <a:pt x="536" y="1008"/>
                  <a:pt x="586" y="1001"/>
                  <a:pt x="634" y="988"/>
                </a:cubicBezTo>
                <a:cubicBezTo>
                  <a:pt x="884" y="898"/>
                  <a:pt x="1044" y="648"/>
                  <a:pt x="1000" y="381"/>
                </a:cubicBezTo>
                <a:cubicBezTo>
                  <a:pt x="964" y="154"/>
                  <a:pt x="771" y="0"/>
                  <a:pt x="55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821;p24"/>
          <p:cNvSpPr/>
          <p:nvPr/>
        </p:nvSpPr>
        <p:spPr>
          <a:xfrm>
            <a:off x="7831138" y="1185863"/>
            <a:ext cx="90488" cy="73025"/>
          </a:xfrm>
          <a:custGeom>
            <a:avLst/>
            <a:gdLst/>
            <a:ahLst/>
            <a:cxnLst/>
            <a:rect l="l" t="t" r="r" b="b"/>
            <a:pathLst>
              <a:path w="883" h="705" extrusionOk="0">
                <a:moveTo>
                  <a:pt x="440" y="0"/>
                </a:moveTo>
                <a:cubicBezTo>
                  <a:pt x="405" y="0"/>
                  <a:pt x="368" y="6"/>
                  <a:pt x="331" y="18"/>
                </a:cubicBezTo>
                <a:cubicBezTo>
                  <a:pt x="27" y="116"/>
                  <a:pt x="0" y="536"/>
                  <a:pt x="295" y="669"/>
                </a:cubicBezTo>
                <a:cubicBezTo>
                  <a:pt x="342" y="693"/>
                  <a:pt x="393" y="704"/>
                  <a:pt x="443" y="704"/>
                </a:cubicBezTo>
                <a:cubicBezTo>
                  <a:pt x="562" y="704"/>
                  <a:pt x="678" y="640"/>
                  <a:pt x="741" y="527"/>
                </a:cubicBezTo>
                <a:cubicBezTo>
                  <a:pt x="882" y="284"/>
                  <a:pt x="694" y="0"/>
                  <a:pt x="44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822;p24"/>
          <p:cNvSpPr/>
          <p:nvPr/>
        </p:nvSpPr>
        <p:spPr>
          <a:xfrm>
            <a:off x="7862888" y="121761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42" h="239" extrusionOk="0">
                <a:moveTo>
                  <a:pt x="90" y="0"/>
                </a:moveTo>
                <a:lnTo>
                  <a:pt x="72" y="9"/>
                </a:lnTo>
                <a:lnTo>
                  <a:pt x="54" y="18"/>
                </a:lnTo>
                <a:cubicBezTo>
                  <a:pt x="37" y="36"/>
                  <a:pt x="10" y="63"/>
                  <a:pt x="10" y="90"/>
                </a:cubicBezTo>
                <a:lnTo>
                  <a:pt x="10" y="107"/>
                </a:lnTo>
                <a:cubicBezTo>
                  <a:pt x="1" y="116"/>
                  <a:pt x="1" y="116"/>
                  <a:pt x="10" y="125"/>
                </a:cubicBezTo>
                <a:lnTo>
                  <a:pt x="10" y="143"/>
                </a:lnTo>
                <a:cubicBezTo>
                  <a:pt x="10" y="143"/>
                  <a:pt x="1" y="152"/>
                  <a:pt x="1" y="152"/>
                </a:cubicBezTo>
                <a:cubicBezTo>
                  <a:pt x="1" y="161"/>
                  <a:pt x="10" y="179"/>
                  <a:pt x="19" y="188"/>
                </a:cubicBezTo>
                <a:cubicBezTo>
                  <a:pt x="28" y="215"/>
                  <a:pt x="54" y="232"/>
                  <a:pt x="90" y="232"/>
                </a:cubicBezTo>
                <a:cubicBezTo>
                  <a:pt x="101" y="236"/>
                  <a:pt x="112" y="238"/>
                  <a:pt x="123" y="238"/>
                </a:cubicBezTo>
                <a:cubicBezTo>
                  <a:pt x="139" y="238"/>
                  <a:pt x="155" y="234"/>
                  <a:pt x="170" y="224"/>
                </a:cubicBezTo>
                <a:cubicBezTo>
                  <a:pt x="188" y="215"/>
                  <a:pt x="206" y="206"/>
                  <a:pt x="215" y="188"/>
                </a:cubicBezTo>
                <a:cubicBezTo>
                  <a:pt x="215" y="179"/>
                  <a:pt x="215" y="179"/>
                  <a:pt x="224" y="179"/>
                </a:cubicBezTo>
                <a:cubicBezTo>
                  <a:pt x="233" y="170"/>
                  <a:pt x="233" y="152"/>
                  <a:pt x="233" y="143"/>
                </a:cubicBezTo>
                <a:cubicBezTo>
                  <a:pt x="242" y="116"/>
                  <a:pt x="233" y="81"/>
                  <a:pt x="215" y="54"/>
                </a:cubicBezTo>
                <a:cubicBezTo>
                  <a:pt x="206" y="36"/>
                  <a:pt x="197" y="27"/>
                  <a:pt x="179" y="18"/>
                </a:cubicBezTo>
                <a:cubicBezTo>
                  <a:pt x="170" y="9"/>
                  <a:pt x="153" y="9"/>
                  <a:pt x="144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823;p24"/>
          <p:cNvSpPr/>
          <p:nvPr/>
        </p:nvSpPr>
        <p:spPr>
          <a:xfrm>
            <a:off x="7842250" y="1185863"/>
            <a:ext cx="79375" cy="73025"/>
          </a:xfrm>
          <a:custGeom>
            <a:avLst/>
            <a:gdLst/>
            <a:ahLst/>
            <a:cxnLst/>
            <a:rect l="l" t="t" r="r" b="b"/>
            <a:pathLst>
              <a:path w="772" h="714" extrusionOk="0">
                <a:moveTo>
                  <a:pt x="107" y="603"/>
                </a:moveTo>
                <a:cubicBezTo>
                  <a:pt x="129" y="630"/>
                  <a:pt x="155" y="654"/>
                  <a:pt x="188" y="672"/>
                </a:cubicBezTo>
                <a:cubicBezTo>
                  <a:pt x="157" y="653"/>
                  <a:pt x="130" y="630"/>
                  <a:pt x="107" y="603"/>
                </a:cubicBezTo>
                <a:close/>
                <a:moveTo>
                  <a:pt x="188" y="672"/>
                </a:moveTo>
                <a:cubicBezTo>
                  <a:pt x="231" y="697"/>
                  <a:pt x="278" y="710"/>
                  <a:pt x="323" y="712"/>
                </a:cubicBezTo>
                <a:lnTo>
                  <a:pt x="323" y="712"/>
                </a:lnTo>
                <a:cubicBezTo>
                  <a:pt x="278" y="708"/>
                  <a:pt x="232" y="695"/>
                  <a:pt x="188" y="672"/>
                </a:cubicBezTo>
                <a:close/>
                <a:moveTo>
                  <a:pt x="388" y="1"/>
                </a:moveTo>
                <a:cubicBezTo>
                  <a:pt x="351" y="1"/>
                  <a:pt x="314" y="7"/>
                  <a:pt x="277" y="21"/>
                </a:cubicBezTo>
                <a:cubicBezTo>
                  <a:pt x="188" y="57"/>
                  <a:pt x="117" y="119"/>
                  <a:pt x="72" y="199"/>
                </a:cubicBezTo>
                <a:cubicBezTo>
                  <a:pt x="0" y="329"/>
                  <a:pt x="15" y="493"/>
                  <a:pt x="107" y="603"/>
                </a:cubicBezTo>
                <a:lnTo>
                  <a:pt x="107" y="603"/>
                </a:lnTo>
                <a:cubicBezTo>
                  <a:pt x="76" y="563"/>
                  <a:pt x="56" y="515"/>
                  <a:pt x="45" y="467"/>
                </a:cubicBezTo>
                <a:cubicBezTo>
                  <a:pt x="27" y="378"/>
                  <a:pt x="45" y="289"/>
                  <a:pt x="99" y="217"/>
                </a:cubicBezTo>
                <a:cubicBezTo>
                  <a:pt x="161" y="101"/>
                  <a:pt x="258" y="54"/>
                  <a:pt x="355" y="54"/>
                </a:cubicBezTo>
                <a:cubicBezTo>
                  <a:pt x="564" y="54"/>
                  <a:pt x="772" y="277"/>
                  <a:pt x="625" y="521"/>
                </a:cubicBezTo>
                <a:cubicBezTo>
                  <a:pt x="590" y="601"/>
                  <a:pt x="518" y="663"/>
                  <a:pt x="438" y="690"/>
                </a:cubicBezTo>
                <a:cubicBezTo>
                  <a:pt x="404" y="705"/>
                  <a:pt x="369" y="712"/>
                  <a:pt x="334" y="712"/>
                </a:cubicBezTo>
                <a:cubicBezTo>
                  <a:pt x="330" y="712"/>
                  <a:pt x="327" y="712"/>
                  <a:pt x="323" y="712"/>
                </a:cubicBezTo>
                <a:lnTo>
                  <a:pt x="323" y="712"/>
                </a:lnTo>
                <a:cubicBezTo>
                  <a:pt x="333" y="713"/>
                  <a:pt x="343" y="713"/>
                  <a:pt x="352" y="713"/>
                </a:cubicBezTo>
                <a:cubicBezTo>
                  <a:pt x="474" y="713"/>
                  <a:pt x="591" y="649"/>
                  <a:pt x="652" y="539"/>
                </a:cubicBezTo>
                <a:cubicBezTo>
                  <a:pt x="706" y="458"/>
                  <a:pt x="723" y="369"/>
                  <a:pt x="706" y="271"/>
                </a:cubicBezTo>
                <a:cubicBezTo>
                  <a:pt x="684" y="112"/>
                  <a:pt x="541" y="1"/>
                  <a:pt x="388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824;p24"/>
          <p:cNvSpPr/>
          <p:nvPr/>
        </p:nvSpPr>
        <p:spPr>
          <a:xfrm>
            <a:off x="8050213" y="1147763"/>
            <a:ext cx="80963" cy="65088"/>
          </a:xfrm>
          <a:custGeom>
            <a:avLst/>
            <a:gdLst/>
            <a:ahLst/>
            <a:cxnLst/>
            <a:rect l="l" t="t" r="r" b="b"/>
            <a:pathLst>
              <a:path w="778" h="620" extrusionOk="0">
                <a:moveTo>
                  <a:pt x="393" y="1"/>
                </a:moveTo>
                <a:cubicBezTo>
                  <a:pt x="362" y="1"/>
                  <a:pt x="329" y="6"/>
                  <a:pt x="295" y="17"/>
                </a:cubicBezTo>
                <a:cubicBezTo>
                  <a:pt x="27" y="97"/>
                  <a:pt x="1" y="463"/>
                  <a:pt x="259" y="588"/>
                </a:cubicBezTo>
                <a:cubicBezTo>
                  <a:pt x="302" y="609"/>
                  <a:pt x="348" y="620"/>
                  <a:pt x="393" y="620"/>
                </a:cubicBezTo>
                <a:cubicBezTo>
                  <a:pt x="499" y="620"/>
                  <a:pt x="602" y="563"/>
                  <a:pt x="652" y="463"/>
                </a:cubicBezTo>
                <a:cubicBezTo>
                  <a:pt x="777" y="252"/>
                  <a:pt x="615" y="1"/>
                  <a:pt x="3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825;p24"/>
          <p:cNvSpPr/>
          <p:nvPr/>
        </p:nvSpPr>
        <p:spPr>
          <a:xfrm>
            <a:off x="8093075" y="1173163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24" extrusionOk="0">
                <a:moveTo>
                  <a:pt x="116" y="0"/>
                </a:moveTo>
                <a:cubicBezTo>
                  <a:pt x="98" y="0"/>
                  <a:pt x="80" y="0"/>
                  <a:pt x="72" y="9"/>
                </a:cubicBezTo>
                <a:cubicBezTo>
                  <a:pt x="63" y="18"/>
                  <a:pt x="45" y="18"/>
                  <a:pt x="45" y="36"/>
                </a:cubicBezTo>
                <a:cubicBezTo>
                  <a:pt x="9" y="71"/>
                  <a:pt x="0" y="125"/>
                  <a:pt x="36" y="170"/>
                </a:cubicBezTo>
                <a:cubicBezTo>
                  <a:pt x="36" y="179"/>
                  <a:pt x="36" y="187"/>
                  <a:pt x="45" y="196"/>
                </a:cubicBezTo>
                <a:cubicBezTo>
                  <a:pt x="54" y="205"/>
                  <a:pt x="63" y="214"/>
                  <a:pt x="72" y="214"/>
                </a:cubicBezTo>
                <a:cubicBezTo>
                  <a:pt x="85" y="221"/>
                  <a:pt x="99" y="224"/>
                  <a:pt x="111" y="224"/>
                </a:cubicBezTo>
                <a:cubicBezTo>
                  <a:pt x="132" y="224"/>
                  <a:pt x="150" y="216"/>
                  <a:pt x="161" y="205"/>
                </a:cubicBezTo>
                <a:cubicBezTo>
                  <a:pt x="170" y="196"/>
                  <a:pt x="170" y="187"/>
                  <a:pt x="179" y="179"/>
                </a:cubicBezTo>
                <a:cubicBezTo>
                  <a:pt x="188" y="170"/>
                  <a:pt x="197" y="152"/>
                  <a:pt x="205" y="134"/>
                </a:cubicBezTo>
                <a:cubicBezTo>
                  <a:pt x="214" y="107"/>
                  <a:pt x="214" y="89"/>
                  <a:pt x="205" y="63"/>
                </a:cubicBezTo>
                <a:cubicBezTo>
                  <a:pt x="197" y="45"/>
                  <a:pt x="179" y="18"/>
                  <a:pt x="152" y="9"/>
                </a:cubicBezTo>
                <a:cubicBezTo>
                  <a:pt x="143" y="0"/>
                  <a:pt x="125" y="0"/>
                  <a:pt x="116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826;p24"/>
          <p:cNvSpPr/>
          <p:nvPr/>
        </p:nvSpPr>
        <p:spPr>
          <a:xfrm>
            <a:off x="8058150" y="1147763"/>
            <a:ext cx="73025" cy="65088"/>
          </a:xfrm>
          <a:custGeom>
            <a:avLst/>
            <a:gdLst/>
            <a:ahLst/>
            <a:cxnLst/>
            <a:rect l="l" t="t" r="r" b="b"/>
            <a:pathLst>
              <a:path w="712" h="626" extrusionOk="0">
                <a:moveTo>
                  <a:pt x="187" y="594"/>
                </a:moveTo>
                <a:cubicBezTo>
                  <a:pt x="208" y="606"/>
                  <a:pt x="231" y="614"/>
                  <a:pt x="254" y="618"/>
                </a:cubicBezTo>
                <a:lnTo>
                  <a:pt x="254" y="618"/>
                </a:lnTo>
                <a:cubicBezTo>
                  <a:pt x="232" y="613"/>
                  <a:pt x="209" y="605"/>
                  <a:pt x="187" y="594"/>
                </a:cubicBezTo>
                <a:close/>
                <a:moveTo>
                  <a:pt x="362" y="1"/>
                </a:moveTo>
                <a:cubicBezTo>
                  <a:pt x="327" y="1"/>
                  <a:pt x="292" y="8"/>
                  <a:pt x="259" y="23"/>
                </a:cubicBezTo>
                <a:cubicBezTo>
                  <a:pt x="187" y="50"/>
                  <a:pt x="125" y="103"/>
                  <a:pt x="80" y="175"/>
                </a:cubicBezTo>
                <a:cubicBezTo>
                  <a:pt x="0" y="317"/>
                  <a:pt x="45" y="505"/>
                  <a:pt x="187" y="594"/>
                </a:cubicBezTo>
                <a:cubicBezTo>
                  <a:pt x="116" y="550"/>
                  <a:pt x="71" y="478"/>
                  <a:pt x="62" y="407"/>
                </a:cubicBezTo>
                <a:cubicBezTo>
                  <a:pt x="54" y="335"/>
                  <a:pt x="62" y="255"/>
                  <a:pt x="107" y="193"/>
                </a:cubicBezTo>
                <a:cubicBezTo>
                  <a:pt x="161" y="85"/>
                  <a:pt x="247" y="41"/>
                  <a:pt x="334" y="41"/>
                </a:cubicBezTo>
                <a:cubicBezTo>
                  <a:pt x="522" y="41"/>
                  <a:pt x="712" y="247"/>
                  <a:pt x="571" y="460"/>
                </a:cubicBezTo>
                <a:cubicBezTo>
                  <a:pt x="536" y="523"/>
                  <a:pt x="482" y="576"/>
                  <a:pt x="411" y="603"/>
                </a:cubicBezTo>
                <a:cubicBezTo>
                  <a:pt x="373" y="615"/>
                  <a:pt x="336" y="622"/>
                  <a:pt x="301" y="622"/>
                </a:cubicBezTo>
                <a:cubicBezTo>
                  <a:pt x="285" y="622"/>
                  <a:pt x="269" y="621"/>
                  <a:pt x="254" y="618"/>
                </a:cubicBezTo>
                <a:lnTo>
                  <a:pt x="254" y="618"/>
                </a:lnTo>
                <a:cubicBezTo>
                  <a:pt x="277" y="623"/>
                  <a:pt x="299" y="626"/>
                  <a:pt x="321" y="626"/>
                </a:cubicBezTo>
                <a:cubicBezTo>
                  <a:pt x="428" y="626"/>
                  <a:pt x="533" y="569"/>
                  <a:pt x="589" y="469"/>
                </a:cubicBezTo>
                <a:cubicBezTo>
                  <a:pt x="634" y="407"/>
                  <a:pt x="652" y="317"/>
                  <a:pt x="643" y="237"/>
                </a:cubicBezTo>
                <a:cubicBezTo>
                  <a:pt x="625" y="157"/>
                  <a:pt x="571" y="85"/>
                  <a:pt x="500" y="41"/>
                </a:cubicBezTo>
                <a:cubicBezTo>
                  <a:pt x="458" y="15"/>
                  <a:pt x="411" y="1"/>
                  <a:pt x="362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827;p24"/>
          <p:cNvSpPr/>
          <p:nvPr/>
        </p:nvSpPr>
        <p:spPr>
          <a:xfrm>
            <a:off x="8012113" y="1255713"/>
            <a:ext cx="109538" cy="88900"/>
          </a:xfrm>
          <a:custGeom>
            <a:avLst/>
            <a:gdLst/>
            <a:ahLst/>
            <a:cxnLst/>
            <a:rect l="l" t="t" r="r" b="b"/>
            <a:pathLst>
              <a:path w="1066" h="855" extrusionOk="0">
                <a:moveTo>
                  <a:pt x="532" y="1"/>
                </a:moveTo>
                <a:cubicBezTo>
                  <a:pt x="490" y="1"/>
                  <a:pt x="446" y="7"/>
                  <a:pt x="402" y="21"/>
                </a:cubicBezTo>
                <a:cubicBezTo>
                  <a:pt x="36" y="137"/>
                  <a:pt x="1" y="646"/>
                  <a:pt x="349" y="807"/>
                </a:cubicBezTo>
                <a:cubicBezTo>
                  <a:pt x="408" y="839"/>
                  <a:pt x="473" y="854"/>
                  <a:pt x="537" y="854"/>
                </a:cubicBezTo>
                <a:cubicBezTo>
                  <a:pt x="683" y="854"/>
                  <a:pt x="825" y="774"/>
                  <a:pt x="893" y="637"/>
                </a:cubicBezTo>
                <a:cubicBezTo>
                  <a:pt x="1066" y="346"/>
                  <a:pt x="838" y="1"/>
                  <a:pt x="5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828;p24"/>
          <p:cNvSpPr/>
          <p:nvPr/>
        </p:nvSpPr>
        <p:spPr>
          <a:xfrm>
            <a:off x="8075613" y="1296988"/>
            <a:ext cx="22225" cy="23813"/>
          </a:xfrm>
          <a:custGeom>
            <a:avLst/>
            <a:gdLst/>
            <a:ahLst/>
            <a:cxnLst/>
            <a:rect l="l" t="t" r="r" b="b"/>
            <a:pathLst>
              <a:path w="215" h="231" extrusionOk="0">
                <a:moveTo>
                  <a:pt x="99" y="1"/>
                </a:moveTo>
                <a:cubicBezTo>
                  <a:pt x="81" y="1"/>
                  <a:pt x="63" y="10"/>
                  <a:pt x="54" y="19"/>
                </a:cubicBezTo>
                <a:cubicBezTo>
                  <a:pt x="36" y="28"/>
                  <a:pt x="27" y="46"/>
                  <a:pt x="18" y="63"/>
                </a:cubicBezTo>
                <a:cubicBezTo>
                  <a:pt x="9" y="72"/>
                  <a:pt x="9" y="81"/>
                  <a:pt x="1" y="90"/>
                </a:cubicBezTo>
                <a:cubicBezTo>
                  <a:pt x="1" y="99"/>
                  <a:pt x="1" y="108"/>
                  <a:pt x="1" y="108"/>
                </a:cubicBezTo>
                <a:cubicBezTo>
                  <a:pt x="1" y="117"/>
                  <a:pt x="1" y="117"/>
                  <a:pt x="1" y="126"/>
                </a:cubicBezTo>
                <a:cubicBezTo>
                  <a:pt x="1" y="135"/>
                  <a:pt x="9" y="153"/>
                  <a:pt x="18" y="171"/>
                </a:cubicBezTo>
                <a:lnTo>
                  <a:pt x="18" y="179"/>
                </a:lnTo>
                <a:cubicBezTo>
                  <a:pt x="27" y="197"/>
                  <a:pt x="45" y="206"/>
                  <a:pt x="63" y="224"/>
                </a:cubicBezTo>
                <a:lnTo>
                  <a:pt x="81" y="224"/>
                </a:lnTo>
                <a:cubicBezTo>
                  <a:pt x="90" y="229"/>
                  <a:pt x="96" y="231"/>
                  <a:pt x="103" y="231"/>
                </a:cubicBezTo>
                <a:cubicBezTo>
                  <a:pt x="110" y="231"/>
                  <a:pt x="117" y="229"/>
                  <a:pt x="125" y="224"/>
                </a:cubicBezTo>
                <a:lnTo>
                  <a:pt x="152" y="224"/>
                </a:lnTo>
                <a:cubicBezTo>
                  <a:pt x="161" y="215"/>
                  <a:pt x="170" y="206"/>
                  <a:pt x="179" y="188"/>
                </a:cubicBezTo>
                <a:cubicBezTo>
                  <a:pt x="188" y="179"/>
                  <a:pt x="197" y="162"/>
                  <a:pt x="197" y="153"/>
                </a:cubicBezTo>
                <a:cubicBezTo>
                  <a:pt x="215" y="117"/>
                  <a:pt x="206" y="81"/>
                  <a:pt x="188" y="46"/>
                </a:cubicBezTo>
                <a:cubicBezTo>
                  <a:pt x="179" y="37"/>
                  <a:pt x="170" y="19"/>
                  <a:pt x="152" y="19"/>
                </a:cubicBezTo>
                <a:cubicBezTo>
                  <a:pt x="134" y="10"/>
                  <a:pt x="117" y="1"/>
                  <a:pt x="99" y="1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829;p24"/>
          <p:cNvSpPr/>
          <p:nvPr/>
        </p:nvSpPr>
        <p:spPr>
          <a:xfrm>
            <a:off x="8024813" y="1255713"/>
            <a:ext cx="98425" cy="88900"/>
          </a:xfrm>
          <a:custGeom>
            <a:avLst/>
            <a:gdLst/>
            <a:ahLst/>
            <a:cxnLst/>
            <a:rect l="l" t="t" r="r" b="b"/>
            <a:pathLst>
              <a:path w="956" h="855" extrusionOk="0">
                <a:moveTo>
                  <a:pt x="120" y="707"/>
                </a:moveTo>
                <a:lnTo>
                  <a:pt x="120" y="707"/>
                </a:lnTo>
                <a:cubicBezTo>
                  <a:pt x="148" y="746"/>
                  <a:pt x="184" y="780"/>
                  <a:pt x="225" y="805"/>
                </a:cubicBezTo>
                <a:cubicBezTo>
                  <a:pt x="184" y="777"/>
                  <a:pt x="149" y="744"/>
                  <a:pt x="120" y="707"/>
                </a:cubicBezTo>
                <a:close/>
                <a:moveTo>
                  <a:pt x="225" y="805"/>
                </a:moveTo>
                <a:lnTo>
                  <a:pt x="225" y="805"/>
                </a:lnTo>
                <a:cubicBezTo>
                  <a:pt x="267" y="830"/>
                  <a:pt x="316" y="846"/>
                  <a:pt x="366" y="851"/>
                </a:cubicBezTo>
                <a:lnTo>
                  <a:pt x="366" y="851"/>
                </a:lnTo>
                <a:cubicBezTo>
                  <a:pt x="318" y="844"/>
                  <a:pt x="270" y="829"/>
                  <a:pt x="225" y="805"/>
                </a:cubicBezTo>
                <a:close/>
                <a:moveTo>
                  <a:pt x="472" y="0"/>
                </a:moveTo>
                <a:cubicBezTo>
                  <a:pt x="424" y="0"/>
                  <a:pt x="377" y="9"/>
                  <a:pt x="332" y="28"/>
                </a:cubicBezTo>
                <a:cubicBezTo>
                  <a:pt x="225" y="64"/>
                  <a:pt x="145" y="144"/>
                  <a:pt x="91" y="242"/>
                </a:cubicBezTo>
                <a:cubicBezTo>
                  <a:pt x="0" y="389"/>
                  <a:pt x="19" y="573"/>
                  <a:pt x="120" y="707"/>
                </a:cubicBezTo>
                <a:lnTo>
                  <a:pt x="120" y="707"/>
                </a:lnTo>
                <a:cubicBezTo>
                  <a:pt x="88" y="661"/>
                  <a:pt x="65" y="608"/>
                  <a:pt x="55" y="555"/>
                </a:cubicBezTo>
                <a:cubicBezTo>
                  <a:pt x="37" y="448"/>
                  <a:pt x="55" y="340"/>
                  <a:pt x="109" y="251"/>
                </a:cubicBezTo>
                <a:cubicBezTo>
                  <a:pt x="185" y="105"/>
                  <a:pt x="306" y="44"/>
                  <a:pt x="428" y="44"/>
                </a:cubicBezTo>
                <a:cubicBezTo>
                  <a:pt x="692" y="44"/>
                  <a:pt x="956" y="327"/>
                  <a:pt x="760" y="626"/>
                </a:cubicBezTo>
                <a:cubicBezTo>
                  <a:pt x="707" y="724"/>
                  <a:pt x="626" y="796"/>
                  <a:pt x="528" y="831"/>
                </a:cubicBezTo>
                <a:cubicBezTo>
                  <a:pt x="489" y="846"/>
                  <a:pt x="447" y="853"/>
                  <a:pt x="405" y="853"/>
                </a:cubicBezTo>
                <a:cubicBezTo>
                  <a:pt x="392" y="853"/>
                  <a:pt x="379" y="852"/>
                  <a:pt x="366" y="851"/>
                </a:cubicBezTo>
                <a:lnTo>
                  <a:pt x="366" y="851"/>
                </a:lnTo>
                <a:cubicBezTo>
                  <a:pt x="384" y="853"/>
                  <a:pt x="402" y="854"/>
                  <a:pt x="420" y="854"/>
                </a:cubicBezTo>
                <a:cubicBezTo>
                  <a:pt x="564" y="854"/>
                  <a:pt x="705" y="778"/>
                  <a:pt x="778" y="644"/>
                </a:cubicBezTo>
                <a:cubicBezTo>
                  <a:pt x="841" y="546"/>
                  <a:pt x="867" y="430"/>
                  <a:pt x="850" y="323"/>
                </a:cubicBezTo>
                <a:cubicBezTo>
                  <a:pt x="823" y="207"/>
                  <a:pt x="760" y="108"/>
                  <a:pt x="662" y="55"/>
                </a:cubicBezTo>
                <a:cubicBezTo>
                  <a:pt x="605" y="18"/>
                  <a:pt x="539" y="0"/>
                  <a:pt x="472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830;p24"/>
          <p:cNvSpPr/>
          <p:nvPr/>
        </p:nvSpPr>
        <p:spPr>
          <a:xfrm>
            <a:off x="7897813" y="1295400"/>
            <a:ext cx="92075" cy="74613"/>
          </a:xfrm>
          <a:custGeom>
            <a:avLst/>
            <a:gdLst/>
            <a:ahLst/>
            <a:cxnLst/>
            <a:rect l="l" t="t" r="r" b="b"/>
            <a:pathLst>
              <a:path w="891" h="718" extrusionOk="0">
                <a:moveTo>
                  <a:pt x="451" y="0"/>
                </a:moveTo>
                <a:cubicBezTo>
                  <a:pt x="415" y="0"/>
                  <a:pt x="378" y="6"/>
                  <a:pt x="339" y="18"/>
                </a:cubicBezTo>
                <a:cubicBezTo>
                  <a:pt x="27" y="107"/>
                  <a:pt x="0" y="536"/>
                  <a:pt x="295" y="678"/>
                </a:cubicBezTo>
                <a:cubicBezTo>
                  <a:pt x="345" y="705"/>
                  <a:pt x="399" y="717"/>
                  <a:pt x="451" y="717"/>
                </a:cubicBezTo>
                <a:cubicBezTo>
                  <a:pt x="575" y="717"/>
                  <a:pt x="693" y="649"/>
                  <a:pt x="750" y="536"/>
                </a:cubicBezTo>
                <a:cubicBezTo>
                  <a:pt x="891" y="285"/>
                  <a:pt x="709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831;p24"/>
          <p:cNvSpPr/>
          <p:nvPr/>
        </p:nvSpPr>
        <p:spPr>
          <a:xfrm>
            <a:off x="7932738" y="1331913"/>
            <a:ext cx="20638" cy="20638"/>
          </a:xfrm>
          <a:custGeom>
            <a:avLst/>
            <a:gdLst/>
            <a:ahLst/>
            <a:cxnLst/>
            <a:rect l="l" t="t" r="r" b="b"/>
            <a:pathLst>
              <a:path w="206" h="197" extrusionOk="0">
                <a:moveTo>
                  <a:pt x="98" y="0"/>
                </a:moveTo>
                <a:cubicBezTo>
                  <a:pt x="81" y="0"/>
                  <a:pt x="63" y="0"/>
                  <a:pt x="45" y="9"/>
                </a:cubicBezTo>
                <a:cubicBezTo>
                  <a:pt x="36" y="18"/>
                  <a:pt x="27" y="27"/>
                  <a:pt x="27" y="36"/>
                </a:cubicBezTo>
                <a:cubicBezTo>
                  <a:pt x="18" y="45"/>
                  <a:pt x="18" y="45"/>
                  <a:pt x="18" y="54"/>
                </a:cubicBezTo>
                <a:cubicBezTo>
                  <a:pt x="9" y="63"/>
                  <a:pt x="9" y="72"/>
                  <a:pt x="0" y="89"/>
                </a:cubicBezTo>
                <a:cubicBezTo>
                  <a:pt x="0" y="107"/>
                  <a:pt x="0" y="116"/>
                  <a:pt x="0" y="134"/>
                </a:cubicBezTo>
                <a:cubicBezTo>
                  <a:pt x="9" y="152"/>
                  <a:pt x="18" y="170"/>
                  <a:pt x="27" y="179"/>
                </a:cubicBezTo>
                <a:cubicBezTo>
                  <a:pt x="45" y="188"/>
                  <a:pt x="63" y="197"/>
                  <a:pt x="81" y="197"/>
                </a:cubicBezTo>
                <a:lnTo>
                  <a:pt x="134" y="197"/>
                </a:lnTo>
                <a:cubicBezTo>
                  <a:pt x="143" y="188"/>
                  <a:pt x="152" y="188"/>
                  <a:pt x="161" y="179"/>
                </a:cubicBezTo>
                <a:cubicBezTo>
                  <a:pt x="179" y="170"/>
                  <a:pt x="197" y="152"/>
                  <a:pt x="197" y="125"/>
                </a:cubicBezTo>
                <a:cubicBezTo>
                  <a:pt x="205" y="116"/>
                  <a:pt x="205" y="98"/>
                  <a:pt x="197" y="80"/>
                </a:cubicBezTo>
                <a:cubicBezTo>
                  <a:pt x="197" y="72"/>
                  <a:pt x="188" y="63"/>
                  <a:pt x="188" y="54"/>
                </a:cubicBezTo>
                <a:cubicBezTo>
                  <a:pt x="179" y="36"/>
                  <a:pt x="170" y="18"/>
                  <a:pt x="152" y="18"/>
                </a:cubicBezTo>
                <a:cubicBezTo>
                  <a:pt x="134" y="0"/>
                  <a:pt x="116" y="0"/>
                  <a:pt x="98" y="0"/>
                </a:cubicBezTo>
                <a:close/>
              </a:path>
            </a:pathLst>
          </a:custGeom>
          <a:solidFill>
            <a:srgbClr val="B7332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3" name="Google Shape;2832;p24"/>
          <p:cNvSpPr/>
          <p:nvPr/>
        </p:nvSpPr>
        <p:spPr>
          <a:xfrm>
            <a:off x="7908925" y="1293813"/>
            <a:ext cx="79375" cy="76200"/>
          </a:xfrm>
          <a:custGeom>
            <a:avLst/>
            <a:gdLst/>
            <a:ahLst/>
            <a:cxnLst/>
            <a:rect l="l" t="t" r="r" b="b"/>
            <a:pathLst>
              <a:path w="763" h="724" extrusionOk="0">
                <a:moveTo>
                  <a:pt x="49" y="539"/>
                </a:moveTo>
                <a:cubicBezTo>
                  <a:pt x="73" y="596"/>
                  <a:pt x="117" y="644"/>
                  <a:pt x="175" y="682"/>
                </a:cubicBezTo>
                <a:cubicBezTo>
                  <a:pt x="118" y="645"/>
                  <a:pt x="76" y="595"/>
                  <a:pt x="49" y="539"/>
                </a:cubicBezTo>
                <a:close/>
                <a:moveTo>
                  <a:pt x="387" y="1"/>
                </a:moveTo>
                <a:cubicBezTo>
                  <a:pt x="349" y="1"/>
                  <a:pt x="310" y="8"/>
                  <a:pt x="273" y="22"/>
                </a:cubicBezTo>
                <a:cubicBezTo>
                  <a:pt x="184" y="58"/>
                  <a:pt x="103" y="120"/>
                  <a:pt x="67" y="201"/>
                </a:cubicBezTo>
                <a:cubicBezTo>
                  <a:pt x="4" y="311"/>
                  <a:pt x="0" y="436"/>
                  <a:pt x="49" y="539"/>
                </a:cubicBezTo>
                <a:lnTo>
                  <a:pt x="49" y="539"/>
                </a:lnTo>
                <a:cubicBezTo>
                  <a:pt x="40" y="517"/>
                  <a:pt x="34" y="493"/>
                  <a:pt x="32" y="468"/>
                </a:cubicBezTo>
                <a:cubicBezTo>
                  <a:pt x="14" y="379"/>
                  <a:pt x="32" y="290"/>
                  <a:pt x="85" y="218"/>
                </a:cubicBezTo>
                <a:cubicBezTo>
                  <a:pt x="149" y="107"/>
                  <a:pt x="246" y="61"/>
                  <a:pt x="342" y="61"/>
                </a:cubicBezTo>
                <a:cubicBezTo>
                  <a:pt x="553" y="61"/>
                  <a:pt x="762" y="285"/>
                  <a:pt x="621" y="531"/>
                </a:cubicBezTo>
                <a:cubicBezTo>
                  <a:pt x="576" y="602"/>
                  <a:pt x="514" y="665"/>
                  <a:pt x="433" y="700"/>
                </a:cubicBezTo>
                <a:cubicBezTo>
                  <a:pt x="398" y="711"/>
                  <a:pt x="363" y="716"/>
                  <a:pt x="328" y="716"/>
                </a:cubicBezTo>
                <a:cubicBezTo>
                  <a:pt x="275" y="716"/>
                  <a:pt x="223" y="704"/>
                  <a:pt x="175" y="682"/>
                </a:cubicBezTo>
                <a:lnTo>
                  <a:pt x="175" y="682"/>
                </a:lnTo>
                <a:cubicBezTo>
                  <a:pt x="227" y="710"/>
                  <a:pt x="282" y="723"/>
                  <a:pt x="337" y="723"/>
                </a:cubicBezTo>
                <a:cubicBezTo>
                  <a:pt x="460" y="723"/>
                  <a:pt x="580" y="657"/>
                  <a:pt x="648" y="540"/>
                </a:cubicBezTo>
                <a:cubicBezTo>
                  <a:pt x="701" y="459"/>
                  <a:pt x="719" y="370"/>
                  <a:pt x="701" y="272"/>
                </a:cubicBezTo>
                <a:cubicBezTo>
                  <a:pt x="680" y="108"/>
                  <a:pt x="539" y="1"/>
                  <a:pt x="38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4" name="Google Shape;2833;p24"/>
          <p:cNvSpPr/>
          <p:nvPr/>
        </p:nvSpPr>
        <p:spPr>
          <a:xfrm>
            <a:off x="8416925" y="1244600"/>
            <a:ext cx="125413" cy="219075"/>
          </a:xfrm>
          <a:custGeom>
            <a:avLst/>
            <a:gdLst/>
            <a:ahLst/>
            <a:cxnLst/>
            <a:rect l="l" t="t" r="r" b="b"/>
            <a:pathLst>
              <a:path w="1223" h="2105" extrusionOk="0">
                <a:moveTo>
                  <a:pt x="268" y="0"/>
                </a:moveTo>
                <a:cubicBezTo>
                  <a:pt x="90" y="365"/>
                  <a:pt x="0" y="2104"/>
                  <a:pt x="518" y="2104"/>
                </a:cubicBezTo>
                <a:cubicBezTo>
                  <a:pt x="546" y="2104"/>
                  <a:pt x="576" y="2099"/>
                  <a:pt x="607" y="2089"/>
                </a:cubicBezTo>
                <a:cubicBezTo>
                  <a:pt x="1223" y="1883"/>
                  <a:pt x="268" y="0"/>
                  <a:pt x="26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5" name="Google Shape;2834;p24"/>
          <p:cNvSpPr/>
          <p:nvPr/>
        </p:nvSpPr>
        <p:spPr>
          <a:xfrm>
            <a:off x="8440738" y="1223963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66" extrusionOk="0">
                <a:moveTo>
                  <a:pt x="1173" y="0"/>
                </a:moveTo>
                <a:cubicBezTo>
                  <a:pt x="696" y="0"/>
                  <a:pt x="181" y="87"/>
                  <a:pt x="1" y="183"/>
                </a:cubicBezTo>
                <a:cubicBezTo>
                  <a:pt x="1" y="183"/>
                  <a:pt x="1053" y="666"/>
                  <a:pt x="1675" y="666"/>
                </a:cubicBezTo>
                <a:cubicBezTo>
                  <a:pt x="1895" y="666"/>
                  <a:pt x="2061" y="605"/>
                  <a:pt x="2107" y="442"/>
                </a:cubicBezTo>
                <a:cubicBezTo>
                  <a:pt x="2202" y="111"/>
                  <a:pt x="1712" y="0"/>
                  <a:pt x="11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6" name="Google Shape;2835;p24"/>
          <p:cNvSpPr/>
          <p:nvPr/>
        </p:nvSpPr>
        <p:spPr>
          <a:xfrm>
            <a:off x="8494713" y="1293813"/>
            <a:ext cx="180975" cy="182563"/>
          </a:xfrm>
          <a:custGeom>
            <a:avLst/>
            <a:gdLst/>
            <a:ahLst/>
            <a:cxnLst/>
            <a:rect l="l" t="t" r="r" b="b"/>
            <a:pathLst>
              <a:path w="1750" h="1760" extrusionOk="0">
                <a:moveTo>
                  <a:pt x="1" y="0"/>
                </a:moveTo>
                <a:lnTo>
                  <a:pt x="1" y="0"/>
                </a:lnTo>
                <a:cubicBezTo>
                  <a:pt x="16" y="385"/>
                  <a:pt x="669" y="1760"/>
                  <a:pt x="1129" y="1760"/>
                </a:cubicBezTo>
                <a:cubicBezTo>
                  <a:pt x="1191" y="1760"/>
                  <a:pt x="1250" y="1735"/>
                  <a:pt x="1304" y="1678"/>
                </a:cubicBezTo>
                <a:cubicBezTo>
                  <a:pt x="1750" y="1205"/>
                  <a:pt x="1" y="0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7" name="Google Shape;2836;p24"/>
          <p:cNvSpPr/>
          <p:nvPr/>
        </p:nvSpPr>
        <p:spPr>
          <a:xfrm>
            <a:off x="8334375" y="1166813"/>
            <a:ext cx="127000" cy="219075"/>
          </a:xfrm>
          <a:custGeom>
            <a:avLst/>
            <a:gdLst/>
            <a:ahLst/>
            <a:cxnLst/>
            <a:rect l="l" t="t" r="r" b="b"/>
            <a:pathLst>
              <a:path w="1224" h="2105" extrusionOk="0">
                <a:moveTo>
                  <a:pt x="268" y="1"/>
                </a:moveTo>
                <a:lnTo>
                  <a:pt x="268" y="1"/>
                </a:lnTo>
                <a:cubicBezTo>
                  <a:pt x="90" y="365"/>
                  <a:pt x="1" y="2104"/>
                  <a:pt x="519" y="2104"/>
                </a:cubicBezTo>
                <a:cubicBezTo>
                  <a:pt x="547" y="2104"/>
                  <a:pt x="576" y="2099"/>
                  <a:pt x="607" y="2089"/>
                </a:cubicBezTo>
                <a:cubicBezTo>
                  <a:pt x="1223" y="1884"/>
                  <a:pt x="268" y="1"/>
                  <a:pt x="26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8" name="Google Shape;2837;p24"/>
          <p:cNvSpPr/>
          <p:nvPr/>
        </p:nvSpPr>
        <p:spPr>
          <a:xfrm>
            <a:off x="8359775" y="1146175"/>
            <a:ext cx="227013" cy="69850"/>
          </a:xfrm>
          <a:custGeom>
            <a:avLst/>
            <a:gdLst/>
            <a:ahLst/>
            <a:cxnLst/>
            <a:rect l="l" t="t" r="r" b="b"/>
            <a:pathLst>
              <a:path w="2202" h="670" extrusionOk="0">
                <a:moveTo>
                  <a:pt x="1173" y="1"/>
                </a:moveTo>
                <a:cubicBezTo>
                  <a:pt x="696" y="1"/>
                  <a:pt x="181" y="87"/>
                  <a:pt x="1" y="184"/>
                </a:cubicBezTo>
                <a:cubicBezTo>
                  <a:pt x="1" y="184"/>
                  <a:pt x="1051" y="670"/>
                  <a:pt x="1672" y="670"/>
                </a:cubicBezTo>
                <a:cubicBezTo>
                  <a:pt x="1893" y="670"/>
                  <a:pt x="2060" y="609"/>
                  <a:pt x="2107" y="442"/>
                </a:cubicBezTo>
                <a:cubicBezTo>
                  <a:pt x="2202" y="111"/>
                  <a:pt x="1711" y="1"/>
                  <a:pt x="1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9" name="Google Shape;2838;p24"/>
          <p:cNvSpPr/>
          <p:nvPr/>
        </p:nvSpPr>
        <p:spPr>
          <a:xfrm>
            <a:off x="8248650" y="1093788"/>
            <a:ext cx="134938" cy="214313"/>
          </a:xfrm>
          <a:custGeom>
            <a:avLst/>
            <a:gdLst/>
            <a:ahLst/>
            <a:cxnLst/>
            <a:rect l="l" t="t" r="r" b="b"/>
            <a:pathLst>
              <a:path w="1295" h="2062" extrusionOk="0">
                <a:moveTo>
                  <a:pt x="134" y="0"/>
                </a:moveTo>
                <a:lnTo>
                  <a:pt x="134" y="0"/>
                </a:lnTo>
                <a:cubicBezTo>
                  <a:pt x="1" y="376"/>
                  <a:pt x="101" y="2061"/>
                  <a:pt x="596" y="2061"/>
                </a:cubicBezTo>
                <a:cubicBezTo>
                  <a:pt x="631" y="2061"/>
                  <a:pt x="667" y="2053"/>
                  <a:pt x="706" y="2035"/>
                </a:cubicBezTo>
                <a:cubicBezTo>
                  <a:pt x="1295" y="1768"/>
                  <a:pt x="134" y="1"/>
                  <a:pt x="13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0" name="Google Shape;2839;p24"/>
          <p:cNvSpPr/>
          <p:nvPr/>
        </p:nvSpPr>
        <p:spPr>
          <a:xfrm>
            <a:off x="8259763" y="1058863"/>
            <a:ext cx="223838" cy="65088"/>
          </a:xfrm>
          <a:custGeom>
            <a:avLst/>
            <a:gdLst/>
            <a:ahLst/>
            <a:cxnLst/>
            <a:rect l="l" t="t" r="r" b="b"/>
            <a:pathLst>
              <a:path w="2169" h="637" extrusionOk="0">
                <a:moveTo>
                  <a:pt x="1494" y="1"/>
                </a:moveTo>
                <a:cubicBezTo>
                  <a:pt x="946" y="1"/>
                  <a:pt x="211" y="189"/>
                  <a:pt x="1" y="331"/>
                </a:cubicBezTo>
                <a:cubicBezTo>
                  <a:pt x="1" y="331"/>
                  <a:pt x="917" y="636"/>
                  <a:pt x="1548" y="636"/>
                </a:cubicBezTo>
                <a:cubicBezTo>
                  <a:pt x="1851" y="636"/>
                  <a:pt x="2087" y="566"/>
                  <a:pt x="2125" y="357"/>
                </a:cubicBezTo>
                <a:cubicBezTo>
                  <a:pt x="2169" y="93"/>
                  <a:pt x="1877" y="1"/>
                  <a:pt x="14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1" name="Google Shape;2840;p24"/>
          <p:cNvSpPr/>
          <p:nvPr/>
        </p:nvSpPr>
        <p:spPr>
          <a:xfrm>
            <a:off x="8151813" y="1031875"/>
            <a:ext cx="147638" cy="206375"/>
          </a:xfrm>
          <a:custGeom>
            <a:avLst/>
            <a:gdLst/>
            <a:ahLst/>
            <a:cxnLst/>
            <a:rect l="l" t="t" r="r" b="b"/>
            <a:pathLst>
              <a:path w="1439" h="2003" extrusionOk="0">
                <a:moveTo>
                  <a:pt x="91" y="1"/>
                </a:moveTo>
                <a:lnTo>
                  <a:pt x="91" y="1"/>
                </a:lnTo>
                <a:cubicBezTo>
                  <a:pt x="0" y="386"/>
                  <a:pt x="280" y="2003"/>
                  <a:pt x="756" y="2003"/>
                </a:cubicBezTo>
                <a:cubicBezTo>
                  <a:pt x="798" y="2003"/>
                  <a:pt x="841" y="1991"/>
                  <a:pt x="885" y="1964"/>
                </a:cubicBezTo>
                <a:cubicBezTo>
                  <a:pt x="1438" y="1625"/>
                  <a:pt x="91" y="1"/>
                  <a:pt x="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2" name="Google Shape;2841;p24"/>
          <p:cNvSpPr/>
          <p:nvPr/>
        </p:nvSpPr>
        <p:spPr>
          <a:xfrm>
            <a:off x="8156575" y="977900"/>
            <a:ext cx="219075" cy="68263"/>
          </a:xfrm>
          <a:custGeom>
            <a:avLst/>
            <a:gdLst/>
            <a:ahLst/>
            <a:cxnLst/>
            <a:rect l="l" t="t" r="r" b="b"/>
            <a:pathLst>
              <a:path w="2120" h="653" extrusionOk="0">
                <a:moveTo>
                  <a:pt x="1650" y="1"/>
                </a:moveTo>
                <a:cubicBezTo>
                  <a:pt x="1100" y="1"/>
                  <a:pt x="221" y="318"/>
                  <a:pt x="1" y="509"/>
                </a:cubicBezTo>
                <a:cubicBezTo>
                  <a:pt x="1" y="509"/>
                  <a:pt x="681" y="652"/>
                  <a:pt x="1268" y="652"/>
                </a:cubicBezTo>
                <a:cubicBezTo>
                  <a:pt x="1706" y="652"/>
                  <a:pt x="2092" y="573"/>
                  <a:pt x="2107" y="294"/>
                </a:cubicBezTo>
                <a:cubicBezTo>
                  <a:pt x="2119" y="80"/>
                  <a:pt x="1926" y="1"/>
                  <a:pt x="165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3" name="Google Shape;2842;p24"/>
          <p:cNvSpPr/>
          <p:nvPr/>
        </p:nvSpPr>
        <p:spPr>
          <a:xfrm>
            <a:off x="8491538" y="1289050"/>
            <a:ext cx="147638" cy="187325"/>
          </a:xfrm>
          <a:custGeom>
            <a:avLst/>
            <a:gdLst/>
            <a:ahLst/>
            <a:cxnLst/>
            <a:rect l="l" t="t" r="r" b="b"/>
            <a:pathLst>
              <a:path w="1429" h="1804" extrusionOk="0">
                <a:moveTo>
                  <a:pt x="1402" y="1455"/>
                </a:moveTo>
                <a:cubicBezTo>
                  <a:pt x="1420" y="1545"/>
                  <a:pt x="1402" y="1643"/>
                  <a:pt x="1340" y="1723"/>
                </a:cubicBezTo>
                <a:cubicBezTo>
                  <a:pt x="1402" y="1652"/>
                  <a:pt x="1429" y="1545"/>
                  <a:pt x="1402" y="1455"/>
                </a:cubicBezTo>
                <a:close/>
                <a:moveTo>
                  <a:pt x="1" y="1"/>
                </a:moveTo>
                <a:lnTo>
                  <a:pt x="1" y="54"/>
                </a:lnTo>
                <a:cubicBezTo>
                  <a:pt x="10" y="152"/>
                  <a:pt x="28" y="251"/>
                  <a:pt x="63" y="349"/>
                </a:cubicBezTo>
                <a:cubicBezTo>
                  <a:pt x="99" y="438"/>
                  <a:pt x="135" y="536"/>
                  <a:pt x="179" y="625"/>
                </a:cubicBezTo>
                <a:cubicBezTo>
                  <a:pt x="260" y="804"/>
                  <a:pt x="349" y="982"/>
                  <a:pt x="456" y="1152"/>
                </a:cubicBezTo>
                <a:cubicBezTo>
                  <a:pt x="563" y="1322"/>
                  <a:pt x="679" y="1473"/>
                  <a:pt x="822" y="1616"/>
                </a:cubicBezTo>
                <a:cubicBezTo>
                  <a:pt x="893" y="1687"/>
                  <a:pt x="974" y="1750"/>
                  <a:pt x="1063" y="1786"/>
                </a:cubicBezTo>
                <a:cubicBezTo>
                  <a:pt x="974" y="1750"/>
                  <a:pt x="893" y="1687"/>
                  <a:pt x="831" y="1616"/>
                </a:cubicBezTo>
                <a:cubicBezTo>
                  <a:pt x="697" y="1473"/>
                  <a:pt x="581" y="1313"/>
                  <a:pt x="483" y="1134"/>
                </a:cubicBezTo>
                <a:cubicBezTo>
                  <a:pt x="385" y="965"/>
                  <a:pt x="295" y="786"/>
                  <a:pt x="215" y="608"/>
                </a:cubicBezTo>
                <a:cubicBezTo>
                  <a:pt x="142" y="445"/>
                  <a:pt x="91" y="275"/>
                  <a:pt x="56" y="105"/>
                </a:cubicBezTo>
                <a:lnTo>
                  <a:pt x="56" y="105"/>
                </a:lnTo>
                <a:cubicBezTo>
                  <a:pt x="192" y="202"/>
                  <a:pt x="328" y="307"/>
                  <a:pt x="465" y="411"/>
                </a:cubicBezTo>
                <a:cubicBezTo>
                  <a:pt x="617" y="527"/>
                  <a:pt x="759" y="643"/>
                  <a:pt x="902" y="777"/>
                </a:cubicBezTo>
                <a:cubicBezTo>
                  <a:pt x="1036" y="902"/>
                  <a:pt x="1170" y="1045"/>
                  <a:pt x="1277" y="1197"/>
                </a:cubicBezTo>
                <a:cubicBezTo>
                  <a:pt x="1331" y="1277"/>
                  <a:pt x="1375" y="1366"/>
                  <a:pt x="1402" y="1455"/>
                </a:cubicBezTo>
                <a:cubicBezTo>
                  <a:pt x="1375" y="1357"/>
                  <a:pt x="1340" y="1277"/>
                  <a:pt x="1286" y="1197"/>
                </a:cubicBezTo>
                <a:cubicBezTo>
                  <a:pt x="1179" y="1036"/>
                  <a:pt x="1054" y="893"/>
                  <a:pt x="920" y="759"/>
                </a:cubicBezTo>
                <a:cubicBezTo>
                  <a:pt x="643" y="491"/>
                  <a:pt x="349" y="251"/>
                  <a:pt x="37" y="27"/>
                </a:cubicBezTo>
                <a:lnTo>
                  <a:pt x="1" y="1"/>
                </a:lnTo>
                <a:close/>
                <a:moveTo>
                  <a:pt x="1340" y="1723"/>
                </a:moveTo>
                <a:cubicBezTo>
                  <a:pt x="1304" y="1759"/>
                  <a:pt x="1259" y="1786"/>
                  <a:pt x="1215" y="1795"/>
                </a:cubicBezTo>
                <a:cubicBezTo>
                  <a:pt x="1192" y="1798"/>
                  <a:pt x="1172" y="1800"/>
                  <a:pt x="1151" y="1800"/>
                </a:cubicBezTo>
                <a:cubicBezTo>
                  <a:pt x="1123" y="1800"/>
                  <a:pt x="1094" y="1796"/>
                  <a:pt x="1063" y="1786"/>
                </a:cubicBezTo>
                <a:lnTo>
                  <a:pt x="1063" y="1786"/>
                </a:lnTo>
                <a:cubicBezTo>
                  <a:pt x="1095" y="1797"/>
                  <a:pt x="1128" y="1803"/>
                  <a:pt x="1160" y="1803"/>
                </a:cubicBezTo>
                <a:cubicBezTo>
                  <a:pt x="1227" y="1803"/>
                  <a:pt x="1291" y="1777"/>
                  <a:pt x="1340" y="17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4" name="Google Shape;2843;p24"/>
          <p:cNvSpPr/>
          <p:nvPr/>
        </p:nvSpPr>
        <p:spPr>
          <a:xfrm>
            <a:off x="8428038" y="1238250"/>
            <a:ext cx="74613" cy="223838"/>
          </a:xfrm>
          <a:custGeom>
            <a:avLst/>
            <a:gdLst/>
            <a:ahLst/>
            <a:cxnLst/>
            <a:rect l="l" t="t" r="r" b="b"/>
            <a:pathLst>
              <a:path w="723" h="2167" extrusionOk="0">
                <a:moveTo>
                  <a:pt x="161" y="1"/>
                </a:moveTo>
                <a:lnTo>
                  <a:pt x="134" y="45"/>
                </a:lnTo>
                <a:cubicBezTo>
                  <a:pt x="98" y="144"/>
                  <a:pt x="71" y="242"/>
                  <a:pt x="54" y="340"/>
                </a:cubicBezTo>
                <a:cubicBezTo>
                  <a:pt x="36" y="438"/>
                  <a:pt x="27" y="536"/>
                  <a:pt x="18" y="634"/>
                </a:cubicBezTo>
                <a:cubicBezTo>
                  <a:pt x="0" y="831"/>
                  <a:pt x="0" y="1027"/>
                  <a:pt x="9" y="1232"/>
                </a:cubicBezTo>
                <a:cubicBezTo>
                  <a:pt x="18" y="1429"/>
                  <a:pt x="45" y="1625"/>
                  <a:pt x="98" y="1813"/>
                </a:cubicBezTo>
                <a:cubicBezTo>
                  <a:pt x="125" y="1911"/>
                  <a:pt x="170" y="2000"/>
                  <a:pt x="232" y="2080"/>
                </a:cubicBezTo>
                <a:cubicBezTo>
                  <a:pt x="268" y="2116"/>
                  <a:pt x="303" y="2143"/>
                  <a:pt x="357" y="2161"/>
                </a:cubicBezTo>
                <a:cubicBezTo>
                  <a:pt x="376" y="2164"/>
                  <a:pt x="396" y="2166"/>
                  <a:pt x="416" y="2166"/>
                </a:cubicBezTo>
                <a:cubicBezTo>
                  <a:pt x="444" y="2166"/>
                  <a:pt x="474" y="2162"/>
                  <a:pt x="500" y="2152"/>
                </a:cubicBezTo>
                <a:lnTo>
                  <a:pt x="500" y="2152"/>
                </a:lnTo>
                <a:cubicBezTo>
                  <a:pt x="478" y="2156"/>
                  <a:pt x="453" y="2158"/>
                  <a:pt x="428" y="2158"/>
                </a:cubicBezTo>
                <a:cubicBezTo>
                  <a:pt x="404" y="2158"/>
                  <a:pt x="379" y="2156"/>
                  <a:pt x="357" y="2152"/>
                </a:cubicBezTo>
                <a:cubicBezTo>
                  <a:pt x="312" y="2134"/>
                  <a:pt x="268" y="2107"/>
                  <a:pt x="232" y="2071"/>
                </a:cubicBezTo>
                <a:cubicBezTo>
                  <a:pt x="179" y="1991"/>
                  <a:pt x="134" y="1902"/>
                  <a:pt x="107" y="1804"/>
                </a:cubicBezTo>
                <a:cubicBezTo>
                  <a:pt x="62" y="1616"/>
                  <a:pt x="36" y="1420"/>
                  <a:pt x="36" y="1223"/>
                </a:cubicBezTo>
                <a:cubicBezTo>
                  <a:pt x="36" y="1027"/>
                  <a:pt x="45" y="831"/>
                  <a:pt x="62" y="634"/>
                </a:cubicBezTo>
                <a:cubicBezTo>
                  <a:pt x="79" y="457"/>
                  <a:pt x="109" y="286"/>
                  <a:pt x="161" y="117"/>
                </a:cubicBezTo>
                <a:lnTo>
                  <a:pt x="161" y="117"/>
                </a:lnTo>
                <a:cubicBezTo>
                  <a:pt x="238" y="270"/>
                  <a:pt x="303" y="429"/>
                  <a:pt x="375" y="581"/>
                </a:cubicBezTo>
                <a:cubicBezTo>
                  <a:pt x="446" y="750"/>
                  <a:pt x="518" y="929"/>
                  <a:pt x="580" y="1107"/>
                </a:cubicBezTo>
                <a:cubicBezTo>
                  <a:pt x="634" y="1286"/>
                  <a:pt x="678" y="1473"/>
                  <a:pt x="705" y="1670"/>
                </a:cubicBezTo>
                <a:cubicBezTo>
                  <a:pt x="714" y="1759"/>
                  <a:pt x="705" y="1857"/>
                  <a:pt x="678" y="1946"/>
                </a:cubicBezTo>
                <a:cubicBezTo>
                  <a:pt x="660" y="2045"/>
                  <a:pt x="589" y="2116"/>
                  <a:pt x="500" y="2152"/>
                </a:cubicBezTo>
                <a:cubicBezTo>
                  <a:pt x="589" y="2116"/>
                  <a:pt x="660" y="2045"/>
                  <a:pt x="687" y="1946"/>
                </a:cubicBezTo>
                <a:cubicBezTo>
                  <a:pt x="714" y="1857"/>
                  <a:pt x="723" y="1759"/>
                  <a:pt x="714" y="1670"/>
                </a:cubicBezTo>
                <a:cubicBezTo>
                  <a:pt x="696" y="1473"/>
                  <a:pt x="652" y="1286"/>
                  <a:pt x="598" y="1107"/>
                </a:cubicBezTo>
                <a:cubicBezTo>
                  <a:pt x="491" y="742"/>
                  <a:pt x="348" y="385"/>
                  <a:pt x="179" y="45"/>
                </a:cubicBezTo>
                <a:lnTo>
                  <a:pt x="161" y="1"/>
                </a:lnTo>
                <a:close/>
              </a:path>
            </a:pathLst>
          </a:custGeom>
          <a:solidFill>
            <a:srgbClr val="681D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5" name="Google Shape;2844;p24"/>
          <p:cNvSpPr/>
          <p:nvPr/>
        </p:nvSpPr>
        <p:spPr>
          <a:xfrm>
            <a:off x="8440738" y="1222375"/>
            <a:ext cx="220663" cy="73025"/>
          </a:xfrm>
          <a:custGeom>
            <a:avLst/>
            <a:gdLst/>
            <a:ahLst/>
            <a:cxnLst/>
            <a:rect l="l" t="t" r="r" b="b"/>
            <a:pathLst>
              <a:path w="2143" h="715" extrusionOk="0">
                <a:moveTo>
                  <a:pt x="1134" y="0"/>
                </a:moveTo>
                <a:cubicBezTo>
                  <a:pt x="947" y="9"/>
                  <a:pt x="751" y="27"/>
                  <a:pt x="563" y="54"/>
                </a:cubicBezTo>
                <a:cubicBezTo>
                  <a:pt x="367" y="71"/>
                  <a:pt x="179" y="125"/>
                  <a:pt x="1" y="205"/>
                </a:cubicBezTo>
                <a:cubicBezTo>
                  <a:pt x="188" y="134"/>
                  <a:pt x="376" y="89"/>
                  <a:pt x="572" y="71"/>
                </a:cubicBezTo>
                <a:cubicBezTo>
                  <a:pt x="769" y="45"/>
                  <a:pt x="956" y="36"/>
                  <a:pt x="1152" y="36"/>
                </a:cubicBezTo>
                <a:cubicBezTo>
                  <a:pt x="1340" y="36"/>
                  <a:pt x="1536" y="54"/>
                  <a:pt x="1723" y="89"/>
                </a:cubicBezTo>
                <a:cubicBezTo>
                  <a:pt x="1813" y="107"/>
                  <a:pt x="1902" y="143"/>
                  <a:pt x="1982" y="196"/>
                </a:cubicBezTo>
                <a:cubicBezTo>
                  <a:pt x="2063" y="241"/>
                  <a:pt x="2107" y="330"/>
                  <a:pt x="2089" y="420"/>
                </a:cubicBezTo>
                <a:cubicBezTo>
                  <a:pt x="2080" y="509"/>
                  <a:pt x="2027" y="580"/>
                  <a:pt x="1938" y="616"/>
                </a:cubicBezTo>
                <a:cubicBezTo>
                  <a:pt x="1871" y="645"/>
                  <a:pt x="1792" y="663"/>
                  <a:pt x="1717" y="663"/>
                </a:cubicBezTo>
                <a:cubicBezTo>
                  <a:pt x="1701" y="663"/>
                  <a:pt x="1685" y="662"/>
                  <a:pt x="1670" y="661"/>
                </a:cubicBezTo>
                <a:cubicBezTo>
                  <a:pt x="1474" y="661"/>
                  <a:pt x="1286" y="625"/>
                  <a:pt x="1099" y="580"/>
                </a:cubicBezTo>
                <a:cubicBezTo>
                  <a:pt x="911" y="527"/>
                  <a:pt x="724" y="473"/>
                  <a:pt x="545" y="411"/>
                </a:cubicBezTo>
                <a:cubicBezTo>
                  <a:pt x="358" y="348"/>
                  <a:pt x="179" y="277"/>
                  <a:pt x="1" y="205"/>
                </a:cubicBezTo>
                <a:lnTo>
                  <a:pt x="1" y="205"/>
                </a:lnTo>
                <a:cubicBezTo>
                  <a:pt x="349" y="375"/>
                  <a:pt x="715" y="509"/>
                  <a:pt x="1090" y="616"/>
                </a:cubicBezTo>
                <a:cubicBezTo>
                  <a:pt x="1277" y="669"/>
                  <a:pt x="1465" y="705"/>
                  <a:pt x="1661" y="714"/>
                </a:cubicBezTo>
                <a:cubicBezTo>
                  <a:pt x="1759" y="714"/>
                  <a:pt x="1866" y="696"/>
                  <a:pt x="1956" y="661"/>
                </a:cubicBezTo>
                <a:cubicBezTo>
                  <a:pt x="2054" y="625"/>
                  <a:pt x="2125" y="527"/>
                  <a:pt x="2143" y="428"/>
                </a:cubicBezTo>
                <a:cubicBezTo>
                  <a:pt x="2143" y="366"/>
                  <a:pt x="2134" y="312"/>
                  <a:pt x="2107" y="268"/>
                </a:cubicBezTo>
                <a:cubicBezTo>
                  <a:pt x="2080" y="223"/>
                  <a:pt x="2045" y="188"/>
                  <a:pt x="2000" y="161"/>
                </a:cubicBezTo>
                <a:cubicBezTo>
                  <a:pt x="1911" y="107"/>
                  <a:pt x="1822" y="71"/>
                  <a:pt x="1723" y="54"/>
                </a:cubicBezTo>
                <a:cubicBezTo>
                  <a:pt x="1527" y="9"/>
                  <a:pt x="1331" y="0"/>
                  <a:pt x="11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6" name="Google Shape;2845;p24"/>
          <p:cNvSpPr/>
          <p:nvPr/>
        </p:nvSpPr>
        <p:spPr>
          <a:xfrm>
            <a:off x="8347075" y="1166813"/>
            <a:ext cx="74613" cy="220663"/>
          </a:xfrm>
          <a:custGeom>
            <a:avLst/>
            <a:gdLst/>
            <a:ahLst/>
            <a:cxnLst/>
            <a:rect l="l" t="t" r="r" b="b"/>
            <a:pathLst>
              <a:path w="724" h="2129" extrusionOk="0">
                <a:moveTo>
                  <a:pt x="152" y="1"/>
                </a:moveTo>
                <a:cubicBezTo>
                  <a:pt x="233" y="170"/>
                  <a:pt x="304" y="358"/>
                  <a:pt x="375" y="545"/>
                </a:cubicBezTo>
                <a:cubicBezTo>
                  <a:pt x="447" y="723"/>
                  <a:pt x="509" y="902"/>
                  <a:pt x="563" y="1089"/>
                </a:cubicBezTo>
                <a:cubicBezTo>
                  <a:pt x="625" y="1268"/>
                  <a:pt x="661" y="1455"/>
                  <a:pt x="679" y="1643"/>
                </a:cubicBezTo>
                <a:cubicBezTo>
                  <a:pt x="688" y="1741"/>
                  <a:pt x="670" y="1830"/>
                  <a:pt x="643" y="1919"/>
                </a:cubicBezTo>
                <a:cubicBezTo>
                  <a:pt x="607" y="2009"/>
                  <a:pt x="536" y="2062"/>
                  <a:pt x="447" y="2080"/>
                </a:cubicBezTo>
                <a:cubicBezTo>
                  <a:pt x="439" y="2081"/>
                  <a:pt x="432" y="2081"/>
                  <a:pt x="424" y="2081"/>
                </a:cubicBezTo>
                <a:cubicBezTo>
                  <a:pt x="343" y="2081"/>
                  <a:pt x="265" y="2038"/>
                  <a:pt x="224" y="1964"/>
                </a:cubicBezTo>
                <a:cubicBezTo>
                  <a:pt x="170" y="1893"/>
                  <a:pt x="134" y="1803"/>
                  <a:pt x="108" y="1714"/>
                </a:cubicBezTo>
                <a:cubicBezTo>
                  <a:pt x="63" y="1527"/>
                  <a:pt x="36" y="1330"/>
                  <a:pt x="36" y="1143"/>
                </a:cubicBezTo>
                <a:cubicBezTo>
                  <a:pt x="27" y="947"/>
                  <a:pt x="27" y="759"/>
                  <a:pt x="45" y="563"/>
                </a:cubicBezTo>
                <a:cubicBezTo>
                  <a:pt x="54" y="375"/>
                  <a:pt x="90" y="179"/>
                  <a:pt x="152" y="1"/>
                </a:cubicBezTo>
                <a:lnTo>
                  <a:pt x="152" y="1"/>
                </a:lnTo>
                <a:cubicBezTo>
                  <a:pt x="81" y="179"/>
                  <a:pt x="45" y="375"/>
                  <a:pt x="36" y="563"/>
                </a:cubicBezTo>
                <a:cubicBezTo>
                  <a:pt x="9" y="759"/>
                  <a:pt x="1" y="955"/>
                  <a:pt x="9" y="1152"/>
                </a:cubicBezTo>
                <a:cubicBezTo>
                  <a:pt x="9" y="1348"/>
                  <a:pt x="27" y="1536"/>
                  <a:pt x="81" y="1732"/>
                </a:cubicBezTo>
                <a:cubicBezTo>
                  <a:pt x="99" y="1830"/>
                  <a:pt x="134" y="1919"/>
                  <a:pt x="188" y="2000"/>
                </a:cubicBezTo>
                <a:cubicBezTo>
                  <a:pt x="215" y="2044"/>
                  <a:pt x="250" y="2080"/>
                  <a:pt x="304" y="2107"/>
                </a:cubicBezTo>
                <a:cubicBezTo>
                  <a:pt x="337" y="2120"/>
                  <a:pt x="374" y="2128"/>
                  <a:pt x="409" y="2128"/>
                </a:cubicBezTo>
                <a:cubicBezTo>
                  <a:pt x="422" y="2128"/>
                  <a:pt x="435" y="2127"/>
                  <a:pt x="447" y="2125"/>
                </a:cubicBezTo>
                <a:cubicBezTo>
                  <a:pt x="554" y="2107"/>
                  <a:pt x="643" y="2035"/>
                  <a:pt x="679" y="1937"/>
                </a:cubicBezTo>
                <a:cubicBezTo>
                  <a:pt x="715" y="1839"/>
                  <a:pt x="723" y="1741"/>
                  <a:pt x="715" y="1643"/>
                </a:cubicBezTo>
                <a:cubicBezTo>
                  <a:pt x="706" y="1446"/>
                  <a:pt x="670" y="1250"/>
                  <a:pt x="607" y="1063"/>
                </a:cubicBezTo>
                <a:cubicBezTo>
                  <a:pt x="482" y="697"/>
                  <a:pt x="331" y="340"/>
                  <a:pt x="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7" name="Google Shape;2846;p24"/>
          <p:cNvSpPr/>
          <p:nvPr/>
        </p:nvSpPr>
        <p:spPr>
          <a:xfrm>
            <a:off x="8359775" y="1144588"/>
            <a:ext cx="222250" cy="74613"/>
          </a:xfrm>
          <a:custGeom>
            <a:avLst/>
            <a:gdLst/>
            <a:ahLst/>
            <a:cxnLst/>
            <a:rect l="l" t="t" r="r" b="b"/>
            <a:pathLst>
              <a:path w="2152" h="724" extrusionOk="0">
                <a:moveTo>
                  <a:pt x="1143" y="0"/>
                </a:moveTo>
                <a:cubicBezTo>
                  <a:pt x="947" y="9"/>
                  <a:pt x="750" y="27"/>
                  <a:pt x="563" y="54"/>
                </a:cubicBezTo>
                <a:cubicBezTo>
                  <a:pt x="366" y="72"/>
                  <a:pt x="179" y="125"/>
                  <a:pt x="1" y="206"/>
                </a:cubicBezTo>
                <a:cubicBezTo>
                  <a:pt x="188" y="134"/>
                  <a:pt x="375" y="90"/>
                  <a:pt x="572" y="81"/>
                </a:cubicBezTo>
                <a:cubicBezTo>
                  <a:pt x="759" y="54"/>
                  <a:pt x="956" y="45"/>
                  <a:pt x="1152" y="45"/>
                </a:cubicBezTo>
                <a:cubicBezTo>
                  <a:pt x="1339" y="45"/>
                  <a:pt x="1536" y="63"/>
                  <a:pt x="1723" y="99"/>
                </a:cubicBezTo>
                <a:cubicBezTo>
                  <a:pt x="1812" y="116"/>
                  <a:pt x="1902" y="152"/>
                  <a:pt x="1982" y="197"/>
                </a:cubicBezTo>
                <a:cubicBezTo>
                  <a:pt x="2062" y="241"/>
                  <a:pt x="2098" y="331"/>
                  <a:pt x="2089" y="420"/>
                </a:cubicBezTo>
                <a:cubicBezTo>
                  <a:pt x="2080" y="509"/>
                  <a:pt x="2027" y="581"/>
                  <a:pt x="1937" y="616"/>
                </a:cubicBezTo>
                <a:cubicBezTo>
                  <a:pt x="1871" y="646"/>
                  <a:pt x="1792" y="663"/>
                  <a:pt x="1716" y="663"/>
                </a:cubicBezTo>
                <a:cubicBezTo>
                  <a:pt x="1700" y="663"/>
                  <a:pt x="1685" y="662"/>
                  <a:pt x="1670" y="661"/>
                </a:cubicBezTo>
                <a:cubicBezTo>
                  <a:pt x="1473" y="661"/>
                  <a:pt x="1286" y="625"/>
                  <a:pt x="1098" y="581"/>
                </a:cubicBezTo>
                <a:cubicBezTo>
                  <a:pt x="911" y="536"/>
                  <a:pt x="723" y="473"/>
                  <a:pt x="545" y="411"/>
                </a:cubicBezTo>
                <a:cubicBezTo>
                  <a:pt x="358" y="348"/>
                  <a:pt x="179" y="277"/>
                  <a:pt x="1" y="206"/>
                </a:cubicBezTo>
                <a:lnTo>
                  <a:pt x="1" y="206"/>
                </a:lnTo>
                <a:cubicBezTo>
                  <a:pt x="349" y="375"/>
                  <a:pt x="715" y="518"/>
                  <a:pt x="1089" y="625"/>
                </a:cubicBezTo>
                <a:cubicBezTo>
                  <a:pt x="1277" y="679"/>
                  <a:pt x="1464" y="714"/>
                  <a:pt x="1661" y="723"/>
                </a:cubicBezTo>
                <a:cubicBezTo>
                  <a:pt x="1768" y="723"/>
                  <a:pt x="1866" y="705"/>
                  <a:pt x="1955" y="670"/>
                </a:cubicBezTo>
                <a:cubicBezTo>
                  <a:pt x="2062" y="625"/>
                  <a:pt x="2125" y="536"/>
                  <a:pt x="2143" y="429"/>
                </a:cubicBezTo>
                <a:cubicBezTo>
                  <a:pt x="2151" y="375"/>
                  <a:pt x="2134" y="322"/>
                  <a:pt x="2116" y="277"/>
                </a:cubicBezTo>
                <a:cubicBezTo>
                  <a:pt x="2080" y="232"/>
                  <a:pt x="2044" y="188"/>
                  <a:pt x="2000" y="161"/>
                </a:cubicBezTo>
                <a:cubicBezTo>
                  <a:pt x="1911" y="107"/>
                  <a:pt x="1821" y="72"/>
                  <a:pt x="1723" y="54"/>
                </a:cubicBezTo>
                <a:cubicBezTo>
                  <a:pt x="1527" y="18"/>
                  <a:pt x="1339" y="0"/>
                  <a:pt x="11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8" name="Google Shape;2847;p24"/>
          <p:cNvSpPr/>
          <p:nvPr/>
        </p:nvSpPr>
        <p:spPr>
          <a:xfrm>
            <a:off x="8255000" y="1093788"/>
            <a:ext cx="87313" cy="217488"/>
          </a:xfrm>
          <a:custGeom>
            <a:avLst/>
            <a:gdLst/>
            <a:ahLst/>
            <a:cxnLst/>
            <a:rect l="l" t="t" r="r" b="b"/>
            <a:pathLst>
              <a:path w="840" h="2090" extrusionOk="0">
                <a:moveTo>
                  <a:pt x="72" y="0"/>
                </a:moveTo>
                <a:lnTo>
                  <a:pt x="72" y="0"/>
                </a:lnTo>
                <a:cubicBezTo>
                  <a:pt x="19" y="188"/>
                  <a:pt x="1" y="375"/>
                  <a:pt x="10" y="572"/>
                </a:cubicBezTo>
                <a:cubicBezTo>
                  <a:pt x="10" y="768"/>
                  <a:pt x="19" y="964"/>
                  <a:pt x="46" y="1152"/>
                </a:cubicBezTo>
                <a:cubicBezTo>
                  <a:pt x="72" y="1348"/>
                  <a:pt x="117" y="1536"/>
                  <a:pt x="179" y="1723"/>
                </a:cubicBezTo>
                <a:cubicBezTo>
                  <a:pt x="215" y="1821"/>
                  <a:pt x="260" y="1901"/>
                  <a:pt x="331" y="1982"/>
                </a:cubicBezTo>
                <a:cubicBezTo>
                  <a:pt x="358" y="2026"/>
                  <a:pt x="403" y="2053"/>
                  <a:pt x="456" y="2071"/>
                </a:cubicBezTo>
                <a:cubicBezTo>
                  <a:pt x="484" y="2082"/>
                  <a:pt x="518" y="2090"/>
                  <a:pt x="551" y="2090"/>
                </a:cubicBezTo>
                <a:cubicBezTo>
                  <a:pt x="571" y="2090"/>
                  <a:pt x="591" y="2087"/>
                  <a:pt x="608" y="2080"/>
                </a:cubicBezTo>
                <a:cubicBezTo>
                  <a:pt x="715" y="2053"/>
                  <a:pt x="795" y="1964"/>
                  <a:pt x="822" y="1866"/>
                </a:cubicBezTo>
                <a:cubicBezTo>
                  <a:pt x="840" y="1768"/>
                  <a:pt x="840" y="1660"/>
                  <a:pt x="822" y="1562"/>
                </a:cubicBezTo>
                <a:cubicBezTo>
                  <a:pt x="786" y="1375"/>
                  <a:pt x="724" y="1187"/>
                  <a:pt x="644" y="1009"/>
                </a:cubicBezTo>
                <a:cubicBezTo>
                  <a:pt x="483" y="652"/>
                  <a:pt x="287" y="313"/>
                  <a:pt x="72" y="0"/>
                </a:cubicBezTo>
                <a:lnTo>
                  <a:pt x="72" y="0"/>
                </a:lnTo>
                <a:cubicBezTo>
                  <a:pt x="179" y="161"/>
                  <a:pt x="260" y="331"/>
                  <a:pt x="349" y="500"/>
                </a:cubicBezTo>
                <a:cubicBezTo>
                  <a:pt x="438" y="670"/>
                  <a:pt x="528" y="848"/>
                  <a:pt x="599" y="1027"/>
                </a:cubicBezTo>
                <a:cubicBezTo>
                  <a:pt x="679" y="1196"/>
                  <a:pt x="733" y="1384"/>
                  <a:pt x="769" y="1571"/>
                </a:cubicBezTo>
                <a:cubicBezTo>
                  <a:pt x="786" y="1660"/>
                  <a:pt x="786" y="1759"/>
                  <a:pt x="769" y="1848"/>
                </a:cubicBezTo>
                <a:cubicBezTo>
                  <a:pt x="751" y="1937"/>
                  <a:pt x="679" y="2000"/>
                  <a:pt x="590" y="2026"/>
                </a:cubicBezTo>
                <a:cubicBezTo>
                  <a:pt x="572" y="2032"/>
                  <a:pt x="553" y="2035"/>
                  <a:pt x="534" y="2035"/>
                </a:cubicBezTo>
                <a:cubicBezTo>
                  <a:pt x="468" y="2035"/>
                  <a:pt x="399" y="2001"/>
                  <a:pt x="358" y="1946"/>
                </a:cubicBezTo>
                <a:cubicBezTo>
                  <a:pt x="304" y="1875"/>
                  <a:pt x="251" y="1794"/>
                  <a:pt x="224" y="1705"/>
                </a:cubicBezTo>
                <a:cubicBezTo>
                  <a:pt x="153" y="1527"/>
                  <a:pt x="108" y="1339"/>
                  <a:pt x="81" y="1143"/>
                </a:cubicBezTo>
                <a:cubicBezTo>
                  <a:pt x="55" y="955"/>
                  <a:pt x="37" y="768"/>
                  <a:pt x="28" y="572"/>
                </a:cubicBezTo>
                <a:cubicBezTo>
                  <a:pt x="19" y="375"/>
                  <a:pt x="28" y="188"/>
                  <a:pt x="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9" name="Google Shape;2848;p24"/>
          <p:cNvSpPr/>
          <p:nvPr/>
        </p:nvSpPr>
        <p:spPr>
          <a:xfrm>
            <a:off x="8259763" y="1055688"/>
            <a:ext cx="222250" cy="71438"/>
          </a:xfrm>
          <a:custGeom>
            <a:avLst/>
            <a:gdLst/>
            <a:ahLst/>
            <a:cxnLst/>
            <a:rect l="l" t="t" r="r" b="b"/>
            <a:pathLst>
              <a:path w="2152" h="677" extrusionOk="0">
                <a:moveTo>
                  <a:pt x="1452" y="1"/>
                </a:moveTo>
                <a:cubicBezTo>
                  <a:pt x="1337" y="1"/>
                  <a:pt x="1222" y="9"/>
                  <a:pt x="1107" y="30"/>
                </a:cubicBezTo>
                <a:cubicBezTo>
                  <a:pt x="920" y="48"/>
                  <a:pt x="724" y="93"/>
                  <a:pt x="536" y="137"/>
                </a:cubicBezTo>
                <a:cubicBezTo>
                  <a:pt x="349" y="182"/>
                  <a:pt x="170" y="253"/>
                  <a:pt x="1" y="352"/>
                </a:cubicBezTo>
                <a:cubicBezTo>
                  <a:pt x="170" y="262"/>
                  <a:pt x="358" y="200"/>
                  <a:pt x="545" y="164"/>
                </a:cubicBezTo>
                <a:cubicBezTo>
                  <a:pt x="733" y="120"/>
                  <a:pt x="920" y="84"/>
                  <a:pt x="1116" y="66"/>
                </a:cubicBezTo>
                <a:cubicBezTo>
                  <a:pt x="1219" y="51"/>
                  <a:pt x="1323" y="45"/>
                  <a:pt x="1427" y="45"/>
                </a:cubicBezTo>
                <a:cubicBezTo>
                  <a:pt x="1513" y="45"/>
                  <a:pt x="1599" y="49"/>
                  <a:pt x="1687" y="57"/>
                </a:cubicBezTo>
                <a:cubicBezTo>
                  <a:pt x="1777" y="66"/>
                  <a:pt x="1866" y="84"/>
                  <a:pt x="1955" y="128"/>
                </a:cubicBezTo>
                <a:cubicBezTo>
                  <a:pt x="2036" y="155"/>
                  <a:pt x="2089" y="236"/>
                  <a:pt x="2098" y="334"/>
                </a:cubicBezTo>
                <a:cubicBezTo>
                  <a:pt x="2098" y="423"/>
                  <a:pt x="2044" y="503"/>
                  <a:pt x="1964" y="548"/>
                </a:cubicBezTo>
                <a:cubicBezTo>
                  <a:pt x="1884" y="593"/>
                  <a:pt x="1795" y="619"/>
                  <a:pt x="1705" y="619"/>
                </a:cubicBezTo>
                <a:cubicBezTo>
                  <a:pt x="1636" y="626"/>
                  <a:pt x="1567" y="629"/>
                  <a:pt x="1499" y="629"/>
                </a:cubicBezTo>
                <a:cubicBezTo>
                  <a:pt x="1375" y="629"/>
                  <a:pt x="1252" y="619"/>
                  <a:pt x="1125" y="601"/>
                </a:cubicBezTo>
                <a:cubicBezTo>
                  <a:pt x="938" y="575"/>
                  <a:pt x="741" y="539"/>
                  <a:pt x="563" y="494"/>
                </a:cubicBezTo>
                <a:cubicBezTo>
                  <a:pt x="376" y="459"/>
                  <a:pt x="188" y="405"/>
                  <a:pt x="1" y="352"/>
                </a:cubicBezTo>
                <a:lnTo>
                  <a:pt x="1" y="352"/>
                </a:lnTo>
                <a:cubicBezTo>
                  <a:pt x="367" y="485"/>
                  <a:pt x="741" y="575"/>
                  <a:pt x="1125" y="646"/>
                </a:cubicBezTo>
                <a:cubicBezTo>
                  <a:pt x="1272" y="666"/>
                  <a:pt x="1420" y="676"/>
                  <a:pt x="1563" y="676"/>
                </a:cubicBezTo>
                <a:cubicBezTo>
                  <a:pt x="1611" y="676"/>
                  <a:pt x="1658" y="675"/>
                  <a:pt x="1705" y="673"/>
                </a:cubicBezTo>
                <a:cubicBezTo>
                  <a:pt x="1812" y="664"/>
                  <a:pt x="1911" y="637"/>
                  <a:pt x="2000" y="593"/>
                </a:cubicBezTo>
                <a:cubicBezTo>
                  <a:pt x="2089" y="539"/>
                  <a:pt x="2152" y="441"/>
                  <a:pt x="2152" y="334"/>
                </a:cubicBezTo>
                <a:cubicBezTo>
                  <a:pt x="2152" y="280"/>
                  <a:pt x="2134" y="227"/>
                  <a:pt x="2107" y="182"/>
                </a:cubicBezTo>
                <a:cubicBezTo>
                  <a:pt x="2071" y="137"/>
                  <a:pt x="2027" y="102"/>
                  <a:pt x="1982" y="84"/>
                </a:cubicBezTo>
                <a:cubicBezTo>
                  <a:pt x="1893" y="39"/>
                  <a:pt x="1795" y="12"/>
                  <a:pt x="1696" y="12"/>
                </a:cubicBezTo>
                <a:cubicBezTo>
                  <a:pt x="1615" y="5"/>
                  <a:pt x="1534" y="1"/>
                  <a:pt x="14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0" name="Google Shape;2849;p24"/>
          <p:cNvSpPr/>
          <p:nvPr/>
        </p:nvSpPr>
        <p:spPr>
          <a:xfrm>
            <a:off x="8158163" y="1031875"/>
            <a:ext cx="101600" cy="209550"/>
          </a:xfrm>
          <a:custGeom>
            <a:avLst/>
            <a:gdLst/>
            <a:ahLst/>
            <a:cxnLst/>
            <a:rect l="l" t="t" r="r" b="b"/>
            <a:pathLst>
              <a:path w="983" h="2028" extrusionOk="0">
                <a:moveTo>
                  <a:pt x="28" y="1"/>
                </a:moveTo>
                <a:cubicBezTo>
                  <a:pt x="144" y="152"/>
                  <a:pt x="251" y="304"/>
                  <a:pt x="358" y="465"/>
                </a:cubicBezTo>
                <a:cubicBezTo>
                  <a:pt x="474" y="625"/>
                  <a:pt x="572" y="786"/>
                  <a:pt x="670" y="956"/>
                </a:cubicBezTo>
                <a:cubicBezTo>
                  <a:pt x="760" y="1125"/>
                  <a:pt x="840" y="1295"/>
                  <a:pt x="893" y="1482"/>
                </a:cubicBezTo>
                <a:cubicBezTo>
                  <a:pt x="920" y="1571"/>
                  <a:pt x="929" y="1661"/>
                  <a:pt x="920" y="1759"/>
                </a:cubicBezTo>
                <a:cubicBezTo>
                  <a:pt x="911" y="1848"/>
                  <a:pt x="849" y="1919"/>
                  <a:pt x="768" y="1955"/>
                </a:cubicBezTo>
                <a:cubicBezTo>
                  <a:pt x="741" y="1966"/>
                  <a:pt x="714" y="1971"/>
                  <a:pt x="687" y="1971"/>
                </a:cubicBezTo>
                <a:cubicBezTo>
                  <a:pt x="627" y="1971"/>
                  <a:pt x="571" y="1945"/>
                  <a:pt x="527" y="1902"/>
                </a:cubicBezTo>
                <a:cubicBezTo>
                  <a:pt x="456" y="1839"/>
                  <a:pt x="403" y="1759"/>
                  <a:pt x="358" y="1678"/>
                </a:cubicBezTo>
                <a:cubicBezTo>
                  <a:pt x="278" y="1509"/>
                  <a:pt x="206" y="1330"/>
                  <a:pt x="162" y="1143"/>
                </a:cubicBezTo>
                <a:cubicBezTo>
                  <a:pt x="117" y="956"/>
                  <a:pt x="72" y="768"/>
                  <a:pt x="54" y="572"/>
                </a:cubicBezTo>
                <a:cubicBezTo>
                  <a:pt x="19" y="384"/>
                  <a:pt x="10" y="188"/>
                  <a:pt x="28" y="1"/>
                </a:cubicBezTo>
                <a:lnTo>
                  <a:pt x="28" y="1"/>
                </a:lnTo>
                <a:cubicBezTo>
                  <a:pt x="1" y="188"/>
                  <a:pt x="1" y="384"/>
                  <a:pt x="28" y="581"/>
                </a:cubicBezTo>
                <a:cubicBezTo>
                  <a:pt x="46" y="768"/>
                  <a:pt x="81" y="964"/>
                  <a:pt x="126" y="1152"/>
                </a:cubicBezTo>
                <a:cubicBezTo>
                  <a:pt x="170" y="1339"/>
                  <a:pt x="242" y="1527"/>
                  <a:pt x="322" y="1705"/>
                </a:cubicBezTo>
                <a:cubicBezTo>
                  <a:pt x="367" y="1794"/>
                  <a:pt x="429" y="1875"/>
                  <a:pt x="501" y="1946"/>
                </a:cubicBezTo>
                <a:cubicBezTo>
                  <a:pt x="536" y="1982"/>
                  <a:pt x="581" y="2009"/>
                  <a:pt x="635" y="2018"/>
                </a:cubicBezTo>
                <a:cubicBezTo>
                  <a:pt x="655" y="2024"/>
                  <a:pt x="676" y="2027"/>
                  <a:pt x="696" y="2027"/>
                </a:cubicBezTo>
                <a:cubicBezTo>
                  <a:pt x="729" y="2027"/>
                  <a:pt x="762" y="2020"/>
                  <a:pt x="795" y="2009"/>
                </a:cubicBezTo>
                <a:cubicBezTo>
                  <a:pt x="893" y="1964"/>
                  <a:pt x="965" y="1875"/>
                  <a:pt x="974" y="1768"/>
                </a:cubicBezTo>
                <a:cubicBezTo>
                  <a:pt x="983" y="1670"/>
                  <a:pt x="974" y="1571"/>
                  <a:pt x="947" y="1473"/>
                </a:cubicBezTo>
                <a:cubicBezTo>
                  <a:pt x="884" y="1286"/>
                  <a:pt x="804" y="1107"/>
                  <a:pt x="706" y="938"/>
                </a:cubicBezTo>
                <a:cubicBezTo>
                  <a:pt x="510" y="607"/>
                  <a:pt x="278" y="295"/>
                  <a:pt x="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1" name="Google Shape;2850;p24"/>
          <p:cNvSpPr/>
          <p:nvPr/>
        </p:nvSpPr>
        <p:spPr>
          <a:xfrm>
            <a:off x="8156575" y="976313"/>
            <a:ext cx="219075" cy="69850"/>
          </a:xfrm>
          <a:custGeom>
            <a:avLst/>
            <a:gdLst/>
            <a:ahLst/>
            <a:cxnLst/>
            <a:rect l="l" t="t" r="r" b="b"/>
            <a:pathLst>
              <a:path w="2116" h="665" extrusionOk="0">
                <a:moveTo>
                  <a:pt x="2072" y="146"/>
                </a:moveTo>
                <a:lnTo>
                  <a:pt x="2072" y="146"/>
                </a:lnTo>
                <a:cubicBezTo>
                  <a:pt x="2075" y="151"/>
                  <a:pt x="2077" y="156"/>
                  <a:pt x="2080" y="162"/>
                </a:cubicBezTo>
                <a:cubicBezTo>
                  <a:pt x="2099" y="194"/>
                  <a:pt x="2109" y="231"/>
                  <a:pt x="2113" y="266"/>
                </a:cubicBezTo>
                <a:lnTo>
                  <a:pt x="2113" y="266"/>
                </a:lnTo>
                <a:cubicBezTo>
                  <a:pt x="2109" y="234"/>
                  <a:pt x="2101" y="202"/>
                  <a:pt x="2089" y="171"/>
                </a:cubicBezTo>
                <a:cubicBezTo>
                  <a:pt x="2083" y="162"/>
                  <a:pt x="2078" y="154"/>
                  <a:pt x="2072" y="146"/>
                </a:cubicBezTo>
                <a:close/>
                <a:moveTo>
                  <a:pt x="2113" y="266"/>
                </a:moveTo>
                <a:lnTo>
                  <a:pt x="2113" y="266"/>
                </a:lnTo>
                <a:cubicBezTo>
                  <a:pt x="2114" y="278"/>
                  <a:pt x="2115" y="290"/>
                  <a:pt x="2115" y="302"/>
                </a:cubicBezTo>
                <a:lnTo>
                  <a:pt x="2115" y="302"/>
                </a:lnTo>
                <a:cubicBezTo>
                  <a:pt x="2115" y="291"/>
                  <a:pt x="2115" y="278"/>
                  <a:pt x="2113" y="266"/>
                </a:cubicBezTo>
                <a:close/>
                <a:moveTo>
                  <a:pt x="2115" y="311"/>
                </a:moveTo>
                <a:cubicBezTo>
                  <a:pt x="2104" y="406"/>
                  <a:pt x="2051" y="484"/>
                  <a:pt x="1972" y="528"/>
                </a:cubicBezTo>
                <a:cubicBezTo>
                  <a:pt x="1893" y="581"/>
                  <a:pt x="1804" y="608"/>
                  <a:pt x="1715" y="625"/>
                </a:cubicBezTo>
                <a:lnTo>
                  <a:pt x="1715" y="625"/>
                </a:lnTo>
                <a:cubicBezTo>
                  <a:pt x="1804" y="608"/>
                  <a:pt x="1893" y="581"/>
                  <a:pt x="1972" y="536"/>
                </a:cubicBezTo>
                <a:cubicBezTo>
                  <a:pt x="2051" y="484"/>
                  <a:pt x="2104" y="406"/>
                  <a:pt x="2115" y="311"/>
                </a:cubicBezTo>
                <a:close/>
                <a:moveTo>
                  <a:pt x="1696" y="1"/>
                </a:moveTo>
                <a:cubicBezTo>
                  <a:pt x="1508" y="1"/>
                  <a:pt x="1312" y="19"/>
                  <a:pt x="1125" y="63"/>
                </a:cubicBezTo>
                <a:cubicBezTo>
                  <a:pt x="937" y="108"/>
                  <a:pt x="750" y="153"/>
                  <a:pt x="562" y="224"/>
                </a:cubicBezTo>
                <a:cubicBezTo>
                  <a:pt x="375" y="287"/>
                  <a:pt x="205" y="376"/>
                  <a:pt x="45" y="483"/>
                </a:cubicBezTo>
                <a:lnTo>
                  <a:pt x="0" y="519"/>
                </a:lnTo>
                <a:lnTo>
                  <a:pt x="54" y="528"/>
                </a:lnTo>
                <a:cubicBezTo>
                  <a:pt x="420" y="608"/>
                  <a:pt x="785" y="652"/>
                  <a:pt x="1160" y="661"/>
                </a:cubicBezTo>
                <a:cubicBezTo>
                  <a:pt x="1205" y="664"/>
                  <a:pt x="1249" y="665"/>
                  <a:pt x="1293" y="665"/>
                </a:cubicBezTo>
                <a:cubicBezTo>
                  <a:pt x="1436" y="665"/>
                  <a:pt x="1577" y="653"/>
                  <a:pt x="1714" y="626"/>
                </a:cubicBezTo>
                <a:lnTo>
                  <a:pt x="1714" y="626"/>
                </a:lnTo>
                <a:cubicBezTo>
                  <a:pt x="1593" y="643"/>
                  <a:pt x="1475" y="653"/>
                  <a:pt x="1357" y="653"/>
                </a:cubicBezTo>
                <a:cubicBezTo>
                  <a:pt x="1292" y="653"/>
                  <a:pt x="1227" y="650"/>
                  <a:pt x="1160" y="644"/>
                </a:cubicBezTo>
                <a:cubicBezTo>
                  <a:pt x="982" y="635"/>
                  <a:pt x="794" y="608"/>
                  <a:pt x="616" y="581"/>
                </a:cubicBezTo>
                <a:cubicBezTo>
                  <a:pt x="448" y="557"/>
                  <a:pt x="287" y="533"/>
                  <a:pt x="126" y="496"/>
                </a:cubicBezTo>
                <a:lnTo>
                  <a:pt x="126" y="496"/>
                </a:lnTo>
                <a:cubicBezTo>
                  <a:pt x="266" y="403"/>
                  <a:pt x="419" y="325"/>
                  <a:pt x="580" y="269"/>
                </a:cubicBezTo>
                <a:cubicBezTo>
                  <a:pt x="759" y="197"/>
                  <a:pt x="946" y="144"/>
                  <a:pt x="1134" y="90"/>
                </a:cubicBezTo>
                <a:cubicBezTo>
                  <a:pt x="1321" y="46"/>
                  <a:pt x="1508" y="19"/>
                  <a:pt x="1705" y="19"/>
                </a:cubicBezTo>
                <a:cubicBezTo>
                  <a:pt x="1721" y="17"/>
                  <a:pt x="1737" y="17"/>
                  <a:pt x="1753" y="17"/>
                </a:cubicBezTo>
                <a:cubicBezTo>
                  <a:pt x="1833" y="17"/>
                  <a:pt x="1907" y="35"/>
                  <a:pt x="1981" y="72"/>
                </a:cubicBezTo>
                <a:cubicBezTo>
                  <a:pt x="2018" y="87"/>
                  <a:pt x="2048" y="113"/>
                  <a:pt x="2072" y="146"/>
                </a:cubicBezTo>
                <a:lnTo>
                  <a:pt x="2072" y="146"/>
                </a:lnTo>
                <a:cubicBezTo>
                  <a:pt x="2053" y="111"/>
                  <a:pt x="2021" y="87"/>
                  <a:pt x="1981" y="63"/>
                </a:cubicBezTo>
                <a:cubicBezTo>
                  <a:pt x="1892" y="19"/>
                  <a:pt x="1794" y="1"/>
                  <a:pt x="16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2" name="Google Shape;2851;p24"/>
          <p:cNvSpPr/>
          <p:nvPr/>
        </p:nvSpPr>
        <p:spPr>
          <a:xfrm>
            <a:off x="8093075" y="996950"/>
            <a:ext cx="466725" cy="376238"/>
          </a:xfrm>
          <a:custGeom>
            <a:avLst/>
            <a:gdLst/>
            <a:ahLst/>
            <a:cxnLst/>
            <a:rect l="l" t="t" r="r" b="b"/>
            <a:pathLst>
              <a:path w="4512" h="3627" extrusionOk="0">
                <a:moveTo>
                  <a:pt x="54" y="0"/>
                </a:moveTo>
                <a:cubicBezTo>
                  <a:pt x="23" y="0"/>
                  <a:pt x="1" y="50"/>
                  <a:pt x="40" y="66"/>
                </a:cubicBezTo>
                <a:cubicBezTo>
                  <a:pt x="236" y="146"/>
                  <a:pt x="432" y="244"/>
                  <a:pt x="620" y="342"/>
                </a:cubicBezTo>
                <a:cubicBezTo>
                  <a:pt x="611" y="360"/>
                  <a:pt x="611" y="369"/>
                  <a:pt x="620" y="378"/>
                </a:cubicBezTo>
                <a:cubicBezTo>
                  <a:pt x="727" y="583"/>
                  <a:pt x="825" y="789"/>
                  <a:pt x="923" y="1003"/>
                </a:cubicBezTo>
                <a:cubicBezTo>
                  <a:pt x="995" y="1172"/>
                  <a:pt x="1066" y="1351"/>
                  <a:pt x="1129" y="1529"/>
                </a:cubicBezTo>
                <a:cubicBezTo>
                  <a:pt x="1102" y="1333"/>
                  <a:pt x="1048" y="1137"/>
                  <a:pt x="977" y="949"/>
                </a:cubicBezTo>
                <a:cubicBezTo>
                  <a:pt x="897" y="762"/>
                  <a:pt x="798" y="575"/>
                  <a:pt x="709" y="396"/>
                </a:cubicBezTo>
                <a:lnTo>
                  <a:pt x="709" y="396"/>
                </a:lnTo>
                <a:cubicBezTo>
                  <a:pt x="977" y="539"/>
                  <a:pt x="1236" y="699"/>
                  <a:pt x="1486" y="869"/>
                </a:cubicBezTo>
                <a:lnTo>
                  <a:pt x="1673" y="985"/>
                </a:lnTo>
                <a:cubicBezTo>
                  <a:pt x="1727" y="1190"/>
                  <a:pt x="1780" y="1396"/>
                  <a:pt x="1834" y="1610"/>
                </a:cubicBezTo>
                <a:cubicBezTo>
                  <a:pt x="1869" y="1797"/>
                  <a:pt x="1941" y="2020"/>
                  <a:pt x="1959" y="2208"/>
                </a:cubicBezTo>
                <a:cubicBezTo>
                  <a:pt x="1950" y="2011"/>
                  <a:pt x="1923" y="1806"/>
                  <a:pt x="1896" y="1610"/>
                </a:cubicBezTo>
                <a:cubicBezTo>
                  <a:pt x="1852" y="1440"/>
                  <a:pt x="1816" y="1226"/>
                  <a:pt x="1762" y="1056"/>
                </a:cubicBezTo>
                <a:lnTo>
                  <a:pt x="1762" y="1056"/>
                </a:lnTo>
                <a:cubicBezTo>
                  <a:pt x="2039" y="1244"/>
                  <a:pt x="2298" y="1440"/>
                  <a:pt x="2557" y="1654"/>
                </a:cubicBezTo>
                <a:cubicBezTo>
                  <a:pt x="2548" y="1663"/>
                  <a:pt x="2548" y="1681"/>
                  <a:pt x="2557" y="1690"/>
                </a:cubicBezTo>
                <a:cubicBezTo>
                  <a:pt x="2601" y="1913"/>
                  <a:pt x="2655" y="2127"/>
                  <a:pt x="2691" y="2351"/>
                </a:cubicBezTo>
                <a:cubicBezTo>
                  <a:pt x="2726" y="2538"/>
                  <a:pt x="2744" y="2725"/>
                  <a:pt x="2762" y="2922"/>
                </a:cubicBezTo>
                <a:cubicBezTo>
                  <a:pt x="2780" y="2734"/>
                  <a:pt x="2780" y="2538"/>
                  <a:pt x="2762" y="2351"/>
                </a:cubicBezTo>
                <a:cubicBezTo>
                  <a:pt x="2726" y="2136"/>
                  <a:pt x="2682" y="1931"/>
                  <a:pt x="2637" y="1726"/>
                </a:cubicBezTo>
                <a:lnTo>
                  <a:pt x="2637" y="1726"/>
                </a:lnTo>
                <a:cubicBezTo>
                  <a:pt x="2887" y="1940"/>
                  <a:pt x="3128" y="2163"/>
                  <a:pt x="3360" y="2395"/>
                </a:cubicBezTo>
                <a:cubicBezTo>
                  <a:pt x="3413" y="2636"/>
                  <a:pt x="3467" y="2868"/>
                  <a:pt x="3503" y="3109"/>
                </a:cubicBezTo>
                <a:cubicBezTo>
                  <a:pt x="3529" y="3279"/>
                  <a:pt x="3556" y="3457"/>
                  <a:pt x="3565" y="3627"/>
                </a:cubicBezTo>
                <a:cubicBezTo>
                  <a:pt x="3583" y="3413"/>
                  <a:pt x="3583" y="3198"/>
                  <a:pt x="3556" y="2984"/>
                </a:cubicBezTo>
                <a:cubicBezTo>
                  <a:pt x="3529" y="2824"/>
                  <a:pt x="3494" y="2654"/>
                  <a:pt x="3458" y="2502"/>
                </a:cubicBezTo>
                <a:lnTo>
                  <a:pt x="3458" y="2502"/>
                </a:lnTo>
                <a:cubicBezTo>
                  <a:pt x="3763" y="2816"/>
                  <a:pt x="4373" y="3485"/>
                  <a:pt x="4378" y="3485"/>
                </a:cubicBezTo>
                <a:cubicBezTo>
                  <a:pt x="4378" y="3485"/>
                  <a:pt x="4378" y="3485"/>
                  <a:pt x="4377" y="3484"/>
                </a:cubicBezTo>
                <a:cubicBezTo>
                  <a:pt x="4101" y="3100"/>
                  <a:pt x="3797" y="2743"/>
                  <a:pt x="3467" y="2404"/>
                </a:cubicBezTo>
                <a:cubicBezTo>
                  <a:pt x="3506" y="2400"/>
                  <a:pt x="3546" y="2399"/>
                  <a:pt x="3585" y="2399"/>
                </a:cubicBezTo>
                <a:cubicBezTo>
                  <a:pt x="3736" y="2399"/>
                  <a:pt x="3888" y="2424"/>
                  <a:pt x="4029" y="2467"/>
                </a:cubicBezTo>
                <a:cubicBezTo>
                  <a:pt x="4190" y="2502"/>
                  <a:pt x="4351" y="2529"/>
                  <a:pt x="4511" y="2529"/>
                </a:cubicBezTo>
                <a:cubicBezTo>
                  <a:pt x="4359" y="2476"/>
                  <a:pt x="4199" y="2431"/>
                  <a:pt x="4038" y="2395"/>
                </a:cubicBezTo>
                <a:cubicBezTo>
                  <a:pt x="3900" y="2364"/>
                  <a:pt x="3741" y="2328"/>
                  <a:pt x="3587" y="2328"/>
                </a:cubicBezTo>
                <a:cubicBezTo>
                  <a:pt x="3521" y="2328"/>
                  <a:pt x="3457" y="2335"/>
                  <a:pt x="3396" y="2351"/>
                </a:cubicBezTo>
                <a:cubicBezTo>
                  <a:pt x="3172" y="2119"/>
                  <a:pt x="2940" y="1904"/>
                  <a:pt x="2699" y="1699"/>
                </a:cubicBezTo>
                <a:cubicBezTo>
                  <a:pt x="2723" y="1698"/>
                  <a:pt x="2745" y="1697"/>
                  <a:pt x="2768" y="1697"/>
                </a:cubicBezTo>
                <a:cubicBezTo>
                  <a:pt x="2922" y="1697"/>
                  <a:pt x="3069" y="1723"/>
                  <a:pt x="3217" y="1762"/>
                </a:cubicBezTo>
                <a:cubicBezTo>
                  <a:pt x="3378" y="1797"/>
                  <a:pt x="3538" y="1815"/>
                  <a:pt x="3708" y="1824"/>
                </a:cubicBezTo>
                <a:cubicBezTo>
                  <a:pt x="3547" y="1762"/>
                  <a:pt x="3396" y="1717"/>
                  <a:pt x="3226" y="1690"/>
                </a:cubicBezTo>
                <a:cubicBezTo>
                  <a:pt x="3084" y="1643"/>
                  <a:pt x="2927" y="1621"/>
                  <a:pt x="2773" y="1621"/>
                </a:cubicBezTo>
                <a:cubicBezTo>
                  <a:pt x="2724" y="1621"/>
                  <a:pt x="2676" y="1623"/>
                  <a:pt x="2628" y="1628"/>
                </a:cubicBezTo>
                <a:cubicBezTo>
                  <a:pt x="2342" y="1396"/>
                  <a:pt x="2048" y="1172"/>
                  <a:pt x="1753" y="958"/>
                </a:cubicBezTo>
                <a:cubicBezTo>
                  <a:pt x="1821" y="949"/>
                  <a:pt x="1889" y="944"/>
                  <a:pt x="1958" y="944"/>
                </a:cubicBezTo>
                <a:cubicBezTo>
                  <a:pt x="2081" y="944"/>
                  <a:pt x="2204" y="960"/>
                  <a:pt x="2325" y="994"/>
                </a:cubicBezTo>
                <a:cubicBezTo>
                  <a:pt x="2494" y="1021"/>
                  <a:pt x="2655" y="1030"/>
                  <a:pt x="2815" y="1030"/>
                </a:cubicBezTo>
                <a:cubicBezTo>
                  <a:pt x="2664" y="976"/>
                  <a:pt x="2503" y="940"/>
                  <a:pt x="2342" y="914"/>
                </a:cubicBezTo>
                <a:cubicBezTo>
                  <a:pt x="2212" y="892"/>
                  <a:pt x="2068" y="867"/>
                  <a:pt x="1928" y="867"/>
                </a:cubicBezTo>
                <a:cubicBezTo>
                  <a:pt x="1840" y="867"/>
                  <a:pt x="1753" y="877"/>
                  <a:pt x="1673" y="905"/>
                </a:cubicBezTo>
                <a:lnTo>
                  <a:pt x="1584" y="842"/>
                </a:lnTo>
                <a:cubicBezTo>
                  <a:pt x="1325" y="673"/>
                  <a:pt x="1048" y="503"/>
                  <a:pt x="772" y="342"/>
                </a:cubicBezTo>
                <a:cubicBezTo>
                  <a:pt x="941" y="298"/>
                  <a:pt x="1111" y="280"/>
                  <a:pt x="1289" y="280"/>
                </a:cubicBezTo>
                <a:cubicBezTo>
                  <a:pt x="1450" y="280"/>
                  <a:pt x="1620" y="253"/>
                  <a:pt x="1780" y="218"/>
                </a:cubicBezTo>
                <a:cubicBezTo>
                  <a:pt x="1675" y="206"/>
                  <a:pt x="1574" y="199"/>
                  <a:pt x="1472" y="199"/>
                </a:cubicBezTo>
                <a:cubicBezTo>
                  <a:pt x="1409" y="199"/>
                  <a:pt x="1345" y="202"/>
                  <a:pt x="1280" y="209"/>
                </a:cubicBezTo>
                <a:cubicBezTo>
                  <a:pt x="1260" y="208"/>
                  <a:pt x="1240" y="207"/>
                  <a:pt x="1220" y="207"/>
                </a:cubicBezTo>
                <a:cubicBezTo>
                  <a:pt x="1042" y="207"/>
                  <a:pt x="860" y="242"/>
                  <a:pt x="691" y="298"/>
                </a:cubicBezTo>
                <a:cubicBezTo>
                  <a:pt x="486" y="191"/>
                  <a:pt x="281" y="93"/>
                  <a:pt x="67" y="3"/>
                </a:cubicBezTo>
                <a:cubicBezTo>
                  <a:pt x="62" y="1"/>
                  <a:pt x="58" y="0"/>
                  <a:pt x="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3" name="Google Shape;2852;p24"/>
          <p:cNvSpPr/>
          <p:nvPr/>
        </p:nvSpPr>
        <p:spPr>
          <a:xfrm>
            <a:off x="8261350" y="1173163"/>
            <a:ext cx="95250" cy="147638"/>
          </a:xfrm>
          <a:custGeom>
            <a:avLst/>
            <a:gdLst/>
            <a:ahLst/>
            <a:cxnLst/>
            <a:rect l="l" t="t" r="r" b="b"/>
            <a:pathLst>
              <a:path w="920" h="1421" extrusionOk="0">
                <a:moveTo>
                  <a:pt x="598" y="1268"/>
                </a:moveTo>
                <a:cubicBezTo>
                  <a:pt x="920" y="1117"/>
                  <a:pt x="706" y="510"/>
                  <a:pt x="465" y="1"/>
                </a:cubicBezTo>
                <a:cubicBezTo>
                  <a:pt x="295" y="81"/>
                  <a:pt x="143" y="188"/>
                  <a:pt x="1" y="304"/>
                </a:cubicBezTo>
                <a:cubicBezTo>
                  <a:pt x="81" y="885"/>
                  <a:pt x="259" y="1420"/>
                  <a:pt x="598" y="126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4" name="Google Shape;2853;p24"/>
          <p:cNvSpPr/>
          <p:nvPr/>
        </p:nvSpPr>
        <p:spPr>
          <a:xfrm>
            <a:off x="8339138" y="1147763"/>
            <a:ext cx="300038" cy="344488"/>
          </a:xfrm>
          <a:custGeom>
            <a:avLst/>
            <a:gdLst/>
            <a:ahLst/>
            <a:cxnLst/>
            <a:rect l="l" t="t" r="r" b="b"/>
            <a:pathLst>
              <a:path w="2901" h="3330" extrusionOk="0">
                <a:moveTo>
                  <a:pt x="2901" y="1366"/>
                </a:moveTo>
                <a:cubicBezTo>
                  <a:pt x="2820" y="1151"/>
                  <a:pt x="2704" y="946"/>
                  <a:pt x="2562" y="777"/>
                </a:cubicBezTo>
                <a:cubicBezTo>
                  <a:pt x="2053" y="714"/>
                  <a:pt x="1535" y="759"/>
                  <a:pt x="1044" y="893"/>
                </a:cubicBezTo>
                <a:lnTo>
                  <a:pt x="1018" y="893"/>
                </a:lnTo>
                <a:cubicBezTo>
                  <a:pt x="794" y="670"/>
                  <a:pt x="562" y="446"/>
                  <a:pt x="321" y="241"/>
                </a:cubicBezTo>
                <a:lnTo>
                  <a:pt x="348" y="241"/>
                </a:lnTo>
                <a:cubicBezTo>
                  <a:pt x="794" y="429"/>
                  <a:pt x="2053" y="911"/>
                  <a:pt x="2276" y="491"/>
                </a:cubicBezTo>
                <a:cubicBezTo>
                  <a:pt x="1928" y="214"/>
                  <a:pt x="1517" y="45"/>
                  <a:pt x="1089" y="0"/>
                </a:cubicBezTo>
                <a:cubicBezTo>
                  <a:pt x="794" y="9"/>
                  <a:pt x="500" y="63"/>
                  <a:pt x="223" y="161"/>
                </a:cubicBezTo>
                <a:lnTo>
                  <a:pt x="134" y="89"/>
                </a:lnTo>
                <a:lnTo>
                  <a:pt x="54" y="116"/>
                </a:lnTo>
                <a:cubicBezTo>
                  <a:pt x="89" y="143"/>
                  <a:pt x="134" y="179"/>
                  <a:pt x="170" y="214"/>
                </a:cubicBezTo>
                <a:cubicBezTo>
                  <a:pt x="170" y="223"/>
                  <a:pt x="170" y="232"/>
                  <a:pt x="170" y="241"/>
                </a:cubicBezTo>
                <a:lnTo>
                  <a:pt x="188" y="304"/>
                </a:lnTo>
                <a:cubicBezTo>
                  <a:pt x="27" y="866"/>
                  <a:pt x="0" y="2472"/>
                  <a:pt x="571" y="2285"/>
                </a:cubicBezTo>
                <a:cubicBezTo>
                  <a:pt x="1098" y="2106"/>
                  <a:pt x="473" y="705"/>
                  <a:pt x="277" y="295"/>
                </a:cubicBezTo>
                <a:cubicBezTo>
                  <a:pt x="518" y="509"/>
                  <a:pt x="750" y="723"/>
                  <a:pt x="973" y="955"/>
                </a:cubicBezTo>
                <a:lnTo>
                  <a:pt x="991" y="1000"/>
                </a:lnTo>
                <a:cubicBezTo>
                  <a:pt x="812" y="1491"/>
                  <a:pt x="768" y="3231"/>
                  <a:pt x="1357" y="3035"/>
                </a:cubicBezTo>
                <a:cubicBezTo>
                  <a:pt x="1865" y="2865"/>
                  <a:pt x="1285" y="1526"/>
                  <a:pt x="1080" y="1080"/>
                </a:cubicBezTo>
                <a:lnTo>
                  <a:pt x="1071" y="1053"/>
                </a:lnTo>
                <a:cubicBezTo>
                  <a:pt x="1196" y="1178"/>
                  <a:pt x="1357" y="1357"/>
                  <a:pt x="1517" y="1526"/>
                </a:cubicBezTo>
                <a:cubicBezTo>
                  <a:pt x="1633" y="2044"/>
                  <a:pt x="2285" y="3329"/>
                  <a:pt x="2713" y="3160"/>
                </a:cubicBezTo>
                <a:cubicBezTo>
                  <a:pt x="2767" y="3061"/>
                  <a:pt x="2820" y="2954"/>
                  <a:pt x="2874" y="2847"/>
                </a:cubicBezTo>
                <a:cubicBezTo>
                  <a:pt x="2776" y="2294"/>
                  <a:pt x="1500" y="1419"/>
                  <a:pt x="1500" y="1419"/>
                </a:cubicBezTo>
                <a:lnTo>
                  <a:pt x="1500" y="1419"/>
                </a:lnTo>
                <a:cubicBezTo>
                  <a:pt x="1375" y="1268"/>
                  <a:pt x="1241" y="1116"/>
                  <a:pt x="1107" y="973"/>
                </a:cubicBezTo>
                <a:cubicBezTo>
                  <a:pt x="1464" y="1134"/>
                  <a:pt x="2481" y="1544"/>
                  <a:pt x="2901" y="136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5" name="Google Shape;2854;p24"/>
          <p:cNvSpPr/>
          <p:nvPr/>
        </p:nvSpPr>
        <p:spPr>
          <a:xfrm>
            <a:off x="8229600" y="1209675"/>
            <a:ext cx="26988" cy="28575"/>
          </a:xfrm>
          <a:custGeom>
            <a:avLst/>
            <a:gdLst/>
            <a:ahLst/>
            <a:cxnLst/>
            <a:rect l="l" t="t" r="r" b="b"/>
            <a:pathLst>
              <a:path w="259" h="277" extrusionOk="0">
                <a:moveTo>
                  <a:pt x="125" y="241"/>
                </a:moveTo>
                <a:cubicBezTo>
                  <a:pt x="205" y="187"/>
                  <a:pt x="259" y="98"/>
                  <a:pt x="259" y="0"/>
                </a:cubicBezTo>
                <a:cubicBezTo>
                  <a:pt x="161" y="89"/>
                  <a:pt x="80" y="179"/>
                  <a:pt x="0" y="277"/>
                </a:cubicBezTo>
                <a:cubicBezTo>
                  <a:pt x="45" y="277"/>
                  <a:pt x="89" y="268"/>
                  <a:pt x="125" y="24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" name="Google Shape;2855;p24"/>
          <p:cNvSpPr/>
          <p:nvPr/>
        </p:nvSpPr>
        <p:spPr>
          <a:xfrm rot="-10476267">
            <a:off x="10217150" y="1325563"/>
            <a:ext cx="342900" cy="390525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7" name="Google Shape;2856;p24"/>
          <p:cNvSpPr/>
          <p:nvPr/>
        </p:nvSpPr>
        <p:spPr>
          <a:xfrm rot="-10476267">
            <a:off x="10290175" y="1250950"/>
            <a:ext cx="215900" cy="438150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8" name="Google Shape;2857;p24"/>
          <p:cNvSpPr/>
          <p:nvPr/>
        </p:nvSpPr>
        <p:spPr>
          <a:xfrm rot="-10476267">
            <a:off x="10282238" y="1328738"/>
            <a:ext cx="273050" cy="3571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9" name="Google Shape;2858;p24"/>
          <p:cNvSpPr/>
          <p:nvPr/>
        </p:nvSpPr>
        <p:spPr>
          <a:xfrm rot="-10476267">
            <a:off x="10242550" y="1327150"/>
            <a:ext cx="304800" cy="393700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0" name="Google Shape;2859;p24"/>
          <p:cNvSpPr/>
          <p:nvPr/>
        </p:nvSpPr>
        <p:spPr>
          <a:xfrm rot="-10476267">
            <a:off x="10587038" y="1163638"/>
            <a:ext cx="166688" cy="287338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1" name="Google Shape;2860;p24"/>
          <p:cNvSpPr/>
          <p:nvPr/>
        </p:nvSpPr>
        <p:spPr>
          <a:xfrm rot="-10476267">
            <a:off x="10628313" y="1146175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2" name="Google Shape;2861;p24"/>
          <p:cNvSpPr/>
          <p:nvPr/>
        </p:nvSpPr>
        <p:spPr>
          <a:xfrm rot="-10476267">
            <a:off x="10683875" y="1241425"/>
            <a:ext cx="238125" cy="238125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3" name="Google Shape;2862;p24"/>
          <p:cNvSpPr/>
          <p:nvPr/>
        </p:nvSpPr>
        <p:spPr>
          <a:xfrm rot="-10476267">
            <a:off x="10488613" y="1054100"/>
            <a:ext cx="168275" cy="285750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4" name="Google Shape;2863;p24"/>
          <p:cNvSpPr/>
          <p:nvPr/>
        </p:nvSpPr>
        <p:spPr>
          <a:xfrm rot="-10476267">
            <a:off x="10529888" y="1035050"/>
            <a:ext cx="298450" cy="90488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5" name="Google Shape;2864;p24"/>
          <p:cNvSpPr/>
          <p:nvPr/>
        </p:nvSpPr>
        <p:spPr>
          <a:xfrm rot="-10476267">
            <a:off x="10383838" y="949325"/>
            <a:ext cx="177800" cy="280988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6" name="Google Shape;2865;p24"/>
          <p:cNvSpPr/>
          <p:nvPr/>
        </p:nvSpPr>
        <p:spPr>
          <a:xfrm rot="-10476267">
            <a:off x="10409238" y="906463"/>
            <a:ext cx="295275" cy="87313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7" name="Google Shape;2866;p24"/>
          <p:cNvSpPr/>
          <p:nvPr/>
        </p:nvSpPr>
        <p:spPr>
          <a:xfrm rot="-10476267">
            <a:off x="10263188" y="857250"/>
            <a:ext cx="196850" cy="271463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8" name="Google Shape;2867;p24"/>
          <p:cNvSpPr/>
          <p:nvPr/>
        </p:nvSpPr>
        <p:spPr>
          <a:xfrm rot="-10476267">
            <a:off x="10283825" y="790575"/>
            <a:ext cx="288925" cy="88900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9" name="Google Shape;2868;p24"/>
          <p:cNvSpPr/>
          <p:nvPr/>
        </p:nvSpPr>
        <p:spPr>
          <a:xfrm rot="-10476267">
            <a:off x="10680700" y="1236663"/>
            <a:ext cx="195263" cy="241300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0" name="Google Shape;2869;p24"/>
          <p:cNvSpPr/>
          <p:nvPr/>
        </p:nvSpPr>
        <p:spPr>
          <a:xfrm rot="-10476267">
            <a:off x="10601325" y="1158875"/>
            <a:ext cx="96838" cy="290513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1" name="Google Shape;2870;p24"/>
          <p:cNvSpPr/>
          <p:nvPr/>
        </p:nvSpPr>
        <p:spPr>
          <a:xfrm rot="-10476267">
            <a:off x="10628313" y="1143000"/>
            <a:ext cx="290513" cy="95250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2" name="Google Shape;2871;p24"/>
          <p:cNvSpPr/>
          <p:nvPr/>
        </p:nvSpPr>
        <p:spPr>
          <a:xfrm rot="-10476267">
            <a:off x="10502900" y="1052513"/>
            <a:ext cx="100013" cy="288925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3" name="Google Shape;2872;p24"/>
          <p:cNvSpPr/>
          <p:nvPr/>
        </p:nvSpPr>
        <p:spPr>
          <a:xfrm rot="-10476267">
            <a:off x="10529888" y="1031875"/>
            <a:ext cx="292100" cy="95250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4" name="Google Shape;2873;p24"/>
          <p:cNvSpPr/>
          <p:nvPr/>
        </p:nvSpPr>
        <p:spPr>
          <a:xfrm rot="-10476267">
            <a:off x="10391775" y="946150"/>
            <a:ext cx="115888" cy="284163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5" name="Google Shape;2874;p24"/>
          <p:cNvSpPr/>
          <p:nvPr/>
        </p:nvSpPr>
        <p:spPr>
          <a:xfrm rot="-10476267">
            <a:off x="10409238" y="904875"/>
            <a:ext cx="292100" cy="90488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6" name="Google Shape;2875;p24"/>
          <p:cNvSpPr/>
          <p:nvPr/>
        </p:nvSpPr>
        <p:spPr>
          <a:xfrm rot="-10476267">
            <a:off x="10271125" y="854075"/>
            <a:ext cx="134938" cy="274638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7" name="Google Shape;2876;p24"/>
          <p:cNvSpPr/>
          <p:nvPr/>
        </p:nvSpPr>
        <p:spPr>
          <a:xfrm rot="-10476267">
            <a:off x="10280650" y="788988"/>
            <a:ext cx="292100" cy="92075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8" name="Google Shape;2877;p24"/>
          <p:cNvSpPr/>
          <p:nvPr/>
        </p:nvSpPr>
        <p:spPr>
          <a:xfrm rot="-10476267">
            <a:off x="10179050" y="823913"/>
            <a:ext cx="617538" cy="49053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9" name="Google Shape;2878;p24"/>
          <p:cNvSpPr/>
          <p:nvPr/>
        </p:nvSpPr>
        <p:spPr>
          <a:xfrm rot="-10476267">
            <a:off x="10393363" y="1052513"/>
            <a:ext cx="127000" cy="192088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0" name="Google Shape;2879;p24"/>
          <p:cNvSpPr/>
          <p:nvPr/>
        </p:nvSpPr>
        <p:spPr>
          <a:xfrm rot="-10476267">
            <a:off x="10490200" y="1036638"/>
            <a:ext cx="393700" cy="452438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1" name="Google Shape;2880;p24"/>
          <p:cNvSpPr/>
          <p:nvPr/>
        </p:nvSpPr>
        <p:spPr>
          <a:xfrm rot="-10476267">
            <a:off x="10355263" y="1092200"/>
            <a:ext cx="36513" cy="38100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2" name="Google Shape;2881;p24"/>
          <p:cNvSpPr/>
          <p:nvPr/>
        </p:nvSpPr>
        <p:spPr>
          <a:xfrm rot="4320501">
            <a:off x="2253456" y="715169"/>
            <a:ext cx="400050" cy="433388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3" name="Google Shape;2882;p24"/>
          <p:cNvSpPr/>
          <p:nvPr/>
        </p:nvSpPr>
        <p:spPr>
          <a:xfrm rot="4320501">
            <a:off x="2312988" y="703263"/>
            <a:ext cx="238125" cy="301625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4" name="Google Shape;2883;p24"/>
          <p:cNvSpPr/>
          <p:nvPr/>
        </p:nvSpPr>
        <p:spPr>
          <a:xfrm rot="4320501">
            <a:off x="2254250" y="711200"/>
            <a:ext cx="403225" cy="44132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5" name="Google Shape;2884;p24"/>
          <p:cNvSpPr/>
          <p:nvPr/>
        </p:nvSpPr>
        <p:spPr>
          <a:xfrm rot="4320501">
            <a:off x="2327275" y="800100"/>
            <a:ext cx="293688" cy="296863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6" name="Google Shape;2885;p24"/>
          <p:cNvSpPr/>
          <p:nvPr/>
        </p:nvSpPr>
        <p:spPr>
          <a:xfrm rot="-4312710">
            <a:off x="1193006" y="22328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7" name="Google Shape;2886;p24"/>
          <p:cNvSpPr/>
          <p:nvPr/>
        </p:nvSpPr>
        <p:spPr>
          <a:xfrm rot="-4312710">
            <a:off x="1184275" y="2163763"/>
            <a:ext cx="495300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8" name="Google Shape;2887;p24"/>
          <p:cNvSpPr/>
          <p:nvPr/>
        </p:nvSpPr>
        <p:spPr>
          <a:xfrm rot="-4312710">
            <a:off x="1195388" y="23209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9" name="Google Shape;2888;p24"/>
          <p:cNvSpPr/>
          <p:nvPr/>
        </p:nvSpPr>
        <p:spPr>
          <a:xfrm rot="-4312710">
            <a:off x="1196181" y="2229644"/>
            <a:ext cx="384175" cy="360363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0" name="Google Shape;2889;p24"/>
          <p:cNvSpPr/>
          <p:nvPr/>
        </p:nvSpPr>
        <p:spPr>
          <a:xfrm rot="6479528" flipH="1">
            <a:off x="1247775" y="4170363"/>
            <a:ext cx="563563" cy="506413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1" name="Google Shape;2890;p24"/>
          <p:cNvSpPr/>
          <p:nvPr/>
        </p:nvSpPr>
        <p:spPr>
          <a:xfrm rot="6479528" flipH="1">
            <a:off x="1160463" y="4044950"/>
            <a:ext cx="717550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2" name="Google Shape;2891;p24"/>
          <p:cNvSpPr/>
          <p:nvPr/>
        </p:nvSpPr>
        <p:spPr>
          <a:xfrm rot="6479528" flipH="1">
            <a:off x="1381125" y="4337050"/>
            <a:ext cx="365125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3" name="Google Shape;2892;p24"/>
          <p:cNvSpPr/>
          <p:nvPr/>
        </p:nvSpPr>
        <p:spPr>
          <a:xfrm rot="6479528" flipH="1">
            <a:off x="1251744" y="4164806"/>
            <a:ext cx="557213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4" name="Google Shape;2893;p24"/>
          <p:cNvSpPr/>
          <p:nvPr/>
        </p:nvSpPr>
        <p:spPr>
          <a:xfrm rot="-6479572">
            <a:off x="10333831" y="2678906"/>
            <a:ext cx="484188" cy="43497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5" name="Google Shape;2894;p24"/>
          <p:cNvSpPr/>
          <p:nvPr/>
        </p:nvSpPr>
        <p:spPr>
          <a:xfrm rot="-6479572">
            <a:off x="10278269" y="2570956"/>
            <a:ext cx="614363" cy="4857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6" name="Google Shape;2895;p24"/>
          <p:cNvSpPr/>
          <p:nvPr/>
        </p:nvSpPr>
        <p:spPr>
          <a:xfrm rot="-6479572">
            <a:off x="10390188" y="2822575"/>
            <a:ext cx="314325" cy="34290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7" name="Google Shape;2896;p24"/>
          <p:cNvSpPr/>
          <p:nvPr/>
        </p:nvSpPr>
        <p:spPr>
          <a:xfrm rot="-6479572">
            <a:off x="10336213" y="2674938"/>
            <a:ext cx="479425" cy="438150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8" name="Google Shape;2897;p24"/>
          <p:cNvSpPr/>
          <p:nvPr/>
        </p:nvSpPr>
        <p:spPr>
          <a:xfrm rot="-4312710">
            <a:off x="9608344" y="5636419"/>
            <a:ext cx="388938" cy="355600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9" name="Google Shape;2898;p24"/>
          <p:cNvSpPr/>
          <p:nvPr/>
        </p:nvSpPr>
        <p:spPr>
          <a:xfrm rot="-4312710">
            <a:off x="9601994" y="5566569"/>
            <a:ext cx="493713" cy="396875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0" name="Google Shape;2899;p24"/>
          <p:cNvSpPr/>
          <p:nvPr/>
        </p:nvSpPr>
        <p:spPr>
          <a:xfrm rot="-4312710">
            <a:off x="9610725" y="5724525"/>
            <a:ext cx="252413" cy="280988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1" name="Google Shape;2900;p24"/>
          <p:cNvSpPr/>
          <p:nvPr/>
        </p:nvSpPr>
        <p:spPr>
          <a:xfrm rot="-4312710">
            <a:off x="9611519" y="5633244"/>
            <a:ext cx="385763" cy="3587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ECC6"/>
        </a:solidFill>
        <a:effectLst/>
      </p:bgPr>
    </p:bg>
    <p:spTree>
      <p:nvGrpSpPr>
        <p:cNvPr id="1" name="Shape 2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oogle Shape;2902;p25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903;p25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904;p25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905;p25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906;p25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3516" name="Google Shape;2907;p25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908;p25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909;p25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910;p25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911;p25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912;p25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913;p25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914;p25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915;p25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916;p25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917;p25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918;p25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919;p25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920;p25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921;p25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22;p25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923;p25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924;p25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925;p25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926;p25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927;p25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928;p25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929;p25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930;p25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931;p25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932;p25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933;p25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934;p25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935;p25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936;p25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937;p25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938;p25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939;p25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940;p25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941;p25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942;p25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943;p25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944;p25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945;p25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946;p25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947;p25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948;p25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949;p25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950;p25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951;p25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952;p25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953;p25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954;p25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955;p25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956;p25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957;p25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958;p25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959;p25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960;p25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961;p25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962;p25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963;p25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964;p25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965;p25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966;p25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967;p25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968;p25"/>
          <p:cNvSpPr/>
          <p:nvPr/>
        </p:nvSpPr>
        <p:spPr>
          <a:xfrm rot="3684608">
            <a:off x="10569575" y="8778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969;p25"/>
          <p:cNvSpPr/>
          <p:nvPr/>
        </p:nvSpPr>
        <p:spPr>
          <a:xfrm rot="3684608">
            <a:off x="10572750" y="8715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970;p25"/>
          <p:cNvSpPr/>
          <p:nvPr/>
        </p:nvSpPr>
        <p:spPr>
          <a:xfrm rot="3684608">
            <a:off x="10595769" y="9231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971;p25"/>
          <p:cNvSpPr/>
          <p:nvPr/>
        </p:nvSpPr>
        <p:spPr>
          <a:xfrm rot="3684608">
            <a:off x="10664825" y="10398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972;p25"/>
          <p:cNvSpPr/>
          <p:nvPr/>
        </p:nvSpPr>
        <p:spPr>
          <a:xfrm rot="3684608">
            <a:off x="10656888" y="10382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973;p25"/>
          <p:cNvSpPr/>
          <p:nvPr/>
        </p:nvSpPr>
        <p:spPr>
          <a:xfrm rot="3684608">
            <a:off x="10682288" y="10937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974;p25"/>
          <p:cNvSpPr/>
          <p:nvPr/>
        </p:nvSpPr>
        <p:spPr>
          <a:xfrm rot="3684608">
            <a:off x="10721975" y="7953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975;p25"/>
          <p:cNvSpPr/>
          <p:nvPr/>
        </p:nvSpPr>
        <p:spPr>
          <a:xfrm rot="3684608">
            <a:off x="10756106" y="8707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976;p25"/>
          <p:cNvSpPr/>
          <p:nvPr/>
        </p:nvSpPr>
        <p:spPr>
          <a:xfrm rot="3684608">
            <a:off x="10972006" y="14390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977;p25"/>
          <p:cNvSpPr/>
          <p:nvPr/>
        </p:nvSpPr>
        <p:spPr>
          <a:xfrm rot="3684608">
            <a:off x="10955338" y="14541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978;p25"/>
          <p:cNvSpPr/>
          <p:nvPr/>
        </p:nvSpPr>
        <p:spPr>
          <a:xfrm rot="3684608">
            <a:off x="10975975" y="15319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979;p25"/>
          <p:cNvSpPr/>
          <p:nvPr/>
        </p:nvSpPr>
        <p:spPr>
          <a:xfrm rot="3684608">
            <a:off x="10994231" y="14533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980;p25"/>
          <p:cNvSpPr/>
          <p:nvPr/>
        </p:nvSpPr>
        <p:spPr>
          <a:xfrm rot="3684608">
            <a:off x="10691019" y="13930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981;p25"/>
          <p:cNvSpPr/>
          <p:nvPr/>
        </p:nvSpPr>
        <p:spPr>
          <a:xfrm rot="3684608">
            <a:off x="10787856" y="15930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982;p25"/>
          <p:cNvSpPr/>
          <p:nvPr/>
        </p:nvSpPr>
        <p:spPr>
          <a:xfrm rot="3684608">
            <a:off x="10693400" y="15843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983;p25"/>
          <p:cNvSpPr/>
          <p:nvPr/>
        </p:nvSpPr>
        <p:spPr>
          <a:xfrm rot="3684608">
            <a:off x="10767219" y="12596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984;p25"/>
          <p:cNvSpPr/>
          <p:nvPr/>
        </p:nvSpPr>
        <p:spPr>
          <a:xfrm rot="3684608">
            <a:off x="10864056" y="14612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985;p25"/>
          <p:cNvSpPr/>
          <p:nvPr/>
        </p:nvSpPr>
        <p:spPr>
          <a:xfrm rot="3684608">
            <a:off x="10848181" y="11326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986;p25"/>
          <p:cNvSpPr/>
          <p:nvPr/>
        </p:nvSpPr>
        <p:spPr>
          <a:xfrm rot="3684608">
            <a:off x="10942638" y="13065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987;p25"/>
          <p:cNvSpPr/>
          <p:nvPr/>
        </p:nvSpPr>
        <p:spPr>
          <a:xfrm rot="3684608">
            <a:off x="10916444" y="10072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988;p25"/>
          <p:cNvSpPr/>
          <p:nvPr/>
        </p:nvSpPr>
        <p:spPr>
          <a:xfrm rot="3684608">
            <a:off x="11009313" y="11461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989;p25"/>
          <p:cNvSpPr/>
          <p:nvPr/>
        </p:nvSpPr>
        <p:spPr>
          <a:xfrm rot="3684608">
            <a:off x="10825163" y="12176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990;p25"/>
          <p:cNvSpPr/>
          <p:nvPr/>
        </p:nvSpPr>
        <p:spPr>
          <a:xfrm rot="3684608">
            <a:off x="10621963" y="13112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991;p25"/>
          <p:cNvSpPr/>
          <p:nvPr/>
        </p:nvSpPr>
        <p:spPr>
          <a:xfrm rot="3684608">
            <a:off x="10863263" y="12080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992;p25"/>
          <p:cNvSpPr/>
          <p:nvPr/>
        </p:nvSpPr>
        <p:spPr>
          <a:xfrm rot="3684608">
            <a:off x="10714038" y="15589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993;p25"/>
          <p:cNvSpPr/>
          <p:nvPr/>
        </p:nvSpPr>
        <p:spPr>
          <a:xfrm rot="3684608">
            <a:off x="10737850" y="13938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994;p25"/>
          <p:cNvSpPr/>
          <p:nvPr/>
        </p:nvSpPr>
        <p:spPr>
          <a:xfrm rot="3684608">
            <a:off x="10795794" y="15787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995;p25"/>
          <p:cNvSpPr/>
          <p:nvPr/>
        </p:nvSpPr>
        <p:spPr>
          <a:xfrm rot="3684608">
            <a:off x="10808494" y="12612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996;p25"/>
          <p:cNvSpPr/>
          <p:nvPr/>
        </p:nvSpPr>
        <p:spPr>
          <a:xfrm rot="3684608">
            <a:off x="10871994" y="14454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997;p25"/>
          <p:cNvSpPr/>
          <p:nvPr/>
        </p:nvSpPr>
        <p:spPr>
          <a:xfrm rot="3684608">
            <a:off x="10885488" y="11271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998;p25"/>
          <p:cNvSpPr/>
          <p:nvPr/>
        </p:nvSpPr>
        <p:spPr>
          <a:xfrm rot="3684608">
            <a:off x="10948194" y="12946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999;p25"/>
          <p:cNvSpPr/>
          <p:nvPr/>
        </p:nvSpPr>
        <p:spPr>
          <a:xfrm rot="3684608">
            <a:off x="10943431" y="9913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3000;p25"/>
          <p:cNvSpPr/>
          <p:nvPr/>
        </p:nvSpPr>
        <p:spPr>
          <a:xfrm rot="3684608">
            <a:off x="11011694" y="11374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3001;p25"/>
          <p:cNvSpPr/>
          <p:nvPr/>
        </p:nvSpPr>
        <p:spPr>
          <a:xfrm rot="3684608">
            <a:off x="10722769" y="10152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3002;p25"/>
          <p:cNvSpPr/>
          <p:nvPr/>
        </p:nvSpPr>
        <p:spPr>
          <a:xfrm>
            <a:off x="9372600" y="9271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3003;p25"/>
          <p:cNvSpPr/>
          <p:nvPr/>
        </p:nvSpPr>
        <p:spPr>
          <a:xfrm>
            <a:off x="9390063" y="9048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3004;p25"/>
          <p:cNvSpPr/>
          <p:nvPr/>
        </p:nvSpPr>
        <p:spPr>
          <a:xfrm>
            <a:off x="9388475" y="9620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3005;p25"/>
          <p:cNvSpPr/>
          <p:nvPr/>
        </p:nvSpPr>
        <p:spPr>
          <a:xfrm>
            <a:off x="9371013" y="9271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3006;p25"/>
          <p:cNvSpPr/>
          <p:nvPr/>
        </p:nvSpPr>
        <p:spPr>
          <a:xfrm>
            <a:off x="9763125" y="8223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3007;p25"/>
          <p:cNvSpPr/>
          <p:nvPr/>
        </p:nvSpPr>
        <p:spPr>
          <a:xfrm>
            <a:off x="9766300" y="8556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3008;p25"/>
          <p:cNvSpPr/>
          <p:nvPr/>
        </p:nvSpPr>
        <p:spPr>
          <a:xfrm>
            <a:off x="9759950" y="8207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3009;p25"/>
          <p:cNvSpPr/>
          <p:nvPr/>
        </p:nvSpPr>
        <p:spPr>
          <a:xfrm>
            <a:off x="9790113" y="8921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3010;p25"/>
          <p:cNvSpPr/>
          <p:nvPr/>
        </p:nvSpPr>
        <p:spPr>
          <a:xfrm>
            <a:off x="9858375" y="9429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3011;p25"/>
          <p:cNvSpPr/>
          <p:nvPr/>
        </p:nvSpPr>
        <p:spPr>
          <a:xfrm>
            <a:off x="10215563" y="13350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3012;p25"/>
          <p:cNvSpPr/>
          <p:nvPr/>
        </p:nvSpPr>
        <p:spPr>
          <a:xfrm>
            <a:off x="10020300" y="13271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3013;p25"/>
          <p:cNvSpPr/>
          <p:nvPr/>
        </p:nvSpPr>
        <p:spPr>
          <a:xfrm>
            <a:off x="9767888" y="10969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3014;p25"/>
          <p:cNvSpPr/>
          <p:nvPr/>
        </p:nvSpPr>
        <p:spPr>
          <a:xfrm>
            <a:off x="9885363" y="12541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3015;p25"/>
          <p:cNvSpPr/>
          <p:nvPr/>
        </p:nvSpPr>
        <p:spPr>
          <a:xfrm>
            <a:off x="9909175" y="12827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3016;p25"/>
          <p:cNvSpPr/>
          <p:nvPr/>
        </p:nvSpPr>
        <p:spPr>
          <a:xfrm>
            <a:off x="9801225" y="11144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3017;p25"/>
          <p:cNvSpPr/>
          <p:nvPr/>
        </p:nvSpPr>
        <p:spPr>
          <a:xfrm>
            <a:off x="10052050" y="13541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3018;p25"/>
          <p:cNvSpPr/>
          <p:nvPr/>
        </p:nvSpPr>
        <p:spPr>
          <a:xfrm>
            <a:off x="10277475" y="13684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3019;p25"/>
          <p:cNvSpPr/>
          <p:nvPr/>
        </p:nvSpPr>
        <p:spPr>
          <a:xfrm>
            <a:off x="10221913" y="13335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3020;p25"/>
          <p:cNvSpPr/>
          <p:nvPr/>
        </p:nvSpPr>
        <p:spPr>
          <a:xfrm>
            <a:off x="10026650" y="13255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3021;p25"/>
          <p:cNvSpPr/>
          <p:nvPr/>
        </p:nvSpPr>
        <p:spPr>
          <a:xfrm>
            <a:off x="9767888" y="10937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3022;p25"/>
          <p:cNvSpPr/>
          <p:nvPr/>
        </p:nvSpPr>
        <p:spPr>
          <a:xfrm>
            <a:off x="9890125" y="12525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3023;p25"/>
          <p:cNvSpPr/>
          <p:nvPr/>
        </p:nvSpPr>
        <p:spPr>
          <a:xfrm>
            <a:off x="10302875" y="14493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3024;p25"/>
          <p:cNvSpPr/>
          <p:nvPr/>
        </p:nvSpPr>
        <p:spPr>
          <a:xfrm>
            <a:off x="10045700" y="14398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3025;p25"/>
          <p:cNvSpPr/>
          <p:nvPr/>
        </p:nvSpPr>
        <p:spPr>
          <a:xfrm>
            <a:off x="9753600" y="11541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3026;p25"/>
          <p:cNvSpPr/>
          <p:nvPr/>
        </p:nvSpPr>
        <p:spPr>
          <a:xfrm>
            <a:off x="9894888" y="13509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3027;p25"/>
          <p:cNvSpPr/>
          <p:nvPr/>
        </p:nvSpPr>
        <p:spPr>
          <a:xfrm rot="-10221533">
            <a:off x="1022350" y="11509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3028;p25"/>
          <p:cNvSpPr/>
          <p:nvPr/>
        </p:nvSpPr>
        <p:spPr>
          <a:xfrm rot="-10221533">
            <a:off x="1055688" y="9572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3029;p25"/>
          <p:cNvSpPr/>
          <p:nvPr/>
        </p:nvSpPr>
        <p:spPr>
          <a:xfrm rot="-10221533">
            <a:off x="1081088" y="13128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3030;p25"/>
          <p:cNvSpPr/>
          <p:nvPr/>
        </p:nvSpPr>
        <p:spPr>
          <a:xfrm rot="-10221533">
            <a:off x="1033463" y="11525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3031;p25"/>
          <p:cNvSpPr/>
          <p:nvPr/>
        </p:nvSpPr>
        <p:spPr>
          <a:xfrm rot="-10221533">
            <a:off x="1227138" y="9128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3032;p25"/>
          <p:cNvSpPr/>
          <p:nvPr/>
        </p:nvSpPr>
        <p:spPr>
          <a:xfrm rot="-10221533">
            <a:off x="1041400" y="9080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3033;p25"/>
          <p:cNvSpPr/>
          <p:nvPr/>
        </p:nvSpPr>
        <p:spPr>
          <a:xfrm rot="-10221533">
            <a:off x="1497013" y="9969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3034;p25"/>
          <p:cNvSpPr/>
          <p:nvPr/>
        </p:nvSpPr>
        <p:spPr>
          <a:xfrm rot="-10221533">
            <a:off x="1227138" y="9096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3035;p25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3036;p25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3037;p25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3038;p25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0"/>
            <a:ext cx="3860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CBF9A0B4-4911-46B2-8DE5-E4E3BAE0111B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1510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2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Slide Number Placeholder 4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fld id="{5B51089B-7C5D-4307-8CA9-15CB589AFCC0}" type="slidenum">
              <a:rPr kumimoji="0" lang="en-US" sz="1865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‹#›</a:t>
            </a:fld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ECC6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oogle Shape;9;p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0;p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1;p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2;p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3;p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6648" name="Google Shape;14;p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;p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6;p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7;p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8;p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9;p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0;p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1;p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;p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3;p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4;p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5;p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6;p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7;p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8;p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9;p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30;p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31;p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32;p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33;p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34;p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35;p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36;p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37;p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38;p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39;p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40;p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41;p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42;p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43;p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44;p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45;p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46;p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47;p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48;p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49;p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50;p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51;p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52;p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53;p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54;p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55;p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56;p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57;p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58;p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59;p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60;p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61;p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62;p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65;p2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66;p2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67;p2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" name="Google Shape;68;p2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69;p2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70;p2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71;p2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72;p2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73;p2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74;p2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75;p2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76;p2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77;p2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78;p2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79;p2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80;p2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81;p2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82;p2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83;p2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84;p2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85;p2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86;p2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87;p2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88;p2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89;p2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90;p2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91;p2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92;p2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93;p2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94;p2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95;p2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96;p2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97;p2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98;p2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99;p2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00;p2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01;p2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02;p2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03;p2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04;p2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05;p2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06;p2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07;p2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08;p2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09;p2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10;p2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11;p2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12;p2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13;p2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14;p2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15;p2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16;p2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17;p2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18;p2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19;p2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20;p2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21;p2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22;p2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23;p2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24;p2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25;p2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26;p2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27;p2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28;p2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9;p2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30;p2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31;p2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32;p2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33;p2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34;p2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35;p2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136;p2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137;p2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138;p2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9;p2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40;p2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141;p2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142;p2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143;p2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144;p2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145;p2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146;p2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147;p2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148;p2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149;p2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150;p2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151;p2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152;p2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153;p2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154;p2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155;p2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156;p2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157;p2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158;p2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159;p2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160;p2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161;p2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162;p2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163;p2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164;p2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165;p2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166;p2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167;p2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168;p2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169;p2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170;p2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171;p2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172;p2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173;p2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174;p2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175;p2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176;p2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177;p2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178;p2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179;p2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180;p2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181;p2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182;p2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183;p2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184;p2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185;p2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186;p2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187;p2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188;p2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189;p2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190;p2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191;p2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192;p2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193;p2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194;p2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195;p2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196;p2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197;p2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198;p2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199;p2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5" name="Google Shape;200;p2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" name="Google Shape;201;p2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7" name="Google Shape;202;p2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8" name="Google Shape;203;p2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9" name="Google Shape;204;p2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0" name="Google Shape;205;p2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1" name="Google Shape;206;p2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2" name="Google Shape;207;p2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63;p2"/>
          <p:cNvSpPr txBox="1">
            <a:spLocks noGrp="1"/>
          </p:cNvSpPr>
          <p:nvPr>
            <p:ph type="ctrTitle"/>
          </p:nvPr>
        </p:nvSpPr>
        <p:spPr>
          <a:xfrm rot="-250">
            <a:off x="3348200" y="1715167"/>
            <a:ext cx="5495600" cy="3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935">
                <a:latin typeface="Grand Hotel"/>
                <a:ea typeface="Grand Hotel"/>
                <a:cs typeface="Grand Hotel"/>
                <a:sym typeface="Grand Hotel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64" name="Google Shape;64;p2"/>
          <p:cNvSpPr txBox="1">
            <a:spLocks noGrp="1"/>
          </p:cNvSpPr>
          <p:nvPr>
            <p:ph type="subTitle" idx="1"/>
          </p:nvPr>
        </p:nvSpPr>
        <p:spPr>
          <a:xfrm rot="331">
            <a:off x="4020400" y="4612067"/>
            <a:ext cx="4151200" cy="8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rgbClr val="FFECC6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Google Shape;209;p3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10;p3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11;p3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12;p3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13;p3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7529" name="Google Shape;214;p3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15;p3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16;p3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17;p3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18;p3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19;p3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0;p3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1;p3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2;p3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3;p3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4;p3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5;p3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26;p3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27;p3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28;p3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29;p3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;p3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1;p3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2;p3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3;p3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4;p3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5;p3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6;p3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7;p3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8;p3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9;p3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40;p3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41;p3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42;p3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43;p3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44;p3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45;p3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46;p3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47;p3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48;p3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49;p3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50;p3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51;p3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52;p3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53;p3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54;p3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55;p3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56;p3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57;p3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58;p3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59;p3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60;p3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61;p3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62;p3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63" name="Google Shape;263;p3"/>
          <p:cNvSpPr txBox="1">
            <a:spLocks noGrp="1"/>
          </p:cNvSpPr>
          <p:nvPr>
            <p:ph type="title"/>
          </p:nvPr>
        </p:nvSpPr>
        <p:spPr>
          <a:xfrm flipH="1">
            <a:off x="2572000" y="1147267"/>
            <a:ext cx="2708400" cy="1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0665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5">
                <a:solidFill>
                  <a:schemeClr val="dk1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title" idx="2"/>
          </p:nvPr>
        </p:nvSpPr>
        <p:spPr>
          <a:xfrm>
            <a:off x="908800" y="2899300"/>
            <a:ext cx="6034800" cy="112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ubTitle" idx="1"/>
          </p:nvPr>
        </p:nvSpPr>
        <p:spPr>
          <a:xfrm>
            <a:off x="1988000" y="4156133"/>
            <a:ext cx="3938400" cy="115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rgbClr val="FFECC6"/>
        </a:solidFill>
        <a:effectLst/>
      </p:bgPr>
    </p:bg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oogle Shape;652;p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653;p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654;p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655;p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656;p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8553" name="Google Shape;657;p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658;p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659;p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660;p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661;p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662;p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663;p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664;p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665;p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666;p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667;p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668;p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669;p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670;p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671;p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672;p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673;p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674;p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675;p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676;p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677;p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678;p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679;p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680;p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681;p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682;p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683;p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684;p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685;p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686;p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687;p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688;p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689;p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690;p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691;p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692;p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693;p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694;p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695;p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696;p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697;p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698;p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699;p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00;p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01;p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02;p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03;p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04;p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05;p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06" name="Google Shape;706;p7"/>
          <p:cNvSpPr txBox="1">
            <a:spLocks noGrp="1"/>
          </p:cNvSpPr>
          <p:nvPr>
            <p:ph type="body" idx="1"/>
          </p:nvPr>
        </p:nvSpPr>
        <p:spPr>
          <a:xfrm>
            <a:off x="2997800" y="2240200"/>
            <a:ext cx="6196400" cy="28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2pPr>
            <a:lvl3pPr marL="1828800" lvl="2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3pPr>
            <a:lvl4pPr marL="2438400" lvl="3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4pPr>
            <a:lvl5pPr marL="3048000" lvl="4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5pPr>
            <a:lvl6pPr marL="3657600" lvl="5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6pPr>
            <a:lvl7pPr marL="4267200" lvl="6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865"/>
            </a:lvl7pPr>
            <a:lvl8pPr marL="4876800" lvl="7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865"/>
            </a:lvl8pPr>
            <a:lvl9pPr marL="5486400" lvl="8" indent="-423545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865"/>
            </a:lvl9pPr>
          </a:lstStyle>
          <a:p>
            <a:endParaRPr/>
          </a:p>
        </p:txBody>
      </p:sp>
      <p:sp>
        <p:nvSpPr>
          <p:cNvPr id="707" name="Google Shape;707;p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ECC6"/>
        </a:solidFill>
        <a:effectLst/>
      </p:bgPr>
    </p:bg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70" name="Google Shape;709;p8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710;p8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711;p8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712;p8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713;p8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09577" name="Google Shape;714;p8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715;p8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716;p8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717;p8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718;p8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719;p8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720;p8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721;p8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722;p8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723;p8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724;p8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725;p8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726;p8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727;p8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728;p8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729;p8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730;p8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731;p8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732;p8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733;p8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734;p8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735;p8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736;p8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737;p8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738;p8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739;p8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740;p8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741;p8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742;p8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743;p8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744;p8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745;p8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746;p8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747;p8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748;p8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749;p8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750;p8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751;p8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752;p8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753;p8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754;p8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755;p8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756;p8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757;p8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758;p8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759;p8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760;p8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761;p8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762;p8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763" name="Google Shape;763;p8"/>
          <p:cNvSpPr txBox="1">
            <a:spLocks noGrp="1"/>
          </p:cNvSpPr>
          <p:nvPr>
            <p:ph type="title"/>
          </p:nvPr>
        </p:nvSpPr>
        <p:spPr>
          <a:xfrm>
            <a:off x="2531000" y="1828800"/>
            <a:ext cx="7130000" cy="32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4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rgbClr val="FFECC6"/>
        </a:solidFill>
        <a:effectLst/>
      </p:bgPr>
    </p:bg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4" name="Google Shape;984;p11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985;p11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986;p11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987;p11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988;p11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0601" name="Google Shape;989;p11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990;p11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991;p11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992;p11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993;p11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94;p11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95;p11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996;p11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997;p11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98;p11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99;p11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000;p11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001;p11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002;p11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003;p11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004;p11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005;p11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006;p11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007;p11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008;p11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009;p11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010;p11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011;p11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012;p11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013;p11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014;p11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015;p11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016;p11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017;p11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018;p11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019;p11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020;p11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021;p11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022;p11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023;p11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024;p11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025;p11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026;p11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027;p11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028;p11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029;p11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030;p11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031;p11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032;p11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033;p11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034;p11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035;p11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036;p11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037;p11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038" name="Google Shape;1038;p11"/>
          <p:cNvSpPr txBox="1">
            <a:spLocks noGrp="1"/>
          </p:cNvSpPr>
          <p:nvPr>
            <p:ph type="title"/>
          </p:nvPr>
        </p:nvSpPr>
        <p:spPr>
          <a:xfrm>
            <a:off x="1525800" y="2208300"/>
            <a:ext cx="9140400" cy="17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rPr lang="en-US" smtClean="0"/>
              <a:t>Click to edit Master title style</a:t>
            </a:r>
          </a:p>
        </p:txBody>
      </p:sp>
      <p:sp>
        <p:nvSpPr>
          <p:cNvPr id="1039" name="Google Shape;1039;p11"/>
          <p:cNvSpPr txBox="1">
            <a:spLocks noGrp="1"/>
          </p:cNvSpPr>
          <p:nvPr>
            <p:ph type="body" idx="1"/>
          </p:nvPr>
        </p:nvSpPr>
        <p:spPr>
          <a:xfrm>
            <a:off x="2342200" y="4282384"/>
            <a:ext cx="7507600" cy="50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bg1"/>
        </a:solidFill>
        <a:effectLst/>
      </p:bgPr>
    </p:bg>
    <p:spTree>
      <p:nvGrpSpPr>
        <p:cNvPr id="1" name="Shape 10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CC6"/>
        </a:solidFill>
        <a:effectLst/>
      </p:bgPr>
    </p:bg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2" name="Google Shape;1575;p17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1576;p17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1577;p17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1578;p17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1579;p17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2720" name="Google Shape;1580;p17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1581;p17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1582;p17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1583;p17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1584;p17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1585;p17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1586;p17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1587;p17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1588;p17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1589;p17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1590;p17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1591;p17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1592;p17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1593;p17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1594;p17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1595;p17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1596;p17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1597;p17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1598;p17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1599;p17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1600;p17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1601;p17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1602;p17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1603;p17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1604;p17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1605;p17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1606;p17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1607;p17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1608;p17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1609;p17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1610;p17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1611;p17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1612;p17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1613;p17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1614;p17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1615;p17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1616;p17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1617;p17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1618;p17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1619;p17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1620;p17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1621;p17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1622;p17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1623;p17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1624;p17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1625;p17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1626;p17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1627;p17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1628;p17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1630;p17"/>
          <p:cNvSpPr/>
          <p:nvPr/>
        </p:nvSpPr>
        <p:spPr>
          <a:xfrm rot="3684608">
            <a:off x="10671175" y="674688"/>
            <a:ext cx="115888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1631;p17"/>
          <p:cNvSpPr/>
          <p:nvPr/>
        </p:nvSpPr>
        <p:spPr>
          <a:xfrm rot="3684608">
            <a:off x="10674350" y="668338"/>
            <a:ext cx="106363" cy="100013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1632;p17"/>
          <p:cNvSpPr/>
          <p:nvPr/>
        </p:nvSpPr>
        <p:spPr>
          <a:xfrm rot="3684608">
            <a:off x="10697369" y="719931"/>
            <a:ext cx="42863" cy="34925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1633;p17"/>
          <p:cNvSpPr/>
          <p:nvPr/>
        </p:nvSpPr>
        <p:spPr>
          <a:xfrm rot="3684608">
            <a:off x="10766425" y="836613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1634;p17"/>
          <p:cNvSpPr/>
          <p:nvPr/>
        </p:nvSpPr>
        <p:spPr>
          <a:xfrm rot="3684608">
            <a:off x="10758488" y="835025"/>
            <a:ext cx="119063" cy="106363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1635;p17"/>
          <p:cNvSpPr/>
          <p:nvPr/>
        </p:nvSpPr>
        <p:spPr>
          <a:xfrm rot="3684608">
            <a:off x="10783888" y="8905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1636;p17"/>
          <p:cNvSpPr/>
          <p:nvPr/>
        </p:nvSpPr>
        <p:spPr>
          <a:xfrm rot="3684608">
            <a:off x="10823575" y="592138"/>
            <a:ext cx="303213" cy="338138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1637;p17"/>
          <p:cNvSpPr/>
          <p:nvPr/>
        </p:nvSpPr>
        <p:spPr>
          <a:xfrm rot="3684608">
            <a:off x="10857706" y="667544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1638;p17"/>
          <p:cNvSpPr/>
          <p:nvPr/>
        </p:nvSpPr>
        <p:spPr>
          <a:xfrm rot="3684608">
            <a:off x="11073606" y="1235869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1639;p17"/>
          <p:cNvSpPr/>
          <p:nvPr/>
        </p:nvSpPr>
        <p:spPr>
          <a:xfrm rot="3684608">
            <a:off x="11056938" y="1250950"/>
            <a:ext cx="496888" cy="252413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1640;p17"/>
          <p:cNvSpPr/>
          <p:nvPr/>
        </p:nvSpPr>
        <p:spPr>
          <a:xfrm rot="3684608">
            <a:off x="11077575" y="132873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1641;p17"/>
          <p:cNvSpPr/>
          <p:nvPr/>
        </p:nvSpPr>
        <p:spPr>
          <a:xfrm rot="3684608">
            <a:off x="11095831" y="1250156"/>
            <a:ext cx="463550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1642;p17"/>
          <p:cNvSpPr/>
          <p:nvPr/>
        </p:nvSpPr>
        <p:spPr>
          <a:xfrm rot="3684608">
            <a:off x="10792619" y="1189831"/>
            <a:ext cx="180975" cy="296863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1643;p17"/>
          <p:cNvSpPr/>
          <p:nvPr/>
        </p:nvSpPr>
        <p:spPr>
          <a:xfrm rot="3684608">
            <a:off x="10889456" y="13898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1644;p17"/>
          <p:cNvSpPr/>
          <p:nvPr/>
        </p:nvSpPr>
        <p:spPr>
          <a:xfrm rot="3684608">
            <a:off x="10795000" y="1381125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1645;p17"/>
          <p:cNvSpPr/>
          <p:nvPr/>
        </p:nvSpPr>
        <p:spPr>
          <a:xfrm rot="3684608">
            <a:off x="10868819" y="1056481"/>
            <a:ext cx="182563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1646;p17"/>
          <p:cNvSpPr/>
          <p:nvPr/>
        </p:nvSpPr>
        <p:spPr>
          <a:xfrm rot="3684608">
            <a:off x="10965656" y="1258094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1647;p17"/>
          <p:cNvSpPr/>
          <p:nvPr/>
        </p:nvSpPr>
        <p:spPr>
          <a:xfrm rot="3684608">
            <a:off x="10949781" y="929481"/>
            <a:ext cx="179388" cy="301625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1648;p17"/>
          <p:cNvSpPr/>
          <p:nvPr/>
        </p:nvSpPr>
        <p:spPr>
          <a:xfrm rot="3684608">
            <a:off x="11044238" y="1103313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1649;p17"/>
          <p:cNvSpPr/>
          <p:nvPr/>
        </p:nvSpPr>
        <p:spPr>
          <a:xfrm rot="3684608">
            <a:off x="11018044" y="804069"/>
            <a:ext cx="174625" cy="296863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1650;p17"/>
          <p:cNvSpPr/>
          <p:nvPr/>
        </p:nvSpPr>
        <p:spPr>
          <a:xfrm rot="3684608">
            <a:off x="11110913" y="942975"/>
            <a:ext cx="312738" cy="96838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1651;p17"/>
          <p:cNvSpPr/>
          <p:nvPr/>
        </p:nvSpPr>
        <p:spPr>
          <a:xfrm rot="3684608">
            <a:off x="10926763" y="1014413"/>
            <a:ext cx="106363" cy="185738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1652;p17"/>
          <p:cNvSpPr/>
          <p:nvPr/>
        </p:nvSpPr>
        <p:spPr>
          <a:xfrm rot="3684608">
            <a:off x="10723563" y="1108075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1653;p17"/>
          <p:cNvSpPr/>
          <p:nvPr/>
        </p:nvSpPr>
        <p:spPr>
          <a:xfrm rot="3684608">
            <a:off x="10964863" y="1004888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1654;p17"/>
          <p:cNvSpPr/>
          <p:nvPr/>
        </p:nvSpPr>
        <p:spPr>
          <a:xfrm rot="3684608">
            <a:off x="10815638" y="1355725"/>
            <a:ext cx="141288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1655;p17"/>
          <p:cNvSpPr/>
          <p:nvPr/>
        </p:nvSpPr>
        <p:spPr>
          <a:xfrm rot="3684608">
            <a:off x="10839450" y="1190625"/>
            <a:ext cx="93663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1656;p17"/>
          <p:cNvSpPr/>
          <p:nvPr/>
        </p:nvSpPr>
        <p:spPr>
          <a:xfrm rot="3684608">
            <a:off x="10897394" y="137556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1657;p17"/>
          <p:cNvSpPr/>
          <p:nvPr/>
        </p:nvSpPr>
        <p:spPr>
          <a:xfrm rot="3684608">
            <a:off x="10910094" y="1058069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1658;p17"/>
          <p:cNvSpPr/>
          <p:nvPr/>
        </p:nvSpPr>
        <p:spPr>
          <a:xfrm rot="3684608">
            <a:off x="10973594" y="1242219"/>
            <a:ext cx="285750" cy="134938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1659;p17"/>
          <p:cNvSpPr/>
          <p:nvPr/>
        </p:nvSpPr>
        <p:spPr>
          <a:xfrm rot="3684608">
            <a:off x="10987088" y="923925"/>
            <a:ext cx="95250" cy="301625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1660;p17"/>
          <p:cNvSpPr/>
          <p:nvPr/>
        </p:nvSpPr>
        <p:spPr>
          <a:xfrm rot="3684608">
            <a:off x="11049794" y="1091406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1661;p17"/>
          <p:cNvSpPr/>
          <p:nvPr/>
        </p:nvSpPr>
        <p:spPr>
          <a:xfrm rot="3684608">
            <a:off x="11045031" y="78819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1662;p17"/>
          <p:cNvSpPr/>
          <p:nvPr/>
        </p:nvSpPr>
        <p:spPr>
          <a:xfrm rot="3684608">
            <a:off x="11113294" y="934244"/>
            <a:ext cx="301625" cy="100013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1663;p17"/>
          <p:cNvSpPr/>
          <p:nvPr/>
        </p:nvSpPr>
        <p:spPr>
          <a:xfrm rot="3684608">
            <a:off x="10824369" y="812006"/>
            <a:ext cx="527050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1664;p17"/>
          <p:cNvSpPr/>
          <p:nvPr/>
        </p:nvSpPr>
        <p:spPr>
          <a:xfrm>
            <a:off x="9474200" y="723900"/>
            <a:ext cx="309563" cy="333375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1665;p17"/>
          <p:cNvSpPr/>
          <p:nvPr/>
        </p:nvSpPr>
        <p:spPr>
          <a:xfrm>
            <a:off x="9491663" y="701675"/>
            <a:ext cx="284163" cy="328613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1666;p17"/>
          <p:cNvSpPr/>
          <p:nvPr/>
        </p:nvSpPr>
        <p:spPr>
          <a:xfrm>
            <a:off x="9490075" y="758825"/>
            <a:ext cx="271463" cy="295275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1667;p17"/>
          <p:cNvSpPr/>
          <p:nvPr/>
        </p:nvSpPr>
        <p:spPr>
          <a:xfrm>
            <a:off x="9472613" y="72390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1668;p17"/>
          <p:cNvSpPr/>
          <p:nvPr/>
        </p:nvSpPr>
        <p:spPr>
          <a:xfrm>
            <a:off x="9864725" y="619125"/>
            <a:ext cx="396875" cy="277813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1669;p17"/>
          <p:cNvSpPr/>
          <p:nvPr/>
        </p:nvSpPr>
        <p:spPr>
          <a:xfrm>
            <a:off x="9867900" y="652463"/>
            <a:ext cx="352425" cy="258763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1670;p17"/>
          <p:cNvSpPr/>
          <p:nvPr/>
        </p:nvSpPr>
        <p:spPr>
          <a:xfrm>
            <a:off x="9861550" y="617538"/>
            <a:ext cx="396875" cy="280988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1671;p17"/>
          <p:cNvSpPr/>
          <p:nvPr/>
        </p:nvSpPr>
        <p:spPr>
          <a:xfrm>
            <a:off x="9891713" y="688975"/>
            <a:ext cx="446088" cy="152400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1672;p17"/>
          <p:cNvSpPr/>
          <p:nvPr/>
        </p:nvSpPr>
        <p:spPr>
          <a:xfrm>
            <a:off x="9959975" y="739775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1673;p17"/>
          <p:cNvSpPr/>
          <p:nvPr/>
        </p:nvSpPr>
        <p:spPr>
          <a:xfrm>
            <a:off x="10317163" y="1131888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1674;p17"/>
          <p:cNvSpPr/>
          <p:nvPr/>
        </p:nvSpPr>
        <p:spPr>
          <a:xfrm>
            <a:off x="10121900" y="11239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1675;p17"/>
          <p:cNvSpPr/>
          <p:nvPr/>
        </p:nvSpPr>
        <p:spPr>
          <a:xfrm>
            <a:off x="9869488" y="893763"/>
            <a:ext cx="149225" cy="120650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1676;p17"/>
          <p:cNvSpPr/>
          <p:nvPr/>
        </p:nvSpPr>
        <p:spPr>
          <a:xfrm>
            <a:off x="9986963" y="1050925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1677;p17"/>
          <p:cNvSpPr/>
          <p:nvPr/>
        </p:nvSpPr>
        <p:spPr>
          <a:xfrm>
            <a:off x="10010775" y="1079500"/>
            <a:ext cx="55563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1678;p17"/>
          <p:cNvSpPr/>
          <p:nvPr/>
        </p:nvSpPr>
        <p:spPr>
          <a:xfrm>
            <a:off x="9902825" y="911225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1679;p17"/>
          <p:cNvSpPr/>
          <p:nvPr/>
        </p:nvSpPr>
        <p:spPr>
          <a:xfrm>
            <a:off x="10153650" y="1150938"/>
            <a:ext cx="57150" cy="66675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1680;p17"/>
          <p:cNvSpPr/>
          <p:nvPr/>
        </p:nvSpPr>
        <p:spPr>
          <a:xfrm>
            <a:off x="10379075" y="1165225"/>
            <a:ext cx="53975" cy="60325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1681;p17"/>
          <p:cNvSpPr/>
          <p:nvPr/>
        </p:nvSpPr>
        <p:spPr>
          <a:xfrm>
            <a:off x="10323513" y="1130300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1682;p17"/>
          <p:cNvSpPr/>
          <p:nvPr/>
        </p:nvSpPr>
        <p:spPr>
          <a:xfrm>
            <a:off x="10128250" y="1122363"/>
            <a:ext cx="130175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1683;p17"/>
          <p:cNvSpPr/>
          <p:nvPr/>
        </p:nvSpPr>
        <p:spPr>
          <a:xfrm>
            <a:off x="9869488" y="890588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1684;p17"/>
          <p:cNvSpPr/>
          <p:nvPr/>
        </p:nvSpPr>
        <p:spPr>
          <a:xfrm>
            <a:off x="9991725" y="1049338"/>
            <a:ext cx="131763" cy="138113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1685;p17"/>
          <p:cNvSpPr/>
          <p:nvPr/>
        </p:nvSpPr>
        <p:spPr>
          <a:xfrm>
            <a:off x="10404475" y="1246188"/>
            <a:ext cx="28575" cy="33338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1686;p17"/>
          <p:cNvSpPr/>
          <p:nvPr/>
        </p:nvSpPr>
        <p:spPr>
          <a:xfrm>
            <a:off x="10147300" y="1236663"/>
            <a:ext cx="31750" cy="34925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1687;p17"/>
          <p:cNvSpPr/>
          <p:nvPr/>
        </p:nvSpPr>
        <p:spPr>
          <a:xfrm>
            <a:off x="9855200" y="950913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1688;p17"/>
          <p:cNvSpPr/>
          <p:nvPr/>
        </p:nvSpPr>
        <p:spPr>
          <a:xfrm>
            <a:off x="9996488" y="1147763"/>
            <a:ext cx="44450" cy="46038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1689;p17"/>
          <p:cNvSpPr/>
          <p:nvPr/>
        </p:nvSpPr>
        <p:spPr>
          <a:xfrm rot="-10221533">
            <a:off x="819150" y="1049338"/>
            <a:ext cx="365125" cy="5921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1690;p17"/>
          <p:cNvSpPr/>
          <p:nvPr/>
        </p:nvSpPr>
        <p:spPr>
          <a:xfrm rot="-10221533">
            <a:off x="852488" y="855663"/>
            <a:ext cx="342900" cy="787400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1691;p17"/>
          <p:cNvSpPr/>
          <p:nvPr/>
        </p:nvSpPr>
        <p:spPr>
          <a:xfrm rot="-10221533">
            <a:off x="877888" y="1211263"/>
            <a:ext cx="292100" cy="434975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1692;p17"/>
          <p:cNvSpPr/>
          <p:nvPr/>
        </p:nvSpPr>
        <p:spPr>
          <a:xfrm rot="-10221533">
            <a:off x="830263" y="1050925"/>
            <a:ext cx="352425" cy="5953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1693;p17"/>
          <p:cNvSpPr/>
          <p:nvPr/>
        </p:nvSpPr>
        <p:spPr>
          <a:xfrm rot="-10221533">
            <a:off x="1023938" y="811213"/>
            <a:ext cx="681038" cy="45561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694;p17"/>
          <p:cNvSpPr/>
          <p:nvPr/>
        </p:nvSpPr>
        <p:spPr>
          <a:xfrm rot="-10221533">
            <a:off x="838200" y="806450"/>
            <a:ext cx="863600" cy="434975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1695;p17"/>
          <p:cNvSpPr/>
          <p:nvPr/>
        </p:nvSpPr>
        <p:spPr>
          <a:xfrm rot="-10221533">
            <a:off x="1293813" y="895350"/>
            <a:ext cx="403225" cy="39370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1696;p17"/>
          <p:cNvSpPr/>
          <p:nvPr/>
        </p:nvSpPr>
        <p:spPr>
          <a:xfrm rot="-10221533">
            <a:off x="1023938" y="808038"/>
            <a:ext cx="677863" cy="461963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1697;p17"/>
          <p:cNvSpPr/>
          <p:nvPr/>
        </p:nvSpPr>
        <p:spPr>
          <a:xfrm rot="6479528" flipH="1">
            <a:off x="853281" y="5449094"/>
            <a:ext cx="563563" cy="5048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1698;p17"/>
          <p:cNvSpPr/>
          <p:nvPr/>
        </p:nvSpPr>
        <p:spPr>
          <a:xfrm rot="6479528" flipH="1">
            <a:off x="767556" y="5323681"/>
            <a:ext cx="715963" cy="5651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1699;p17"/>
          <p:cNvSpPr/>
          <p:nvPr/>
        </p:nvSpPr>
        <p:spPr>
          <a:xfrm rot="6479528" flipH="1">
            <a:off x="985044" y="5615781"/>
            <a:ext cx="366713" cy="400050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1700;p17"/>
          <p:cNvSpPr/>
          <p:nvPr/>
        </p:nvSpPr>
        <p:spPr>
          <a:xfrm rot="6479528" flipH="1">
            <a:off x="855663" y="5443538"/>
            <a:ext cx="558800" cy="511175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9" name="Google Shape;1629;p17"/>
          <p:cNvSpPr txBox="1">
            <a:spLocks noGrp="1"/>
          </p:cNvSpPr>
          <p:nvPr>
            <p:ph type="title"/>
          </p:nvPr>
        </p:nvSpPr>
        <p:spPr>
          <a:xfrm>
            <a:off x="1062217" y="409400"/>
            <a:ext cx="100676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rgbClr val="FFECC6"/>
        </a:solidFill>
        <a:effectLst/>
      </p:bgPr>
    </p:bg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oogle Shape;2283;p22"/>
          <p:cNvGrpSpPr/>
          <p:nvPr/>
        </p:nvGrpSpPr>
        <p:grpSpPr>
          <a:xfrm>
            <a:off x="215900" y="-225425"/>
            <a:ext cx="11760200" cy="6858000"/>
            <a:chOff x="162150" y="-169612"/>
            <a:chExt cx="8819708" cy="5143516"/>
          </a:xfrm>
        </p:grpSpPr>
        <p:sp>
          <p:nvSpPr>
            <p:cNvPr id="5" name="Google Shape;2284;p22"/>
            <p:cNvSpPr/>
            <p:nvPr/>
          </p:nvSpPr>
          <p:spPr>
            <a:xfrm>
              <a:off x="162150" y="-107305"/>
              <a:ext cx="8819708" cy="5081208"/>
            </a:xfrm>
            <a:custGeom>
              <a:avLst/>
              <a:gdLst/>
              <a:ahLst/>
              <a:cxnLst/>
              <a:rect l="l" t="t" r="r" b="b"/>
              <a:pathLst>
                <a:path w="269654" h="155353" extrusionOk="0">
                  <a:moveTo>
                    <a:pt x="1394" y="0"/>
                  </a:moveTo>
                  <a:cubicBezTo>
                    <a:pt x="2537" y="2298"/>
                    <a:pt x="3227" y="5358"/>
                    <a:pt x="3227" y="8739"/>
                  </a:cubicBezTo>
                  <a:cubicBezTo>
                    <a:pt x="3227" y="13323"/>
                    <a:pt x="1941" y="17348"/>
                    <a:pt x="1" y="19622"/>
                  </a:cubicBezTo>
                  <a:lnTo>
                    <a:pt x="1" y="152769"/>
                  </a:lnTo>
                  <a:cubicBezTo>
                    <a:pt x="1" y="154138"/>
                    <a:pt x="1072" y="155257"/>
                    <a:pt x="2394" y="155257"/>
                  </a:cubicBezTo>
                  <a:lnTo>
                    <a:pt x="51245" y="155257"/>
                  </a:lnTo>
                  <a:cubicBezTo>
                    <a:pt x="51459" y="155317"/>
                    <a:pt x="51686" y="155353"/>
                    <a:pt x="51912" y="155353"/>
                  </a:cubicBezTo>
                  <a:lnTo>
                    <a:pt x="267260" y="155353"/>
                  </a:lnTo>
                  <a:cubicBezTo>
                    <a:pt x="268582" y="155353"/>
                    <a:pt x="269653" y="154233"/>
                    <a:pt x="269653" y="152864"/>
                  </a:cubicBezTo>
                  <a:lnTo>
                    <a:pt x="269653" y="20038"/>
                  </a:lnTo>
                  <a:cubicBezTo>
                    <a:pt x="267558" y="17860"/>
                    <a:pt x="266129" y="13657"/>
                    <a:pt x="266129" y="8835"/>
                  </a:cubicBezTo>
                  <a:cubicBezTo>
                    <a:pt x="266129" y="5406"/>
                    <a:pt x="266844" y="2298"/>
                    <a:pt x="2680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" name="Google Shape;2285;p22"/>
            <p:cNvSpPr/>
            <p:nvPr/>
          </p:nvSpPr>
          <p:spPr>
            <a:xfrm>
              <a:off x="164505" y="-107305"/>
              <a:ext cx="8814639" cy="662033"/>
            </a:xfrm>
            <a:custGeom>
              <a:avLst/>
              <a:gdLst/>
              <a:ahLst/>
              <a:cxnLst/>
              <a:rect l="l" t="t" r="r" b="b"/>
              <a:pathLst>
                <a:path w="269499" h="20241" extrusionOk="0">
                  <a:moveTo>
                    <a:pt x="1405" y="0"/>
                  </a:moveTo>
                  <a:cubicBezTo>
                    <a:pt x="2524" y="2250"/>
                    <a:pt x="3239" y="5334"/>
                    <a:pt x="3239" y="8739"/>
                  </a:cubicBezTo>
                  <a:cubicBezTo>
                    <a:pt x="3239" y="13395"/>
                    <a:pt x="1881" y="17431"/>
                    <a:pt x="0" y="19622"/>
                  </a:cubicBezTo>
                  <a:lnTo>
                    <a:pt x="49828" y="19622"/>
                  </a:lnTo>
                  <a:cubicBezTo>
                    <a:pt x="49649" y="19836"/>
                    <a:pt x="49482" y="20050"/>
                    <a:pt x="49292" y="20241"/>
                  </a:cubicBezTo>
                  <a:lnTo>
                    <a:pt x="269498" y="20241"/>
                  </a:lnTo>
                  <a:lnTo>
                    <a:pt x="269498" y="20074"/>
                  </a:lnTo>
                  <a:cubicBezTo>
                    <a:pt x="267486" y="17848"/>
                    <a:pt x="265974" y="13776"/>
                    <a:pt x="265974" y="9085"/>
                  </a:cubicBezTo>
                  <a:cubicBezTo>
                    <a:pt x="265974" y="5632"/>
                    <a:pt x="266593" y="2477"/>
                    <a:pt x="267867" y="0"/>
                  </a:cubicBez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" name="Google Shape;2286;p22"/>
            <p:cNvSpPr/>
            <p:nvPr/>
          </p:nvSpPr>
          <p:spPr>
            <a:xfrm>
              <a:off x="356072" y="219409"/>
              <a:ext cx="8241407" cy="4567962"/>
            </a:xfrm>
            <a:custGeom>
              <a:avLst/>
              <a:gdLst/>
              <a:ahLst/>
              <a:cxnLst/>
              <a:rect l="l" t="t" r="r" b="b"/>
              <a:pathLst>
                <a:path w="251973" h="139661" extrusionOk="0">
                  <a:moveTo>
                    <a:pt x="1" y="1"/>
                  </a:moveTo>
                  <a:lnTo>
                    <a:pt x="1" y="139661"/>
                  </a:lnTo>
                  <a:lnTo>
                    <a:pt x="251973" y="139661"/>
                  </a:lnTo>
                  <a:lnTo>
                    <a:pt x="251973" y="1"/>
                  </a:lnTo>
                  <a:close/>
                </a:path>
              </a:pathLst>
            </a:custGeom>
            <a:solidFill>
              <a:srgbClr val="272425">
                <a:alpha val="209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" name="Google Shape;2287;p22"/>
            <p:cNvSpPr/>
            <p:nvPr/>
          </p:nvSpPr>
          <p:spPr>
            <a:xfrm>
              <a:off x="472151" y="215910"/>
              <a:ext cx="8199705" cy="4458523"/>
            </a:xfrm>
            <a:custGeom>
              <a:avLst/>
              <a:gdLst/>
              <a:ahLst/>
              <a:cxnLst/>
              <a:rect l="l" t="t" r="r" b="b"/>
              <a:pathLst>
                <a:path w="250698" h="136315" extrusionOk="0">
                  <a:moveTo>
                    <a:pt x="0" y="0"/>
                  </a:moveTo>
                  <a:lnTo>
                    <a:pt x="0" y="136315"/>
                  </a:lnTo>
                  <a:lnTo>
                    <a:pt x="250698" y="136315"/>
                  </a:lnTo>
                  <a:lnTo>
                    <a:pt x="2506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pic>
          <p:nvPicPr>
            <p:cNvPr id="113778" name="Google Shape;2288;p22"/>
            <p:cNvPicPr preferRelativeResize="0"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68438" y="223775"/>
              <a:ext cx="8207124" cy="444277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2" name="Google Shape;2289;p22"/>
            <p:cNvSpPr/>
            <p:nvPr/>
          </p:nvSpPr>
          <p:spPr>
            <a:xfrm>
              <a:off x="1544390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22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00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" name="Google Shape;2290;p22"/>
            <p:cNvSpPr/>
            <p:nvPr/>
          </p:nvSpPr>
          <p:spPr>
            <a:xfrm>
              <a:off x="1544390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4" y="0"/>
                  </a:moveTo>
                  <a:cubicBezTo>
                    <a:pt x="513" y="0"/>
                    <a:pt x="13" y="512"/>
                    <a:pt x="1" y="1132"/>
                  </a:cubicBezTo>
                  <a:lnTo>
                    <a:pt x="1" y="2679"/>
                  </a:lnTo>
                  <a:cubicBezTo>
                    <a:pt x="13" y="3310"/>
                    <a:pt x="513" y="3810"/>
                    <a:pt x="1144" y="3810"/>
                  </a:cubicBezTo>
                  <a:lnTo>
                    <a:pt x="3228" y="3810"/>
                  </a:lnTo>
                  <a:cubicBezTo>
                    <a:pt x="3859" y="3810"/>
                    <a:pt x="4359" y="3310"/>
                    <a:pt x="4371" y="2679"/>
                  </a:cubicBezTo>
                  <a:lnTo>
                    <a:pt x="4371" y="1132"/>
                  </a:lnTo>
                  <a:cubicBezTo>
                    <a:pt x="4359" y="512"/>
                    <a:pt x="3859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" name="Google Shape;2291;p22"/>
            <p:cNvSpPr/>
            <p:nvPr/>
          </p:nvSpPr>
          <p:spPr>
            <a:xfrm>
              <a:off x="1575776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81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cubicBezTo>
                    <a:pt x="1298" y="16181"/>
                    <a:pt x="1381" y="16169"/>
                    <a:pt x="1465" y="16157"/>
                  </a:cubicBezTo>
                  <a:lnTo>
                    <a:pt x="1501" y="16145"/>
                  </a:lnTo>
                  <a:cubicBezTo>
                    <a:pt x="1572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" name="Google Shape;2292;p22"/>
            <p:cNvSpPr/>
            <p:nvPr/>
          </p:nvSpPr>
          <p:spPr>
            <a:xfrm>
              <a:off x="1585883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144" y="0"/>
                  </a:moveTo>
                  <a:cubicBezTo>
                    <a:pt x="1061" y="0"/>
                    <a:pt x="977" y="24"/>
                    <a:pt x="882" y="48"/>
                  </a:cubicBezTo>
                  <a:cubicBezTo>
                    <a:pt x="846" y="60"/>
                    <a:pt x="799" y="71"/>
                    <a:pt x="751" y="83"/>
                  </a:cubicBezTo>
                  <a:cubicBezTo>
                    <a:pt x="727" y="107"/>
                    <a:pt x="691" y="119"/>
                    <a:pt x="656" y="131"/>
                  </a:cubicBezTo>
                  <a:cubicBezTo>
                    <a:pt x="620" y="155"/>
                    <a:pt x="608" y="167"/>
                    <a:pt x="572" y="179"/>
                  </a:cubicBezTo>
                  <a:cubicBezTo>
                    <a:pt x="549" y="202"/>
                    <a:pt x="525" y="214"/>
                    <a:pt x="513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82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68" y="607"/>
                  </a:lnTo>
                  <a:lnTo>
                    <a:pt x="144" y="655"/>
                  </a:lnTo>
                  <a:cubicBezTo>
                    <a:pt x="132" y="667"/>
                    <a:pt x="120" y="679"/>
                    <a:pt x="120" y="703"/>
                  </a:cubicBez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9" y="881"/>
                  </a:lnTo>
                  <a:cubicBezTo>
                    <a:pt x="49" y="905"/>
                    <a:pt x="37" y="917"/>
                    <a:pt x="37" y="929"/>
                  </a:cubicBezTo>
                  <a:cubicBezTo>
                    <a:pt x="25" y="953"/>
                    <a:pt x="25" y="964"/>
                    <a:pt x="25" y="976"/>
                  </a:cubicBezTo>
                  <a:cubicBezTo>
                    <a:pt x="25" y="1000"/>
                    <a:pt x="25" y="1012"/>
                    <a:pt x="13" y="1024"/>
                  </a:cubicBezTo>
                  <a:cubicBezTo>
                    <a:pt x="13" y="1048"/>
                    <a:pt x="13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lnTo>
                    <a:pt x="13" y="15097"/>
                  </a:lnTo>
                  <a:cubicBezTo>
                    <a:pt x="13" y="15109"/>
                    <a:pt x="13" y="15121"/>
                    <a:pt x="13" y="15145"/>
                  </a:cubicBezTo>
                  <a:cubicBezTo>
                    <a:pt x="25" y="15157"/>
                    <a:pt x="13" y="15169"/>
                    <a:pt x="25" y="15192"/>
                  </a:cubicBezTo>
                  <a:cubicBezTo>
                    <a:pt x="25" y="15204"/>
                    <a:pt x="25" y="15216"/>
                    <a:pt x="37" y="15240"/>
                  </a:cubicBezTo>
                  <a:cubicBezTo>
                    <a:pt x="49" y="15252"/>
                    <a:pt x="37" y="15276"/>
                    <a:pt x="49" y="15288"/>
                  </a:cubicBezTo>
                  <a:cubicBezTo>
                    <a:pt x="49" y="15300"/>
                    <a:pt x="60" y="15323"/>
                    <a:pt x="60" y="15335"/>
                  </a:cubicBezTo>
                  <a:cubicBezTo>
                    <a:pt x="72" y="15347"/>
                    <a:pt x="72" y="15371"/>
                    <a:pt x="84" y="15383"/>
                  </a:cubicBezTo>
                  <a:cubicBezTo>
                    <a:pt x="84" y="15407"/>
                    <a:pt x="96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32" y="15502"/>
                    <a:pt x="132" y="15514"/>
                    <a:pt x="144" y="15526"/>
                  </a:cubicBezTo>
                  <a:cubicBezTo>
                    <a:pt x="156" y="15550"/>
                    <a:pt x="168" y="15561"/>
                    <a:pt x="179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15" y="15645"/>
                    <a:pt x="227" y="15657"/>
                    <a:pt x="239" y="15681"/>
                  </a:cubicBezTo>
                  <a:cubicBezTo>
                    <a:pt x="251" y="15692"/>
                    <a:pt x="263" y="15716"/>
                    <a:pt x="275" y="15728"/>
                  </a:cubicBezTo>
                  <a:lnTo>
                    <a:pt x="322" y="15776"/>
                  </a:lnTo>
                  <a:lnTo>
                    <a:pt x="370" y="15823"/>
                  </a:lnTo>
                  <a:lnTo>
                    <a:pt x="418" y="15871"/>
                  </a:lnTo>
                  <a:cubicBezTo>
                    <a:pt x="441" y="15895"/>
                    <a:pt x="453" y="15907"/>
                    <a:pt x="477" y="15931"/>
                  </a:cubicBezTo>
                  <a:cubicBezTo>
                    <a:pt x="501" y="15942"/>
                    <a:pt x="525" y="15954"/>
                    <a:pt x="549" y="15978"/>
                  </a:cubicBezTo>
                  <a:cubicBezTo>
                    <a:pt x="608" y="16014"/>
                    <a:pt x="668" y="16050"/>
                    <a:pt x="727" y="16073"/>
                  </a:cubicBezTo>
                  <a:cubicBezTo>
                    <a:pt x="775" y="16097"/>
                    <a:pt x="822" y="16109"/>
                    <a:pt x="870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2" y="16169"/>
                    <a:pt x="1549" y="16133"/>
                  </a:cubicBezTo>
                  <a:cubicBezTo>
                    <a:pt x="1596" y="16121"/>
                    <a:pt x="1644" y="16109"/>
                    <a:pt x="1692" y="16085"/>
                  </a:cubicBezTo>
                  <a:cubicBezTo>
                    <a:pt x="1727" y="16073"/>
                    <a:pt x="1751" y="16062"/>
                    <a:pt x="1787" y="16038"/>
                  </a:cubicBezTo>
                  <a:cubicBezTo>
                    <a:pt x="1823" y="16026"/>
                    <a:pt x="1846" y="16014"/>
                    <a:pt x="1870" y="15990"/>
                  </a:cubicBezTo>
                  <a:lnTo>
                    <a:pt x="1942" y="15942"/>
                  </a:lnTo>
                  <a:lnTo>
                    <a:pt x="2001" y="15895"/>
                  </a:lnTo>
                  <a:lnTo>
                    <a:pt x="2061" y="15847"/>
                  </a:lnTo>
                  <a:lnTo>
                    <a:pt x="2108" y="15800"/>
                  </a:lnTo>
                  <a:lnTo>
                    <a:pt x="2144" y="15752"/>
                  </a:lnTo>
                  <a:cubicBezTo>
                    <a:pt x="2156" y="15740"/>
                    <a:pt x="2168" y="15716"/>
                    <a:pt x="2192" y="15704"/>
                  </a:cubicBezTo>
                  <a:lnTo>
                    <a:pt x="2227" y="15657"/>
                  </a:lnTo>
                  <a:lnTo>
                    <a:pt x="2251" y="15609"/>
                  </a:lnTo>
                  <a:lnTo>
                    <a:pt x="2287" y="15561"/>
                  </a:lnTo>
                  <a:cubicBezTo>
                    <a:pt x="2299" y="15538"/>
                    <a:pt x="2299" y="15526"/>
                    <a:pt x="2311" y="15514"/>
                  </a:cubicBezTo>
                  <a:cubicBezTo>
                    <a:pt x="2323" y="15490"/>
                    <a:pt x="2323" y="15478"/>
                    <a:pt x="2335" y="15466"/>
                  </a:cubicBezTo>
                  <a:cubicBezTo>
                    <a:pt x="2346" y="15442"/>
                    <a:pt x="2346" y="15431"/>
                    <a:pt x="2358" y="15419"/>
                  </a:cubicBezTo>
                  <a:cubicBezTo>
                    <a:pt x="2358" y="15395"/>
                    <a:pt x="2370" y="15383"/>
                    <a:pt x="2370" y="15371"/>
                  </a:cubicBezTo>
                  <a:cubicBezTo>
                    <a:pt x="2370" y="15347"/>
                    <a:pt x="2382" y="15335"/>
                    <a:pt x="2394" y="15311"/>
                  </a:cubicBezTo>
                  <a:cubicBezTo>
                    <a:pt x="2394" y="15300"/>
                    <a:pt x="2394" y="15288"/>
                    <a:pt x="2406" y="15264"/>
                  </a:cubicBezTo>
                  <a:cubicBezTo>
                    <a:pt x="2406" y="15252"/>
                    <a:pt x="2418" y="15240"/>
                    <a:pt x="2418" y="15216"/>
                  </a:cubicBezTo>
                  <a:cubicBezTo>
                    <a:pt x="2418" y="15204"/>
                    <a:pt x="2418" y="15192"/>
                    <a:pt x="2430" y="15169"/>
                  </a:cubicBezTo>
                  <a:cubicBezTo>
                    <a:pt x="2430" y="15157"/>
                    <a:pt x="2430" y="15133"/>
                    <a:pt x="2430" y="15121"/>
                  </a:cubicBezTo>
                  <a:cubicBezTo>
                    <a:pt x="2430" y="15109"/>
                    <a:pt x="2430" y="15085"/>
                    <a:pt x="2442" y="15073"/>
                  </a:cubicBezTo>
                  <a:cubicBezTo>
                    <a:pt x="2442" y="15061"/>
                    <a:pt x="2442" y="15038"/>
                    <a:pt x="2442" y="15026"/>
                  </a:cubicBezTo>
                  <a:lnTo>
                    <a:pt x="2442" y="14978"/>
                  </a:lnTo>
                  <a:lnTo>
                    <a:pt x="2442" y="1214"/>
                  </a:lnTo>
                  <a:lnTo>
                    <a:pt x="2454" y="1214"/>
                  </a:lnTo>
                  <a:lnTo>
                    <a:pt x="2454" y="1167"/>
                  </a:lnTo>
                  <a:lnTo>
                    <a:pt x="2454" y="1119"/>
                  </a:lnTo>
                  <a:lnTo>
                    <a:pt x="2454" y="1072"/>
                  </a:lnTo>
                  <a:cubicBezTo>
                    <a:pt x="2442" y="1060"/>
                    <a:pt x="2442" y="1036"/>
                    <a:pt x="2442" y="1024"/>
                  </a:cubicBezTo>
                  <a:lnTo>
                    <a:pt x="2442" y="976"/>
                  </a:lnTo>
                  <a:cubicBezTo>
                    <a:pt x="2442" y="964"/>
                    <a:pt x="2430" y="941"/>
                    <a:pt x="2430" y="929"/>
                  </a:cubicBezTo>
                  <a:cubicBezTo>
                    <a:pt x="2430" y="905"/>
                    <a:pt x="2430" y="893"/>
                    <a:pt x="2418" y="881"/>
                  </a:cubicBezTo>
                  <a:cubicBezTo>
                    <a:pt x="2406" y="869"/>
                    <a:pt x="2406" y="845"/>
                    <a:pt x="2406" y="833"/>
                  </a:cubicBezTo>
                  <a:cubicBezTo>
                    <a:pt x="2394" y="822"/>
                    <a:pt x="2394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70" y="714"/>
                    <a:pt x="2346" y="703"/>
                    <a:pt x="2346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75" y="595"/>
                  </a:cubicBezTo>
                  <a:cubicBezTo>
                    <a:pt x="2263" y="572"/>
                    <a:pt x="2251" y="560"/>
                    <a:pt x="2239" y="548"/>
                  </a:cubicBezTo>
                  <a:cubicBezTo>
                    <a:pt x="2227" y="524"/>
                    <a:pt x="2215" y="512"/>
                    <a:pt x="2204" y="500"/>
                  </a:cubicBezTo>
                  <a:lnTo>
                    <a:pt x="2168" y="452"/>
                  </a:lnTo>
                  <a:lnTo>
                    <a:pt x="2120" y="393"/>
                  </a:lnTo>
                  <a:lnTo>
                    <a:pt x="2084" y="345"/>
                  </a:lnTo>
                  <a:lnTo>
                    <a:pt x="2025" y="298"/>
                  </a:lnTo>
                  <a:cubicBezTo>
                    <a:pt x="2013" y="286"/>
                    <a:pt x="1989" y="274"/>
                    <a:pt x="1965" y="250"/>
                  </a:cubicBezTo>
                  <a:lnTo>
                    <a:pt x="1906" y="202"/>
                  </a:lnTo>
                  <a:lnTo>
                    <a:pt x="1823" y="155"/>
                  </a:lnTo>
                  <a:cubicBezTo>
                    <a:pt x="1787" y="143"/>
                    <a:pt x="1751" y="119"/>
                    <a:pt x="1727" y="107"/>
                  </a:cubicBezTo>
                  <a:cubicBezTo>
                    <a:pt x="1680" y="95"/>
                    <a:pt x="1644" y="71"/>
                    <a:pt x="1596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311" y="0"/>
                    <a:pt x="1263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2293;p22"/>
            <p:cNvSpPr/>
            <p:nvPr/>
          </p:nvSpPr>
          <p:spPr>
            <a:xfrm>
              <a:off x="117407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2294;p22"/>
            <p:cNvSpPr/>
            <p:nvPr/>
          </p:nvSpPr>
          <p:spPr>
            <a:xfrm>
              <a:off x="117407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01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" name="Google Shape;2295;p22"/>
            <p:cNvSpPr/>
            <p:nvPr/>
          </p:nvSpPr>
          <p:spPr>
            <a:xfrm>
              <a:off x="1205038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3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" name="Google Shape;2296;p22"/>
            <p:cNvSpPr/>
            <p:nvPr/>
          </p:nvSpPr>
          <p:spPr>
            <a:xfrm>
              <a:off x="121632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lnTo>
                    <a:pt x="560" y="179"/>
                  </a:lnTo>
                  <a:lnTo>
                    <a:pt x="501" y="226"/>
                  </a:lnTo>
                  <a:cubicBezTo>
                    <a:pt x="477" y="238"/>
                    <a:pt x="453" y="262"/>
                    <a:pt x="429" y="274"/>
                  </a:cubicBezTo>
                  <a:lnTo>
                    <a:pt x="382" y="322"/>
                  </a:lnTo>
                  <a:lnTo>
                    <a:pt x="334" y="369"/>
                  </a:lnTo>
                  <a:cubicBezTo>
                    <a:pt x="322" y="381"/>
                    <a:pt x="310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8" y="583"/>
                    <a:pt x="156" y="607"/>
                  </a:cubicBezTo>
                  <a:cubicBezTo>
                    <a:pt x="144" y="619"/>
                    <a:pt x="144" y="631"/>
                    <a:pt x="132" y="655"/>
                  </a:cubicBezTo>
                  <a:lnTo>
                    <a:pt x="108" y="703"/>
                  </a:ln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7" y="881"/>
                  </a:lnTo>
                  <a:lnTo>
                    <a:pt x="25" y="929"/>
                  </a:lnTo>
                  <a:cubicBezTo>
                    <a:pt x="25" y="953"/>
                    <a:pt x="13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3" y="1048"/>
                    <a:pt x="13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cubicBezTo>
                    <a:pt x="1" y="15157"/>
                    <a:pt x="1" y="15169"/>
                    <a:pt x="13" y="15192"/>
                  </a:cubicBezTo>
                  <a:cubicBezTo>
                    <a:pt x="25" y="15204"/>
                    <a:pt x="25" y="15216"/>
                    <a:pt x="25" y="15240"/>
                  </a:cubicBezTo>
                  <a:cubicBezTo>
                    <a:pt x="25" y="15252"/>
                    <a:pt x="25" y="15276"/>
                    <a:pt x="37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68" y="15597"/>
                    <a:pt x="156" y="15573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06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7" y="15978"/>
                  </a:lnTo>
                  <a:cubicBezTo>
                    <a:pt x="596" y="16014"/>
                    <a:pt x="656" y="16050"/>
                    <a:pt x="715" y="16073"/>
                  </a:cubicBezTo>
                  <a:cubicBezTo>
                    <a:pt x="763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75" y="16038"/>
                  </a:lnTo>
                  <a:lnTo>
                    <a:pt x="1858" y="15990"/>
                  </a:lnTo>
                  <a:lnTo>
                    <a:pt x="1930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9" y="15859"/>
                  </a:lnTo>
                  <a:cubicBezTo>
                    <a:pt x="2061" y="15835"/>
                    <a:pt x="2084" y="15823"/>
                    <a:pt x="2096" y="15812"/>
                  </a:cubicBez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cubicBezTo>
                    <a:pt x="2192" y="15692"/>
                    <a:pt x="2204" y="15681"/>
                    <a:pt x="2215" y="15657"/>
                  </a:cubicBez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87" y="15538"/>
                    <a:pt x="2299" y="15514"/>
                  </a:cubicBezTo>
                  <a:cubicBezTo>
                    <a:pt x="2311" y="15502"/>
                    <a:pt x="2323" y="15478"/>
                    <a:pt x="2323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58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4" y="15288"/>
                    <a:pt x="2394" y="15276"/>
                  </a:cubicBezTo>
                  <a:lnTo>
                    <a:pt x="2406" y="15228"/>
                  </a:lnTo>
                  <a:lnTo>
                    <a:pt x="2418" y="15180"/>
                  </a:lnTo>
                  <a:cubicBezTo>
                    <a:pt x="2418" y="15157"/>
                    <a:pt x="2418" y="15145"/>
                    <a:pt x="2418" y="15133"/>
                  </a:cubicBezTo>
                  <a:cubicBezTo>
                    <a:pt x="2418" y="15109"/>
                    <a:pt x="2418" y="15097"/>
                    <a:pt x="2418" y="15085"/>
                  </a:cubicBezTo>
                  <a:cubicBezTo>
                    <a:pt x="2430" y="15061"/>
                    <a:pt x="2418" y="15050"/>
                    <a:pt x="2418" y="15026"/>
                  </a:cubicBez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lnTo>
                    <a:pt x="2430" y="1072"/>
                  </a:ln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00"/>
                    <a:pt x="2418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17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58" y="786"/>
                  </a:lnTo>
                  <a:lnTo>
                    <a:pt x="2334" y="738"/>
                  </a:lnTo>
                  <a:lnTo>
                    <a:pt x="2311" y="691"/>
                  </a:lnTo>
                  <a:cubicBezTo>
                    <a:pt x="2299" y="667"/>
                    <a:pt x="2299" y="655"/>
                    <a:pt x="2287" y="643"/>
                  </a:cubicBezTo>
                  <a:lnTo>
                    <a:pt x="2263" y="595"/>
                  </a:lnTo>
                  <a:lnTo>
                    <a:pt x="2227" y="548"/>
                  </a:lnTo>
                  <a:cubicBezTo>
                    <a:pt x="2215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73" y="345"/>
                  </a:lnTo>
                  <a:lnTo>
                    <a:pt x="2013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30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2297;p22"/>
            <p:cNvSpPr/>
            <p:nvPr/>
          </p:nvSpPr>
          <p:spPr>
            <a:xfrm>
              <a:off x="2797967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2298;p22"/>
            <p:cNvSpPr/>
            <p:nvPr/>
          </p:nvSpPr>
          <p:spPr>
            <a:xfrm>
              <a:off x="2805967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2299;p22"/>
            <p:cNvSpPr/>
            <p:nvPr/>
          </p:nvSpPr>
          <p:spPr>
            <a:xfrm>
              <a:off x="2828927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15" y="0"/>
                  </a:moveTo>
                  <a:cubicBezTo>
                    <a:pt x="917" y="0"/>
                    <a:pt x="632" y="119"/>
                    <a:pt x="405" y="310"/>
                  </a:cubicBezTo>
                  <a:lnTo>
                    <a:pt x="382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51" y="476"/>
                    <a:pt x="239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4" y="655"/>
                    <a:pt x="120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1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4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2300;p22"/>
            <p:cNvSpPr/>
            <p:nvPr/>
          </p:nvSpPr>
          <p:spPr>
            <a:xfrm>
              <a:off x="2840212" y="-148189"/>
              <a:ext cx="79479" cy="529240"/>
            </a:xfrm>
            <a:custGeom>
              <a:avLst/>
              <a:gdLst/>
              <a:ahLst/>
              <a:cxnLst/>
              <a:rect l="l" t="t" r="r" b="b"/>
              <a:pathLst>
                <a:path w="2430" h="16181" extrusionOk="0">
                  <a:moveTo>
                    <a:pt x="1144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99" y="71"/>
                    <a:pt x="751" y="83"/>
                  </a:cubicBezTo>
                  <a:cubicBezTo>
                    <a:pt x="715" y="107"/>
                    <a:pt x="680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9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9" y="417"/>
                  </a:cubicBezTo>
                  <a:cubicBezTo>
                    <a:pt x="287" y="429"/>
                    <a:pt x="275" y="441"/>
                    <a:pt x="263" y="464"/>
                  </a:cubicBezTo>
                  <a:cubicBezTo>
                    <a:pt x="251" y="476"/>
                    <a:pt x="239" y="488"/>
                    <a:pt x="227" y="512"/>
                  </a:cubicBezTo>
                  <a:lnTo>
                    <a:pt x="191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7" y="881"/>
                  </a:lnTo>
                  <a:cubicBezTo>
                    <a:pt x="37" y="905"/>
                    <a:pt x="37" y="917"/>
                    <a:pt x="25" y="929"/>
                  </a:cubicBezTo>
                  <a:cubicBezTo>
                    <a:pt x="25" y="953"/>
                    <a:pt x="25" y="964"/>
                    <a:pt x="13" y="976"/>
                  </a:cubicBezTo>
                  <a:cubicBezTo>
                    <a:pt x="13" y="1000"/>
                    <a:pt x="13" y="1012"/>
                    <a:pt x="13" y="1024"/>
                  </a:cubicBezTo>
                  <a:cubicBezTo>
                    <a:pt x="1" y="1048"/>
                    <a:pt x="13" y="1060"/>
                    <a:pt x="13" y="1072"/>
                  </a:cubicBezTo>
                  <a:lnTo>
                    <a:pt x="13" y="1119"/>
                  </a:ln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13" y="15145"/>
                  </a:cubicBezTo>
                  <a:cubicBezTo>
                    <a:pt x="13" y="15157"/>
                    <a:pt x="13" y="15169"/>
                    <a:pt x="13" y="15192"/>
                  </a:cubicBez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37" y="15276"/>
                    <a:pt x="37" y="15288"/>
                  </a:cubicBezTo>
                  <a:cubicBezTo>
                    <a:pt x="49" y="15300"/>
                    <a:pt x="49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6" y="15561"/>
                    <a:pt x="168" y="15585"/>
                  </a:cubicBezTo>
                  <a:cubicBezTo>
                    <a:pt x="180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3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8" y="15871"/>
                  </a:lnTo>
                  <a:cubicBezTo>
                    <a:pt x="430" y="15895"/>
                    <a:pt x="453" y="15907"/>
                    <a:pt x="477" y="15931"/>
                  </a:cubicBezTo>
                  <a:cubicBezTo>
                    <a:pt x="489" y="15942"/>
                    <a:pt x="513" y="15954"/>
                    <a:pt x="537" y="15978"/>
                  </a:cubicBezTo>
                  <a:cubicBezTo>
                    <a:pt x="596" y="16014"/>
                    <a:pt x="656" y="16050"/>
                    <a:pt x="727" y="16073"/>
                  </a:cubicBezTo>
                  <a:cubicBezTo>
                    <a:pt x="763" y="16097"/>
                    <a:pt x="811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23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cubicBezTo>
                    <a:pt x="1715" y="16073"/>
                    <a:pt x="1751" y="16062"/>
                    <a:pt x="1787" y="16038"/>
                  </a:cubicBezTo>
                  <a:cubicBezTo>
                    <a:pt x="1811" y="16026"/>
                    <a:pt x="1834" y="16014"/>
                    <a:pt x="1858" y="15990"/>
                  </a:cubicBezTo>
                  <a:lnTo>
                    <a:pt x="1930" y="15942"/>
                  </a:lnTo>
                  <a:cubicBezTo>
                    <a:pt x="1954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cubicBezTo>
                    <a:pt x="2156" y="15740"/>
                    <a:pt x="2168" y="15728"/>
                    <a:pt x="2180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5" y="15561"/>
                  </a:lnTo>
                  <a:cubicBezTo>
                    <a:pt x="2287" y="15550"/>
                    <a:pt x="2299" y="15538"/>
                    <a:pt x="2311" y="15514"/>
                  </a:cubicBezTo>
                  <a:cubicBezTo>
                    <a:pt x="2311" y="15502"/>
                    <a:pt x="2323" y="15478"/>
                    <a:pt x="2335" y="15466"/>
                  </a:cubicBezTo>
                  <a:cubicBezTo>
                    <a:pt x="2335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394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18" y="15192"/>
                    <a:pt x="2418" y="15180"/>
                  </a:cubicBezTo>
                  <a:cubicBezTo>
                    <a:pt x="2430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214"/>
                  </a:ln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06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70" y="833"/>
                  </a:cubicBezTo>
                  <a:cubicBezTo>
                    <a:pt x="2370" y="822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35" y="714"/>
                    <a:pt x="2323" y="703"/>
                    <a:pt x="2311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39" y="560"/>
                    <a:pt x="2239" y="548"/>
                  </a:cubicBezTo>
                  <a:lnTo>
                    <a:pt x="2204" y="500"/>
                  </a:lnTo>
                  <a:lnTo>
                    <a:pt x="2168" y="452"/>
                  </a:lnTo>
                  <a:lnTo>
                    <a:pt x="2120" y="393"/>
                  </a:lnTo>
                  <a:lnTo>
                    <a:pt x="2073" y="345"/>
                  </a:lnTo>
                  <a:lnTo>
                    <a:pt x="2025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80" y="95"/>
                    <a:pt x="1632" y="71"/>
                    <a:pt x="1584" y="60"/>
                  </a:cubicBezTo>
                  <a:cubicBezTo>
                    <a:pt x="1513" y="36"/>
                    <a:pt x="1430" y="12"/>
                    <a:pt x="1346" y="12"/>
                  </a:cubicBezTo>
                  <a:cubicBezTo>
                    <a:pt x="1299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2301;p22"/>
            <p:cNvSpPr/>
            <p:nvPr/>
          </p:nvSpPr>
          <p:spPr>
            <a:xfrm>
              <a:off x="2427621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2302;p22"/>
            <p:cNvSpPr/>
            <p:nvPr/>
          </p:nvSpPr>
          <p:spPr>
            <a:xfrm>
              <a:off x="2435621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31" y="0"/>
                  </a:moveTo>
                  <a:cubicBezTo>
                    <a:pt x="500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00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46" y="3310"/>
                    <a:pt x="4358" y="2679"/>
                  </a:cubicBezTo>
                  <a:lnTo>
                    <a:pt x="4358" y="1132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2303;p22"/>
            <p:cNvSpPr/>
            <p:nvPr/>
          </p:nvSpPr>
          <p:spPr>
            <a:xfrm>
              <a:off x="245818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13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42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2304;p22"/>
            <p:cNvSpPr/>
            <p:nvPr/>
          </p:nvSpPr>
          <p:spPr>
            <a:xfrm>
              <a:off x="2470258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3" y="60"/>
                    <a:pt x="775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cubicBezTo>
                    <a:pt x="465" y="238"/>
                    <a:pt x="442" y="262"/>
                    <a:pt x="430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1" y="381"/>
                    <a:pt x="299" y="393"/>
                    <a:pt x="287" y="417"/>
                  </a:cubicBezTo>
                  <a:lnTo>
                    <a:pt x="239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44" y="607"/>
                  </a:cubicBezTo>
                  <a:cubicBezTo>
                    <a:pt x="144" y="619"/>
                    <a:pt x="132" y="631"/>
                    <a:pt x="120" y="655"/>
                  </a:cubicBezTo>
                  <a:lnTo>
                    <a:pt x="96" y="703"/>
                  </a:lnTo>
                  <a:lnTo>
                    <a:pt x="72" y="750"/>
                  </a:lnTo>
                  <a:cubicBezTo>
                    <a:pt x="72" y="762"/>
                    <a:pt x="61" y="774"/>
                    <a:pt x="61" y="786"/>
                  </a:cubicBezTo>
                  <a:lnTo>
                    <a:pt x="37" y="833"/>
                  </a:lnTo>
                  <a:lnTo>
                    <a:pt x="25" y="881"/>
                  </a:lnTo>
                  <a:lnTo>
                    <a:pt x="13" y="929"/>
                  </a:lnTo>
                  <a:cubicBezTo>
                    <a:pt x="13" y="953"/>
                    <a:pt x="13" y="964"/>
                    <a:pt x="1" y="976"/>
                  </a:cubicBezTo>
                  <a:cubicBezTo>
                    <a:pt x="1" y="1000"/>
                    <a:pt x="1" y="1012"/>
                    <a:pt x="1" y="1024"/>
                  </a:cubicBezTo>
                  <a:cubicBezTo>
                    <a:pt x="1" y="1048"/>
                    <a:pt x="1" y="1060"/>
                    <a:pt x="1" y="1072"/>
                  </a:cubicBez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cubicBezTo>
                    <a:pt x="1" y="15109"/>
                    <a:pt x="1" y="15121"/>
                    <a:pt x="1" y="15145"/>
                  </a:cubicBezTo>
                  <a:cubicBezTo>
                    <a:pt x="13" y="15157"/>
                    <a:pt x="1" y="15169"/>
                    <a:pt x="1" y="15192"/>
                  </a:cubicBezTo>
                  <a:cubicBezTo>
                    <a:pt x="1" y="15204"/>
                    <a:pt x="1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49" y="15371"/>
                    <a:pt x="61" y="15383"/>
                  </a:cubicBezTo>
                  <a:cubicBezTo>
                    <a:pt x="61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20" y="15514"/>
                    <a:pt x="120" y="15526"/>
                  </a:cubicBezTo>
                  <a:cubicBezTo>
                    <a:pt x="168" y="15597"/>
                    <a:pt x="144" y="15573"/>
                    <a:pt x="180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394" y="15871"/>
                  </a:lnTo>
                  <a:cubicBezTo>
                    <a:pt x="418" y="15895"/>
                    <a:pt x="442" y="15907"/>
                    <a:pt x="453" y="15931"/>
                  </a:cubicBezTo>
                  <a:lnTo>
                    <a:pt x="525" y="15978"/>
                  </a:ln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53" y="16157"/>
                    <a:pt x="1073" y="16181"/>
                    <a:pt x="1192" y="16181"/>
                  </a:cubicBezTo>
                  <a:lnTo>
                    <a:pt x="1204" y="16181"/>
                  </a:lnTo>
                  <a:cubicBezTo>
                    <a:pt x="1311" y="16181"/>
                    <a:pt x="1418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2" y="15931"/>
                    <a:pt x="1966" y="15919"/>
                    <a:pt x="1989" y="15907"/>
                  </a:cubicBezTo>
                  <a:lnTo>
                    <a:pt x="2037" y="15859"/>
                  </a:lnTo>
                  <a:cubicBezTo>
                    <a:pt x="2049" y="15835"/>
                    <a:pt x="2073" y="15823"/>
                    <a:pt x="2085" y="15812"/>
                  </a:cubicBez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cubicBezTo>
                    <a:pt x="2216" y="15645"/>
                    <a:pt x="2227" y="15633"/>
                    <a:pt x="2239" y="15609"/>
                  </a:cubicBezTo>
                  <a:lnTo>
                    <a:pt x="2263" y="15561"/>
                  </a:lnTo>
                  <a:lnTo>
                    <a:pt x="2287" y="15514"/>
                  </a:lnTo>
                  <a:cubicBezTo>
                    <a:pt x="2299" y="15502"/>
                    <a:pt x="2311" y="15478"/>
                    <a:pt x="2311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7" y="15407"/>
                    <a:pt x="2347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cubicBezTo>
                    <a:pt x="2382" y="15311"/>
                    <a:pt x="2382" y="15288"/>
                    <a:pt x="2382" y="15276"/>
                  </a:cubicBezTo>
                  <a:lnTo>
                    <a:pt x="2394" y="15228"/>
                  </a:lnTo>
                  <a:lnTo>
                    <a:pt x="2406" y="15180"/>
                  </a:lnTo>
                  <a:cubicBezTo>
                    <a:pt x="2406" y="15157"/>
                    <a:pt x="2418" y="15145"/>
                    <a:pt x="2418" y="15133"/>
                  </a:cubicBezTo>
                  <a:lnTo>
                    <a:pt x="2418" y="15085"/>
                  </a:lnTo>
                  <a:lnTo>
                    <a:pt x="2418" y="15026"/>
                  </a:lnTo>
                  <a:lnTo>
                    <a:pt x="2418" y="14978"/>
                  </a:lnTo>
                  <a:lnTo>
                    <a:pt x="2418" y="14954"/>
                  </a:lnTo>
                  <a:lnTo>
                    <a:pt x="2418" y="1214"/>
                  </a:ln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7" y="786"/>
                  </a:ln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cubicBezTo>
                    <a:pt x="2299" y="667"/>
                    <a:pt x="2287" y="655"/>
                    <a:pt x="2275" y="643"/>
                  </a:cubicBezTo>
                  <a:lnTo>
                    <a:pt x="2251" y="595"/>
                  </a:lnTo>
                  <a:lnTo>
                    <a:pt x="2216" y="548"/>
                  </a:lnTo>
                  <a:cubicBezTo>
                    <a:pt x="2204" y="524"/>
                    <a:pt x="2192" y="512"/>
                    <a:pt x="2180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01" y="298"/>
                  </a:lnTo>
                  <a:cubicBezTo>
                    <a:pt x="1989" y="286"/>
                    <a:pt x="1966" y="274"/>
                    <a:pt x="1942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63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2305;p22"/>
            <p:cNvSpPr/>
            <p:nvPr/>
          </p:nvSpPr>
          <p:spPr>
            <a:xfrm>
              <a:off x="4059511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22"/>
                  </a:cubicBezTo>
                  <a:lnTo>
                    <a:pt x="3215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2306;p22"/>
            <p:cNvSpPr/>
            <p:nvPr/>
          </p:nvSpPr>
          <p:spPr>
            <a:xfrm>
              <a:off x="4059511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1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31" y="3810"/>
                  </a:cubicBezTo>
                  <a:lnTo>
                    <a:pt x="3215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2307;p22"/>
            <p:cNvSpPr/>
            <p:nvPr/>
          </p:nvSpPr>
          <p:spPr>
            <a:xfrm>
              <a:off x="4082079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75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80" y="595"/>
                  </a:cubicBezTo>
                  <a:cubicBezTo>
                    <a:pt x="156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9" y="917"/>
                  </a:cubicBezTo>
                  <a:cubicBezTo>
                    <a:pt x="49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5" y="15561"/>
                    <a:pt x="2454" y="15276"/>
                    <a:pt x="2454" y="14966"/>
                  </a:cubicBezTo>
                  <a:lnTo>
                    <a:pt x="2454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2308;p22"/>
            <p:cNvSpPr/>
            <p:nvPr/>
          </p:nvSpPr>
          <p:spPr>
            <a:xfrm>
              <a:off x="409300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98" y="71"/>
                    <a:pt x="750" y="83"/>
                  </a:cubicBezTo>
                  <a:cubicBezTo>
                    <a:pt x="715" y="107"/>
                    <a:pt x="679" y="119"/>
                    <a:pt x="655" y="131"/>
                  </a:cubicBezTo>
                  <a:cubicBezTo>
                    <a:pt x="619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0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69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cubicBezTo>
                    <a:pt x="250" y="476"/>
                    <a:pt x="238" y="488"/>
                    <a:pt x="227" y="512"/>
                  </a:cubicBez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07" y="703"/>
                  </a:lnTo>
                  <a:cubicBezTo>
                    <a:pt x="107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36" y="881"/>
                  </a:lnTo>
                  <a:cubicBezTo>
                    <a:pt x="36" y="905"/>
                    <a:pt x="36" y="917"/>
                    <a:pt x="24" y="929"/>
                  </a:cubicBezTo>
                  <a:cubicBezTo>
                    <a:pt x="24" y="953"/>
                    <a:pt x="24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0" y="1048"/>
                    <a:pt x="12" y="1060"/>
                    <a:pt x="12" y="1072"/>
                  </a:cubicBezTo>
                  <a:lnTo>
                    <a:pt x="12" y="1119"/>
                  </a:ln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36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cubicBezTo>
                    <a:pt x="72" y="15407"/>
                    <a:pt x="84" y="15419"/>
                    <a:pt x="96" y="15431"/>
                  </a:cubicBezTo>
                  <a:cubicBezTo>
                    <a:pt x="96" y="15454"/>
                    <a:pt x="107" y="15466"/>
                    <a:pt x="119" y="15478"/>
                  </a:cubicBezTo>
                  <a:cubicBezTo>
                    <a:pt x="119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191" y="15633"/>
                  </a:cubicBezTo>
                  <a:lnTo>
                    <a:pt x="227" y="15681"/>
                  </a:lnTo>
                  <a:lnTo>
                    <a:pt x="262" y="15728"/>
                  </a:lnTo>
                  <a:lnTo>
                    <a:pt x="310" y="15776"/>
                  </a:ln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cubicBezTo>
                    <a:pt x="500" y="15942"/>
                    <a:pt x="512" y="15954"/>
                    <a:pt x="536" y="15978"/>
                  </a:cubicBezTo>
                  <a:cubicBezTo>
                    <a:pt x="596" y="16014"/>
                    <a:pt x="655" y="16050"/>
                    <a:pt x="727" y="16073"/>
                  </a:cubicBezTo>
                  <a:cubicBezTo>
                    <a:pt x="762" y="16097"/>
                    <a:pt x="810" y="16109"/>
                    <a:pt x="858" y="16121"/>
                  </a:cubicBezTo>
                  <a:cubicBezTo>
                    <a:pt x="965" y="16157"/>
                    <a:pt x="1084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10" y="16026"/>
                    <a:pt x="1834" y="16014"/>
                    <a:pt x="1858" y="15990"/>
                  </a:cubicBezTo>
                  <a:lnTo>
                    <a:pt x="1929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2" y="15883"/>
                    <a:pt x="2036" y="15871"/>
                    <a:pt x="2048" y="15859"/>
                  </a:cubicBez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lnTo>
                    <a:pt x="2274" y="15561"/>
                  </a:ln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cubicBezTo>
                    <a:pt x="2334" y="15454"/>
                    <a:pt x="2346" y="15431"/>
                    <a:pt x="2346" y="15419"/>
                  </a:cubicBez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3" y="15311"/>
                    <a:pt x="2393" y="15288"/>
                    <a:pt x="2393" y="15276"/>
                  </a:cubicBezTo>
                  <a:cubicBezTo>
                    <a:pt x="2405" y="15264"/>
                    <a:pt x="2405" y="15240"/>
                    <a:pt x="2405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214"/>
                  </a:lnTo>
                  <a:lnTo>
                    <a:pt x="2441" y="1214"/>
                  </a:lnTo>
                  <a:lnTo>
                    <a:pt x="2441" y="1167"/>
                  </a:lnTo>
                  <a:lnTo>
                    <a:pt x="2441" y="1119"/>
                  </a:lnTo>
                  <a:cubicBezTo>
                    <a:pt x="2441" y="1107"/>
                    <a:pt x="2441" y="1084"/>
                    <a:pt x="2441" y="1072"/>
                  </a:cubicBezTo>
                  <a:cubicBezTo>
                    <a:pt x="2441" y="1060"/>
                    <a:pt x="2441" y="1036"/>
                    <a:pt x="2441" y="1024"/>
                  </a:cubicBezTo>
                  <a:cubicBezTo>
                    <a:pt x="2441" y="1012"/>
                    <a:pt x="2441" y="988"/>
                    <a:pt x="2441" y="976"/>
                  </a:cubicBezTo>
                  <a:cubicBezTo>
                    <a:pt x="2441" y="964"/>
                    <a:pt x="2429" y="941"/>
                    <a:pt x="2429" y="929"/>
                  </a:cubicBezTo>
                  <a:cubicBezTo>
                    <a:pt x="2429" y="905"/>
                    <a:pt x="2429" y="893"/>
                    <a:pt x="2417" y="881"/>
                  </a:cubicBezTo>
                  <a:cubicBezTo>
                    <a:pt x="2417" y="869"/>
                    <a:pt x="2405" y="845"/>
                    <a:pt x="2405" y="833"/>
                  </a:cubicBezTo>
                  <a:cubicBezTo>
                    <a:pt x="2405" y="810"/>
                    <a:pt x="2393" y="798"/>
                    <a:pt x="2382" y="786"/>
                  </a:cubicBezTo>
                  <a:cubicBezTo>
                    <a:pt x="2382" y="762"/>
                    <a:pt x="2370" y="750"/>
                    <a:pt x="2370" y="738"/>
                  </a:cubicBezTo>
                  <a:cubicBezTo>
                    <a:pt x="2358" y="714"/>
                    <a:pt x="2346" y="703"/>
                    <a:pt x="2346" y="691"/>
                  </a:cubicBezTo>
                  <a:lnTo>
                    <a:pt x="2298" y="643"/>
                  </a:lnTo>
                  <a:cubicBezTo>
                    <a:pt x="2286" y="619"/>
                    <a:pt x="2274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lnTo>
                    <a:pt x="2072" y="345"/>
                  </a:lnTo>
                  <a:lnTo>
                    <a:pt x="2024" y="298"/>
                  </a:lnTo>
                  <a:cubicBezTo>
                    <a:pt x="2001" y="286"/>
                    <a:pt x="1977" y="274"/>
                    <a:pt x="1965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1" y="71"/>
                    <a:pt x="1596" y="60"/>
                  </a:cubicBezTo>
                  <a:cubicBezTo>
                    <a:pt x="1512" y="36"/>
                    <a:pt x="1429" y="12"/>
                    <a:pt x="1346" y="12"/>
                  </a:cubicBezTo>
                  <a:cubicBezTo>
                    <a:pt x="1298" y="0"/>
                    <a:pt x="1262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2309;p22"/>
            <p:cNvSpPr/>
            <p:nvPr/>
          </p:nvSpPr>
          <p:spPr>
            <a:xfrm>
              <a:off x="368877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2310;p22"/>
            <p:cNvSpPr/>
            <p:nvPr/>
          </p:nvSpPr>
          <p:spPr>
            <a:xfrm>
              <a:off x="368877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2311;p22"/>
            <p:cNvSpPr/>
            <p:nvPr/>
          </p:nvSpPr>
          <p:spPr>
            <a:xfrm>
              <a:off x="3711766" y="-148189"/>
              <a:ext cx="80231" cy="529240"/>
            </a:xfrm>
            <a:custGeom>
              <a:avLst/>
              <a:gdLst/>
              <a:ahLst/>
              <a:cxnLst/>
              <a:rect l="l" t="t" r="r" b="b"/>
              <a:pathLst>
                <a:path w="2453" h="16181" extrusionOk="0">
                  <a:moveTo>
                    <a:pt x="1226" y="0"/>
                  </a:moveTo>
                  <a:cubicBezTo>
                    <a:pt x="917" y="0"/>
                    <a:pt x="631" y="107"/>
                    <a:pt x="405" y="310"/>
                  </a:cubicBezTo>
                  <a:lnTo>
                    <a:pt x="381" y="333"/>
                  </a:lnTo>
                  <a:cubicBezTo>
                    <a:pt x="357" y="369"/>
                    <a:pt x="322" y="393"/>
                    <a:pt x="286" y="429"/>
                  </a:cubicBezTo>
                  <a:cubicBezTo>
                    <a:pt x="274" y="452"/>
                    <a:pt x="250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31" y="655"/>
                    <a:pt x="119" y="691"/>
                  </a:cubicBezTo>
                  <a:cubicBezTo>
                    <a:pt x="107" y="726"/>
                    <a:pt x="95" y="750"/>
                    <a:pt x="83" y="786"/>
                  </a:cubicBezTo>
                  <a:cubicBezTo>
                    <a:pt x="60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12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6" y="16181"/>
                  </a:lnTo>
                  <a:cubicBezTo>
                    <a:pt x="1310" y="16181"/>
                    <a:pt x="1393" y="16169"/>
                    <a:pt x="1476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38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34" y="15561"/>
                    <a:pt x="2441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6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312;p22"/>
            <p:cNvSpPr/>
            <p:nvPr/>
          </p:nvSpPr>
          <p:spPr>
            <a:xfrm>
              <a:off x="3723442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1" y="0"/>
                  </a:moveTo>
                  <a:cubicBezTo>
                    <a:pt x="1048" y="0"/>
                    <a:pt x="965" y="24"/>
                    <a:pt x="881" y="48"/>
                  </a:cubicBezTo>
                  <a:cubicBezTo>
                    <a:pt x="834" y="60"/>
                    <a:pt x="786" y="71"/>
                    <a:pt x="738" y="83"/>
                  </a:cubicBezTo>
                  <a:cubicBezTo>
                    <a:pt x="715" y="107"/>
                    <a:pt x="679" y="119"/>
                    <a:pt x="643" y="131"/>
                  </a:cubicBezTo>
                  <a:cubicBezTo>
                    <a:pt x="608" y="155"/>
                    <a:pt x="596" y="167"/>
                    <a:pt x="572" y="179"/>
                  </a:cubicBezTo>
                  <a:cubicBezTo>
                    <a:pt x="536" y="202"/>
                    <a:pt x="524" y="214"/>
                    <a:pt x="500" y="226"/>
                  </a:cubicBezTo>
                  <a:cubicBezTo>
                    <a:pt x="477" y="238"/>
                    <a:pt x="453" y="262"/>
                    <a:pt x="429" y="274"/>
                  </a:cubicBezTo>
                  <a:lnTo>
                    <a:pt x="381" y="322"/>
                  </a:lnTo>
                  <a:lnTo>
                    <a:pt x="334" y="369"/>
                  </a:lnTo>
                  <a:cubicBezTo>
                    <a:pt x="322" y="381"/>
                    <a:pt x="298" y="393"/>
                    <a:pt x="286" y="417"/>
                  </a:cubicBezTo>
                  <a:lnTo>
                    <a:pt x="250" y="464"/>
                  </a:lnTo>
                  <a:lnTo>
                    <a:pt x="215" y="512"/>
                  </a:lnTo>
                  <a:lnTo>
                    <a:pt x="179" y="560"/>
                  </a:lnTo>
                  <a:cubicBezTo>
                    <a:pt x="179" y="572"/>
                    <a:pt x="167" y="583"/>
                    <a:pt x="155" y="607"/>
                  </a:cubicBezTo>
                  <a:cubicBezTo>
                    <a:pt x="143" y="619"/>
                    <a:pt x="131" y="631"/>
                    <a:pt x="131" y="655"/>
                  </a:cubicBezTo>
                  <a:cubicBezTo>
                    <a:pt x="119" y="667"/>
                    <a:pt x="119" y="679"/>
                    <a:pt x="107" y="703"/>
                  </a:cubicBezTo>
                  <a:lnTo>
                    <a:pt x="84" y="750"/>
                  </a:lnTo>
                  <a:cubicBezTo>
                    <a:pt x="84" y="762"/>
                    <a:pt x="72" y="774"/>
                    <a:pt x="72" y="786"/>
                  </a:cubicBezTo>
                  <a:lnTo>
                    <a:pt x="48" y="833"/>
                  </a:lnTo>
                  <a:lnTo>
                    <a:pt x="36" y="881"/>
                  </a:lnTo>
                  <a:lnTo>
                    <a:pt x="24" y="929"/>
                  </a:lnTo>
                  <a:cubicBezTo>
                    <a:pt x="24" y="953"/>
                    <a:pt x="12" y="964"/>
                    <a:pt x="12" y="976"/>
                  </a:cubicBezTo>
                  <a:cubicBezTo>
                    <a:pt x="12" y="1000"/>
                    <a:pt x="12" y="1012"/>
                    <a:pt x="12" y="1024"/>
                  </a:cubicBezTo>
                  <a:cubicBezTo>
                    <a:pt x="12" y="1048"/>
                    <a:pt x="12" y="1060"/>
                    <a:pt x="0" y="1072"/>
                  </a:cubicBez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cubicBezTo>
                    <a:pt x="0" y="15109"/>
                    <a:pt x="0" y="15121"/>
                    <a:pt x="12" y="15145"/>
                  </a:cubicBezTo>
                  <a:cubicBezTo>
                    <a:pt x="12" y="15157"/>
                    <a:pt x="12" y="15169"/>
                    <a:pt x="12" y="15192"/>
                  </a:cubicBezTo>
                  <a:cubicBezTo>
                    <a:pt x="12" y="15204"/>
                    <a:pt x="12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48" y="15335"/>
                  </a:cubicBezTo>
                  <a:cubicBezTo>
                    <a:pt x="60" y="15347"/>
                    <a:pt x="60" y="15371"/>
                    <a:pt x="72" y="15383"/>
                  </a:cubicBezTo>
                  <a:cubicBezTo>
                    <a:pt x="72" y="15407"/>
                    <a:pt x="84" y="15419"/>
                    <a:pt x="84" y="15431"/>
                  </a:cubicBezTo>
                  <a:cubicBezTo>
                    <a:pt x="96" y="15454"/>
                    <a:pt x="96" y="15466"/>
                    <a:pt x="107" y="15478"/>
                  </a:cubicBezTo>
                  <a:lnTo>
                    <a:pt x="131" y="15526"/>
                  </a:lnTo>
                  <a:lnTo>
                    <a:pt x="167" y="15585"/>
                  </a:lnTo>
                  <a:cubicBezTo>
                    <a:pt x="167" y="15597"/>
                    <a:pt x="179" y="15609"/>
                    <a:pt x="191" y="15633"/>
                  </a:cubicBezTo>
                  <a:cubicBezTo>
                    <a:pt x="203" y="15645"/>
                    <a:pt x="215" y="15669"/>
                    <a:pt x="227" y="15681"/>
                  </a:cubicBezTo>
                  <a:lnTo>
                    <a:pt x="262" y="15728"/>
                  </a:lnTo>
                  <a:lnTo>
                    <a:pt x="310" y="15776"/>
                  </a:lnTo>
                  <a:lnTo>
                    <a:pt x="357" y="15823"/>
                  </a:lnTo>
                  <a:lnTo>
                    <a:pt x="405" y="15871"/>
                  </a:lnTo>
                  <a:cubicBezTo>
                    <a:pt x="429" y="15895"/>
                    <a:pt x="453" y="15907"/>
                    <a:pt x="465" y="15931"/>
                  </a:cubicBezTo>
                  <a:lnTo>
                    <a:pt x="536" y="15978"/>
                  </a:lnTo>
                  <a:cubicBezTo>
                    <a:pt x="596" y="16014"/>
                    <a:pt x="655" y="16050"/>
                    <a:pt x="715" y="16073"/>
                  </a:cubicBezTo>
                  <a:cubicBezTo>
                    <a:pt x="762" y="16097"/>
                    <a:pt x="810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29" y="16169"/>
                    <a:pt x="1536" y="16133"/>
                  </a:cubicBezTo>
                  <a:cubicBezTo>
                    <a:pt x="1584" y="16121"/>
                    <a:pt x="1631" y="16109"/>
                    <a:pt x="1679" y="16085"/>
                  </a:cubicBezTo>
                  <a:cubicBezTo>
                    <a:pt x="1715" y="16073"/>
                    <a:pt x="1739" y="16062"/>
                    <a:pt x="1774" y="16038"/>
                  </a:cubicBezTo>
                  <a:lnTo>
                    <a:pt x="1858" y="15990"/>
                  </a:lnTo>
                  <a:lnTo>
                    <a:pt x="1929" y="15942"/>
                  </a:lnTo>
                  <a:cubicBezTo>
                    <a:pt x="1953" y="15931"/>
                    <a:pt x="1977" y="15919"/>
                    <a:pt x="1989" y="15907"/>
                  </a:cubicBezTo>
                  <a:lnTo>
                    <a:pt x="2048" y="15859"/>
                  </a:lnTo>
                  <a:lnTo>
                    <a:pt x="2096" y="15812"/>
                  </a:lnTo>
                  <a:lnTo>
                    <a:pt x="2143" y="15752"/>
                  </a:lnTo>
                  <a:cubicBezTo>
                    <a:pt x="2155" y="15740"/>
                    <a:pt x="2167" y="15728"/>
                    <a:pt x="2179" y="15704"/>
                  </a:cubicBezTo>
                  <a:cubicBezTo>
                    <a:pt x="2191" y="15692"/>
                    <a:pt x="2203" y="15681"/>
                    <a:pt x="2215" y="15657"/>
                  </a:cubicBezTo>
                  <a:cubicBezTo>
                    <a:pt x="2227" y="15645"/>
                    <a:pt x="2239" y="15633"/>
                    <a:pt x="2251" y="15609"/>
                  </a:cubicBezTo>
                  <a:lnTo>
                    <a:pt x="2274" y="15561"/>
                  </a:lnTo>
                  <a:lnTo>
                    <a:pt x="2298" y="15514"/>
                  </a:lnTo>
                  <a:cubicBezTo>
                    <a:pt x="2310" y="15502"/>
                    <a:pt x="2322" y="15478"/>
                    <a:pt x="2322" y="15466"/>
                  </a:cubicBezTo>
                  <a:cubicBezTo>
                    <a:pt x="2334" y="15454"/>
                    <a:pt x="2334" y="15431"/>
                    <a:pt x="2346" y="15419"/>
                  </a:cubicBezTo>
                  <a:cubicBezTo>
                    <a:pt x="2346" y="15407"/>
                    <a:pt x="2358" y="15383"/>
                    <a:pt x="2358" y="15371"/>
                  </a:cubicBezTo>
                  <a:cubicBezTo>
                    <a:pt x="2358" y="15359"/>
                    <a:pt x="2382" y="15335"/>
                    <a:pt x="2382" y="15323"/>
                  </a:cubicBezTo>
                  <a:cubicBezTo>
                    <a:pt x="2382" y="15311"/>
                    <a:pt x="2393" y="15288"/>
                    <a:pt x="2393" y="15276"/>
                  </a:cubicBezTo>
                  <a:lnTo>
                    <a:pt x="2405" y="15228"/>
                  </a:lnTo>
                  <a:lnTo>
                    <a:pt x="2417" y="15180"/>
                  </a:lnTo>
                  <a:cubicBezTo>
                    <a:pt x="2417" y="15157"/>
                    <a:pt x="2417" y="15145"/>
                    <a:pt x="2417" y="15133"/>
                  </a:cubicBezTo>
                  <a:lnTo>
                    <a:pt x="2417" y="15085"/>
                  </a:lnTo>
                  <a:lnTo>
                    <a:pt x="2417" y="15026"/>
                  </a:lnTo>
                  <a:lnTo>
                    <a:pt x="2417" y="14978"/>
                  </a:lnTo>
                  <a:lnTo>
                    <a:pt x="2417" y="14954"/>
                  </a:lnTo>
                  <a:lnTo>
                    <a:pt x="2417" y="1214"/>
                  </a:lnTo>
                  <a:lnTo>
                    <a:pt x="2417" y="1167"/>
                  </a:lnTo>
                  <a:lnTo>
                    <a:pt x="2417" y="1119"/>
                  </a:lnTo>
                  <a:lnTo>
                    <a:pt x="2417" y="1072"/>
                  </a:lnTo>
                  <a:cubicBezTo>
                    <a:pt x="2417" y="1060"/>
                    <a:pt x="2417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405" y="941"/>
                    <a:pt x="2393" y="929"/>
                  </a:cubicBezTo>
                  <a:cubicBezTo>
                    <a:pt x="2393" y="917"/>
                    <a:pt x="2393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lnTo>
                    <a:pt x="2346" y="786"/>
                  </a:lnTo>
                  <a:lnTo>
                    <a:pt x="2334" y="738"/>
                  </a:lnTo>
                  <a:cubicBezTo>
                    <a:pt x="2322" y="714"/>
                    <a:pt x="2310" y="703"/>
                    <a:pt x="2310" y="691"/>
                  </a:cubicBezTo>
                  <a:cubicBezTo>
                    <a:pt x="2298" y="667"/>
                    <a:pt x="2298" y="655"/>
                    <a:pt x="2286" y="643"/>
                  </a:cubicBezTo>
                  <a:lnTo>
                    <a:pt x="2251" y="595"/>
                  </a:lnTo>
                  <a:lnTo>
                    <a:pt x="2227" y="548"/>
                  </a:lnTo>
                  <a:cubicBezTo>
                    <a:pt x="2215" y="524"/>
                    <a:pt x="2203" y="512"/>
                    <a:pt x="2191" y="500"/>
                  </a:cubicBezTo>
                  <a:cubicBezTo>
                    <a:pt x="2179" y="476"/>
                    <a:pt x="2167" y="464"/>
                    <a:pt x="2155" y="452"/>
                  </a:cubicBezTo>
                  <a:lnTo>
                    <a:pt x="2108" y="393"/>
                  </a:lnTo>
                  <a:lnTo>
                    <a:pt x="2072" y="345"/>
                  </a:lnTo>
                  <a:lnTo>
                    <a:pt x="2012" y="298"/>
                  </a:lnTo>
                  <a:cubicBezTo>
                    <a:pt x="2001" y="286"/>
                    <a:pt x="1977" y="274"/>
                    <a:pt x="1953" y="250"/>
                  </a:cubicBezTo>
                  <a:lnTo>
                    <a:pt x="1893" y="202"/>
                  </a:lnTo>
                  <a:lnTo>
                    <a:pt x="1810" y="155"/>
                  </a:lnTo>
                  <a:cubicBezTo>
                    <a:pt x="1774" y="143"/>
                    <a:pt x="1739" y="119"/>
                    <a:pt x="1715" y="107"/>
                  </a:cubicBezTo>
                  <a:cubicBezTo>
                    <a:pt x="1667" y="95"/>
                    <a:pt x="1631" y="71"/>
                    <a:pt x="1584" y="60"/>
                  </a:cubicBezTo>
                  <a:cubicBezTo>
                    <a:pt x="1500" y="36"/>
                    <a:pt x="1417" y="12"/>
                    <a:pt x="1346" y="12"/>
                  </a:cubicBezTo>
                  <a:cubicBezTo>
                    <a:pt x="1298" y="0"/>
                    <a:pt x="1250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313;p22"/>
            <p:cNvSpPr/>
            <p:nvPr/>
          </p:nvSpPr>
          <p:spPr>
            <a:xfrm>
              <a:off x="5312662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00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22"/>
                    <a:pt x="1132" y="3822"/>
                  </a:cubicBezTo>
                  <a:lnTo>
                    <a:pt x="3227" y="3822"/>
                  </a:lnTo>
                  <a:cubicBezTo>
                    <a:pt x="3846" y="3822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00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314;p22"/>
            <p:cNvSpPr/>
            <p:nvPr/>
          </p:nvSpPr>
          <p:spPr>
            <a:xfrm>
              <a:off x="5312662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44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44" y="3810"/>
                  </a:cubicBezTo>
                  <a:lnTo>
                    <a:pt x="3227" y="3810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315;p22"/>
            <p:cNvSpPr/>
            <p:nvPr/>
          </p:nvSpPr>
          <p:spPr>
            <a:xfrm>
              <a:off x="5335655" y="-148189"/>
              <a:ext cx="79839" cy="529240"/>
            </a:xfrm>
            <a:custGeom>
              <a:avLst/>
              <a:gdLst/>
              <a:ahLst/>
              <a:cxnLst/>
              <a:rect l="l" t="t" r="r" b="b"/>
              <a:pathLst>
                <a:path w="2441" h="16181" extrusionOk="0">
                  <a:moveTo>
                    <a:pt x="1215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7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4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5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15" y="16181"/>
                  </a:cubicBezTo>
                  <a:lnTo>
                    <a:pt x="1227" y="16181"/>
                  </a:ln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55" y="16097"/>
                    <a:pt x="1715" y="16073"/>
                  </a:cubicBezTo>
                  <a:lnTo>
                    <a:pt x="1727" y="16073"/>
                  </a:lnTo>
                  <a:cubicBezTo>
                    <a:pt x="1881" y="16002"/>
                    <a:pt x="2012" y="15907"/>
                    <a:pt x="2119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15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316;p22"/>
            <p:cNvSpPr/>
            <p:nvPr/>
          </p:nvSpPr>
          <p:spPr>
            <a:xfrm>
              <a:off x="534693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3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46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5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4" y="214"/>
                    <a:pt x="501" y="226"/>
                  </a:cubicBezTo>
                  <a:lnTo>
                    <a:pt x="441" y="274"/>
                  </a:lnTo>
                  <a:lnTo>
                    <a:pt x="393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34" y="381"/>
                    <a:pt x="310" y="393"/>
                    <a:pt x="298" y="417"/>
                  </a:cubicBezTo>
                  <a:cubicBezTo>
                    <a:pt x="286" y="429"/>
                    <a:pt x="274" y="441"/>
                    <a:pt x="262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1" y="655"/>
                  </a:lnTo>
                  <a:lnTo>
                    <a:pt x="120" y="703"/>
                  </a:lnTo>
                  <a:cubicBezTo>
                    <a:pt x="120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2" y="1072"/>
                  </a:cubicBezTo>
                  <a:cubicBezTo>
                    <a:pt x="0" y="1095"/>
                    <a:pt x="12" y="1107"/>
                    <a:pt x="12" y="1119"/>
                  </a:cubicBezTo>
                  <a:lnTo>
                    <a:pt x="12" y="1167"/>
                  </a:lnTo>
                  <a:lnTo>
                    <a:pt x="12" y="1214"/>
                  </a:lnTo>
                  <a:lnTo>
                    <a:pt x="12" y="14954"/>
                  </a:lnTo>
                  <a:cubicBezTo>
                    <a:pt x="12" y="14966"/>
                    <a:pt x="12" y="14978"/>
                    <a:pt x="12" y="14990"/>
                  </a:cubicBezTo>
                  <a:lnTo>
                    <a:pt x="12" y="15050"/>
                  </a:lnTo>
                  <a:cubicBezTo>
                    <a:pt x="12" y="15061"/>
                    <a:pt x="12" y="15073"/>
                    <a:pt x="12" y="15097"/>
                  </a:cubicBezTo>
                  <a:cubicBezTo>
                    <a:pt x="12" y="15109"/>
                    <a:pt x="12" y="15121"/>
                    <a:pt x="24" y="15145"/>
                  </a:cubicBezTo>
                  <a:cubicBezTo>
                    <a:pt x="24" y="15157"/>
                    <a:pt x="24" y="15169"/>
                    <a:pt x="24" y="15192"/>
                  </a:cubicBezTo>
                  <a:cubicBezTo>
                    <a:pt x="24" y="15204"/>
                    <a:pt x="24" y="15216"/>
                    <a:pt x="36" y="15240"/>
                  </a:cubicBezTo>
                  <a:cubicBezTo>
                    <a:pt x="36" y="15252"/>
                    <a:pt x="36" y="15276"/>
                    <a:pt x="48" y="15288"/>
                  </a:cubicBezTo>
                  <a:cubicBezTo>
                    <a:pt x="60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1" y="15514"/>
                    <a:pt x="143" y="15526"/>
                  </a:cubicBezTo>
                  <a:cubicBezTo>
                    <a:pt x="143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50" y="15692"/>
                    <a:pt x="262" y="15716"/>
                    <a:pt x="274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5" y="16050"/>
                    <a:pt x="691" y="16062"/>
                    <a:pt x="727" y="16073"/>
                  </a:cubicBezTo>
                  <a:cubicBezTo>
                    <a:pt x="774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48" y="16133"/>
                  </a:cubicBezTo>
                  <a:cubicBezTo>
                    <a:pt x="1584" y="16121"/>
                    <a:pt x="1632" y="16109"/>
                    <a:pt x="1679" y="16085"/>
                  </a:cubicBezTo>
                  <a:cubicBezTo>
                    <a:pt x="1715" y="16073"/>
                    <a:pt x="1751" y="16062"/>
                    <a:pt x="1786" y="16038"/>
                  </a:cubicBezTo>
                  <a:cubicBezTo>
                    <a:pt x="1822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25" y="15883"/>
                    <a:pt x="2036" y="15871"/>
                    <a:pt x="2048" y="15859"/>
                  </a:cubicBezTo>
                  <a:lnTo>
                    <a:pt x="2108" y="15812"/>
                  </a:lnTo>
                  <a:lnTo>
                    <a:pt x="2144" y="15752"/>
                  </a:lnTo>
                  <a:cubicBezTo>
                    <a:pt x="2155" y="15740"/>
                    <a:pt x="2167" y="15728"/>
                    <a:pt x="2179" y="15704"/>
                  </a:cubicBez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6" y="15561"/>
                  </a:cubicBezTo>
                  <a:cubicBezTo>
                    <a:pt x="2286" y="15550"/>
                    <a:pt x="2298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70" y="15383"/>
                    <a:pt x="2370" y="15371"/>
                  </a:cubicBezTo>
                  <a:cubicBezTo>
                    <a:pt x="2370" y="15359"/>
                    <a:pt x="2382" y="15335"/>
                    <a:pt x="2394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17" y="15228"/>
                  </a:cubicBezTo>
                  <a:cubicBezTo>
                    <a:pt x="2417" y="15204"/>
                    <a:pt x="2417" y="15192"/>
                    <a:pt x="2417" y="15180"/>
                  </a:cubicBezTo>
                  <a:cubicBezTo>
                    <a:pt x="2429" y="15157"/>
                    <a:pt x="2417" y="15145"/>
                    <a:pt x="2429" y="15133"/>
                  </a:cubicBezTo>
                  <a:cubicBezTo>
                    <a:pt x="2441" y="15109"/>
                    <a:pt x="2429" y="15097"/>
                    <a:pt x="2429" y="15085"/>
                  </a:cubicBezTo>
                  <a:lnTo>
                    <a:pt x="2429" y="15026"/>
                  </a:lnTo>
                  <a:lnTo>
                    <a:pt x="2429" y="14978"/>
                  </a:lnTo>
                  <a:lnTo>
                    <a:pt x="2429" y="1214"/>
                  </a:lnTo>
                  <a:lnTo>
                    <a:pt x="2429" y="1167"/>
                  </a:lnTo>
                  <a:lnTo>
                    <a:pt x="2429" y="1119"/>
                  </a:lnTo>
                  <a:cubicBezTo>
                    <a:pt x="2429" y="1107"/>
                    <a:pt x="2429" y="1084"/>
                    <a:pt x="2429" y="1072"/>
                  </a:cubicBezTo>
                  <a:cubicBezTo>
                    <a:pt x="2417" y="1060"/>
                    <a:pt x="2417" y="1036"/>
                    <a:pt x="2417" y="1024"/>
                  </a:cubicBezTo>
                  <a:cubicBezTo>
                    <a:pt x="2417" y="1012"/>
                    <a:pt x="2417" y="988"/>
                    <a:pt x="2417" y="976"/>
                  </a:cubicBezTo>
                  <a:cubicBezTo>
                    <a:pt x="2417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94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8" y="643"/>
                  </a:lnTo>
                  <a:cubicBezTo>
                    <a:pt x="2286" y="619"/>
                    <a:pt x="2275" y="607"/>
                    <a:pt x="2263" y="595"/>
                  </a:cubicBezTo>
                  <a:cubicBezTo>
                    <a:pt x="2263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7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6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2317;p22"/>
            <p:cNvSpPr/>
            <p:nvPr/>
          </p:nvSpPr>
          <p:spPr>
            <a:xfrm>
              <a:off x="4941924" y="-169612"/>
              <a:ext cx="142964" cy="125041"/>
            </a:xfrm>
            <a:custGeom>
              <a:avLst/>
              <a:gdLst/>
              <a:ahLst/>
              <a:cxnLst/>
              <a:rect l="l" t="t" r="r" b="b"/>
              <a:pathLst>
                <a:path w="4371" h="3823" extrusionOk="0">
                  <a:moveTo>
                    <a:pt x="1144" y="0"/>
                  </a:moveTo>
                  <a:cubicBezTo>
                    <a:pt x="513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13" y="3822"/>
                    <a:pt x="1144" y="3822"/>
                  </a:cubicBezTo>
                  <a:lnTo>
                    <a:pt x="3228" y="3822"/>
                  </a:lnTo>
                  <a:cubicBezTo>
                    <a:pt x="3859" y="3810"/>
                    <a:pt x="4371" y="3310"/>
                    <a:pt x="4371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28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" name="Google Shape;2318;p22"/>
            <p:cNvSpPr/>
            <p:nvPr/>
          </p:nvSpPr>
          <p:spPr>
            <a:xfrm>
              <a:off x="494231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13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13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" name="Google Shape;2319;p22"/>
            <p:cNvSpPr/>
            <p:nvPr/>
          </p:nvSpPr>
          <p:spPr>
            <a:xfrm>
              <a:off x="4965309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227" y="0"/>
                  </a:moveTo>
                  <a:cubicBezTo>
                    <a:pt x="917" y="0"/>
                    <a:pt x="631" y="119"/>
                    <a:pt x="405" y="310"/>
                  </a:cubicBezTo>
                  <a:lnTo>
                    <a:pt x="393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4" y="452"/>
                    <a:pt x="262" y="476"/>
                    <a:pt x="238" y="500"/>
                  </a:cubicBezTo>
                  <a:cubicBezTo>
                    <a:pt x="215" y="524"/>
                    <a:pt x="191" y="560"/>
                    <a:pt x="179" y="595"/>
                  </a:cubicBezTo>
                  <a:cubicBezTo>
                    <a:pt x="155" y="631"/>
                    <a:pt x="143" y="655"/>
                    <a:pt x="119" y="691"/>
                  </a:cubicBezTo>
                  <a:cubicBezTo>
                    <a:pt x="107" y="726"/>
                    <a:pt x="96" y="750"/>
                    <a:pt x="84" y="786"/>
                  </a:cubicBezTo>
                  <a:cubicBezTo>
                    <a:pt x="72" y="833"/>
                    <a:pt x="48" y="869"/>
                    <a:pt x="36" y="917"/>
                  </a:cubicBezTo>
                  <a:cubicBezTo>
                    <a:pt x="36" y="941"/>
                    <a:pt x="24" y="964"/>
                    <a:pt x="24" y="1000"/>
                  </a:cubicBezTo>
                  <a:cubicBezTo>
                    <a:pt x="0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10" y="16181"/>
                    <a:pt x="1393" y="16169"/>
                    <a:pt x="1477" y="16157"/>
                  </a:cubicBezTo>
                  <a:lnTo>
                    <a:pt x="1512" y="16145"/>
                  </a:lnTo>
                  <a:cubicBezTo>
                    <a:pt x="1584" y="16121"/>
                    <a:pt x="1643" y="16097"/>
                    <a:pt x="1715" y="16073"/>
                  </a:cubicBezTo>
                  <a:lnTo>
                    <a:pt x="1727" y="16073"/>
                  </a:lnTo>
                  <a:cubicBezTo>
                    <a:pt x="1882" y="16002"/>
                    <a:pt x="2012" y="15907"/>
                    <a:pt x="2120" y="15788"/>
                  </a:cubicBezTo>
                  <a:cubicBezTo>
                    <a:pt x="2322" y="15561"/>
                    <a:pt x="2441" y="15276"/>
                    <a:pt x="2441" y="14966"/>
                  </a:cubicBezTo>
                  <a:lnTo>
                    <a:pt x="2441" y="1226"/>
                  </a:lnTo>
                  <a:cubicBezTo>
                    <a:pt x="2441" y="548"/>
                    <a:pt x="1893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320;p22"/>
            <p:cNvSpPr/>
            <p:nvPr/>
          </p:nvSpPr>
          <p:spPr>
            <a:xfrm>
              <a:off x="4977378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6" y="0"/>
                    <a:pt x="953" y="24"/>
                    <a:pt x="870" y="48"/>
                  </a:cubicBezTo>
                  <a:cubicBezTo>
                    <a:pt x="822" y="60"/>
                    <a:pt x="774" y="71"/>
                    <a:pt x="739" y="83"/>
                  </a:cubicBezTo>
                  <a:cubicBezTo>
                    <a:pt x="703" y="107"/>
                    <a:pt x="667" y="119"/>
                    <a:pt x="631" y="131"/>
                  </a:cubicBezTo>
                  <a:cubicBezTo>
                    <a:pt x="608" y="155"/>
                    <a:pt x="584" y="167"/>
                    <a:pt x="560" y="179"/>
                  </a:cubicBezTo>
                  <a:cubicBezTo>
                    <a:pt x="536" y="202"/>
                    <a:pt x="512" y="214"/>
                    <a:pt x="489" y="226"/>
                  </a:cubicBezTo>
                  <a:cubicBezTo>
                    <a:pt x="465" y="238"/>
                    <a:pt x="441" y="262"/>
                    <a:pt x="429" y="274"/>
                  </a:cubicBez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98" y="393"/>
                    <a:pt x="286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79" y="560"/>
                  </a:lnTo>
                  <a:cubicBezTo>
                    <a:pt x="167" y="572"/>
                    <a:pt x="155" y="583"/>
                    <a:pt x="143" y="607"/>
                  </a:cubicBezTo>
                  <a:cubicBezTo>
                    <a:pt x="131" y="619"/>
                    <a:pt x="131" y="631"/>
                    <a:pt x="119" y="655"/>
                  </a:cubicBezTo>
                  <a:cubicBezTo>
                    <a:pt x="108" y="667"/>
                    <a:pt x="108" y="679"/>
                    <a:pt x="96" y="703"/>
                  </a:cubicBezTo>
                  <a:lnTo>
                    <a:pt x="72" y="750"/>
                  </a:lnTo>
                  <a:cubicBezTo>
                    <a:pt x="72" y="762"/>
                    <a:pt x="60" y="774"/>
                    <a:pt x="60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2" y="917"/>
                    <a:pt x="12" y="929"/>
                  </a:cubicBezTo>
                  <a:cubicBezTo>
                    <a:pt x="12" y="953"/>
                    <a:pt x="0" y="964"/>
                    <a:pt x="0" y="976"/>
                  </a:cubicBezTo>
                  <a:lnTo>
                    <a:pt x="0" y="1024"/>
                  </a:lnTo>
                  <a:lnTo>
                    <a:pt x="0" y="1072"/>
                  </a:lnTo>
                  <a:lnTo>
                    <a:pt x="0" y="1119"/>
                  </a:lnTo>
                  <a:lnTo>
                    <a:pt x="0" y="1167"/>
                  </a:lnTo>
                  <a:lnTo>
                    <a:pt x="0" y="1214"/>
                  </a:lnTo>
                  <a:lnTo>
                    <a:pt x="0" y="14954"/>
                  </a:lnTo>
                  <a:lnTo>
                    <a:pt x="0" y="14990"/>
                  </a:lnTo>
                  <a:lnTo>
                    <a:pt x="0" y="15050"/>
                  </a:lnTo>
                  <a:lnTo>
                    <a:pt x="0" y="15097"/>
                  </a:lnTo>
                  <a:lnTo>
                    <a:pt x="0" y="15145"/>
                  </a:lnTo>
                  <a:lnTo>
                    <a:pt x="0" y="15192"/>
                  </a:lnTo>
                  <a:cubicBezTo>
                    <a:pt x="0" y="15204"/>
                    <a:pt x="12" y="15216"/>
                    <a:pt x="12" y="15240"/>
                  </a:cubicBezTo>
                  <a:cubicBezTo>
                    <a:pt x="24" y="15252"/>
                    <a:pt x="12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48" y="15347"/>
                    <a:pt x="48" y="15371"/>
                    <a:pt x="60" y="15383"/>
                  </a:cubicBezTo>
                  <a:cubicBezTo>
                    <a:pt x="60" y="15407"/>
                    <a:pt x="72" y="15419"/>
                    <a:pt x="72" y="15431"/>
                  </a:cubicBezTo>
                  <a:cubicBezTo>
                    <a:pt x="84" y="15454"/>
                    <a:pt x="96" y="15466"/>
                    <a:pt x="96" y="15478"/>
                  </a:cubicBezTo>
                  <a:cubicBezTo>
                    <a:pt x="108" y="15502"/>
                    <a:pt x="119" y="15514"/>
                    <a:pt x="119" y="15526"/>
                  </a:cubicBezTo>
                  <a:cubicBezTo>
                    <a:pt x="131" y="15550"/>
                    <a:pt x="143" y="15561"/>
                    <a:pt x="155" y="15585"/>
                  </a:cubicBezTo>
                  <a:cubicBezTo>
                    <a:pt x="167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0" y="15728"/>
                  </a:lnTo>
                  <a:lnTo>
                    <a:pt x="298" y="15776"/>
                  </a:lnTo>
                  <a:lnTo>
                    <a:pt x="346" y="15823"/>
                  </a:lnTo>
                  <a:lnTo>
                    <a:pt x="393" y="15871"/>
                  </a:lnTo>
                  <a:cubicBezTo>
                    <a:pt x="417" y="15895"/>
                    <a:pt x="441" y="15907"/>
                    <a:pt x="453" y="15931"/>
                  </a:cubicBezTo>
                  <a:lnTo>
                    <a:pt x="524" y="15978"/>
                  </a:lnTo>
                  <a:cubicBezTo>
                    <a:pt x="584" y="16014"/>
                    <a:pt x="643" y="16050"/>
                    <a:pt x="715" y="16073"/>
                  </a:cubicBezTo>
                  <a:cubicBezTo>
                    <a:pt x="751" y="16097"/>
                    <a:pt x="798" y="16109"/>
                    <a:pt x="846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4" y="16133"/>
                  </a:cubicBezTo>
                  <a:cubicBezTo>
                    <a:pt x="1572" y="16121"/>
                    <a:pt x="1620" y="16109"/>
                    <a:pt x="1667" y="16085"/>
                  </a:cubicBezTo>
                  <a:cubicBezTo>
                    <a:pt x="1703" y="16073"/>
                    <a:pt x="1739" y="16062"/>
                    <a:pt x="1763" y="16038"/>
                  </a:cubicBezTo>
                  <a:lnTo>
                    <a:pt x="1846" y="15990"/>
                  </a:lnTo>
                  <a:lnTo>
                    <a:pt x="1917" y="15942"/>
                  </a:lnTo>
                  <a:cubicBezTo>
                    <a:pt x="1941" y="15931"/>
                    <a:pt x="1965" y="15919"/>
                    <a:pt x="1989" y="15907"/>
                  </a:cubicBezTo>
                  <a:lnTo>
                    <a:pt x="2036" y="15859"/>
                  </a:lnTo>
                  <a:lnTo>
                    <a:pt x="2084" y="15812"/>
                  </a:lnTo>
                  <a:lnTo>
                    <a:pt x="2132" y="15752"/>
                  </a:lnTo>
                  <a:cubicBezTo>
                    <a:pt x="2144" y="15740"/>
                    <a:pt x="2155" y="15728"/>
                    <a:pt x="2167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39" y="15609"/>
                  </a:lnTo>
                  <a:lnTo>
                    <a:pt x="2263" y="15561"/>
                  </a:lnTo>
                  <a:cubicBezTo>
                    <a:pt x="2275" y="15550"/>
                    <a:pt x="2286" y="15538"/>
                    <a:pt x="2286" y="15514"/>
                  </a:cubicBezTo>
                  <a:cubicBezTo>
                    <a:pt x="2298" y="15502"/>
                    <a:pt x="2310" y="15478"/>
                    <a:pt x="2310" y="15466"/>
                  </a:cubicBezTo>
                  <a:cubicBezTo>
                    <a:pt x="2310" y="15454"/>
                    <a:pt x="2334" y="15431"/>
                    <a:pt x="2334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5" y="15180"/>
                  </a:lnTo>
                  <a:cubicBezTo>
                    <a:pt x="2405" y="15157"/>
                    <a:pt x="2405" y="15145"/>
                    <a:pt x="2405" y="15133"/>
                  </a:cubicBezTo>
                  <a:lnTo>
                    <a:pt x="2405" y="15085"/>
                  </a:lnTo>
                  <a:lnTo>
                    <a:pt x="2405" y="15026"/>
                  </a:lnTo>
                  <a:lnTo>
                    <a:pt x="2405" y="14978"/>
                  </a:lnTo>
                  <a:lnTo>
                    <a:pt x="2405" y="14954"/>
                  </a:lnTo>
                  <a:lnTo>
                    <a:pt x="2405" y="1214"/>
                  </a:lnTo>
                  <a:lnTo>
                    <a:pt x="2405" y="1167"/>
                  </a:lnTo>
                  <a:lnTo>
                    <a:pt x="2405" y="1119"/>
                  </a:lnTo>
                  <a:lnTo>
                    <a:pt x="2405" y="1072"/>
                  </a:lnTo>
                  <a:cubicBezTo>
                    <a:pt x="2405" y="1060"/>
                    <a:pt x="2405" y="1036"/>
                    <a:pt x="2405" y="1024"/>
                  </a:cubicBezTo>
                  <a:lnTo>
                    <a:pt x="2405" y="976"/>
                  </a:lnTo>
                  <a:cubicBezTo>
                    <a:pt x="2405" y="964"/>
                    <a:pt x="2394" y="941"/>
                    <a:pt x="2394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70" y="845"/>
                    <a:pt x="2358" y="833"/>
                  </a:cubicBezTo>
                  <a:lnTo>
                    <a:pt x="2346" y="786"/>
                  </a:lnTo>
                  <a:lnTo>
                    <a:pt x="2322" y="738"/>
                  </a:lnTo>
                  <a:cubicBezTo>
                    <a:pt x="2322" y="714"/>
                    <a:pt x="2310" y="703"/>
                    <a:pt x="2298" y="691"/>
                  </a:cubicBezTo>
                  <a:lnTo>
                    <a:pt x="2275" y="643"/>
                  </a:lnTo>
                  <a:lnTo>
                    <a:pt x="2251" y="595"/>
                  </a:ln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7" y="476"/>
                    <a:pt x="2155" y="464"/>
                    <a:pt x="2144" y="452"/>
                  </a:cubicBezTo>
                  <a:lnTo>
                    <a:pt x="2108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89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39" y="119"/>
                    <a:pt x="1703" y="107"/>
                  </a:cubicBezTo>
                  <a:cubicBezTo>
                    <a:pt x="1655" y="95"/>
                    <a:pt x="1620" y="71"/>
                    <a:pt x="1572" y="60"/>
                  </a:cubicBezTo>
                  <a:cubicBezTo>
                    <a:pt x="1489" y="36"/>
                    <a:pt x="1417" y="12"/>
                    <a:pt x="1334" y="12"/>
                  </a:cubicBezTo>
                  <a:cubicBezTo>
                    <a:pt x="1286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321;p22"/>
            <p:cNvSpPr/>
            <p:nvPr/>
          </p:nvSpPr>
          <p:spPr>
            <a:xfrm>
              <a:off x="6566206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2" y="0"/>
                  </a:moveTo>
                  <a:cubicBezTo>
                    <a:pt x="501" y="0"/>
                    <a:pt x="1" y="512"/>
                    <a:pt x="1" y="1131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22"/>
                  </a:cubicBezTo>
                  <a:lnTo>
                    <a:pt x="3216" y="3822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1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2322;p22"/>
            <p:cNvSpPr/>
            <p:nvPr/>
          </p:nvSpPr>
          <p:spPr>
            <a:xfrm>
              <a:off x="6566206" y="277825"/>
              <a:ext cx="142572" cy="124648"/>
            </a:xfrm>
            <a:custGeom>
              <a:avLst/>
              <a:gdLst/>
              <a:ahLst/>
              <a:cxnLst/>
              <a:rect l="l" t="t" r="r" b="b"/>
              <a:pathLst>
                <a:path w="4359" h="3811" extrusionOk="0">
                  <a:moveTo>
                    <a:pt x="1132" y="0"/>
                  </a:moveTo>
                  <a:cubicBezTo>
                    <a:pt x="501" y="0"/>
                    <a:pt x="1" y="512"/>
                    <a:pt x="1" y="1132"/>
                  </a:cubicBezTo>
                  <a:lnTo>
                    <a:pt x="1" y="2679"/>
                  </a:lnTo>
                  <a:cubicBezTo>
                    <a:pt x="1" y="3310"/>
                    <a:pt x="501" y="3810"/>
                    <a:pt x="1132" y="3810"/>
                  </a:cubicBezTo>
                  <a:lnTo>
                    <a:pt x="3216" y="3810"/>
                  </a:lnTo>
                  <a:cubicBezTo>
                    <a:pt x="3847" y="3810"/>
                    <a:pt x="4359" y="3310"/>
                    <a:pt x="4359" y="2679"/>
                  </a:cubicBezTo>
                  <a:lnTo>
                    <a:pt x="4359" y="1132"/>
                  </a:lnTo>
                  <a:cubicBezTo>
                    <a:pt x="4359" y="512"/>
                    <a:pt x="3847" y="0"/>
                    <a:pt x="3216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2323;p22"/>
            <p:cNvSpPr/>
            <p:nvPr/>
          </p:nvSpPr>
          <p:spPr>
            <a:xfrm>
              <a:off x="6588806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43" y="119"/>
                    <a:pt x="417" y="310"/>
                  </a:cubicBezTo>
                  <a:lnTo>
                    <a:pt x="393" y="333"/>
                  </a:lnTo>
                  <a:cubicBezTo>
                    <a:pt x="370" y="369"/>
                    <a:pt x="334" y="393"/>
                    <a:pt x="298" y="429"/>
                  </a:cubicBezTo>
                  <a:cubicBezTo>
                    <a:pt x="286" y="452"/>
                    <a:pt x="262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3" y="655"/>
                    <a:pt x="131" y="691"/>
                  </a:cubicBezTo>
                  <a:cubicBezTo>
                    <a:pt x="120" y="726"/>
                    <a:pt x="108" y="750"/>
                    <a:pt x="96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36" y="964"/>
                    <a:pt x="24" y="1000"/>
                  </a:cubicBezTo>
                  <a:cubicBezTo>
                    <a:pt x="12" y="1072"/>
                    <a:pt x="0" y="1143"/>
                    <a:pt x="0" y="1226"/>
                  </a:cubicBezTo>
                  <a:lnTo>
                    <a:pt x="0" y="14954"/>
                  </a:lnTo>
                  <a:cubicBezTo>
                    <a:pt x="0" y="15633"/>
                    <a:pt x="548" y="16181"/>
                    <a:pt x="1227" y="16181"/>
                  </a:cubicBezTo>
                  <a:cubicBezTo>
                    <a:pt x="1322" y="16181"/>
                    <a:pt x="1405" y="16169"/>
                    <a:pt x="1489" y="16157"/>
                  </a:cubicBezTo>
                  <a:lnTo>
                    <a:pt x="1524" y="16145"/>
                  </a:lnTo>
                  <a:cubicBezTo>
                    <a:pt x="1596" y="16121"/>
                    <a:pt x="1655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32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5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2324;p22"/>
            <p:cNvSpPr/>
            <p:nvPr/>
          </p:nvSpPr>
          <p:spPr>
            <a:xfrm>
              <a:off x="6600483" y="-148189"/>
              <a:ext cx="79872" cy="529240"/>
            </a:xfrm>
            <a:custGeom>
              <a:avLst/>
              <a:gdLst/>
              <a:ahLst/>
              <a:cxnLst/>
              <a:rect l="l" t="t" r="r" b="b"/>
              <a:pathLst>
                <a:path w="2442" h="16181" extrusionOk="0">
                  <a:moveTo>
                    <a:pt x="1144" y="0"/>
                  </a:moveTo>
                  <a:cubicBezTo>
                    <a:pt x="1060" y="0"/>
                    <a:pt x="965" y="24"/>
                    <a:pt x="882" y="48"/>
                  </a:cubicBezTo>
                  <a:cubicBezTo>
                    <a:pt x="834" y="60"/>
                    <a:pt x="798" y="71"/>
                    <a:pt x="751" y="83"/>
                  </a:cubicBezTo>
                  <a:cubicBezTo>
                    <a:pt x="715" y="107"/>
                    <a:pt x="691" y="119"/>
                    <a:pt x="656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48" y="202"/>
                    <a:pt x="525" y="214"/>
                    <a:pt x="501" y="226"/>
                  </a:cubicBezTo>
                  <a:lnTo>
                    <a:pt x="441" y="274"/>
                  </a:lnTo>
                  <a:lnTo>
                    <a:pt x="394" y="322"/>
                  </a:lnTo>
                  <a:cubicBezTo>
                    <a:pt x="370" y="333"/>
                    <a:pt x="358" y="357"/>
                    <a:pt x="346" y="369"/>
                  </a:cubicBezTo>
                  <a:cubicBezTo>
                    <a:pt x="322" y="381"/>
                    <a:pt x="310" y="393"/>
                    <a:pt x="298" y="417"/>
                  </a:cubicBezTo>
                  <a:cubicBezTo>
                    <a:pt x="286" y="429"/>
                    <a:pt x="275" y="441"/>
                    <a:pt x="263" y="464"/>
                  </a:cubicBezTo>
                  <a:lnTo>
                    <a:pt x="227" y="512"/>
                  </a:lnTo>
                  <a:lnTo>
                    <a:pt x="191" y="560"/>
                  </a:lnTo>
                  <a:lnTo>
                    <a:pt x="167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96" y="750"/>
                  </a:cubicBezTo>
                  <a:cubicBezTo>
                    <a:pt x="84" y="762"/>
                    <a:pt x="84" y="774"/>
                    <a:pt x="72" y="786"/>
                  </a:cubicBezTo>
                  <a:lnTo>
                    <a:pt x="60" y="833"/>
                  </a:lnTo>
                  <a:lnTo>
                    <a:pt x="48" y="881"/>
                  </a:lnTo>
                  <a:cubicBezTo>
                    <a:pt x="48" y="905"/>
                    <a:pt x="36" y="917"/>
                    <a:pt x="36" y="929"/>
                  </a:cubicBezTo>
                  <a:cubicBezTo>
                    <a:pt x="24" y="953"/>
                    <a:pt x="24" y="964"/>
                    <a:pt x="24" y="976"/>
                  </a:cubicBezTo>
                  <a:lnTo>
                    <a:pt x="24" y="1024"/>
                  </a:lnTo>
                  <a:cubicBezTo>
                    <a:pt x="24" y="1048"/>
                    <a:pt x="24" y="1060"/>
                    <a:pt x="13" y="1072"/>
                  </a:cubicBezTo>
                  <a:cubicBezTo>
                    <a:pt x="1" y="1095"/>
                    <a:pt x="13" y="1107"/>
                    <a:pt x="13" y="1119"/>
                  </a:cubicBezTo>
                  <a:lnTo>
                    <a:pt x="13" y="1167"/>
                  </a:lnTo>
                  <a:lnTo>
                    <a:pt x="13" y="1214"/>
                  </a:lnTo>
                  <a:lnTo>
                    <a:pt x="13" y="14954"/>
                  </a:lnTo>
                  <a:cubicBezTo>
                    <a:pt x="13" y="14966"/>
                    <a:pt x="13" y="14978"/>
                    <a:pt x="13" y="14990"/>
                  </a:cubicBezTo>
                  <a:lnTo>
                    <a:pt x="13" y="15050"/>
                  </a:lnTo>
                  <a:cubicBezTo>
                    <a:pt x="13" y="15061"/>
                    <a:pt x="13" y="15073"/>
                    <a:pt x="13" y="15097"/>
                  </a:cubicBezTo>
                  <a:cubicBezTo>
                    <a:pt x="13" y="15109"/>
                    <a:pt x="13" y="15121"/>
                    <a:pt x="24" y="15145"/>
                  </a:cubicBezTo>
                  <a:lnTo>
                    <a:pt x="24" y="15192"/>
                  </a:lnTo>
                  <a:cubicBezTo>
                    <a:pt x="24" y="15204"/>
                    <a:pt x="24" y="15216"/>
                    <a:pt x="24" y="15240"/>
                  </a:cubicBezTo>
                  <a:cubicBezTo>
                    <a:pt x="36" y="15252"/>
                    <a:pt x="24" y="15276"/>
                    <a:pt x="36" y="15288"/>
                  </a:cubicBezTo>
                  <a:cubicBezTo>
                    <a:pt x="48" y="15300"/>
                    <a:pt x="48" y="15323"/>
                    <a:pt x="60" y="15335"/>
                  </a:cubicBezTo>
                  <a:lnTo>
                    <a:pt x="72" y="15383"/>
                  </a:lnTo>
                  <a:lnTo>
                    <a:pt x="96" y="15431"/>
                  </a:lnTo>
                  <a:cubicBezTo>
                    <a:pt x="96" y="15454"/>
                    <a:pt x="108" y="15466"/>
                    <a:pt x="120" y="15478"/>
                  </a:cubicBezTo>
                  <a:cubicBezTo>
                    <a:pt x="120" y="15502"/>
                    <a:pt x="132" y="15514"/>
                    <a:pt x="144" y="15526"/>
                  </a:cubicBezTo>
                  <a:cubicBezTo>
                    <a:pt x="144" y="15550"/>
                    <a:pt x="155" y="15561"/>
                    <a:pt x="167" y="15585"/>
                  </a:cubicBezTo>
                  <a:cubicBezTo>
                    <a:pt x="179" y="15597"/>
                    <a:pt x="191" y="15609"/>
                    <a:pt x="203" y="15633"/>
                  </a:cubicBezTo>
                  <a:cubicBezTo>
                    <a:pt x="203" y="15645"/>
                    <a:pt x="227" y="15657"/>
                    <a:pt x="239" y="15681"/>
                  </a:cubicBezTo>
                  <a:cubicBezTo>
                    <a:pt x="239" y="15692"/>
                    <a:pt x="263" y="15716"/>
                    <a:pt x="275" y="15728"/>
                  </a:cubicBezTo>
                  <a:cubicBezTo>
                    <a:pt x="286" y="15740"/>
                    <a:pt x="298" y="15764"/>
                    <a:pt x="310" y="15776"/>
                  </a:cubicBezTo>
                  <a:lnTo>
                    <a:pt x="358" y="15823"/>
                  </a:lnTo>
                  <a:lnTo>
                    <a:pt x="417" y="15871"/>
                  </a:lnTo>
                  <a:cubicBezTo>
                    <a:pt x="429" y="15895"/>
                    <a:pt x="453" y="15907"/>
                    <a:pt x="477" y="15931"/>
                  </a:cubicBezTo>
                  <a:lnTo>
                    <a:pt x="536" y="15978"/>
                  </a:lnTo>
                  <a:cubicBezTo>
                    <a:pt x="572" y="15990"/>
                    <a:pt x="596" y="16014"/>
                    <a:pt x="620" y="16026"/>
                  </a:cubicBezTo>
                  <a:cubicBezTo>
                    <a:pt x="656" y="16050"/>
                    <a:pt x="691" y="16062"/>
                    <a:pt x="727" y="16073"/>
                  </a:cubicBezTo>
                  <a:cubicBezTo>
                    <a:pt x="763" y="16097"/>
                    <a:pt x="810" y="16109"/>
                    <a:pt x="858" y="16121"/>
                  </a:cubicBezTo>
                  <a:cubicBezTo>
                    <a:pt x="977" y="16157"/>
                    <a:pt x="1096" y="16181"/>
                    <a:pt x="1215" y="16181"/>
                  </a:cubicBezTo>
                  <a:lnTo>
                    <a:pt x="1227" y="16181"/>
                  </a:lnTo>
                  <a:cubicBezTo>
                    <a:pt x="1334" y="16181"/>
                    <a:pt x="1441" y="16169"/>
                    <a:pt x="1537" y="16133"/>
                  </a:cubicBezTo>
                  <a:cubicBezTo>
                    <a:pt x="1584" y="16121"/>
                    <a:pt x="1632" y="16109"/>
                    <a:pt x="1679" y="16085"/>
                  </a:cubicBezTo>
                  <a:lnTo>
                    <a:pt x="1787" y="16038"/>
                  </a:lnTo>
                  <a:cubicBezTo>
                    <a:pt x="1810" y="16026"/>
                    <a:pt x="1834" y="16014"/>
                    <a:pt x="1870" y="15990"/>
                  </a:cubicBezTo>
                  <a:lnTo>
                    <a:pt x="1941" y="15942"/>
                  </a:lnTo>
                  <a:cubicBezTo>
                    <a:pt x="1953" y="15931"/>
                    <a:pt x="1977" y="15919"/>
                    <a:pt x="2001" y="15907"/>
                  </a:cubicBezTo>
                  <a:cubicBezTo>
                    <a:pt x="2013" y="15883"/>
                    <a:pt x="2037" y="15871"/>
                    <a:pt x="2049" y="15859"/>
                  </a:cubicBezTo>
                  <a:lnTo>
                    <a:pt x="2096" y="15812"/>
                  </a:lnTo>
                  <a:lnTo>
                    <a:pt x="2144" y="15752"/>
                  </a:lnTo>
                  <a:lnTo>
                    <a:pt x="2180" y="15704"/>
                  </a:lnTo>
                  <a:lnTo>
                    <a:pt x="2215" y="15657"/>
                  </a:lnTo>
                  <a:lnTo>
                    <a:pt x="2251" y="15609"/>
                  </a:lnTo>
                  <a:cubicBezTo>
                    <a:pt x="2263" y="15597"/>
                    <a:pt x="2275" y="15585"/>
                    <a:pt x="2287" y="15561"/>
                  </a:cubicBezTo>
                  <a:cubicBezTo>
                    <a:pt x="2287" y="15550"/>
                    <a:pt x="2299" y="15538"/>
                    <a:pt x="2310" y="15514"/>
                  </a:cubicBezTo>
                  <a:cubicBezTo>
                    <a:pt x="2310" y="15502"/>
                    <a:pt x="2322" y="15478"/>
                    <a:pt x="2334" y="15466"/>
                  </a:cubicBezTo>
                  <a:lnTo>
                    <a:pt x="2358" y="15419"/>
                  </a:lnTo>
                  <a:cubicBezTo>
                    <a:pt x="2358" y="15407"/>
                    <a:pt x="2358" y="15383"/>
                    <a:pt x="2370" y="15371"/>
                  </a:cubicBezTo>
                  <a:cubicBezTo>
                    <a:pt x="2370" y="15359"/>
                    <a:pt x="2382" y="15335"/>
                    <a:pt x="2382" y="15323"/>
                  </a:cubicBezTo>
                  <a:cubicBezTo>
                    <a:pt x="2394" y="15311"/>
                    <a:pt x="2394" y="15288"/>
                    <a:pt x="2406" y="15276"/>
                  </a:cubicBezTo>
                  <a:cubicBezTo>
                    <a:pt x="2406" y="15264"/>
                    <a:pt x="2406" y="15240"/>
                    <a:pt x="2406" y="15228"/>
                  </a:cubicBezTo>
                  <a:cubicBezTo>
                    <a:pt x="2418" y="15204"/>
                    <a:pt x="2406" y="15192"/>
                    <a:pt x="2418" y="15180"/>
                  </a:cubicBezTo>
                  <a:cubicBezTo>
                    <a:pt x="2430" y="15157"/>
                    <a:pt x="2418" y="15145"/>
                    <a:pt x="2430" y="15133"/>
                  </a:cubicBezTo>
                  <a:cubicBezTo>
                    <a:pt x="2441" y="15109"/>
                    <a:pt x="2430" y="15097"/>
                    <a:pt x="2430" y="15085"/>
                  </a:cubicBezTo>
                  <a:lnTo>
                    <a:pt x="2430" y="15026"/>
                  </a:lnTo>
                  <a:lnTo>
                    <a:pt x="2430" y="14978"/>
                  </a:lnTo>
                  <a:lnTo>
                    <a:pt x="2430" y="1214"/>
                  </a:lnTo>
                  <a:lnTo>
                    <a:pt x="2430" y="1167"/>
                  </a:lnTo>
                  <a:lnTo>
                    <a:pt x="2430" y="1119"/>
                  </a:lnTo>
                  <a:cubicBezTo>
                    <a:pt x="2430" y="1107"/>
                    <a:pt x="2430" y="1084"/>
                    <a:pt x="2430" y="1072"/>
                  </a:cubicBezTo>
                  <a:cubicBezTo>
                    <a:pt x="2418" y="1060"/>
                    <a:pt x="2418" y="1036"/>
                    <a:pt x="2418" y="1024"/>
                  </a:cubicBezTo>
                  <a:cubicBezTo>
                    <a:pt x="2418" y="1012"/>
                    <a:pt x="2418" y="988"/>
                    <a:pt x="2418" y="976"/>
                  </a:cubicBezTo>
                  <a:cubicBezTo>
                    <a:pt x="2418" y="964"/>
                    <a:pt x="2406" y="941"/>
                    <a:pt x="2406" y="929"/>
                  </a:cubicBezTo>
                  <a:cubicBezTo>
                    <a:pt x="2406" y="905"/>
                    <a:pt x="2406" y="893"/>
                    <a:pt x="2394" y="881"/>
                  </a:cubicBezTo>
                  <a:cubicBezTo>
                    <a:pt x="2382" y="869"/>
                    <a:pt x="2382" y="845"/>
                    <a:pt x="2382" y="833"/>
                  </a:cubicBezTo>
                  <a:cubicBezTo>
                    <a:pt x="2382" y="810"/>
                    <a:pt x="2370" y="798"/>
                    <a:pt x="2358" y="786"/>
                  </a:cubicBezTo>
                  <a:cubicBezTo>
                    <a:pt x="2358" y="762"/>
                    <a:pt x="2346" y="750"/>
                    <a:pt x="2346" y="738"/>
                  </a:cubicBezTo>
                  <a:cubicBezTo>
                    <a:pt x="2346" y="714"/>
                    <a:pt x="2322" y="703"/>
                    <a:pt x="2322" y="691"/>
                  </a:cubicBezTo>
                  <a:lnTo>
                    <a:pt x="2299" y="643"/>
                  </a:lnTo>
                  <a:cubicBezTo>
                    <a:pt x="2287" y="619"/>
                    <a:pt x="2275" y="607"/>
                    <a:pt x="2263" y="595"/>
                  </a:cubicBezTo>
                  <a:cubicBezTo>
                    <a:pt x="2251" y="572"/>
                    <a:pt x="2251" y="560"/>
                    <a:pt x="2239" y="548"/>
                  </a:cubicBezTo>
                  <a:lnTo>
                    <a:pt x="2203" y="500"/>
                  </a:lnTo>
                  <a:lnTo>
                    <a:pt x="2168" y="452"/>
                  </a:lnTo>
                  <a:lnTo>
                    <a:pt x="2120" y="393"/>
                  </a:lnTo>
                  <a:cubicBezTo>
                    <a:pt x="2108" y="381"/>
                    <a:pt x="2096" y="369"/>
                    <a:pt x="2072" y="345"/>
                  </a:cubicBezTo>
                  <a:lnTo>
                    <a:pt x="2025" y="298"/>
                  </a:lnTo>
                  <a:cubicBezTo>
                    <a:pt x="2001" y="286"/>
                    <a:pt x="1989" y="274"/>
                    <a:pt x="1965" y="250"/>
                  </a:cubicBezTo>
                  <a:lnTo>
                    <a:pt x="1894" y="202"/>
                  </a:lnTo>
                  <a:lnTo>
                    <a:pt x="1822" y="155"/>
                  </a:lnTo>
                  <a:cubicBezTo>
                    <a:pt x="1787" y="143"/>
                    <a:pt x="1751" y="119"/>
                    <a:pt x="1715" y="107"/>
                  </a:cubicBezTo>
                  <a:cubicBezTo>
                    <a:pt x="1679" y="95"/>
                    <a:pt x="1632" y="71"/>
                    <a:pt x="1596" y="60"/>
                  </a:cubicBezTo>
                  <a:cubicBezTo>
                    <a:pt x="1513" y="36"/>
                    <a:pt x="1429" y="12"/>
                    <a:pt x="1346" y="12"/>
                  </a:cubicBezTo>
                  <a:cubicBezTo>
                    <a:pt x="1310" y="0"/>
                    <a:pt x="1263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2325;p22"/>
            <p:cNvSpPr/>
            <p:nvPr/>
          </p:nvSpPr>
          <p:spPr>
            <a:xfrm>
              <a:off x="6195500" y="-169612"/>
              <a:ext cx="142932" cy="125041"/>
            </a:xfrm>
            <a:custGeom>
              <a:avLst/>
              <a:gdLst/>
              <a:ahLst/>
              <a:cxnLst/>
              <a:rect l="l" t="t" r="r" b="b"/>
              <a:pathLst>
                <a:path w="4370" h="3823" extrusionOk="0">
                  <a:moveTo>
                    <a:pt x="1143" y="0"/>
                  </a:moveTo>
                  <a:cubicBezTo>
                    <a:pt x="512" y="0"/>
                    <a:pt x="12" y="512"/>
                    <a:pt x="0" y="1131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2326;p22"/>
            <p:cNvSpPr/>
            <p:nvPr/>
          </p:nvSpPr>
          <p:spPr>
            <a:xfrm>
              <a:off x="6195500" y="277825"/>
              <a:ext cx="142932" cy="124648"/>
            </a:xfrm>
            <a:custGeom>
              <a:avLst/>
              <a:gdLst/>
              <a:ahLst/>
              <a:cxnLst/>
              <a:rect l="l" t="t" r="r" b="b"/>
              <a:pathLst>
                <a:path w="4370" h="3811" extrusionOk="0">
                  <a:moveTo>
                    <a:pt x="1143" y="0"/>
                  </a:moveTo>
                  <a:cubicBezTo>
                    <a:pt x="512" y="0"/>
                    <a:pt x="12" y="512"/>
                    <a:pt x="0" y="1132"/>
                  </a:cubicBezTo>
                  <a:lnTo>
                    <a:pt x="0" y="2679"/>
                  </a:lnTo>
                  <a:cubicBezTo>
                    <a:pt x="12" y="3310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58" y="3310"/>
                    <a:pt x="4370" y="2679"/>
                  </a:cubicBezTo>
                  <a:lnTo>
                    <a:pt x="4370" y="1132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2327;p22"/>
            <p:cNvSpPr/>
            <p:nvPr/>
          </p:nvSpPr>
          <p:spPr>
            <a:xfrm>
              <a:off x="6218461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8" y="429"/>
                  </a:cubicBezTo>
                  <a:cubicBezTo>
                    <a:pt x="286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7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6" y="964"/>
                    <a:pt x="24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406" y="16169"/>
                    <a:pt x="1489" y="16157"/>
                  </a:cubicBezTo>
                  <a:lnTo>
                    <a:pt x="1525" y="16145"/>
                  </a:lnTo>
                  <a:cubicBezTo>
                    <a:pt x="1596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" name="Google Shape;2328;p22"/>
            <p:cNvSpPr/>
            <p:nvPr/>
          </p:nvSpPr>
          <p:spPr>
            <a:xfrm>
              <a:off x="6230922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20" y="0"/>
                  </a:moveTo>
                  <a:cubicBezTo>
                    <a:pt x="1036" y="0"/>
                    <a:pt x="941" y="24"/>
                    <a:pt x="858" y="48"/>
                  </a:cubicBezTo>
                  <a:cubicBezTo>
                    <a:pt x="822" y="60"/>
                    <a:pt x="775" y="71"/>
                    <a:pt x="727" y="83"/>
                  </a:cubicBezTo>
                  <a:cubicBezTo>
                    <a:pt x="703" y="107"/>
                    <a:pt x="667" y="119"/>
                    <a:pt x="632" y="131"/>
                  </a:cubicBezTo>
                  <a:cubicBezTo>
                    <a:pt x="596" y="155"/>
                    <a:pt x="584" y="167"/>
                    <a:pt x="548" y="179"/>
                  </a:cubicBezTo>
                  <a:cubicBezTo>
                    <a:pt x="525" y="202"/>
                    <a:pt x="501" y="214"/>
                    <a:pt x="489" y="226"/>
                  </a:cubicBezTo>
                  <a:lnTo>
                    <a:pt x="417" y="274"/>
                  </a:lnTo>
                  <a:lnTo>
                    <a:pt x="370" y="322"/>
                  </a:lnTo>
                  <a:lnTo>
                    <a:pt x="322" y="369"/>
                  </a:lnTo>
                  <a:cubicBezTo>
                    <a:pt x="310" y="381"/>
                    <a:pt x="286" y="393"/>
                    <a:pt x="274" y="417"/>
                  </a:cubicBezTo>
                  <a:lnTo>
                    <a:pt x="239" y="464"/>
                  </a:lnTo>
                  <a:lnTo>
                    <a:pt x="203" y="512"/>
                  </a:lnTo>
                  <a:lnTo>
                    <a:pt x="167" y="560"/>
                  </a:lnTo>
                  <a:cubicBezTo>
                    <a:pt x="155" y="572"/>
                    <a:pt x="155" y="583"/>
                    <a:pt x="144" y="607"/>
                  </a:cubicBezTo>
                  <a:lnTo>
                    <a:pt x="120" y="655"/>
                  </a:lnTo>
                  <a:cubicBezTo>
                    <a:pt x="108" y="667"/>
                    <a:pt x="96" y="679"/>
                    <a:pt x="96" y="703"/>
                  </a:cubicBezTo>
                  <a:cubicBezTo>
                    <a:pt x="84" y="714"/>
                    <a:pt x="72" y="726"/>
                    <a:pt x="72" y="750"/>
                  </a:cubicBezTo>
                  <a:cubicBezTo>
                    <a:pt x="60" y="762"/>
                    <a:pt x="60" y="774"/>
                    <a:pt x="48" y="786"/>
                  </a:cubicBezTo>
                  <a:lnTo>
                    <a:pt x="36" y="833"/>
                  </a:lnTo>
                  <a:lnTo>
                    <a:pt x="24" y="881"/>
                  </a:lnTo>
                  <a:cubicBezTo>
                    <a:pt x="24" y="905"/>
                    <a:pt x="13" y="917"/>
                    <a:pt x="13" y="929"/>
                  </a:cubicBezTo>
                  <a:cubicBezTo>
                    <a:pt x="1" y="953"/>
                    <a:pt x="1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" y="15216"/>
                    <a:pt x="13" y="15240"/>
                  </a:cubicBezTo>
                  <a:cubicBezTo>
                    <a:pt x="13" y="15252"/>
                    <a:pt x="13" y="15276"/>
                    <a:pt x="24" y="15288"/>
                  </a:cubicBezTo>
                  <a:cubicBezTo>
                    <a:pt x="36" y="15300"/>
                    <a:pt x="36" y="15323"/>
                    <a:pt x="36" y="15335"/>
                  </a:cubicBezTo>
                  <a:cubicBezTo>
                    <a:pt x="36" y="15347"/>
                    <a:pt x="48" y="15371"/>
                    <a:pt x="60" y="15383"/>
                  </a:cubicBezTo>
                  <a:cubicBezTo>
                    <a:pt x="60" y="15407"/>
                    <a:pt x="60" y="15419"/>
                    <a:pt x="72" y="15431"/>
                  </a:cubicBezTo>
                  <a:cubicBezTo>
                    <a:pt x="84" y="15454"/>
                    <a:pt x="84" y="15466"/>
                    <a:pt x="96" y="15478"/>
                  </a:cubicBezTo>
                  <a:cubicBezTo>
                    <a:pt x="108" y="15502"/>
                    <a:pt x="108" y="15514"/>
                    <a:pt x="120" y="15526"/>
                  </a:cubicBezTo>
                  <a:cubicBezTo>
                    <a:pt x="132" y="15550"/>
                    <a:pt x="144" y="15561"/>
                    <a:pt x="144" y="15585"/>
                  </a:cubicBezTo>
                  <a:cubicBezTo>
                    <a:pt x="155" y="15597"/>
                    <a:pt x="167" y="15609"/>
                    <a:pt x="179" y="15633"/>
                  </a:cubicBezTo>
                  <a:cubicBezTo>
                    <a:pt x="191" y="15645"/>
                    <a:pt x="203" y="15669"/>
                    <a:pt x="215" y="15681"/>
                  </a:cubicBezTo>
                  <a:lnTo>
                    <a:pt x="251" y="15728"/>
                  </a:lnTo>
                  <a:lnTo>
                    <a:pt x="298" y="15776"/>
                  </a:lnTo>
                  <a:lnTo>
                    <a:pt x="334" y="15823"/>
                  </a:lnTo>
                  <a:lnTo>
                    <a:pt x="394" y="15871"/>
                  </a:lnTo>
                  <a:cubicBezTo>
                    <a:pt x="417" y="15895"/>
                    <a:pt x="429" y="15907"/>
                    <a:pt x="453" y="15931"/>
                  </a:cubicBezTo>
                  <a:cubicBezTo>
                    <a:pt x="477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03" y="16073"/>
                  </a:cubicBezTo>
                  <a:cubicBezTo>
                    <a:pt x="751" y="16097"/>
                    <a:pt x="798" y="16109"/>
                    <a:pt x="834" y="16121"/>
                  </a:cubicBezTo>
                  <a:cubicBezTo>
                    <a:pt x="953" y="16157"/>
                    <a:pt x="1072" y="16181"/>
                    <a:pt x="1191" y="16181"/>
                  </a:cubicBezTo>
                  <a:lnTo>
                    <a:pt x="1203" y="16181"/>
                  </a:lnTo>
                  <a:cubicBezTo>
                    <a:pt x="1310" y="16181"/>
                    <a:pt x="1417" y="16169"/>
                    <a:pt x="1525" y="16133"/>
                  </a:cubicBezTo>
                  <a:cubicBezTo>
                    <a:pt x="1572" y="16121"/>
                    <a:pt x="1620" y="16109"/>
                    <a:pt x="1656" y="16085"/>
                  </a:cubicBezTo>
                  <a:cubicBezTo>
                    <a:pt x="1691" y="16073"/>
                    <a:pt x="1727" y="16062"/>
                    <a:pt x="1763" y="16038"/>
                  </a:cubicBezTo>
                  <a:lnTo>
                    <a:pt x="1846" y="15990"/>
                  </a:lnTo>
                  <a:lnTo>
                    <a:pt x="1918" y="15942"/>
                  </a:lnTo>
                  <a:cubicBezTo>
                    <a:pt x="1941" y="15931"/>
                    <a:pt x="1953" y="15919"/>
                    <a:pt x="1977" y="15907"/>
                  </a:cubicBezTo>
                  <a:lnTo>
                    <a:pt x="2037" y="15859"/>
                  </a:lnTo>
                  <a:lnTo>
                    <a:pt x="2084" y="15812"/>
                  </a:lnTo>
                  <a:lnTo>
                    <a:pt x="2120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79" y="15692"/>
                    <a:pt x="2191" y="15681"/>
                    <a:pt x="2203" y="15657"/>
                  </a:cubicBezTo>
                  <a:lnTo>
                    <a:pt x="2227" y="15609"/>
                  </a:lnTo>
                  <a:lnTo>
                    <a:pt x="2263" y="15561"/>
                  </a:lnTo>
                  <a:cubicBezTo>
                    <a:pt x="2275" y="15550"/>
                    <a:pt x="2275" y="15538"/>
                    <a:pt x="2287" y="15514"/>
                  </a:cubicBezTo>
                  <a:cubicBezTo>
                    <a:pt x="2299" y="15502"/>
                    <a:pt x="2299" y="15478"/>
                    <a:pt x="2310" y="15466"/>
                  </a:cubicBezTo>
                  <a:cubicBezTo>
                    <a:pt x="2310" y="15454"/>
                    <a:pt x="2322" y="15431"/>
                    <a:pt x="2334" y="15419"/>
                  </a:cubicBezTo>
                  <a:cubicBezTo>
                    <a:pt x="2334" y="15407"/>
                    <a:pt x="2346" y="15383"/>
                    <a:pt x="2346" y="15371"/>
                  </a:cubicBezTo>
                  <a:cubicBezTo>
                    <a:pt x="2346" y="15359"/>
                    <a:pt x="2358" y="15335"/>
                    <a:pt x="2370" y="15323"/>
                  </a:cubicBezTo>
                  <a:lnTo>
                    <a:pt x="2382" y="15276"/>
                  </a:lnTo>
                  <a:cubicBezTo>
                    <a:pt x="2382" y="15264"/>
                    <a:pt x="2394" y="15240"/>
                    <a:pt x="2394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394" y="1214"/>
                  </a:lnTo>
                  <a:lnTo>
                    <a:pt x="2394" y="1167"/>
                  </a:lnTo>
                  <a:lnTo>
                    <a:pt x="2394" y="1119"/>
                  </a:lnTo>
                  <a:lnTo>
                    <a:pt x="2394" y="1072"/>
                  </a:lnTo>
                  <a:cubicBezTo>
                    <a:pt x="2394" y="1060"/>
                    <a:pt x="2394" y="1036"/>
                    <a:pt x="2394" y="1024"/>
                  </a:cubicBezTo>
                  <a:lnTo>
                    <a:pt x="2394" y="976"/>
                  </a:lnTo>
                  <a:cubicBezTo>
                    <a:pt x="2394" y="964"/>
                    <a:pt x="2382" y="941"/>
                    <a:pt x="2382" y="929"/>
                  </a:cubicBezTo>
                  <a:cubicBezTo>
                    <a:pt x="2382" y="917"/>
                    <a:pt x="2382" y="893"/>
                    <a:pt x="2370" y="881"/>
                  </a:cubicBezTo>
                  <a:cubicBezTo>
                    <a:pt x="2370" y="869"/>
                    <a:pt x="2358" y="845"/>
                    <a:pt x="2358" y="833"/>
                  </a:cubicBezTo>
                  <a:lnTo>
                    <a:pt x="2334" y="786"/>
                  </a:lnTo>
                  <a:lnTo>
                    <a:pt x="2322" y="738"/>
                  </a:lnTo>
                  <a:cubicBezTo>
                    <a:pt x="2322" y="714"/>
                    <a:pt x="2299" y="703"/>
                    <a:pt x="2299" y="691"/>
                  </a:cubicBezTo>
                  <a:lnTo>
                    <a:pt x="2275" y="643"/>
                  </a:lnTo>
                  <a:cubicBezTo>
                    <a:pt x="2263" y="619"/>
                    <a:pt x="2251" y="607"/>
                    <a:pt x="2239" y="595"/>
                  </a:cubicBezTo>
                  <a:lnTo>
                    <a:pt x="2215" y="548"/>
                  </a:lnTo>
                  <a:cubicBezTo>
                    <a:pt x="2203" y="524"/>
                    <a:pt x="2191" y="512"/>
                    <a:pt x="2179" y="500"/>
                  </a:cubicBezTo>
                  <a:cubicBezTo>
                    <a:pt x="2168" y="476"/>
                    <a:pt x="2156" y="464"/>
                    <a:pt x="2144" y="452"/>
                  </a:cubicBezTo>
                  <a:lnTo>
                    <a:pt x="2096" y="393"/>
                  </a:lnTo>
                  <a:lnTo>
                    <a:pt x="2060" y="345"/>
                  </a:lnTo>
                  <a:lnTo>
                    <a:pt x="2001" y="298"/>
                  </a:lnTo>
                  <a:cubicBezTo>
                    <a:pt x="1977" y="286"/>
                    <a:pt x="1965" y="274"/>
                    <a:pt x="1941" y="250"/>
                  </a:cubicBezTo>
                  <a:lnTo>
                    <a:pt x="1882" y="202"/>
                  </a:lnTo>
                  <a:lnTo>
                    <a:pt x="1798" y="155"/>
                  </a:lnTo>
                  <a:cubicBezTo>
                    <a:pt x="1763" y="143"/>
                    <a:pt x="1727" y="119"/>
                    <a:pt x="1703" y="107"/>
                  </a:cubicBezTo>
                  <a:cubicBezTo>
                    <a:pt x="1656" y="95"/>
                    <a:pt x="1608" y="71"/>
                    <a:pt x="1572" y="60"/>
                  </a:cubicBezTo>
                  <a:cubicBezTo>
                    <a:pt x="1489" y="36"/>
                    <a:pt x="1406" y="12"/>
                    <a:pt x="1322" y="12"/>
                  </a:cubicBezTo>
                  <a:cubicBezTo>
                    <a:pt x="1287" y="0"/>
                    <a:pt x="1239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" name="Google Shape;2329;p22"/>
            <p:cNvSpPr/>
            <p:nvPr/>
          </p:nvSpPr>
          <p:spPr>
            <a:xfrm>
              <a:off x="7819390" y="-169612"/>
              <a:ext cx="142539" cy="125041"/>
            </a:xfrm>
            <a:custGeom>
              <a:avLst/>
              <a:gdLst/>
              <a:ahLst/>
              <a:cxnLst/>
              <a:rect l="l" t="t" r="r" b="b"/>
              <a:pathLst>
                <a:path w="4358" h="3823" extrusionOk="0">
                  <a:moveTo>
                    <a:pt x="1143" y="0"/>
                  </a:moveTo>
                  <a:cubicBezTo>
                    <a:pt x="512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10"/>
                    <a:pt x="1143" y="3822"/>
                  </a:cubicBezTo>
                  <a:lnTo>
                    <a:pt x="3227" y="3822"/>
                  </a:lnTo>
                  <a:cubicBezTo>
                    <a:pt x="3858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58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2330;p22"/>
            <p:cNvSpPr/>
            <p:nvPr/>
          </p:nvSpPr>
          <p:spPr>
            <a:xfrm>
              <a:off x="7819390" y="277825"/>
              <a:ext cx="142539" cy="124648"/>
            </a:xfrm>
            <a:custGeom>
              <a:avLst/>
              <a:gdLst/>
              <a:ahLst/>
              <a:cxnLst/>
              <a:rect l="l" t="t" r="r" b="b"/>
              <a:pathLst>
                <a:path w="4358" h="3811" extrusionOk="0">
                  <a:moveTo>
                    <a:pt x="1143" y="0"/>
                  </a:moveTo>
                  <a:cubicBezTo>
                    <a:pt x="512" y="0"/>
                    <a:pt x="0" y="512"/>
                    <a:pt x="0" y="1132"/>
                  </a:cubicBezTo>
                  <a:lnTo>
                    <a:pt x="0" y="2679"/>
                  </a:lnTo>
                  <a:cubicBezTo>
                    <a:pt x="0" y="3298"/>
                    <a:pt x="512" y="3810"/>
                    <a:pt x="1143" y="3810"/>
                  </a:cubicBezTo>
                  <a:lnTo>
                    <a:pt x="3227" y="3810"/>
                  </a:lnTo>
                  <a:cubicBezTo>
                    <a:pt x="3846" y="3810"/>
                    <a:pt x="4358" y="3298"/>
                    <a:pt x="4358" y="2679"/>
                  </a:cubicBezTo>
                  <a:lnTo>
                    <a:pt x="4358" y="1132"/>
                  </a:lnTo>
                  <a:cubicBezTo>
                    <a:pt x="4358" y="512"/>
                    <a:pt x="3846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2331;p22"/>
            <p:cNvSpPr/>
            <p:nvPr/>
          </p:nvSpPr>
          <p:spPr>
            <a:xfrm>
              <a:off x="7842350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29" y="0"/>
                    <a:pt x="632" y="119"/>
                    <a:pt x="417" y="310"/>
                  </a:cubicBezTo>
                  <a:lnTo>
                    <a:pt x="394" y="333"/>
                  </a:lnTo>
                  <a:cubicBezTo>
                    <a:pt x="358" y="369"/>
                    <a:pt x="322" y="393"/>
                    <a:pt x="298" y="429"/>
                  </a:cubicBezTo>
                  <a:cubicBezTo>
                    <a:pt x="275" y="452"/>
                    <a:pt x="263" y="476"/>
                    <a:pt x="239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55" y="631"/>
                    <a:pt x="144" y="655"/>
                    <a:pt x="132" y="691"/>
                  </a:cubicBezTo>
                  <a:cubicBezTo>
                    <a:pt x="108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36" y="941"/>
                    <a:pt x="25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8" y="16181"/>
                    <a:pt x="1227" y="16181"/>
                  </a:cubicBezTo>
                  <a:cubicBezTo>
                    <a:pt x="1310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27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53" y="15276"/>
                    <a:pt x="2453" y="14966"/>
                  </a:cubicBezTo>
                  <a:lnTo>
                    <a:pt x="2453" y="1226"/>
                  </a:lnTo>
                  <a:cubicBezTo>
                    <a:pt x="2453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2332;p22"/>
            <p:cNvSpPr/>
            <p:nvPr/>
          </p:nvSpPr>
          <p:spPr>
            <a:xfrm>
              <a:off x="7854027" y="-148189"/>
              <a:ext cx="79087" cy="529240"/>
            </a:xfrm>
            <a:custGeom>
              <a:avLst/>
              <a:gdLst/>
              <a:ahLst/>
              <a:cxnLst/>
              <a:rect l="l" t="t" r="r" b="b"/>
              <a:pathLst>
                <a:path w="2418" h="16181" extrusionOk="0">
                  <a:moveTo>
                    <a:pt x="1132" y="0"/>
                  </a:moveTo>
                  <a:cubicBezTo>
                    <a:pt x="1049" y="0"/>
                    <a:pt x="965" y="24"/>
                    <a:pt x="882" y="48"/>
                  </a:cubicBezTo>
                  <a:cubicBezTo>
                    <a:pt x="834" y="60"/>
                    <a:pt x="787" y="71"/>
                    <a:pt x="739" y="83"/>
                  </a:cubicBezTo>
                  <a:cubicBezTo>
                    <a:pt x="715" y="107"/>
                    <a:pt x="680" y="119"/>
                    <a:pt x="644" y="131"/>
                  </a:cubicBezTo>
                  <a:cubicBezTo>
                    <a:pt x="620" y="155"/>
                    <a:pt x="596" y="167"/>
                    <a:pt x="572" y="179"/>
                  </a:cubicBezTo>
                  <a:cubicBezTo>
                    <a:pt x="537" y="202"/>
                    <a:pt x="525" y="214"/>
                    <a:pt x="501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70" y="333"/>
                    <a:pt x="346" y="357"/>
                    <a:pt x="334" y="369"/>
                  </a:cubicBezTo>
                  <a:lnTo>
                    <a:pt x="287" y="417"/>
                  </a:lnTo>
                  <a:cubicBezTo>
                    <a:pt x="275" y="429"/>
                    <a:pt x="263" y="441"/>
                    <a:pt x="251" y="464"/>
                  </a:cubicBezTo>
                  <a:lnTo>
                    <a:pt x="215" y="512"/>
                  </a:lnTo>
                  <a:lnTo>
                    <a:pt x="179" y="560"/>
                  </a:lnTo>
                  <a:lnTo>
                    <a:pt x="156" y="607"/>
                  </a:lnTo>
                  <a:lnTo>
                    <a:pt x="132" y="655"/>
                  </a:lnTo>
                  <a:lnTo>
                    <a:pt x="108" y="703"/>
                  </a:lnTo>
                  <a:cubicBezTo>
                    <a:pt x="108" y="714"/>
                    <a:pt x="96" y="726"/>
                    <a:pt x="84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37" y="881"/>
                  </a:lnTo>
                  <a:cubicBezTo>
                    <a:pt x="37" y="905"/>
                    <a:pt x="25" y="917"/>
                    <a:pt x="25" y="929"/>
                  </a:cubicBezTo>
                  <a:cubicBezTo>
                    <a:pt x="13" y="953"/>
                    <a:pt x="13" y="964"/>
                    <a:pt x="13" y="976"/>
                  </a:cubicBezTo>
                  <a:lnTo>
                    <a:pt x="13" y="1024"/>
                  </a:lnTo>
                  <a:cubicBezTo>
                    <a:pt x="13" y="1048"/>
                    <a:pt x="13" y="1060"/>
                    <a:pt x="1" y="1072"/>
                  </a:cubicBezTo>
                  <a:cubicBezTo>
                    <a:pt x="1" y="1095"/>
                    <a:pt x="1" y="1107"/>
                    <a:pt x="1" y="1119"/>
                  </a:cubicBez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cubicBezTo>
                    <a:pt x="1" y="14966"/>
                    <a:pt x="1" y="14978"/>
                    <a:pt x="1" y="14990"/>
                  </a:cubicBezTo>
                  <a:lnTo>
                    <a:pt x="1" y="15050"/>
                  </a:lnTo>
                  <a:cubicBezTo>
                    <a:pt x="1" y="15061"/>
                    <a:pt x="1" y="15073"/>
                    <a:pt x="1" y="15097"/>
                  </a:cubicBezTo>
                  <a:cubicBezTo>
                    <a:pt x="1" y="15109"/>
                    <a:pt x="13" y="15121"/>
                    <a:pt x="13" y="15145"/>
                  </a:cubicBezTo>
                  <a:lnTo>
                    <a:pt x="13" y="15192"/>
                  </a:lnTo>
                  <a:cubicBezTo>
                    <a:pt x="13" y="15204"/>
                    <a:pt x="13" y="15216"/>
                    <a:pt x="25" y="15240"/>
                  </a:cubicBezTo>
                  <a:cubicBezTo>
                    <a:pt x="37" y="15252"/>
                    <a:pt x="25" y="15276"/>
                    <a:pt x="37" y="15288"/>
                  </a:cubicBezTo>
                  <a:cubicBezTo>
                    <a:pt x="49" y="15300"/>
                    <a:pt x="49" y="15323"/>
                    <a:pt x="49" y="15335"/>
                  </a:cubicBezTo>
                  <a:lnTo>
                    <a:pt x="60" y="15383"/>
                  </a:lnTo>
                  <a:lnTo>
                    <a:pt x="84" y="15431"/>
                  </a:lnTo>
                  <a:cubicBezTo>
                    <a:pt x="84" y="15454"/>
                    <a:pt x="96" y="15466"/>
                    <a:pt x="108" y="15478"/>
                  </a:cubicBezTo>
                  <a:cubicBezTo>
                    <a:pt x="120" y="15502"/>
                    <a:pt x="120" y="15514"/>
                    <a:pt x="132" y="15526"/>
                  </a:cubicBezTo>
                  <a:cubicBezTo>
                    <a:pt x="144" y="15550"/>
                    <a:pt x="156" y="15561"/>
                    <a:pt x="156" y="15585"/>
                  </a:cubicBezTo>
                  <a:cubicBezTo>
                    <a:pt x="168" y="15597"/>
                    <a:pt x="179" y="15609"/>
                    <a:pt x="191" y="15633"/>
                  </a:cubicBezTo>
                  <a:cubicBezTo>
                    <a:pt x="203" y="15645"/>
                    <a:pt x="215" y="15657"/>
                    <a:pt x="227" y="15681"/>
                  </a:cubicBezTo>
                  <a:cubicBezTo>
                    <a:pt x="239" y="15692"/>
                    <a:pt x="251" y="15716"/>
                    <a:pt x="263" y="15728"/>
                  </a:cubicBezTo>
                  <a:cubicBezTo>
                    <a:pt x="275" y="15740"/>
                    <a:pt x="287" y="15764"/>
                    <a:pt x="310" y="15776"/>
                  </a:cubicBezTo>
                  <a:lnTo>
                    <a:pt x="358" y="15823"/>
                  </a:lnTo>
                  <a:lnTo>
                    <a:pt x="406" y="15871"/>
                  </a:lnTo>
                  <a:cubicBezTo>
                    <a:pt x="430" y="15895"/>
                    <a:pt x="441" y="15907"/>
                    <a:pt x="465" y="15931"/>
                  </a:cubicBezTo>
                  <a:lnTo>
                    <a:pt x="537" y="15978"/>
                  </a:lnTo>
                  <a:cubicBezTo>
                    <a:pt x="560" y="15990"/>
                    <a:pt x="584" y="16014"/>
                    <a:pt x="620" y="16026"/>
                  </a:cubicBezTo>
                  <a:cubicBezTo>
                    <a:pt x="644" y="16050"/>
                    <a:pt x="680" y="16062"/>
                    <a:pt x="715" y="16073"/>
                  </a:cubicBezTo>
                  <a:cubicBezTo>
                    <a:pt x="763" y="16097"/>
                    <a:pt x="811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2" y="16181"/>
                    <a:pt x="1430" y="16169"/>
                    <a:pt x="1537" y="16133"/>
                  </a:cubicBezTo>
                  <a:cubicBezTo>
                    <a:pt x="1584" y="16121"/>
                    <a:pt x="1632" y="16109"/>
                    <a:pt x="1680" y="16085"/>
                  </a:cubicBezTo>
                  <a:lnTo>
                    <a:pt x="1751" y="16050"/>
                  </a:lnTo>
                  <a:cubicBezTo>
                    <a:pt x="1775" y="16026"/>
                    <a:pt x="1811" y="16014"/>
                    <a:pt x="1834" y="16002"/>
                  </a:cubicBezTo>
                  <a:lnTo>
                    <a:pt x="1906" y="15954"/>
                  </a:lnTo>
                  <a:cubicBezTo>
                    <a:pt x="1930" y="15931"/>
                    <a:pt x="1954" y="15919"/>
                    <a:pt x="1965" y="15907"/>
                  </a:cubicBezTo>
                  <a:cubicBezTo>
                    <a:pt x="1989" y="15883"/>
                    <a:pt x="2001" y="15871"/>
                    <a:pt x="2025" y="15859"/>
                  </a:cubicBezTo>
                  <a:lnTo>
                    <a:pt x="2073" y="15812"/>
                  </a:lnTo>
                  <a:lnTo>
                    <a:pt x="2108" y="15752"/>
                  </a:lnTo>
                  <a:lnTo>
                    <a:pt x="2156" y="15704"/>
                  </a:lnTo>
                  <a:lnTo>
                    <a:pt x="2192" y="15657"/>
                  </a:lnTo>
                  <a:lnTo>
                    <a:pt x="2215" y="15609"/>
                  </a:lnTo>
                  <a:cubicBezTo>
                    <a:pt x="2227" y="15597"/>
                    <a:pt x="2239" y="15585"/>
                    <a:pt x="2251" y="15561"/>
                  </a:cubicBezTo>
                  <a:cubicBezTo>
                    <a:pt x="2263" y="15550"/>
                    <a:pt x="2263" y="15538"/>
                    <a:pt x="2275" y="15514"/>
                  </a:cubicBezTo>
                  <a:cubicBezTo>
                    <a:pt x="2287" y="15502"/>
                    <a:pt x="2287" y="15478"/>
                    <a:pt x="2299" y="15466"/>
                  </a:cubicBezTo>
                  <a:lnTo>
                    <a:pt x="2323" y="15419"/>
                  </a:lnTo>
                  <a:cubicBezTo>
                    <a:pt x="2323" y="15407"/>
                    <a:pt x="2335" y="15383"/>
                    <a:pt x="2335" y="15371"/>
                  </a:cubicBezTo>
                  <a:cubicBezTo>
                    <a:pt x="2335" y="15359"/>
                    <a:pt x="2346" y="15335"/>
                    <a:pt x="2358" y="15323"/>
                  </a:cubicBezTo>
                  <a:cubicBezTo>
                    <a:pt x="2358" y="15311"/>
                    <a:pt x="2370" y="15288"/>
                    <a:pt x="2370" y="15276"/>
                  </a:cubicBezTo>
                  <a:cubicBezTo>
                    <a:pt x="2370" y="15264"/>
                    <a:pt x="2382" y="15240"/>
                    <a:pt x="2382" y="15228"/>
                  </a:cubicBezTo>
                  <a:cubicBezTo>
                    <a:pt x="2382" y="15204"/>
                    <a:pt x="2382" y="15192"/>
                    <a:pt x="2394" y="15180"/>
                  </a:cubicBezTo>
                  <a:cubicBezTo>
                    <a:pt x="2406" y="15157"/>
                    <a:pt x="2394" y="15145"/>
                    <a:pt x="2394" y="15133"/>
                  </a:cubicBezTo>
                  <a:cubicBezTo>
                    <a:pt x="2406" y="15109"/>
                    <a:pt x="2394" y="15097"/>
                    <a:pt x="2394" y="15085"/>
                  </a:cubicBezTo>
                  <a:lnTo>
                    <a:pt x="2394" y="15026"/>
                  </a:lnTo>
                  <a:lnTo>
                    <a:pt x="2394" y="14978"/>
                  </a:lnTo>
                  <a:lnTo>
                    <a:pt x="2394" y="14954"/>
                  </a:lnTo>
                  <a:lnTo>
                    <a:pt x="2394" y="1226"/>
                  </a:lnTo>
                  <a:cubicBezTo>
                    <a:pt x="2394" y="1226"/>
                    <a:pt x="2418" y="1214"/>
                    <a:pt x="2418" y="1214"/>
                  </a:cubicBezTo>
                  <a:lnTo>
                    <a:pt x="2418" y="1167"/>
                  </a:lnTo>
                  <a:lnTo>
                    <a:pt x="2418" y="1119"/>
                  </a:lnTo>
                  <a:cubicBezTo>
                    <a:pt x="2418" y="1107"/>
                    <a:pt x="2418" y="1084"/>
                    <a:pt x="2418" y="1072"/>
                  </a:cubicBezTo>
                  <a:cubicBezTo>
                    <a:pt x="2418" y="1060"/>
                    <a:pt x="2418" y="1036"/>
                    <a:pt x="2406" y="1024"/>
                  </a:cubicBezTo>
                  <a:cubicBezTo>
                    <a:pt x="2406" y="1012"/>
                    <a:pt x="2406" y="988"/>
                    <a:pt x="2406" y="976"/>
                  </a:cubicBezTo>
                  <a:cubicBezTo>
                    <a:pt x="2406" y="964"/>
                    <a:pt x="2406" y="941"/>
                    <a:pt x="2394" y="929"/>
                  </a:cubicBezTo>
                  <a:cubicBezTo>
                    <a:pt x="2394" y="905"/>
                    <a:pt x="2394" y="893"/>
                    <a:pt x="2382" y="881"/>
                  </a:cubicBezTo>
                  <a:cubicBezTo>
                    <a:pt x="2382" y="869"/>
                    <a:pt x="2370" y="845"/>
                    <a:pt x="2370" y="833"/>
                  </a:cubicBezTo>
                  <a:cubicBezTo>
                    <a:pt x="2370" y="810"/>
                    <a:pt x="2358" y="798"/>
                    <a:pt x="2358" y="786"/>
                  </a:cubicBezTo>
                  <a:cubicBezTo>
                    <a:pt x="2346" y="762"/>
                    <a:pt x="2346" y="750"/>
                    <a:pt x="2335" y="738"/>
                  </a:cubicBezTo>
                  <a:cubicBezTo>
                    <a:pt x="2323" y="714"/>
                    <a:pt x="2323" y="703"/>
                    <a:pt x="2311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63" y="595"/>
                  </a:cubicBezTo>
                  <a:cubicBezTo>
                    <a:pt x="2251" y="572"/>
                    <a:pt x="2239" y="560"/>
                    <a:pt x="2227" y="548"/>
                  </a:cubicBezTo>
                  <a:lnTo>
                    <a:pt x="2192" y="500"/>
                  </a:lnTo>
                  <a:lnTo>
                    <a:pt x="2156" y="452"/>
                  </a:lnTo>
                  <a:lnTo>
                    <a:pt x="2108" y="393"/>
                  </a:lnTo>
                  <a:cubicBezTo>
                    <a:pt x="2096" y="381"/>
                    <a:pt x="2084" y="369"/>
                    <a:pt x="2073" y="345"/>
                  </a:cubicBezTo>
                  <a:lnTo>
                    <a:pt x="2013" y="298"/>
                  </a:lnTo>
                  <a:cubicBezTo>
                    <a:pt x="2001" y="286"/>
                    <a:pt x="1977" y="274"/>
                    <a:pt x="1954" y="250"/>
                  </a:cubicBezTo>
                  <a:lnTo>
                    <a:pt x="1894" y="202"/>
                  </a:lnTo>
                  <a:lnTo>
                    <a:pt x="1811" y="155"/>
                  </a:lnTo>
                  <a:cubicBezTo>
                    <a:pt x="1775" y="143"/>
                    <a:pt x="1739" y="119"/>
                    <a:pt x="1715" y="107"/>
                  </a:cubicBezTo>
                  <a:cubicBezTo>
                    <a:pt x="1668" y="95"/>
                    <a:pt x="1632" y="71"/>
                    <a:pt x="1584" y="60"/>
                  </a:cubicBezTo>
                  <a:cubicBezTo>
                    <a:pt x="1501" y="36"/>
                    <a:pt x="1418" y="12"/>
                    <a:pt x="1346" y="12"/>
                  </a:cubicBezTo>
                  <a:cubicBezTo>
                    <a:pt x="1299" y="0"/>
                    <a:pt x="1251" y="0"/>
                    <a:pt x="1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2333;p22"/>
            <p:cNvSpPr/>
            <p:nvPr/>
          </p:nvSpPr>
          <p:spPr>
            <a:xfrm>
              <a:off x="7449044" y="-169612"/>
              <a:ext cx="142572" cy="125041"/>
            </a:xfrm>
            <a:custGeom>
              <a:avLst/>
              <a:gdLst/>
              <a:ahLst/>
              <a:cxnLst/>
              <a:rect l="l" t="t" r="r" b="b"/>
              <a:pathLst>
                <a:path w="4359" h="3823" extrusionOk="0">
                  <a:moveTo>
                    <a:pt x="1131" y="0"/>
                  </a:moveTo>
                  <a:cubicBezTo>
                    <a:pt x="500" y="0"/>
                    <a:pt x="0" y="512"/>
                    <a:pt x="0" y="1131"/>
                  </a:cubicBezTo>
                  <a:lnTo>
                    <a:pt x="0" y="2679"/>
                  </a:lnTo>
                  <a:cubicBezTo>
                    <a:pt x="0" y="3310"/>
                    <a:pt x="512" y="3822"/>
                    <a:pt x="1143" y="3822"/>
                  </a:cubicBezTo>
                  <a:lnTo>
                    <a:pt x="3227" y="3822"/>
                  </a:lnTo>
                  <a:cubicBezTo>
                    <a:pt x="3846" y="3810"/>
                    <a:pt x="4358" y="3310"/>
                    <a:pt x="4358" y="2679"/>
                  </a:cubicBezTo>
                  <a:lnTo>
                    <a:pt x="4358" y="1131"/>
                  </a:lnTo>
                  <a:cubicBezTo>
                    <a:pt x="4346" y="512"/>
                    <a:pt x="3846" y="0"/>
                    <a:pt x="3215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2334;p22"/>
            <p:cNvSpPr/>
            <p:nvPr/>
          </p:nvSpPr>
          <p:spPr>
            <a:xfrm>
              <a:off x="7448651" y="277825"/>
              <a:ext cx="142964" cy="124648"/>
            </a:xfrm>
            <a:custGeom>
              <a:avLst/>
              <a:gdLst/>
              <a:ahLst/>
              <a:cxnLst/>
              <a:rect l="l" t="t" r="r" b="b"/>
              <a:pathLst>
                <a:path w="4371" h="3811" extrusionOk="0">
                  <a:moveTo>
                    <a:pt x="1143" y="0"/>
                  </a:moveTo>
                  <a:cubicBezTo>
                    <a:pt x="512" y="0"/>
                    <a:pt x="0" y="501"/>
                    <a:pt x="12" y="1132"/>
                  </a:cubicBezTo>
                  <a:lnTo>
                    <a:pt x="12" y="2679"/>
                  </a:lnTo>
                  <a:cubicBezTo>
                    <a:pt x="12" y="3310"/>
                    <a:pt x="524" y="3810"/>
                    <a:pt x="1143" y="3810"/>
                  </a:cubicBezTo>
                  <a:lnTo>
                    <a:pt x="3227" y="3810"/>
                  </a:lnTo>
                  <a:cubicBezTo>
                    <a:pt x="3858" y="3810"/>
                    <a:pt x="4370" y="3298"/>
                    <a:pt x="4370" y="2679"/>
                  </a:cubicBezTo>
                  <a:lnTo>
                    <a:pt x="4370" y="1132"/>
                  </a:lnTo>
                  <a:cubicBezTo>
                    <a:pt x="4370" y="512"/>
                    <a:pt x="3858" y="0"/>
                    <a:pt x="3227" y="0"/>
                  </a:cubicBezTo>
                  <a:close/>
                </a:path>
              </a:pathLst>
            </a:custGeom>
            <a:solidFill>
              <a:srgbClr val="821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2335;p22"/>
            <p:cNvSpPr/>
            <p:nvPr/>
          </p:nvSpPr>
          <p:spPr>
            <a:xfrm>
              <a:off x="7472004" y="-148189"/>
              <a:ext cx="80264" cy="529240"/>
            </a:xfrm>
            <a:custGeom>
              <a:avLst/>
              <a:gdLst/>
              <a:ahLst/>
              <a:cxnLst/>
              <a:rect l="l" t="t" r="r" b="b"/>
              <a:pathLst>
                <a:path w="2454" h="16181" extrusionOk="0">
                  <a:moveTo>
                    <a:pt x="1227" y="0"/>
                  </a:moveTo>
                  <a:cubicBezTo>
                    <a:pt x="930" y="0"/>
                    <a:pt x="632" y="119"/>
                    <a:pt x="418" y="310"/>
                  </a:cubicBezTo>
                  <a:lnTo>
                    <a:pt x="394" y="333"/>
                  </a:lnTo>
                  <a:cubicBezTo>
                    <a:pt x="358" y="369"/>
                    <a:pt x="334" y="393"/>
                    <a:pt x="299" y="429"/>
                  </a:cubicBezTo>
                  <a:cubicBezTo>
                    <a:pt x="287" y="452"/>
                    <a:pt x="263" y="476"/>
                    <a:pt x="251" y="500"/>
                  </a:cubicBezTo>
                  <a:cubicBezTo>
                    <a:pt x="227" y="524"/>
                    <a:pt x="203" y="560"/>
                    <a:pt x="179" y="595"/>
                  </a:cubicBezTo>
                  <a:cubicBezTo>
                    <a:pt x="168" y="631"/>
                    <a:pt x="144" y="655"/>
                    <a:pt x="132" y="691"/>
                  </a:cubicBezTo>
                  <a:cubicBezTo>
                    <a:pt x="120" y="726"/>
                    <a:pt x="96" y="750"/>
                    <a:pt x="84" y="786"/>
                  </a:cubicBezTo>
                  <a:cubicBezTo>
                    <a:pt x="72" y="833"/>
                    <a:pt x="60" y="869"/>
                    <a:pt x="48" y="917"/>
                  </a:cubicBezTo>
                  <a:cubicBezTo>
                    <a:pt x="48" y="941"/>
                    <a:pt x="37" y="964"/>
                    <a:pt x="25" y="1000"/>
                  </a:cubicBezTo>
                  <a:cubicBezTo>
                    <a:pt x="13" y="1072"/>
                    <a:pt x="1" y="1143"/>
                    <a:pt x="1" y="1226"/>
                  </a:cubicBezTo>
                  <a:lnTo>
                    <a:pt x="1" y="14954"/>
                  </a:lnTo>
                  <a:cubicBezTo>
                    <a:pt x="1" y="15633"/>
                    <a:pt x="549" y="16181"/>
                    <a:pt x="1227" y="16181"/>
                  </a:cubicBezTo>
                  <a:cubicBezTo>
                    <a:pt x="1311" y="16181"/>
                    <a:pt x="1394" y="16169"/>
                    <a:pt x="1477" y="16157"/>
                  </a:cubicBezTo>
                  <a:lnTo>
                    <a:pt x="1525" y="16145"/>
                  </a:lnTo>
                  <a:cubicBezTo>
                    <a:pt x="1584" y="16121"/>
                    <a:pt x="1656" y="16097"/>
                    <a:pt x="1715" y="16073"/>
                  </a:cubicBezTo>
                  <a:lnTo>
                    <a:pt x="1739" y="16073"/>
                  </a:lnTo>
                  <a:cubicBezTo>
                    <a:pt x="1882" y="16002"/>
                    <a:pt x="2013" y="15907"/>
                    <a:pt x="2120" y="15788"/>
                  </a:cubicBezTo>
                  <a:cubicBezTo>
                    <a:pt x="2334" y="15561"/>
                    <a:pt x="2442" y="15276"/>
                    <a:pt x="2442" y="14966"/>
                  </a:cubicBezTo>
                  <a:lnTo>
                    <a:pt x="2442" y="1226"/>
                  </a:lnTo>
                  <a:cubicBezTo>
                    <a:pt x="2454" y="548"/>
                    <a:pt x="1906" y="0"/>
                    <a:pt x="1227" y="0"/>
                  </a:cubicBezTo>
                  <a:close/>
                </a:path>
              </a:pathLst>
            </a:custGeom>
            <a:solidFill>
              <a:srgbClr val="272425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2336;p22"/>
            <p:cNvSpPr/>
            <p:nvPr/>
          </p:nvSpPr>
          <p:spPr>
            <a:xfrm>
              <a:off x="7484073" y="-148189"/>
              <a:ext cx="78694" cy="529240"/>
            </a:xfrm>
            <a:custGeom>
              <a:avLst/>
              <a:gdLst/>
              <a:ahLst/>
              <a:cxnLst/>
              <a:rect l="l" t="t" r="r" b="b"/>
              <a:pathLst>
                <a:path w="2406" h="16181" extrusionOk="0">
                  <a:moveTo>
                    <a:pt x="1132" y="0"/>
                  </a:moveTo>
                  <a:cubicBezTo>
                    <a:pt x="1037" y="0"/>
                    <a:pt x="953" y="24"/>
                    <a:pt x="870" y="48"/>
                  </a:cubicBezTo>
                  <a:cubicBezTo>
                    <a:pt x="822" y="60"/>
                    <a:pt x="787" y="71"/>
                    <a:pt x="739" y="83"/>
                  </a:cubicBezTo>
                  <a:cubicBezTo>
                    <a:pt x="703" y="107"/>
                    <a:pt x="668" y="119"/>
                    <a:pt x="644" y="131"/>
                  </a:cubicBezTo>
                  <a:cubicBezTo>
                    <a:pt x="608" y="155"/>
                    <a:pt x="584" y="167"/>
                    <a:pt x="561" y="179"/>
                  </a:cubicBezTo>
                  <a:cubicBezTo>
                    <a:pt x="537" y="202"/>
                    <a:pt x="513" y="214"/>
                    <a:pt x="489" y="226"/>
                  </a:cubicBezTo>
                  <a:lnTo>
                    <a:pt x="430" y="274"/>
                  </a:lnTo>
                  <a:lnTo>
                    <a:pt x="382" y="322"/>
                  </a:lnTo>
                  <a:cubicBezTo>
                    <a:pt x="358" y="333"/>
                    <a:pt x="346" y="357"/>
                    <a:pt x="334" y="369"/>
                  </a:cubicBezTo>
                  <a:cubicBezTo>
                    <a:pt x="311" y="381"/>
                    <a:pt x="299" y="393"/>
                    <a:pt x="287" y="417"/>
                  </a:cubicBezTo>
                  <a:lnTo>
                    <a:pt x="251" y="464"/>
                  </a:lnTo>
                  <a:lnTo>
                    <a:pt x="215" y="512"/>
                  </a:lnTo>
                  <a:lnTo>
                    <a:pt x="180" y="560"/>
                  </a:lnTo>
                  <a:cubicBezTo>
                    <a:pt x="168" y="572"/>
                    <a:pt x="156" y="583"/>
                    <a:pt x="156" y="607"/>
                  </a:cubicBezTo>
                  <a:lnTo>
                    <a:pt x="120" y="655"/>
                  </a:lnTo>
                  <a:cubicBezTo>
                    <a:pt x="120" y="667"/>
                    <a:pt x="108" y="679"/>
                    <a:pt x="96" y="703"/>
                  </a:cubicBezTo>
                  <a:cubicBezTo>
                    <a:pt x="96" y="714"/>
                    <a:pt x="84" y="726"/>
                    <a:pt x="72" y="750"/>
                  </a:cubicBezTo>
                  <a:cubicBezTo>
                    <a:pt x="72" y="762"/>
                    <a:pt x="72" y="774"/>
                    <a:pt x="60" y="786"/>
                  </a:cubicBezTo>
                  <a:lnTo>
                    <a:pt x="49" y="833"/>
                  </a:lnTo>
                  <a:lnTo>
                    <a:pt x="25" y="881"/>
                  </a:lnTo>
                  <a:cubicBezTo>
                    <a:pt x="25" y="905"/>
                    <a:pt x="25" y="917"/>
                    <a:pt x="13" y="929"/>
                  </a:cubicBezTo>
                  <a:cubicBezTo>
                    <a:pt x="13" y="953"/>
                    <a:pt x="13" y="964"/>
                    <a:pt x="1" y="976"/>
                  </a:cubicBezTo>
                  <a:lnTo>
                    <a:pt x="1" y="1024"/>
                  </a:lnTo>
                  <a:lnTo>
                    <a:pt x="1" y="1072"/>
                  </a:lnTo>
                  <a:lnTo>
                    <a:pt x="1" y="1119"/>
                  </a:lnTo>
                  <a:lnTo>
                    <a:pt x="1" y="1167"/>
                  </a:lnTo>
                  <a:lnTo>
                    <a:pt x="1" y="1214"/>
                  </a:lnTo>
                  <a:lnTo>
                    <a:pt x="1" y="14954"/>
                  </a:lnTo>
                  <a:lnTo>
                    <a:pt x="1" y="14990"/>
                  </a:lnTo>
                  <a:lnTo>
                    <a:pt x="1" y="15050"/>
                  </a:lnTo>
                  <a:lnTo>
                    <a:pt x="1" y="15097"/>
                  </a:lnTo>
                  <a:lnTo>
                    <a:pt x="1" y="15145"/>
                  </a:lnTo>
                  <a:lnTo>
                    <a:pt x="1" y="15192"/>
                  </a:lnTo>
                  <a:cubicBezTo>
                    <a:pt x="1" y="15204"/>
                    <a:pt x="13" y="15216"/>
                    <a:pt x="13" y="15240"/>
                  </a:cubicBezTo>
                  <a:cubicBezTo>
                    <a:pt x="25" y="15252"/>
                    <a:pt x="13" y="15276"/>
                    <a:pt x="25" y="15288"/>
                  </a:cubicBezTo>
                  <a:cubicBezTo>
                    <a:pt x="37" y="15300"/>
                    <a:pt x="37" y="15323"/>
                    <a:pt x="49" y="15335"/>
                  </a:cubicBezTo>
                  <a:cubicBezTo>
                    <a:pt x="49" y="15347"/>
                    <a:pt x="60" y="15371"/>
                    <a:pt x="60" y="15383"/>
                  </a:cubicBezTo>
                  <a:cubicBezTo>
                    <a:pt x="72" y="15407"/>
                    <a:pt x="72" y="15419"/>
                    <a:pt x="84" y="15431"/>
                  </a:cubicBezTo>
                  <a:cubicBezTo>
                    <a:pt x="84" y="15454"/>
                    <a:pt x="96" y="15466"/>
                    <a:pt x="108" y="15478"/>
                  </a:cubicBezTo>
                  <a:cubicBezTo>
                    <a:pt x="108" y="15502"/>
                    <a:pt x="120" y="15514"/>
                    <a:pt x="132" y="15526"/>
                  </a:cubicBezTo>
                  <a:cubicBezTo>
                    <a:pt x="132" y="15550"/>
                    <a:pt x="144" y="15561"/>
                    <a:pt x="156" y="15585"/>
                  </a:cubicBezTo>
                  <a:cubicBezTo>
                    <a:pt x="168" y="15597"/>
                    <a:pt x="180" y="15609"/>
                    <a:pt x="191" y="15633"/>
                  </a:cubicBezTo>
                  <a:cubicBezTo>
                    <a:pt x="191" y="15645"/>
                    <a:pt x="203" y="15669"/>
                    <a:pt x="227" y="15681"/>
                  </a:cubicBezTo>
                  <a:lnTo>
                    <a:pt x="263" y="15728"/>
                  </a:lnTo>
                  <a:lnTo>
                    <a:pt x="299" y="15776"/>
                  </a:lnTo>
                  <a:lnTo>
                    <a:pt x="346" y="15823"/>
                  </a:lnTo>
                  <a:lnTo>
                    <a:pt x="406" y="15871"/>
                  </a:lnTo>
                  <a:cubicBezTo>
                    <a:pt x="418" y="15895"/>
                    <a:pt x="441" y="15907"/>
                    <a:pt x="465" y="15931"/>
                  </a:cubicBezTo>
                  <a:cubicBezTo>
                    <a:pt x="489" y="15942"/>
                    <a:pt x="501" y="15966"/>
                    <a:pt x="525" y="15978"/>
                  </a:cubicBezTo>
                  <a:cubicBezTo>
                    <a:pt x="584" y="16014"/>
                    <a:pt x="644" y="16050"/>
                    <a:pt x="715" y="16073"/>
                  </a:cubicBezTo>
                  <a:cubicBezTo>
                    <a:pt x="751" y="16097"/>
                    <a:pt x="799" y="16109"/>
                    <a:pt x="846" y="16121"/>
                  </a:cubicBezTo>
                  <a:cubicBezTo>
                    <a:pt x="965" y="16157"/>
                    <a:pt x="1084" y="16181"/>
                    <a:pt x="1203" y="16181"/>
                  </a:cubicBezTo>
                  <a:lnTo>
                    <a:pt x="1215" y="16181"/>
                  </a:lnTo>
                  <a:cubicBezTo>
                    <a:pt x="1323" y="16181"/>
                    <a:pt x="1430" y="16169"/>
                    <a:pt x="1525" y="16133"/>
                  </a:cubicBezTo>
                  <a:cubicBezTo>
                    <a:pt x="1573" y="16121"/>
                    <a:pt x="1620" y="16109"/>
                    <a:pt x="1668" y="16085"/>
                  </a:cubicBezTo>
                  <a:cubicBezTo>
                    <a:pt x="1704" y="16073"/>
                    <a:pt x="1739" y="16062"/>
                    <a:pt x="1775" y="16038"/>
                  </a:cubicBezTo>
                  <a:lnTo>
                    <a:pt x="1858" y="15990"/>
                  </a:lnTo>
                  <a:lnTo>
                    <a:pt x="1918" y="15942"/>
                  </a:lnTo>
                  <a:cubicBezTo>
                    <a:pt x="1942" y="15931"/>
                    <a:pt x="1965" y="15919"/>
                    <a:pt x="1989" y="15907"/>
                  </a:cubicBezTo>
                  <a:lnTo>
                    <a:pt x="2037" y="15859"/>
                  </a:lnTo>
                  <a:lnTo>
                    <a:pt x="2085" y="15812"/>
                  </a:lnTo>
                  <a:lnTo>
                    <a:pt x="2132" y="15752"/>
                  </a:lnTo>
                  <a:cubicBezTo>
                    <a:pt x="2144" y="15740"/>
                    <a:pt x="2156" y="15728"/>
                    <a:pt x="2168" y="15704"/>
                  </a:cubicBezTo>
                  <a:cubicBezTo>
                    <a:pt x="2180" y="15692"/>
                    <a:pt x="2192" y="15681"/>
                    <a:pt x="2204" y="15657"/>
                  </a:cubicBezTo>
                  <a:lnTo>
                    <a:pt x="2239" y="15609"/>
                  </a:lnTo>
                  <a:lnTo>
                    <a:pt x="2275" y="15561"/>
                  </a:lnTo>
                  <a:cubicBezTo>
                    <a:pt x="2275" y="15550"/>
                    <a:pt x="2287" y="15538"/>
                    <a:pt x="2299" y="15514"/>
                  </a:cubicBezTo>
                  <a:cubicBezTo>
                    <a:pt x="2299" y="15502"/>
                    <a:pt x="2311" y="15478"/>
                    <a:pt x="2323" y="15466"/>
                  </a:cubicBezTo>
                  <a:cubicBezTo>
                    <a:pt x="2323" y="15454"/>
                    <a:pt x="2335" y="15431"/>
                    <a:pt x="2335" y="15419"/>
                  </a:cubicBezTo>
                  <a:cubicBezTo>
                    <a:pt x="2346" y="15407"/>
                    <a:pt x="2346" y="15383"/>
                    <a:pt x="2358" y="15371"/>
                  </a:cubicBezTo>
                  <a:cubicBezTo>
                    <a:pt x="2358" y="15359"/>
                    <a:pt x="2370" y="15335"/>
                    <a:pt x="2370" y="15323"/>
                  </a:cubicBezTo>
                  <a:lnTo>
                    <a:pt x="2394" y="15276"/>
                  </a:lnTo>
                  <a:cubicBezTo>
                    <a:pt x="2394" y="15264"/>
                    <a:pt x="2394" y="15240"/>
                    <a:pt x="2406" y="15228"/>
                  </a:cubicBezTo>
                  <a:lnTo>
                    <a:pt x="2406" y="15180"/>
                  </a:lnTo>
                  <a:cubicBezTo>
                    <a:pt x="2406" y="15157"/>
                    <a:pt x="2406" y="15145"/>
                    <a:pt x="2406" y="15133"/>
                  </a:cubicBezTo>
                  <a:lnTo>
                    <a:pt x="2406" y="15085"/>
                  </a:lnTo>
                  <a:lnTo>
                    <a:pt x="2406" y="15026"/>
                  </a:lnTo>
                  <a:lnTo>
                    <a:pt x="2406" y="14978"/>
                  </a:lnTo>
                  <a:cubicBezTo>
                    <a:pt x="2406" y="14978"/>
                    <a:pt x="2406" y="14966"/>
                    <a:pt x="2406" y="14954"/>
                  </a:cubicBezTo>
                  <a:lnTo>
                    <a:pt x="2406" y="1214"/>
                  </a:lnTo>
                  <a:lnTo>
                    <a:pt x="2406" y="1167"/>
                  </a:lnTo>
                  <a:lnTo>
                    <a:pt x="2406" y="1119"/>
                  </a:lnTo>
                  <a:lnTo>
                    <a:pt x="2406" y="1072"/>
                  </a:lnTo>
                  <a:cubicBezTo>
                    <a:pt x="2406" y="1060"/>
                    <a:pt x="2406" y="1036"/>
                    <a:pt x="2406" y="1024"/>
                  </a:cubicBezTo>
                  <a:lnTo>
                    <a:pt x="2406" y="976"/>
                  </a:lnTo>
                  <a:cubicBezTo>
                    <a:pt x="2406" y="964"/>
                    <a:pt x="2394" y="941"/>
                    <a:pt x="2394" y="929"/>
                  </a:cubicBezTo>
                  <a:cubicBezTo>
                    <a:pt x="2394" y="917"/>
                    <a:pt x="2382" y="893"/>
                    <a:pt x="2382" y="881"/>
                  </a:cubicBezTo>
                  <a:cubicBezTo>
                    <a:pt x="2370" y="869"/>
                    <a:pt x="2370" y="845"/>
                    <a:pt x="2358" y="833"/>
                  </a:cubicBezTo>
                  <a:cubicBezTo>
                    <a:pt x="2358" y="822"/>
                    <a:pt x="2358" y="798"/>
                    <a:pt x="2346" y="786"/>
                  </a:cubicBezTo>
                  <a:lnTo>
                    <a:pt x="2323" y="738"/>
                  </a:lnTo>
                  <a:cubicBezTo>
                    <a:pt x="2323" y="714"/>
                    <a:pt x="2311" y="703"/>
                    <a:pt x="2299" y="691"/>
                  </a:cubicBezTo>
                  <a:lnTo>
                    <a:pt x="2287" y="643"/>
                  </a:lnTo>
                  <a:cubicBezTo>
                    <a:pt x="2275" y="619"/>
                    <a:pt x="2263" y="607"/>
                    <a:pt x="2251" y="595"/>
                  </a:cubicBezTo>
                  <a:lnTo>
                    <a:pt x="2227" y="548"/>
                  </a:lnTo>
                  <a:cubicBezTo>
                    <a:pt x="2216" y="524"/>
                    <a:pt x="2204" y="512"/>
                    <a:pt x="2192" y="500"/>
                  </a:cubicBezTo>
                  <a:cubicBezTo>
                    <a:pt x="2180" y="476"/>
                    <a:pt x="2168" y="464"/>
                    <a:pt x="2156" y="452"/>
                  </a:cubicBezTo>
                  <a:lnTo>
                    <a:pt x="2108" y="393"/>
                  </a:lnTo>
                  <a:lnTo>
                    <a:pt x="2061" y="345"/>
                  </a:lnTo>
                  <a:lnTo>
                    <a:pt x="2013" y="298"/>
                  </a:lnTo>
                  <a:cubicBezTo>
                    <a:pt x="1989" y="286"/>
                    <a:pt x="1965" y="274"/>
                    <a:pt x="1954" y="250"/>
                  </a:cubicBezTo>
                  <a:lnTo>
                    <a:pt x="1882" y="202"/>
                  </a:lnTo>
                  <a:lnTo>
                    <a:pt x="1799" y="155"/>
                  </a:lnTo>
                  <a:cubicBezTo>
                    <a:pt x="1775" y="143"/>
                    <a:pt x="1739" y="119"/>
                    <a:pt x="1704" y="107"/>
                  </a:cubicBezTo>
                  <a:cubicBezTo>
                    <a:pt x="1668" y="95"/>
                    <a:pt x="1620" y="71"/>
                    <a:pt x="1573" y="60"/>
                  </a:cubicBezTo>
                  <a:cubicBezTo>
                    <a:pt x="1501" y="36"/>
                    <a:pt x="1418" y="12"/>
                    <a:pt x="1334" y="12"/>
                  </a:cubicBezTo>
                  <a:cubicBezTo>
                    <a:pt x="1287" y="0"/>
                    <a:pt x="1251" y="0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60" name="Google Shape;2339;p22"/>
          <p:cNvSpPr txBox="1"/>
          <p:nvPr/>
        </p:nvSpPr>
        <p:spPr>
          <a:xfrm>
            <a:off x="5446713" y="4735513"/>
            <a:ext cx="5140325" cy="8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CREDITS: This presentation template was created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3"/>
              </a:rPr>
              <a:t>Slidesgo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including icons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4"/>
              </a:rPr>
              <a:t>Flaticon</a:t>
            </a:r>
            <a:r>
              <a:rPr kumimoji="0" lang="en-GB" sz="1600" b="0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, and infographics &amp; images by 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>
                  <a:noFill/>
                </a:u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  <a:hlinkClick r:id="rId5"/>
              </a:rPr>
              <a:t>Freepi</a:t>
            </a:r>
            <a:r>
              <a:rPr kumimoji="0" lang="en-GB" sz="1600" b="1" i="0" u="none" strike="noStrike" kern="0" cap="none" spc="0" normalizeH="0" baseline="0" noProof="0">
                <a:ln>
                  <a:noFill/>
                </a:ln>
                <a:solidFill>
                  <a:srgbClr val="622300"/>
                </a:solidFill>
                <a:effectLst/>
                <a:uLnTx/>
                <a:uFillTx/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rPr>
              <a:t>k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622300"/>
              </a:solidFill>
              <a:effectLst/>
              <a:uLnTx/>
              <a:uFillTx/>
              <a:latin typeface="Open Sans" panose="020B0606030504020204"/>
              <a:ea typeface="Open Sans" panose="020B0606030504020204"/>
              <a:cs typeface="Open Sans" panose="020B0606030504020204"/>
              <a:sym typeface="Open Sans" panose="020B0606030504020204"/>
            </a:endParaRPr>
          </a:p>
        </p:txBody>
      </p:sp>
      <p:grpSp>
        <p:nvGrpSpPr>
          <p:cNvPr id="113668" name="Google Shape;2340;p22"/>
          <p:cNvGrpSpPr/>
          <p:nvPr/>
        </p:nvGrpSpPr>
        <p:grpSpPr>
          <a:xfrm>
            <a:off x="790575" y="4067175"/>
            <a:ext cx="1176338" cy="2122488"/>
            <a:chOff x="593436" y="3049991"/>
            <a:chExt cx="881353" cy="1591677"/>
          </a:xfrm>
        </p:grpSpPr>
        <p:sp>
          <p:nvSpPr>
            <p:cNvPr id="62" name="Google Shape;2341;p22"/>
            <p:cNvSpPr/>
            <p:nvPr/>
          </p:nvSpPr>
          <p:spPr>
            <a:xfrm rot="-9084608" flipH="1">
              <a:off x="682164" y="3956290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2342;p22"/>
            <p:cNvSpPr/>
            <p:nvPr/>
          </p:nvSpPr>
          <p:spPr>
            <a:xfrm rot="-9084608" flipH="1">
              <a:off x="682452" y="3953793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2343;p22"/>
            <p:cNvSpPr/>
            <p:nvPr/>
          </p:nvSpPr>
          <p:spPr>
            <a:xfrm rot="-9084608" flipH="1">
              <a:off x="719621" y="3970987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2344;p22"/>
            <p:cNvSpPr/>
            <p:nvPr/>
          </p:nvSpPr>
          <p:spPr>
            <a:xfrm rot="-9084608" flipH="1">
              <a:off x="810582" y="4020635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2345;p22"/>
            <p:cNvSpPr/>
            <p:nvPr/>
          </p:nvSpPr>
          <p:spPr>
            <a:xfrm rot="-9084608" flipH="1">
              <a:off x="804616" y="4019468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2346;p22"/>
            <p:cNvSpPr/>
            <p:nvPr/>
          </p:nvSpPr>
          <p:spPr>
            <a:xfrm rot="-9084608" flipH="1">
              <a:off x="848730" y="4036381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2347;p22"/>
            <p:cNvSpPr/>
            <p:nvPr/>
          </p:nvSpPr>
          <p:spPr>
            <a:xfrm rot="-9084608" flipH="1">
              <a:off x="640452" y="4049927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2348;p22"/>
            <p:cNvSpPr/>
            <p:nvPr/>
          </p:nvSpPr>
          <p:spPr>
            <a:xfrm rot="-9084608" flipH="1">
              <a:off x="730766" y="4042228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2349;p22"/>
            <p:cNvSpPr/>
            <p:nvPr/>
          </p:nvSpPr>
          <p:spPr>
            <a:xfrm rot="-9084608" flipH="1">
              <a:off x="1057607" y="4303887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2350;p22"/>
            <p:cNvSpPr/>
            <p:nvPr/>
          </p:nvSpPr>
          <p:spPr>
            <a:xfrm rot="-9084608" flipH="1">
              <a:off x="1029233" y="4330363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2351;p22"/>
            <p:cNvSpPr/>
            <p:nvPr/>
          </p:nvSpPr>
          <p:spPr>
            <a:xfrm rot="-9084608" flipH="1">
              <a:off x="1139451" y="4294602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2352;p22"/>
            <p:cNvSpPr/>
            <p:nvPr/>
          </p:nvSpPr>
          <p:spPr>
            <a:xfrm rot="-9084608" flipH="1">
              <a:off x="1079185" y="430875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2353;p22"/>
            <p:cNvSpPr/>
            <p:nvPr/>
          </p:nvSpPr>
          <p:spPr>
            <a:xfrm rot="-9084608" flipH="1">
              <a:off x="1118476" y="3996131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2354;p22"/>
            <p:cNvSpPr/>
            <p:nvPr/>
          </p:nvSpPr>
          <p:spPr>
            <a:xfrm rot="-9084608" flipH="1">
              <a:off x="1156341" y="4182181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2355;p22"/>
            <p:cNvSpPr/>
            <p:nvPr/>
          </p:nvSpPr>
          <p:spPr>
            <a:xfrm rot="-9084608" flipH="1">
              <a:off x="1247957" y="4013678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2356;p22"/>
            <p:cNvSpPr/>
            <p:nvPr/>
          </p:nvSpPr>
          <p:spPr>
            <a:xfrm rot="-9084608" flipH="1">
              <a:off x="1019106" y="4053340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2357;p22"/>
            <p:cNvSpPr/>
            <p:nvPr/>
          </p:nvSpPr>
          <p:spPr>
            <a:xfrm rot="-9084608" flipH="1">
              <a:off x="1056502" y="4239168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2358;p22"/>
            <p:cNvSpPr/>
            <p:nvPr/>
          </p:nvSpPr>
          <p:spPr>
            <a:xfrm rot="-9084608" flipH="1">
              <a:off x="926194" y="4112360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2359;p22"/>
            <p:cNvSpPr/>
            <p:nvPr/>
          </p:nvSpPr>
          <p:spPr>
            <a:xfrm rot="-9084608" flipH="1">
              <a:off x="933800" y="4305723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" name="Google Shape;2360;p22"/>
            <p:cNvSpPr/>
            <p:nvPr/>
          </p:nvSpPr>
          <p:spPr>
            <a:xfrm rot="-9084608" flipH="1">
              <a:off x="831965" y="4162836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" name="Google Shape;2361;p22"/>
            <p:cNvSpPr/>
            <p:nvPr/>
          </p:nvSpPr>
          <p:spPr>
            <a:xfrm rot="-9084608" flipH="1">
              <a:off x="809823" y="4359358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" name="Google Shape;2362;p22"/>
            <p:cNvSpPr/>
            <p:nvPr/>
          </p:nvSpPr>
          <p:spPr>
            <a:xfrm rot="-9084608" flipH="1">
              <a:off x="973646" y="4110537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" name="Google Shape;2363;p22"/>
            <p:cNvSpPr/>
            <p:nvPr/>
          </p:nvSpPr>
          <p:spPr>
            <a:xfrm rot="-9084608" flipH="1">
              <a:off x="1045089" y="3956812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" name="Google Shape;2364;p22"/>
            <p:cNvSpPr/>
            <p:nvPr/>
          </p:nvSpPr>
          <p:spPr>
            <a:xfrm rot="-9084608" flipH="1">
              <a:off x="930461" y="4175314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2365;p22"/>
            <p:cNvSpPr/>
            <p:nvPr/>
          </p:nvSpPr>
          <p:spPr>
            <a:xfrm rot="-9084608" flipH="1">
              <a:off x="1253462" y="4003717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2366;p22"/>
            <p:cNvSpPr/>
            <p:nvPr/>
          </p:nvSpPr>
          <p:spPr>
            <a:xfrm rot="-9084608" flipH="1">
              <a:off x="1153188" y="3997388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2367;p22"/>
            <p:cNvSpPr/>
            <p:nvPr/>
          </p:nvSpPr>
          <p:spPr>
            <a:xfrm rot="-9084608" flipH="1">
              <a:off x="1158060" y="417463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2368;p22"/>
            <p:cNvSpPr/>
            <p:nvPr/>
          </p:nvSpPr>
          <p:spPr>
            <a:xfrm rot="-9084608" flipH="1">
              <a:off x="1052749" y="4052416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2369;p22"/>
            <p:cNvSpPr/>
            <p:nvPr/>
          </p:nvSpPr>
          <p:spPr>
            <a:xfrm rot="-9084608" flipH="1">
              <a:off x="1058259" y="4231789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2370;p22"/>
            <p:cNvSpPr/>
            <p:nvPr/>
          </p:nvSpPr>
          <p:spPr>
            <a:xfrm rot="-9084608" flipH="1">
              <a:off x="953097" y="4108191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2371;p22"/>
            <p:cNvSpPr/>
            <p:nvPr/>
          </p:nvSpPr>
          <p:spPr>
            <a:xfrm rot="-9084608" flipH="1">
              <a:off x="934979" y="4299645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" name="Google Shape;2372;p22"/>
            <p:cNvSpPr/>
            <p:nvPr/>
          </p:nvSpPr>
          <p:spPr>
            <a:xfrm rot="-9084608" flipH="1">
              <a:off x="849152" y="4154463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" name="Google Shape;2373;p22"/>
            <p:cNvSpPr/>
            <p:nvPr/>
          </p:nvSpPr>
          <p:spPr>
            <a:xfrm rot="-9084608" flipH="1">
              <a:off x="808025" y="4356195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2374;p22"/>
            <p:cNvSpPr/>
            <p:nvPr/>
          </p:nvSpPr>
          <p:spPr>
            <a:xfrm rot="-9084608" flipH="1">
              <a:off x="832215" y="4023707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2375;p22"/>
            <p:cNvSpPr/>
            <p:nvPr/>
          </p:nvSpPr>
          <p:spPr>
            <a:xfrm rot="-5400000" flipH="1">
              <a:off x="735365" y="3042708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2376;p22"/>
            <p:cNvSpPr/>
            <p:nvPr/>
          </p:nvSpPr>
          <p:spPr>
            <a:xfrm rot="-5400000" flipH="1">
              <a:off x="726115" y="3047885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2377;p22"/>
            <p:cNvSpPr/>
            <p:nvPr/>
          </p:nvSpPr>
          <p:spPr>
            <a:xfrm rot="-5400000" flipH="1">
              <a:off x="761461" y="3053960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2378;p22"/>
            <p:cNvSpPr/>
            <p:nvPr/>
          </p:nvSpPr>
          <p:spPr>
            <a:xfrm rot="-5400000" flipH="1">
              <a:off x="744720" y="303169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2379;p22"/>
            <p:cNvSpPr/>
            <p:nvPr/>
          </p:nvSpPr>
          <p:spPr>
            <a:xfrm rot="-5400000" flipH="1">
              <a:off x="602679" y="3388360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2380;p22"/>
            <p:cNvSpPr/>
            <p:nvPr/>
          </p:nvSpPr>
          <p:spPr>
            <a:xfrm rot="-5400000" flipH="1">
              <a:off x="637577" y="3382319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" name="Google Shape;2381;p22"/>
            <p:cNvSpPr/>
            <p:nvPr/>
          </p:nvSpPr>
          <p:spPr>
            <a:xfrm rot="-5400000" flipH="1">
              <a:off x="602714" y="3385012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" name="Google Shape;2382;p22"/>
            <p:cNvSpPr/>
            <p:nvPr/>
          </p:nvSpPr>
          <p:spPr>
            <a:xfrm rot="-5400000" flipH="1">
              <a:off x="589737" y="3473929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2383;p22"/>
            <p:cNvSpPr/>
            <p:nvPr/>
          </p:nvSpPr>
          <p:spPr>
            <a:xfrm rot="-5400000" flipH="1">
              <a:off x="729498" y="3423982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2384;p22"/>
            <p:cNvSpPr/>
            <p:nvPr/>
          </p:nvSpPr>
          <p:spPr>
            <a:xfrm rot="-5400000" flipH="1">
              <a:off x="1031116" y="3684306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2385;p22"/>
            <p:cNvSpPr/>
            <p:nvPr/>
          </p:nvSpPr>
          <p:spPr>
            <a:xfrm rot="-5400000" flipH="1">
              <a:off x="1025870" y="3537057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2386;p22"/>
            <p:cNvSpPr/>
            <p:nvPr/>
          </p:nvSpPr>
          <p:spPr>
            <a:xfrm rot="-5400000" flipH="1">
              <a:off x="843027" y="3358434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2387;p22"/>
            <p:cNvSpPr/>
            <p:nvPr/>
          </p:nvSpPr>
          <p:spPr>
            <a:xfrm rot="-5400000" flipH="1">
              <a:off x="968535" y="3439272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2388;p22"/>
            <p:cNvSpPr/>
            <p:nvPr/>
          </p:nvSpPr>
          <p:spPr>
            <a:xfrm rot="-5400000" flipH="1">
              <a:off x="994527" y="3452491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2389;p22"/>
            <p:cNvSpPr/>
            <p:nvPr/>
          </p:nvSpPr>
          <p:spPr>
            <a:xfrm rot="-5400000" flipH="1">
              <a:off x="864637" y="3375277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2390;p22"/>
            <p:cNvSpPr/>
            <p:nvPr/>
          </p:nvSpPr>
          <p:spPr>
            <a:xfrm rot="-5400000" flipH="1">
              <a:off x="1049652" y="3556974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2391;p22"/>
            <p:cNvSpPr/>
            <p:nvPr/>
          </p:nvSpPr>
          <p:spPr>
            <a:xfrm rot="-5400000" flipH="1">
              <a:off x="1059076" y="3726969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2392;p22"/>
            <p:cNvSpPr/>
            <p:nvPr/>
          </p:nvSpPr>
          <p:spPr>
            <a:xfrm rot="-5400000" flipH="1">
              <a:off x="1034637" y="3684514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2393;p22"/>
            <p:cNvSpPr/>
            <p:nvPr/>
          </p:nvSpPr>
          <p:spPr>
            <a:xfrm rot="-5400000" flipH="1">
              <a:off x="1029631" y="3536955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2394;p22"/>
            <p:cNvSpPr/>
            <p:nvPr/>
          </p:nvSpPr>
          <p:spPr>
            <a:xfrm rot="-5400000" flipH="1">
              <a:off x="842095" y="3357433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2395;p22"/>
            <p:cNvSpPr/>
            <p:nvPr/>
          </p:nvSpPr>
          <p:spPr>
            <a:xfrm rot="-5400000" flipH="1">
              <a:off x="972366" y="3437305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2396;p22"/>
            <p:cNvSpPr/>
            <p:nvPr/>
          </p:nvSpPr>
          <p:spPr>
            <a:xfrm rot="-5400000" flipH="1">
              <a:off x="1119620" y="374733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2397;p22"/>
            <p:cNvSpPr/>
            <p:nvPr/>
          </p:nvSpPr>
          <p:spPr>
            <a:xfrm rot="-5400000" flipH="1">
              <a:off x="1112026" y="3554868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2398;p22"/>
            <p:cNvSpPr/>
            <p:nvPr/>
          </p:nvSpPr>
          <p:spPr>
            <a:xfrm rot="-5400000" flipH="1">
              <a:off x="890110" y="334366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2399;p22"/>
            <p:cNvSpPr/>
            <p:nvPr/>
          </p:nvSpPr>
          <p:spPr>
            <a:xfrm rot="-5400000" flipH="1">
              <a:off x="1044785" y="3442690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3669" name="Google Shape;2400;p22"/>
          <p:cNvGrpSpPr/>
          <p:nvPr/>
        </p:nvGrpSpPr>
        <p:grpSpPr>
          <a:xfrm>
            <a:off x="863600" y="785813"/>
            <a:ext cx="736600" cy="762000"/>
            <a:chOff x="647219" y="589629"/>
            <a:chExt cx="552829" cy="571124"/>
          </a:xfrm>
        </p:grpSpPr>
        <p:sp>
          <p:nvSpPr>
            <p:cNvPr id="122" name="Google Shape;2401;p22"/>
            <p:cNvSpPr/>
            <p:nvPr/>
          </p:nvSpPr>
          <p:spPr>
            <a:xfrm rot="10769270">
              <a:off x="675083" y="781545"/>
              <a:ext cx="231489" cy="375227"/>
            </a:xfrm>
            <a:custGeom>
              <a:avLst/>
              <a:gdLst/>
              <a:ahLst/>
              <a:cxnLst/>
              <a:rect l="l" t="t" r="r" b="b"/>
              <a:pathLst>
                <a:path w="2759" h="4472" extrusionOk="0">
                  <a:moveTo>
                    <a:pt x="483" y="0"/>
                  </a:moveTo>
                  <a:lnTo>
                    <a:pt x="483" y="0"/>
                  </a:lnTo>
                  <a:cubicBezTo>
                    <a:pt x="500" y="205"/>
                    <a:pt x="81" y="1464"/>
                    <a:pt x="45" y="1830"/>
                  </a:cubicBezTo>
                  <a:cubicBezTo>
                    <a:pt x="1" y="2196"/>
                    <a:pt x="179" y="2874"/>
                    <a:pt x="652" y="3499"/>
                  </a:cubicBezTo>
                  <a:cubicBezTo>
                    <a:pt x="1134" y="4123"/>
                    <a:pt x="2214" y="4471"/>
                    <a:pt x="2214" y="4471"/>
                  </a:cubicBezTo>
                  <a:cubicBezTo>
                    <a:pt x="2214" y="4471"/>
                    <a:pt x="2268" y="4454"/>
                    <a:pt x="2410" y="4007"/>
                  </a:cubicBezTo>
                  <a:cubicBezTo>
                    <a:pt x="2553" y="3570"/>
                    <a:pt x="2758" y="2570"/>
                    <a:pt x="2562" y="2017"/>
                  </a:cubicBezTo>
                  <a:cubicBezTo>
                    <a:pt x="2357" y="1455"/>
                    <a:pt x="2169" y="1196"/>
                    <a:pt x="1607" y="723"/>
                  </a:cubicBezTo>
                  <a:cubicBezTo>
                    <a:pt x="1268" y="428"/>
                    <a:pt x="893" y="187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2402;p22"/>
            <p:cNvSpPr/>
            <p:nvPr/>
          </p:nvSpPr>
          <p:spPr>
            <a:xfrm rot="10769270">
              <a:off x="685015" y="657250"/>
              <a:ext cx="217981" cy="499492"/>
            </a:xfrm>
            <a:custGeom>
              <a:avLst/>
              <a:gdLst/>
              <a:ahLst/>
              <a:cxnLst/>
              <a:rect l="l" t="t" r="r" b="b"/>
              <a:pathLst>
                <a:path w="2598" h="5953" extrusionOk="0">
                  <a:moveTo>
                    <a:pt x="438" y="0"/>
                  </a:moveTo>
                  <a:cubicBezTo>
                    <a:pt x="438" y="18"/>
                    <a:pt x="438" y="27"/>
                    <a:pt x="438" y="36"/>
                  </a:cubicBezTo>
                  <a:cubicBezTo>
                    <a:pt x="589" y="312"/>
                    <a:pt x="714" y="598"/>
                    <a:pt x="821" y="893"/>
                  </a:cubicBezTo>
                  <a:cubicBezTo>
                    <a:pt x="652" y="803"/>
                    <a:pt x="482" y="705"/>
                    <a:pt x="313" y="607"/>
                  </a:cubicBezTo>
                  <a:lnTo>
                    <a:pt x="304" y="634"/>
                  </a:lnTo>
                  <a:cubicBezTo>
                    <a:pt x="482" y="741"/>
                    <a:pt x="670" y="839"/>
                    <a:pt x="848" y="955"/>
                  </a:cubicBezTo>
                  <a:cubicBezTo>
                    <a:pt x="929" y="1205"/>
                    <a:pt x="1009" y="1455"/>
                    <a:pt x="1098" y="1714"/>
                  </a:cubicBezTo>
                  <a:cubicBezTo>
                    <a:pt x="750" y="1624"/>
                    <a:pt x="420" y="1482"/>
                    <a:pt x="125" y="1267"/>
                  </a:cubicBezTo>
                  <a:lnTo>
                    <a:pt x="125" y="1294"/>
                  </a:lnTo>
                  <a:cubicBezTo>
                    <a:pt x="232" y="1375"/>
                    <a:pt x="348" y="1446"/>
                    <a:pt x="473" y="1517"/>
                  </a:cubicBezTo>
                  <a:cubicBezTo>
                    <a:pt x="679" y="1624"/>
                    <a:pt x="902" y="1723"/>
                    <a:pt x="1125" y="1803"/>
                  </a:cubicBezTo>
                  <a:cubicBezTo>
                    <a:pt x="1161" y="1910"/>
                    <a:pt x="1205" y="2035"/>
                    <a:pt x="1250" y="2151"/>
                  </a:cubicBezTo>
                  <a:cubicBezTo>
                    <a:pt x="1303" y="2267"/>
                    <a:pt x="1366" y="2401"/>
                    <a:pt x="1419" y="2526"/>
                  </a:cubicBezTo>
                  <a:cubicBezTo>
                    <a:pt x="902" y="2365"/>
                    <a:pt x="429" y="2106"/>
                    <a:pt x="9" y="1767"/>
                  </a:cubicBezTo>
                  <a:cubicBezTo>
                    <a:pt x="9" y="1785"/>
                    <a:pt x="9" y="1794"/>
                    <a:pt x="0" y="1803"/>
                  </a:cubicBezTo>
                  <a:cubicBezTo>
                    <a:pt x="81" y="1865"/>
                    <a:pt x="161" y="1928"/>
                    <a:pt x="241" y="1990"/>
                  </a:cubicBezTo>
                  <a:cubicBezTo>
                    <a:pt x="473" y="2151"/>
                    <a:pt x="714" y="2285"/>
                    <a:pt x="973" y="2401"/>
                  </a:cubicBezTo>
                  <a:cubicBezTo>
                    <a:pt x="1125" y="2463"/>
                    <a:pt x="1277" y="2526"/>
                    <a:pt x="1428" y="2570"/>
                  </a:cubicBezTo>
                  <a:lnTo>
                    <a:pt x="1437" y="2570"/>
                  </a:lnTo>
                  <a:cubicBezTo>
                    <a:pt x="1518" y="2758"/>
                    <a:pt x="1607" y="2945"/>
                    <a:pt x="1687" y="3124"/>
                  </a:cubicBezTo>
                  <a:lnTo>
                    <a:pt x="1669" y="3124"/>
                  </a:lnTo>
                  <a:cubicBezTo>
                    <a:pt x="1579" y="3140"/>
                    <a:pt x="1489" y="3148"/>
                    <a:pt x="1400" y="3148"/>
                  </a:cubicBezTo>
                  <a:cubicBezTo>
                    <a:pt x="966" y="3148"/>
                    <a:pt x="557" y="2964"/>
                    <a:pt x="179" y="2749"/>
                  </a:cubicBezTo>
                  <a:lnTo>
                    <a:pt x="179" y="2749"/>
                  </a:lnTo>
                  <a:lnTo>
                    <a:pt x="215" y="2829"/>
                  </a:lnTo>
                  <a:cubicBezTo>
                    <a:pt x="574" y="3035"/>
                    <a:pt x="1006" y="3192"/>
                    <a:pt x="1435" y="3192"/>
                  </a:cubicBezTo>
                  <a:cubicBezTo>
                    <a:pt x="1528" y="3192"/>
                    <a:pt x="1622" y="3184"/>
                    <a:pt x="1714" y="3168"/>
                  </a:cubicBezTo>
                  <a:cubicBezTo>
                    <a:pt x="1732" y="3222"/>
                    <a:pt x="1750" y="3276"/>
                    <a:pt x="1776" y="3329"/>
                  </a:cubicBezTo>
                  <a:cubicBezTo>
                    <a:pt x="1857" y="3525"/>
                    <a:pt x="1928" y="3722"/>
                    <a:pt x="1991" y="3927"/>
                  </a:cubicBezTo>
                  <a:cubicBezTo>
                    <a:pt x="1955" y="3928"/>
                    <a:pt x="1920" y="3928"/>
                    <a:pt x="1885" y="3928"/>
                  </a:cubicBezTo>
                  <a:cubicBezTo>
                    <a:pt x="1563" y="3928"/>
                    <a:pt x="1242" y="3891"/>
                    <a:pt x="929" y="3811"/>
                  </a:cubicBezTo>
                  <a:lnTo>
                    <a:pt x="929" y="3811"/>
                  </a:lnTo>
                  <a:cubicBezTo>
                    <a:pt x="964" y="3847"/>
                    <a:pt x="1000" y="3874"/>
                    <a:pt x="1036" y="3900"/>
                  </a:cubicBezTo>
                  <a:cubicBezTo>
                    <a:pt x="1205" y="3927"/>
                    <a:pt x="1366" y="3954"/>
                    <a:pt x="1535" y="3963"/>
                  </a:cubicBezTo>
                  <a:cubicBezTo>
                    <a:pt x="1611" y="3967"/>
                    <a:pt x="1689" y="3969"/>
                    <a:pt x="1767" y="3969"/>
                  </a:cubicBezTo>
                  <a:cubicBezTo>
                    <a:pt x="1846" y="3969"/>
                    <a:pt x="1924" y="3967"/>
                    <a:pt x="2000" y="3963"/>
                  </a:cubicBezTo>
                  <a:cubicBezTo>
                    <a:pt x="2017" y="3998"/>
                    <a:pt x="2026" y="4025"/>
                    <a:pt x="2035" y="4061"/>
                  </a:cubicBezTo>
                  <a:cubicBezTo>
                    <a:pt x="2053" y="4123"/>
                    <a:pt x="2071" y="4195"/>
                    <a:pt x="2089" y="4266"/>
                  </a:cubicBezTo>
                  <a:cubicBezTo>
                    <a:pt x="2089" y="4275"/>
                    <a:pt x="2098" y="4293"/>
                    <a:pt x="2107" y="4311"/>
                  </a:cubicBezTo>
                  <a:cubicBezTo>
                    <a:pt x="2124" y="4373"/>
                    <a:pt x="2142" y="4445"/>
                    <a:pt x="2160" y="4516"/>
                  </a:cubicBezTo>
                  <a:cubicBezTo>
                    <a:pt x="2267" y="4971"/>
                    <a:pt x="2348" y="5435"/>
                    <a:pt x="2383" y="5899"/>
                  </a:cubicBezTo>
                  <a:cubicBezTo>
                    <a:pt x="2387" y="5936"/>
                    <a:pt x="2414" y="5952"/>
                    <a:pt x="2440" y="5952"/>
                  </a:cubicBezTo>
                  <a:cubicBezTo>
                    <a:pt x="2472" y="5952"/>
                    <a:pt x="2504" y="5929"/>
                    <a:pt x="2499" y="5891"/>
                  </a:cubicBezTo>
                  <a:cubicBezTo>
                    <a:pt x="2455" y="5471"/>
                    <a:pt x="2383" y="5061"/>
                    <a:pt x="2285" y="4650"/>
                  </a:cubicBezTo>
                  <a:cubicBezTo>
                    <a:pt x="2267" y="4570"/>
                    <a:pt x="2249" y="4489"/>
                    <a:pt x="2223" y="4409"/>
                  </a:cubicBezTo>
                  <a:cubicBezTo>
                    <a:pt x="2223" y="4409"/>
                    <a:pt x="2223" y="4400"/>
                    <a:pt x="2214" y="4391"/>
                  </a:cubicBezTo>
                  <a:cubicBezTo>
                    <a:pt x="2205" y="4355"/>
                    <a:pt x="2196" y="4329"/>
                    <a:pt x="2187" y="4293"/>
                  </a:cubicBezTo>
                  <a:lnTo>
                    <a:pt x="2169" y="4222"/>
                  </a:lnTo>
                  <a:cubicBezTo>
                    <a:pt x="2160" y="4195"/>
                    <a:pt x="2151" y="4177"/>
                    <a:pt x="2151" y="4159"/>
                  </a:cubicBezTo>
                  <a:cubicBezTo>
                    <a:pt x="2133" y="4123"/>
                    <a:pt x="2124" y="4088"/>
                    <a:pt x="2116" y="4052"/>
                  </a:cubicBezTo>
                  <a:lnTo>
                    <a:pt x="2116" y="4043"/>
                  </a:lnTo>
                  <a:cubicBezTo>
                    <a:pt x="2089" y="3954"/>
                    <a:pt x="2062" y="3874"/>
                    <a:pt x="2026" y="3793"/>
                  </a:cubicBezTo>
                  <a:cubicBezTo>
                    <a:pt x="2214" y="3713"/>
                    <a:pt x="2383" y="3597"/>
                    <a:pt x="2517" y="3445"/>
                  </a:cubicBezTo>
                  <a:cubicBezTo>
                    <a:pt x="2526" y="3409"/>
                    <a:pt x="2535" y="3374"/>
                    <a:pt x="2535" y="3329"/>
                  </a:cubicBezTo>
                  <a:lnTo>
                    <a:pt x="2535" y="3329"/>
                  </a:lnTo>
                  <a:cubicBezTo>
                    <a:pt x="2392" y="3508"/>
                    <a:pt x="2214" y="3641"/>
                    <a:pt x="2008" y="3731"/>
                  </a:cubicBezTo>
                  <a:cubicBezTo>
                    <a:pt x="1973" y="3641"/>
                    <a:pt x="1937" y="3543"/>
                    <a:pt x="1901" y="3454"/>
                  </a:cubicBezTo>
                  <a:cubicBezTo>
                    <a:pt x="1875" y="3400"/>
                    <a:pt x="1857" y="3356"/>
                    <a:pt x="1839" y="3302"/>
                  </a:cubicBezTo>
                  <a:cubicBezTo>
                    <a:pt x="2151" y="3070"/>
                    <a:pt x="2410" y="2785"/>
                    <a:pt x="2597" y="2446"/>
                  </a:cubicBezTo>
                  <a:cubicBezTo>
                    <a:pt x="2597" y="2419"/>
                    <a:pt x="2597" y="2383"/>
                    <a:pt x="2589" y="2347"/>
                  </a:cubicBezTo>
                  <a:cubicBezTo>
                    <a:pt x="2571" y="2392"/>
                    <a:pt x="2544" y="2428"/>
                    <a:pt x="2517" y="2472"/>
                  </a:cubicBezTo>
                  <a:cubicBezTo>
                    <a:pt x="2401" y="2669"/>
                    <a:pt x="2267" y="2856"/>
                    <a:pt x="2107" y="3026"/>
                  </a:cubicBezTo>
                  <a:cubicBezTo>
                    <a:pt x="2017" y="3115"/>
                    <a:pt x="1928" y="3204"/>
                    <a:pt x="1830" y="3284"/>
                  </a:cubicBezTo>
                  <a:cubicBezTo>
                    <a:pt x="1750" y="3106"/>
                    <a:pt x="1669" y="2927"/>
                    <a:pt x="1589" y="2749"/>
                  </a:cubicBezTo>
                  <a:cubicBezTo>
                    <a:pt x="1910" y="2446"/>
                    <a:pt x="2187" y="2097"/>
                    <a:pt x="2401" y="1723"/>
                  </a:cubicBezTo>
                  <a:cubicBezTo>
                    <a:pt x="2392" y="1705"/>
                    <a:pt x="2392" y="1687"/>
                    <a:pt x="2383" y="1669"/>
                  </a:cubicBezTo>
                  <a:cubicBezTo>
                    <a:pt x="2348" y="1732"/>
                    <a:pt x="2312" y="1794"/>
                    <a:pt x="2267" y="1856"/>
                  </a:cubicBezTo>
                  <a:cubicBezTo>
                    <a:pt x="2142" y="2062"/>
                    <a:pt x="2008" y="2249"/>
                    <a:pt x="1848" y="2428"/>
                  </a:cubicBezTo>
                  <a:cubicBezTo>
                    <a:pt x="1759" y="2517"/>
                    <a:pt x="1660" y="2615"/>
                    <a:pt x="1562" y="2704"/>
                  </a:cubicBezTo>
                  <a:cubicBezTo>
                    <a:pt x="1500" y="2562"/>
                    <a:pt x="1437" y="2419"/>
                    <a:pt x="1375" y="2285"/>
                  </a:cubicBezTo>
                  <a:cubicBezTo>
                    <a:pt x="1366" y="2267"/>
                    <a:pt x="1839" y="1705"/>
                    <a:pt x="2071" y="1196"/>
                  </a:cubicBezTo>
                  <a:lnTo>
                    <a:pt x="2035" y="1151"/>
                  </a:lnTo>
                  <a:cubicBezTo>
                    <a:pt x="1848" y="1526"/>
                    <a:pt x="1616" y="1883"/>
                    <a:pt x="1339" y="2205"/>
                  </a:cubicBezTo>
                  <a:cubicBezTo>
                    <a:pt x="1339" y="2205"/>
                    <a:pt x="1339" y="2205"/>
                    <a:pt x="1339" y="2213"/>
                  </a:cubicBezTo>
                  <a:cubicBezTo>
                    <a:pt x="1277" y="2071"/>
                    <a:pt x="1143" y="1696"/>
                    <a:pt x="1134" y="1687"/>
                  </a:cubicBezTo>
                  <a:cubicBezTo>
                    <a:pt x="1125" y="1642"/>
                    <a:pt x="1107" y="1607"/>
                    <a:pt x="1098" y="1571"/>
                  </a:cubicBezTo>
                  <a:cubicBezTo>
                    <a:pt x="1205" y="1357"/>
                    <a:pt x="1303" y="1142"/>
                    <a:pt x="1384" y="919"/>
                  </a:cubicBezTo>
                  <a:cubicBezTo>
                    <a:pt x="1419" y="830"/>
                    <a:pt x="1455" y="741"/>
                    <a:pt x="1482" y="643"/>
                  </a:cubicBezTo>
                  <a:lnTo>
                    <a:pt x="1428" y="607"/>
                  </a:lnTo>
                  <a:cubicBezTo>
                    <a:pt x="1393" y="705"/>
                    <a:pt x="1366" y="803"/>
                    <a:pt x="1330" y="901"/>
                  </a:cubicBezTo>
                  <a:cubicBezTo>
                    <a:pt x="1250" y="1116"/>
                    <a:pt x="1169" y="1321"/>
                    <a:pt x="1080" y="1526"/>
                  </a:cubicBezTo>
                  <a:cubicBezTo>
                    <a:pt x="1027" y="1375"/>
                    <a:pt x="982" y="1223"/>
                    <a:pt x="937" y="1071"/>
                  </a:cubicBezTo>
                  <a:cubicBezTo>
                    <a:pt x="920" y="1026"/>
                    <a:pt x="902" y="973"/>
                    <a:pt x="884" y="928"/>
                  </a:cubicBezTo>
                  <a:cubicBezTo>
                    <a:pt x="911" y="812"/>
                    <a:pt x="946" y="696"/>
                    <a:pt x="982" y="580"/>
                  </a:cubicBezTo>
                  <a:cubicBezTo>
                    <a:pt x="1009" y="500"/>
                    <a:pt x="1036" y="420"/>
                    <a:pt x="1062" y="339"/>
                  </a:cubicBezTo>
                  <a:lnTo>
                    <a:pt x="1009" y="312"/>
                  </a:lnTo>
                  <a:cubicBezTo>
                    <a:pt x="982" y="402"/>
                    <a:pt x="946" y="500"/>
                    <a:pt x="920" y="589"/>
                  </a:cubicBezTo>
                  <a:cubicBezTo>
                    <a:pt x="884" y="669"/>
                    <a:pt x="866" y="750"/>
                    <a:pt x="848" y="839"/>
                  </a:cubicBezTo>
                  <a:cubicBezTo>
                    <a:pt x="795" y="687"/>
                    <a:pt x="741" y="544"/>
                    <a:pt x="661" y="402"/>
                  </a:cubicBezTo>
                  <a:cubicBezTo>
                    <a:pt x="589" y="259"/>
                    <a:pt x="536" y="143"/>
                    <a:pt x="464" y="1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2403;p22"/>
            <p:cNvSpPr/>
            <p:nvPr/>
          </p:nvSpPr>
          <p:spPr>
            <a:xfrm rot="10769270">
              <a:off x="721170" y="880939"/>
              <a:ext cx="185091" cy="275631"/>
            </a:xfrm>
            <a:custGeom>
              <a:avLst/>
              <a:gdLst/>
              <a:ahLst/>
              <a:cxnLst/>
              <a:rect l="l" t="t" r="r" b="b"/>
              <a:pathLst>
                <a:path w="2206" h="3285" extrusionOk="0">
                  <a:moveTo>
                    <a:pt x="1910" y="1000"/>
                  </a:moveTo>
                  <a:cubicBezTo>
                    <a:pt x="1821" y="910"/>
                    <a:pt x="1723" y="821"/>
                    <a:pt x="1598" y="723"/>
                  </a:cubicBezTo>
                  <a:cubicBezTo>
                    <a:pt x="1259" y="428"/>
                    <a:pt x="884" y="187"/>
                    <a:pt x="474" y="0"/>
                  </a:cubicBezTo>
                  <a:cubicBezTo>
                    <a:pt x="491" y="205"/>
                    <a:pt x="72" y="1464"/>
                    <a:pt x="36" y="1830"/>
                  </a:cubicBezTo>
                  <a:cubicBezTo>
                    <a:pt x="1" y="2151"/>
                    <a:pt x="134" y="2722"/>
                    <a:pt x="491" y="3284"/>
                  </a:cubicBezTo>
                  <a:cubicBezTo>
                    <a:pt x="625" y="3267"/>
                    <a:pt x="759" y="3231"/>
                    <a:pt x="875" y="3186"/>
                  </a:cubicBezTo>
                  <a:cubicBezTo>
                    <a:pt x="1750" y="2847"/>
                    <a:pt x="2205" y="1883"/>
                    <a:pt x="1910" y="100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2404;p22"/>
            <p:cNvSpPr/>
            <p:nvPr/>
          </p:nvSpPr>
          <p:spPr>
            <a:xfrm rot="10769270">
              <a:off x="682564" y="781515"/>
              <a:ext cx="223267" cy="378248"/>
            </a:xfrm>
            <a:custGeom>
              <a:avLst/>
              <a:gdLst/>
              <a:ahLst/>
              <a:cxnLst/>
              <a:rect l="l" t="t" r="r" b="b"/>
              <a:pathLst>
                <a:path w="2661" h="4508" extrusionOk="0">
                  <a:moveTo>
                    <a:pt x="447" y="0"/>
                  </a:moveTo>
                  <a:lnTo>
                    <a:pt x="447" y="45"/>
                  </a:lnTo>
                  <a:cubicBezTo>
                    <a:pt x="438" y="161"/>
                    <a:pt x="420" y="268"/>
                    <a:pt x="384" y="384"/>
                  </a:cubicBezTo>
                  <a:cubicBezTo>
                    <a:pt x="358" y="491"/>
                    <a:pt x="331" y="607"/>
                    <a:pt x="295" y="714"/>
                  </a:cubicBezTo>
                  <a:lnTo>
                    <a:pt x="117" y="1384"/>
                  </a:lnTo>
                  <a:cubicBezTo>
                    <a:pt x="90" y="1500"/>
                    <a:pt x="63" y="1607"/>
                    <a:pt x="36" y="1723"/>
                  </a:cubicBezTo>
                  <a:cubicBezTo>
                    <a:pt x="9" y="1830"/>
                    <a:pt x="1" y="1955"/>
                    <a:pt x="9" y="2071"/>
                  </a:cubicBezTo>
                  <a:cubicBezTo>
                    <a:pt x="36" y="2303"/>
                    <a:pt x="90" y="2535"/>
                    <a:pt x="179" y="2749"/>
                  </a:cubicBezTo>
                  <a:cubicBezTo>
                    <a:pt x="268" y="2963"/>
                    <a:pt x="375" y="3169"/>
                    <a:pt x="509" y="3365"/>
                  </a:cubicBezTo>
                  <a:cubicBezTo>
                    <a:pt x="634" y="3561"/>
                    <a:pt x="786" y="3731"/>
                    <a:pt x="973" y="3883"/>
                  </a:cubicBezTo>
                  <a:cubicBezTo>
                    <a:pt x="1348" y="4150"/>
                    <a:pt x="1768" y="4365"/>
                    <a:pt x="2205" y="4507"/>
                  </a:cubicBezTo>
                  <a:cubicBezTo>
                    <a:pt x="1768" y="4356"/>
                    <a:pt x="1357" y="4142"/>
                    <a:pt x="991" y="3856"/>
                  </a:cubicBezTo>
                  <a:cubicBezTo>
                    <a:pt x="813" y="3713"/>
                    <a:pt x="652" y="3544"/>
                    <a:pt x="536" y="3347"/>
                  </a:cubicBezTo>
                  <a:cubicBezTo>
                    <a:pt x="402" y="3151"/>
                    <a:pt x="295" y="2946"/>
                    <a:pt x="215" y="2731"/>
                  </a:cubicBezTo>
                  <a:cubicBezTo>
                    <a:pt x="125" y="2517"/>
                    <a:pt x="72" y="2294"/>
                    <a:pt x="54" y="2062"/>
                  </a:cubicBezTo>
                  <a:cubicBezTo>
                    <a:pt x="45" y="1955"/>
                    <a:pt x="54" y="1839"/>
                    <a:pt x="81" y="1732"/>
                  </a:cubicBezTo>
                  <a:cubicBezTo>
                    <a:pt x="99" y="1616"/>
                    <a:pt x="125" y="1509"/>
                    <a:pt x="161" y="1393"/>
                  </a:cubicBezTo>
                  <a:lnTo>
                    <a:pt x="349" y="723"/>
                  </a:lnTo>
                  <a:cubicBezTo>
                    <a:pt x="375" y="616"/>
                    <a:pt x="411" y="500"/>
                    <a:pt x="438" y="393"/>
                  </a:cubicBezTo>
                  <a:cubicBezTo>
                    <a:pt x="462" y="288"/>
                    <a:pt x="486" y="183"/>
                    <a:pt x="497" y="78"/>
                  </a:cubicBezTo>
                  <a:lnTo>
                    <a:pt x="497" y="78"/>
                  </a:lnTo>
                  <a:cubicBezTo>
                    <a:pt x="896" y="264"/>
                    <a:pt x="1277" y="508"/>
                    <a:pt x="1616" y="795"/>
                  </a:cubicBezTo>
                  <a:cubicBezTo>
                    <a:pt x="1794" y="937"/>
                    <a:pt x="1955" y="1098"/>
                    <a:pt x="2107" y="1277"/>
                  </a:cubicBezTo>
                  <a:cubicBezTo>
                    <a:pt x="2250" y="1446"/>
                    <a:pt x="2366" y="1643"/>
                    <a:pt x="2455" y="1857"/>
                  </a:cubicBezTo>
                  <a:cubicBezTo>
                    <a:pt x="2660" y="2267"/>
                    <a:pt x="2633" y="2749"/>
                    <a:pt x="2580" y="3196"/>
                  </a:cubicBezTo>
                  <a:cubicBezTo>
                    <a:pt x="2544" y="3419"/>
                    <a:pt x="2500" y="3642"/>
                    <a:pt x="2446" y="3865"/>
                  </a:cubicBezTo>
                  <a:cubicBezTo>
                    <a:pt x="2419" y="3972"/>
                    <a:pt x="2384" y="4088"/>
                    <a:pt x="2348" y="4195"/>
                  </a:cubicBezTo>
                  <a:cubicBezTo>
                    <a:pt x="2330" y="4249"/>
                    <a:pt x="2312" y="4311"/>
                    <a:pt x="2285" y="4365"/>
                  </a:cubicBezTo>
                  <a:cubicBezTo>
                    <a:pt x="2312" y="4311"/>
                    <a:pt x="2330" y="4258"/>
                    <a:pt x="2348" y="4204"/>
                  </a:cubicBezTo>
                  <a:cubicBezTo>
                    <a:pt x="2392" y="4097"/>
                    <a:pt x="2428" y="3981"/>
                    <a:pt x="2455" y="3874"/>
                  </a:cubicBezTo>
                  <a:cubicBezTo>
                    <a:pt x="2517" y="3651"/>
                    <a:pt x="2562" y="3428"/>
                    <a:pt x="2598" y="3204"/>
                  </a:cubicBezTo>
                  <a:cubicBezTo>
                    <a:pt x="2633" y="2972"/>
                    <a:pt x="2651" y="2749"/>
                    <a:pt x="2642" y="2517"/>
                  </a:cubicBezTo>
                  <a:cubicBezTo>
                    <a:pt x="2633" y="2401"/>
                    <a:pt x="2624" y="2285"/>
                    <a:pt x="2598" y="2169"/>
                  </a:cubicBezTo>
                  <a:cubicBezTo>
                    <a:pt x="2571" y="2062"/>
                    <a:pt x="2535" y="1946"/>
                    <a:pt x="2491" y="1848"/>
                  </a:cubicBezTo>
                  <a:cubicBezTo>
                    <a:pt x="2401" y="1625"/>
                    <a:pt x="2285" y="1428"/>
                    <a:pt x="2134" y="1250"/>
                  </a:cubicBezTo>
                  <a:cubicBezTo>
                    <a:pt x="1982" y="1071"/>
                    <a:pt x="1821" y="911"/>
                    <a:pt x="1643" y="768"/>
                  </a:cubicBezTo>
                  <a:cubicBezTo>
                    <a:pt x="1295" y="464"/>
                    <a:pt x="902" y="215"/>
                    <a:pt x="482" y="18"/>
                  </a:cubicBezTo>
                  <a:lnTo>
                    <a:pt x="4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2405;p22"/>
            <p:cNvSpPr/>
            <p:nvPr/>
          </p:nvSpPr>
          <p:spPr>
            <a:xfrm rot="10769270">
              <a:off x="766661" y="592878"/>
              <a:ext cx="432102" cy="289643"/>
            </a:xfrm>
            <a:custGeom>
              <a:avLst/>
              <a:gdLst/>
              <a:ahLst/>
              <a:cxnLst/>
              <a:rect l="l" t="t" r="r" b="b"/>
              <a:pathLst>
                <a:path w="5150" h="3452" extrusionOk="0">
                  <a:moveTo>
                    <a:pt x="1830" y="1"/>
                  </a:moveTo>
                  <a:cubicBezTo>
                    <a:pt x="1633" y="1"/>
                    <a:pt x="1517" y="224"/>
                    <a:pt x="1517" y="224"/>
                  </a:cubicBezTo>
                  <a:cubicBezTo>
                    <a:pt x="1517" y="224"/>
                    <a:pt x="1325" y="52"/>
                    <a:pt x="1157" y="52"/>
                  </a:cubicBezTo>
                  <a:cubicBezTo>
                    <a:pt x="1134" y="52"/>
                    <a:pt x="1111" y="56"/>
                    <a:pt x="1089" y="63"/>
                  </a:cubicBezTo>
                  <a:cubicBezTo>
                    <a:pt x="919" y="126"/>
                    <a:pt x="794" y="376"/>
                    <a:pt x="794" y="376"/>
                  </a:cubicBezTo>
                  <a:cubicBezTo>
                    <a:pt x="719" y="295"/>
                    <a:pt x="657" y="267"/>
                    <a:pt x="605" y="267"/>
                  </a:cubicBezTo>
                  <a:cubicBezTo>
                    <a:pt x="485" y="267"/>
                    <a:pt x="429" y="420"/>
                    <a:pt x="429" y="420"/>
                  </a:cubicBezTo>
                  <a:cubicBezTo>
                    <a:pt x="429" y="420"/>
                    <a:pt x="371" y="410"/>
                    <a:pt x="301" y="410"/>
                  </a:cubicBezTo>
                  <a:cubicBezTo>
                    <a:pt x="207" y="410"/>
                    <a:pt x="89" y="428"/>
                    <a:pt x="54" y="509"/>
                  </a:cubicBezTo>
                  <a:cubicBezTo>
                    <a:pt x="0" y="643"/>
                    <a:pt x="312" y="866"/>
                    <a:pt x="312" y="866"/>
                  </a:cubicBezTo>
                  <a:cubicBezTo>
                    <a:pt x="250" y="947"/>
                    <a:pt x="223" y="1045"/>
                    <a:pt x="232" y="1134"/>
                  </a:cubicBezTo>
                  <a:cubicBezTo>
                    <a:pt x="250" y="1304"/>
                    <a:pt x="562" y="1464"/>
                    <a:pt x="562" y="1464"/>
                  </a:cubicBezTo>
                  <a:cubicBezTo>
                    <a:pt x="562" y="1464"/>
                    <a:pt x="384" y="1616"/>
                    <a:pt x="437" y="1777"/>
                  </a:cubicBezTo>
                  <a:cubicBezTo>
                    <a:pt x="500" y="1937"/>
                    <a:pt x="803" y="1937"/>
                    <a:pt x="803" y="1937"/>
                  </a:cubicBezTo>
                  <a:cubicBezTo>
                    <a:pt x="803" y="1937"/>
                    <a:pt x="696" y="2250"/>
                    <a:pt x="902" y="2402"/>
                  </a:cubicBezTo>
                  <a:cubicBezTo>
                    <a:pt x="990" y="2465"/>
                    <a:pt x="1093" y="2483"/>
                    <a:pt x="1183" y="2483"/>
                  </a:cubicBezTo>
                  <a:cubicBezTo>
                    <a:pt x="1309" y="2483"/>
                    <a:pt x="1410" y="2446"/>
                    <a:pt x="1410" y="2446"/>
                  </a:cubicBezTo>
                  <a:lnTo>
                    <a:pt x="1410" y="2446"/>
                  </a:lnTo>
                  <a:cubicBezTo>
                    <a:pt x="1410" y="2446"/>
                    <a:pt x="1294" y="2616"/>
                    <a:pt x="1526" y="2839"/>
                  </a:cubicBezTo>
                  <a:cubicBezTo>
                    <a:pt x="1636" y="2948"/>
                    <a:pt x="1781" y="2976"/>
                    <a:pt x="1902" y="2976"/>
                  </a:cubicBezTo>
                  <a:cubicBezTo>
                    <a:pt x="2027" y="2976"/>
                    <a:pt x="2124" y="2946"/>
                    <a:pt x="2124" y="2946"/>
                  </a:cubicBezTo>
                  <a:lnTo>
                    <a:pt x="2124" y="2946"/>
                  </a:lnTo>
                  <a:cubicBezTo>
                    <a:pt x="2035" y="3062"/>
                    <a:pt x="2062" y="3232"/>
                    <a:pt x="2187" y="3312"/>
                  </a:cubicBezTo>
                  <a:cubicBezTo>
                    <a:pt x="2251" y="3365"/>
                    <a:pt x="2341" y="3383"/>
                    <a:pt x="2436" y="3383"/>
                  </a:cubicBezTo>
                  <a:cubicBezTo>
                    <a:pt x="2645" y="3383"/>
                    <a:pt x="2874" y="3294"/>
                    <a:pt x="2874" y="3294"/>
                  </a:cubicBezTo>
                  <a:cubicBezTo>
                    <a:pt x="2883" y="3399"/>
                    <a:pt x="2960" y="3434"/>
                    <a:pt x="3057" y="3434"/>
                  </a:cubicBezTo>
                  <a:cubicBezTo>
                    <a:pt x="3239" y="3434"/>
                    <a:pt x="3490" y="3312"/>
                    <a:pt x="3490" y="3312"/>
                  </a:cubicBezTo>
                  <a:lnTo>
                    <a:pt x="3490" y="3312"/>
                  </a:lnTo>
                  <a:cubicBezTo>
                    <a:pt x="3474" y="3389"/>
                    <a:pt x="3494" y="3451"/>
                    <a:pt x="3576" y="3451"/>
                  </a:cubicBezTo>
                  <a:cubicBezTo>
                    <a:pt x="3676" y="3451"/>
                    <a:pt x="3864" y="3361"/>
                    <a:pt x="4186" y="3098"/>
                  </a:cubicBezTo>
                  <a:cubicBezTo>
                    <a:pt x="4742" y="2658"/>
                    <a:pt x="5097" y="2642"/>
                    <a:pt x="5144" y="2642"/>
                  </a:cubicBezTo>
                  <a:cubicBezTo>
                    <a:pt x="5148" y="2642"/>
                    <a:pt x="5150" y="2643"/>
                    <a:pt x="5150" y="2643"/>
                  </a:cubicBezTo>
                  <a:cubicBezTo>
                    <a:pt x="5150" y="2643"/>
                    <a:pt x="4748" y="2187"/>
                    <a:pt x="4730" y="1911"/>
                  </a:cubicBezTo>
                  <a:cubicBezTo>
                    <a:pt x="4704" y="1634"/>
                    <a:pt x="4605" y="1045"/>
                    <a:pt x="4400" y="902"/>
                  </a:cubicBezTo>
                  <a:cubicBezTo>
                    <a:pt x="4340" y="861"/>
                    <a:pt x="4292" y="845"/>
                    <a:pt x="4253" y="845"/>
                  </a:cubicBezTo>
                  <a:cubicBezTo>
                    <a:pt x="4127" y="845"/>
                    <a:pt x="4106" y="1018"/>
                    <a:pt x="4106" y="1018"/>
                  </a:cubicBezTo>
                  <a:cubicBezTo>
                    <a:pt x="4106" y="1018"/>
                    <a:pt x="4061" y="402"/>
                    <a:pt x="3793" y="349"/>
                  </a:cubicBezTo>
                  <a:cubicBezTo>
                    <a:pt x="3776" y="346"/>
                    <a:pt x="3761" y="345"/>
                    <a:pt x="3746" y="345"/>
                  </a:cubicBezTo>
                  <a:cubicBezTo>
                    <a:pt x="3536" y="345"/>
                    <a:pt x="3543" y="626"/>
                    <a:pt x="3543" y="626"/>
                  </a:cubicBezTo>
                  <a:cubicBezTo>
                    <a:pt x="3543" y="626"/>
                    <a:pt x="3436" y="242"/>
                    <a:pt x="3160" y="188"/>
                  </a:cubicBezTo>
                  <a:cubicBezTo>
                    <a:pt x="3138" y="183"/>
                    <a:pt x="3117" y="181"/>
                    <a:pt x="3097" y="181"/>
                  </a:cubicBezTo>
                  <a:cubicBezTo>
                    <a:pt x="2968" y="181"/>
                    <a:pt x="2851" y="272"/>
                    <a:pt x="2820" y="402"/>
                  </a:cubicBezTo>
                  <a:cubicBezTo>
                    <a:pt x="2820" y="402"/>
                    <a:pt x="2606" y="161"/>
                    <a:pt x="2410" y="144"/>
                  </a:cubicBezTo>
                  <a:cubicBezTo>
                    <a:pt x="2397" y="142"/>
                    <a:pt x="2383" y="141"/>
                    <a:pt x="2370" y="141"/>
                  </a:cubicBezTo>
                  <a:cubicBezTo>
                    <a:pt x="2270" y="141"/>
                    <a:pt x="2181" y="199"/>
                    <a:pt x="2133" y="286"/>
                  </a:cubicBezTo>
                  <a:cubicBezTo>
                    <a:pt x="2133" y="286"/>
                    <a:pt x="2026" y="1"/>
                    <a:pt x="18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2406;p22"/>
            <p:cNvSpPr/>
            <p:nvPr/>
          </p:nvSpPr>
          <p:spPr>
            <a:xfrm rot="10769270">
              <a:off x="648441" y="600355"/>
              <a:ext cx="548141" cy="275715"/>
            </a:xfrm>
            <a:custGeom>
              <a:avLst/>
              <a:gdLst/>
              <a:ahLst/>
              <a:cxnLst/>
              <a:rect l="l" t="t" r="r" b="b"/>
              <a:pathLst>
                <a:path w="6533" h="3286" extrusionOk="0">
                  <a:moveTo>
                    <a:pt x="1259" y="1"/>
                  </a:moveTo>
                  <a:cubicBezTo>
                    <a:pt x="1473" y="349"/>
                    <a:pt x="1616" y="733"/>
                    <a:pt x="1678" y="1143"/>
                  </a:cubicBezTo>
                  <a:lnTo>
                    <a:pt x="1286" y="956"/>
                  </a:lnTo>
                  <a:lnTo>
                    <a:pt x="1054" y="849"/>
                  </a:lnTo>
                  <a:cubicBezTo>
                    <a:pt x="964" y="643"/>
                    <a:pt x="857" y="456"/>
                    <a:pt x="732" y="278"/>
                  </a:cubicBezTo>
                  <a:cubicBezTo>
                    <a:pt x="697" y="242"/>
                    <a:pt x="661" y="206"/>
                    <a:pt x="616" y="188"/>
                  </a:cubicBezTo>
                  <a:lnTo>
                    <a:pt x="616" y="188"/>
                  </a:lnTo>
                  <a:lnTo>
                    <a:pt x="679" y="269"/>
                  </a:lnTo>
                  <a:cubicBezTo>
                    <a:pt x="804" y="438"/>
                    <a:pt x="920" y="626"/>
                    <a:pt x="1018" y="822"/>
                  </a:cubicBezTo>
                  <a:lnTo>
                    <a:pt x="27" y="358"/>
                  </a:lnTo>
                  <a:cubicBezTo>
                    <a:pt x="18" y="367"/>
                    <a:pt x="1" y="385"/>
                    <a:pt x="1" y="402"/>
                  </a:cubicBezTo>
                  <a:cubicBezTo>
                    <a:pt x="625" y="706"/>
                    <a:pt x="1259" y="1000"/>
                    <a:pt x="1893" y="1295"/>
                  </a:cubicBezTo>
                  <a:cubicBezTo>
                    <a:pt x="1866" y="1304"/>
                    <a:pt x="1830" y="1313"/>
                    <a:pt x="1803" y="1322"/>
                  </a:cubicBezTo>
                  <a:lnTo>
                    <a:pt x="1705" y="1349"/>
                  </a:lnTo>
                  <a:cubicBezTo>
                    <a:pt x="1634" y="1366"/>
                    <a:pt x="1571" y="1384"/>
                    <a:pt x="1500" y="1402"/>
                  </a:cubicBezTo>
                  <a:cubicBezTo>
                    <a:pt x="1357" y="1438"/>
                    <a:pt x="1205" y="1473"/>
                    <a:pt x="1063" y="1491"/>
                  </a:cubicBezTo>
                  <a:cubicBezTo>
                    <a:pt x="831" y="1527"/>
                    <a:pt x="599" y="1545"/>
                    <a:pt x="367" y="1545"/>
                  </a:cubicBezTo>
                  <a:cubicBezTo>
                    <a:pt x="367" y="1563"/>
                    <a:pt x="367" y="1572"/>
                    <a:pt x="367" y="1581"/>
                  </a:cubicBezTo>
                  <a:cubicBezTo>
                    <a:pt x="406" y="1582"/>
                    <a:pt x="446" y="1583"/>
                    <a:pt x="486" y="1583"/>
                  </a:cubicBezTo>
                  <a:cubicBezTo>
                    <a:pt x="678" y="1583"/>
                    <a:pt x="870" y="1566"/>
                    <a:pt x="1063" y="1536"/>
                  </a:cubicBezTo>
                  <a:cubicBezTo>
                    <a:pt x="1214" y="1518"/>
                    <a:pt x="1357" y="1491"/>
                    <a:pt x="1509" y="1456"/>
                  </a:cubicBezTo>
                  <a:cubicBezTo>
                    <a:pt x="1580" y="1438"/>
                    <a:pt x="1652" y="1420"/>
                    <a:pt x="1723" y="1402"/>
                  </a:cubicBezTo>
                  <a:cubicBezTo>
                    <a:pt x="1759" y="1393"/>
                    <a:pt x="1795" y="1375"/>
                    <a:pt x="1830" y="1366"/>
                  </a:cubicBezTo>
                  <a:lnTo>
                    <a:pt x="1884" y="1349"/>
                  </a:lnTo>
                  <a:cubicBezTo>
                    <a:pt x="1893" y="1349"/>
                    <a:pt x="1928" y="1331"/>
                    <a:pt x="1946" y="1331"/>
                  </a:cubicBezTo>
                  <a:cubicBezTo>
                    <a:pt x="1951" y="1335"/>
                    <a:pt x="1955" y="1337"/>
                    <a:pt x="1960" y="1337"/>
                  </a:cubicBezTo>
                  <a:cubicBezTo>
                    <a:pt x="1964" y="1337"/>
                    <a:pt x="1969" y="1335"/>
                    <a:pt x="1973" y="1331"/>
                  </a:cubicBezTo>
                  <a:lnTo>
                    <a:pt x="2366" y="1500"/>
                  </a:lnTo>
                  <a:lnTo>
                    <a:pt x="2669" y="1643"/>
                  </a:lnTo>
                  <a:cubicBezTo>
                    <a:pt x="2062" y="1929"/>
                    <a:pt x="1411" y="2098"/>
                    <a:pt x="741" y="2143"/>
                  </a:cubicBezTo>
                  <a:lnTo>
                    <a:pt x="724" y="2143"/>
                  </a:lnTo>
                  <a:cubicBezTo>
                    <a:pt x="724" y="2152"/>
                    <a:pt x="732" y="2161"/>
                    <a:pt x="741" y="2170"/>
                  </a:cubicBezTo>
                  <a:cubicBezTo>
                    <a:pt x="1232" y="2143"/>
                    <a:pt x="1723" y="2045"/>
                    <a:pt x="2187" y="1875"/>
                  </a:cubicBezTo>
                  <a:cubicBezTo>
                    <a:pt x="2366" y="1813"/>
                    <a:pt x="2544" y="1741"/>
                    <a:pt x="2714" y="1652"/>
                  </a:cubicBezTo>
                  <a:cubicBezTo>
                    <a:pt x="2964" y="1768"/>
                    <a:pt x="3223" y="1875"/>
                    <a:pt x="3481" y="1973"/>
                  </a:cubicBezTo>
                  <a:cubicBezTo>
                    <a:pt x="2955" y="2357"/>
                    <a:pt x="2375" y="2643"/>
                    <a:pt x="1759" y="2812"/>
                  </a:cubicBezTo>
                  <a:lnTo>
                    <a:pt x="1661" y="2839"/>
                  </a:lnTo>
                  <a:cubicBezTo>
                    <a:pt x="1696" y="2848"/>
                    <a:pt x="1732" y="2857"/>
                    <a:pt x="1768" y="2866"/>
                  </a:cubicBezTo>
                  <a:cubicBezTo>
                    <a:pt x="2223" y="2732"/>
                    <a:pt x="2660" y="2536"/>
                    <a:pt x="3062" y="2286"/>
                  </a:cubicBezTo>
                  <a:cubicBezTo>
                    <a:pt x="3214" y="2196"/>
                    <a:pt x="3365" y="2098"/>
                    <a:pt x="3508" y="1991"/>
                  </a:cubicBezTo>
                  <a:cubicBezTo>
                    <a:pt x="3731" y="2071"/>
                    <a:pt x="3945" y="2161"/>
                    <a:pt x="4160" y="2241"/>
                  </a:cubicBezTo>
                  <a:lnTo>
                    <a:pt x="3972" y="2402"/>
                  </a:lnTo>
                  <a:cubicBezTo>
                    <a:pt x="3615" y="2723"/>
                    <a:pt x="3231" y="3000"/>
                    <a:pt x="2821" y="3232"/>
                  </a:cubicBezTo>
                  <a:cubicBezTo>
                    <a:pt x="2830" y="3250"/>
                    <a:pt x="2839" y="3267"/>
                    <a:pt x="2857" y="3285"/>
                  </a:cubicBezTo>
                  <a:cubicBezTo>
                    <a:pt x="3223" y="3080"/>
                    <a:pt x="3571" y="2830"/>
                    <a:pt x="3883" y="2553"/>
                  </a:cubicBezTo>
                  <a:cubicBezTo>
                    <a:pt x="3999" y="2455"/>
                    <a:pt x="4106" y="2357"/>
                    <a:pt x="4222" y="2259"/>
                  </a:cubicBezTo>
                  <a:cubicBezTo>
                    <a:pt x="4454" y="2348"/>
                    <a:pt x="4686" y="2437"/>
                    <a:pt x="4918" y="2518"/>
                  </a:cubicBezTo>
                  <a:cubicBezTo>
                    <a:pt x="5150" y="2598"/>
                    <a:pt x="5400" y="2678"/>
                    <a:pt x="5650" y="2759"/>
                  </a:cubicBezTo>
                  <a:cubicBezTo>
                    <a:pt x="5775" y="2794"/>
                    <a:pt x="5891" y="2839"/>
                    <a:pt x="6016" y="2884"/>
                  </a:cubicBezTo>
                  <a:cubicBezTo>
                    <a:pt x="6141" y="2919"/>
                    <a:pt x="6266" y="2964"/>
                    <a:pt x="6391" y="3009"/>
                  </a:cubicBezTo>
                  <a:cubicBezTo>
                    <a:pt x="6401" y="3012"/>
                    <a:pt x="6410" y="3013"/>
                    <a:pt x="6418" y="3013"/>
                  </a:cubicBezTo>
                  <a:cubicBezTo>
                    <a:pt x="6505" y="3013"/>
                    <a:pt x="6533" y="2864"/>
                    <a:pt x="6435" y="2848"/>
                  </a:cubicBezTo>
                  <a:cubicBezTo>
                    <a:pt x="6337" y="2830"/>
                    <a:pt x="6212" y="2803"/>
                    <a:pt x="6105" y="2777"/>
                  </a:cubicBezTo>
                  <a:cubicBezTo>
                    <a:pt x="5989" y="2750"/>
                    <a:pt x="5882" y="2723"/>
                    <a:pt x="5766" y="2696"/>
                  </a:cubicBezTo>
                  <a:cubicBezTo>
                    <a:pt x="5543" y="2634"/>
                    <a:pt x="5320" y="2571"/>
                    <a:pt x="5106" y="2500"/>
                  </a:cubicBezTo>
                  <a:lnTo>
                    <a:pt x="5061" y="2482"/>
                  </a:lnTo>
                  <a:lnTo>
                    <a:pt x="5052" y="2482"/>
                  </a:lnTo>
                  <a:lnTo>
                    <a:pt x="4784" y="2393"/>
                  </a:lnTo>
                  <a:lnTo>
                    <a:pt x="4740" y="2375"/>
                  </a:lnTo>
                  <a:lnTo>
                    <a:pt x="4418" y="2268"/>
                  </a:lnTo>
                  <a:lnTo>
                    <a:pt x="4115" y="2152"/>
                  </a:lnTo>
                  <a:lnTo>
                    <a:pt x="3945" y="2089"/>
                  </a:lnTo>
                  <a:cubicBezTo>
                    <a:pt x="3999" y="1706"/>
                    <a:pt x="3990" y="1313"/>
                    <a:pt x="3910" y="929"/>
                  </a:cubicBezTo>
                  <a:cubicBezTo>
                    <a:pt x="3865" y="697"/>
                    <a:pt x="3803" y="465"/>
                    <a:pt x="3731" y="242"/>
                  </a:cubicBezTo>
                  <a:lnTo>
                    <a:pt x="3669" y="242"/>
                  </a:lnTo>
                  <a:lnTo>
                    <a:pt x="3678" y="269"/>
                  </a:lnTo>
                  <a:cubicBezTo>
                    <a:pt x="3812" y="643"/>
                    <a:pt x="3892" y="1045"/>
                    <a:pt x="3919" y="1447"/>
                  </a:cubicBezTo>
                  <a:cubicBezTo>
                    <a:pt x="3936" y="1652"/>
                    <a:pt x="3928" y="1866"/>
                    <a:pt x="3910" y="2080"/>
                  </a:cubicBezTo>
                  <a:lnTo>
                    <a:pt x="3812" y="2045"/>
                  </a:lnTo>
                  <a:cubicBezTo>
                    <a:pt x="3535" y="1938"/>
                    <a:pt x="3258" y="1822"/>
                    <a:pt x="2973" y="1714"/>
                  </a:cubicBezTo>
                  <a:cubicBezTo>
                    <a:pt x="2973" y="1233"/>
                    <a:pt x="2901" y="759"/>
                    <a:pt x="2749" y="304"/>
                  </a:cubicBezTo>
                  <a:cubicBezTo>
                    <a:pt x="2749" y="304"/>
                    <a:pt x="2723" y="269"/>
                    <a:pt x="2678" y="224"/>
                  </a:cubicBezTo>
                  <a:lnTo>
                    <a:pt x="2678" y="224"/>
                  </a:lnTo>
                  <a:cubicBezTo>
                    <a:pt x="2767" y="501"/>
                    <a:pt x="2839" y="777"/>
                    <a:pt x="2892" y="1063"/>
                  </a:cubicBezTo>
                  <a:cubicBezTo>
                    <a:pt x="2928" y="1268"/>
                    <a:pt x="2946" y="1491"/>
                    <a:pt x="2955" y="1706"/>
                  </a:cubicBezTo>
                  <a:cubicBezTo>
                    <a:pt x="2723" y="1607"/>
                    <a:pt x="2500" y="1509"/>
                    <a:pt x="2268" y="1402"/>
                  </a:cubicBezTo>
                  <a:cubicBezTo>
                    <a:pt x="2294" y="1090"/>
                    <a:pt x="2250" y="777"/>
                    <a:pt x="2152" y="483"/>
                  </a:cubicBezTo>
                  <a:cubicBezTo>
                    <a:pt x="2125" y="394"/>
                    <a:pt x="2098" y="295"/>
                    <a:pt x="2071" y="197"/>
                  </a:cubicBezTo>
                  <a:cubicBezTo>
                    <a:pt x="2062" y="162"/>
                    <a:pt x="2035" y="126"/>
                    <a:pt x="2018" y="90"/>
                  </a:cubicBezTo>
                  <a:lnTo>
                    <a:pt x="2018" y="90"/>
                  </a:lnTo>
                  <a:cubicBezTo>
                    <a:pt x="2044" y="197"/>
                    <a:pt x="2071" y="313"/>
                    <a:pt x="2107" y="420"/>
                  </a:cubicBezTo>
                  <a:cubicBezTo>
                    <a:pt x="2143" y="572"/>
                    <a:pt x="2187" y="724"/>
                    <a:pt x="2214" y="867"/>
                  </a:cubicBezTo>
                  <a:cubicBezTo>
                    <a:pt x="2250" y="1036"/>
                    <a:pt x="2259" y="1215"/>
                    <a:pt x="2241" y="1393"/>
                  </a:cubicBezTo>
                  <a:lnTo>
                    <a:pt x="1714" y="1161"/>
                  </a:lnTo>
                  <a:cubicBezTo>
                    <a:pt x="1661" y="759"/>
                    <a:pt x="1518" y="367"/>
                    <a:pt x="1304" y="28"/>
                  </a:cubicBezTo>
                  <a:cubicBezTo>
                    <a:pt x="1286" y="19"/>
                    <a:pt x="1277" y="10"/>
                    <a:pt x="12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2407;p22"/>
            <p:cNvSpPr/>
            <p:nvPr/>
          </p:nvSpPr>
          <p:spPr>
            <a:xfrm rot="10769270">
              <a:off x="942772" y="630771"/>
              <a:ext cx="256157" cy="250207"/>
            </a:xfrm>
            <a:custGeom>
              <a:avLst/>
              <a:gdLst/>
              <a:ahLst/>
              <a:cxnLst/>
              <a:rect l="l" t="t" r="r" b="b"/>
              <a:pathLst>
                <a:path w="3053" h="2982" extrusionOk="0">
                  <a:moveTo>
                    <a:pt x="1098" y="54"/>
                  </a:moveTo>
                  <a:cubicBezTo>
                    <a:pt x="919" y="117"/>
                    <a:pt x="794" y="367"/>
                    <a:pt x="794" y="367"/>
                  </a:cubicBezTo>
                  <a:cubicBezTo>
                    <a:pt x="553" y="99"/>
                    <a:pt x="429" y="411"/>
                    <a:pt x="429" y="411"/>
                  </a:cubicBezTo>
                  <a:cubicBezTo>
                    <a:pt x="429" y="411"/>
                    <a:pt x="116" y="367"/>
                    <a:pt x="63" y="500"/>
                  </a:cubicBezTo>
                  <a:cubicBezTo>
                    <a:pt x="0" y="634"/>
                    <a:pt x="312" y="866"/>
                    <a:pt x="312" y="866"/>
                  </a:cubicBezTo>
                  <a:cubicBezTo>
                    <a:pt x="250" y="938"/>
                    <a:pt x="223" y="1036"/>
                    <a:pt x="232" y="1134"/>
                  </a:cubicBezTo>
                  <a:cubicBezTo>
                    <a:pt x="250" y="1304"/>
                    <a:pt x="571" y="1455"/>
                    <a:pt x="571" y="1455"/>
                  </a:cubicBezTo>
                  <a:cubicBezTo>
                    <a:pt x="571" y="1455"/>
                    <a:pt x="384" y="1607"/>
                    <a:pt x="446" y="1777"/>
                  </a:cubicBezTo>
                  <a:cubicBezTo>
                    <a:pt x="500" y="1937"/>
                    <a:pt x="812" y="1928"/>
                    <a:pt x="812" y="1928"/>
                  </a:cubicBezTo>
                  <a:cubicBezTo>
                    <a:pt x="812" y="1928"/>
                    <a:pt x="696" y="2241"/>
                    <a:pt x="910" y="2393"/>
                  </a:cubicBezTo>
                  <a:cubicBezTo>
                    <a:pt x="1116" y="2544"/>
                    <a:pt x="1410" y="2446"/>
                    <a:pt x="1410" y="2446"/>
                  </a:cubicBezTo>
                  <a:cubicBezTo>
                    <a:pt x="1410" y="2446"/>
                    <a:pt x="1294" y="2616"/>
                    <a:pt x="1526" y="2830"/>
                  </a:cubicBezTo>
                  <a:cubicBezTo>
                    <a:pt x="1642" y="2928"/>
                    <a:pt x="1794" y="2982"/>
                    <a:pt x="1946" y="2964"/>
                  </a:cubicBezTo>
                  <a:cubicBezTo>
                    <a:pt x="3052" y="2241"/>
                    <a:pt x="2928" y="572"/>
                    <a:pt x="1723" y="19"/>
                  </a:cubicBezTo>
                  <a:cubicBezTo>
                    <a:pt x="1633" y="63"/>
                    <a:pt x="1571" y="135"/>
                    <a:pt x="1526" y="224"/>
                  </a:cubicBezTo>
                  <a:cubicBezTo>
                    <a:pt x="1526" y="224"/>
                    <a:pt x="1267" y="1"/>
                    <a:pt x="1098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2408;p22"/>
            <p:cNvSpPr/>
            <p:nvPr/>
          </p:nvSpPr>
          <p:spPr>
            <a:xfrm rot="10769270">
              <a:off x="766660" y="591545"/>
              <a:ext cx="429921" cy="292244"/>
            </a:xfrm>
            <a:custGeom>
              <a:avLst/>
              <a:gdLst/>
              <a:ahLst/>
              <a:cxnLst/>
              <a:rect l="l" t="t" r="r" b="b"/>
              <a:pathLst>
                <a:path w="5124" h="3483" extrusionOk="0">
                  <a:moveTo>
                    <a:pt x="1788" y="1"/>
                  </a:moveTo>
                  <a:cubicBezTo>
                    <a:pt x="1728" y="1"/>
                    <a:pt x="1668" y="20"/>
                    <a:pt x="1616" y="60"/>
                  </a:cubicBezTo>
                  <a:cubicBezTo>
                    <a:pt x="1561" y="108"/>
                    <a:pt x="1520" y="155"/>
                    <a:pt x="1486" y="209"/>
                  </a:cubicBezTo>
                  <a:lnTo>
                    <a:pt x="1486" y="209"/>
                  </a:lnTo>
                  <a:cubicBezTo>
                    <a:pt x="1436" y="164"/>
                    <a:pt x="1375" y="127"/>
                    <a:pt x="1313" y="96"/>
                  </a:cubicBezTo>
                  <a:cubicBezTo>
                    <a:pt x="1264" y="61"/>
                    <a:pt x="1200" y="48"/>
                    <a:pt x="1136" y="48"/>
                  </a:cubicBezTo>
                  <a:cubicBezTo>
                    <a:pt x="1117" y="48"/>
                    <a:pt x="1099" y="49"/>
                    <a:pt x="1081" y="51"/>
                  </a:cubicBezTo>
                  <a:cubicBezTo>
                    <a:pt x="1000" y="78"/>
                    <a:pt x="938" y="123"/>
                    <a:pt x="884" y="185"/>
                  </a:cubicBezTo>
                  <a:cubicBezTo>
                    <a:pt x="838" y="240"/>
                    <a:pt x="798" y="294"/>
                    <a:pt x="765" y="355"/>
                  </a:cubicBezTo>
                  <a:lnTo>
                    <a:pt x="765" y="355"/>
                  </a:lnTo>
                  <a:cubicBezTo>
                    <a:pt x="745" y="332"/>
                    <a:pt x="723" y="314"/>
                    <a:pt x="697" y="301"/>
                  </a:cubicBezTo>
                  <a:cubicBezTo>
                    <a:pt x="652" y="275"/>
                    <a:pt x="617" y="266"/>
                    <a:pt x="563" y="266"/>
                  </a:cubicBezTo>
                  <a:cubicBezTo>
                    <a:pt x="519" y="266"/>
                    <a:pt x="483" y="292"/>
                    <a:pt x="447" y="328"/>
                  </a:cubicBezTo>
                  <a:cubicBezTo>
                    <a:pt x="425" y="350"/>
                    <a:pt x="403" y="384"/>
                    <a:pt x="386" y="415"/>
                  </a:cubicBezTo>
                  <a:lnTo>
                    <a:pt x="386" y="415"/>
                  </a:lnTo>
                  <a:cubicBezTo>
                    <a:pt x="356" y="412"/>
                    <a:pt x="325" y="411"/>
                    <a:pt x="294" y="411"/>
                  </a:cubicBezTo>
                  <a:cubicBezTo>
                    <a:pt x="257" y="411"/>
                    <a:pt x="220" y="413"/>
                    <a:pt x="179" y="417"/>
                  </a:cubicBezTo>
                  <a:cubicBezTo>
                    <a:pt x="144" y="426"/>
                    <a:pt x="108" y="435"/>
                    <a:pt x="72" y="453"/>
                  </a:cubicBezTo>
                  <a:cubicBezTo>
                    <a:pt x="28" y="480"/>
                    <a:pt x="1" y="516"/>
                    <a:pt x="1" y="569"/>
                  </a:cubicBezTo>
                  <a:cubicBezTo>
                    <a:pt x="1" y="605"/>
                    <a:pt x="19" y="649"/>
                    <a:pt x="37" y="676"/>
                  </a:cubicBezTo>
                  <a:cubicBezTo>
                    <a:pt x="54" y="712"/>
                    <a:pt x="81" y="739"/>
                    <a:pt x="108" y="765"/>
                  </a:cubicBezTo>
                  <a:cubicBezTo>
                    <a:pt x="149" y="814"/>
                    <a:pt x="204" y="863"/>
                    <a:pt x="254" y="905"/>
                  </a:cubicBezTo>
                  <a:lnTo>
                    <a:pt x="254" y="905"/>
                  </a:lnTo>
                  <a:cubicBezTo>
                    <a:pt x="226" y="953"/>
                    <a:pt x="205" y="1008"/>
                    <a:pt x="197" y="1069"/>
                  </a:cubicBezTo>
                  <a:cubicBezTo>
                    <a:pt x="188" y="1105"/>
                    <a:pt x="188" y="1131"/>
                    <a:pt x="197" y="1167"/>
                  </a:cubicBezTo>
                  <a:cubicBezTo>
                    <a:pt x="197" y="1203"/>
                    <a:pt x="206" y="1238"/>
                    <a:pt x="233" y="1265"/>
                  </a:cubicBezTo>
                  <a:cubicBezTo>
                    <a:pt x="269" y="1319"/>
                    <a:pt x="313" y="1372"/>
                    <a:pt x="376" y="1408"/>
                  </a:cubicBezTo>
                  <a:cubicBezTo>
                    <a:pt x="414" y="1438"/>
                    <a:pt x="464" y="1469"/>
                    <a:pt x="511" y="1493"/>
                  </a:cubicBezTo>
                  <a:lnTo>
                    <a:pt x="511" y="1493"/>
                  </a:lnTo>
                  <a:cubicBezTo>
                    <a:pt x="471" y="1533"/>
                    <a:pt x="441" y="1579"/>
                    <a:pt x="411" y="1631"/>
                  </a:cubicBezTo>
                  <a:cubicBezTo>
                    <a:pt x="385" y="1703"/>
                    <a:pt x="385" y="1774"/>
                    <a:pt x="411" y="1845"/>
                  </a:cubicBezTo>
                  <a:cubicBezTo>
                    <a:pt x="456" y="1899"/>
                    <a:pt x="519" y="1944"/>
                    <a:pt x="590" y="1952"/>
                  </a:cubicBezTo>
                  <a:cubicBezTo>
                    <a:pt x="644" y="1968"/>
                    <a:pt x="705" y="1977"/>
                    <a:pt x="760" y="1979"/>
                  </a:cubicBezTo>
                  <a:lnTo>
                    <a:pt x="760" y="1979"/>
                  </a:lnTo>
                  <a:cubicBezTo>
                    <a:pt x="740" y="2052"/>
                    <a:pt x="734" y="2132"/>
                    <a:pt x="742" y="2211"/>
                  </a:cubicBezTo>
                  <a:cubicBezTo>
                    <a:pt x="751" y="2301"/>
                    <a:pt x="804" y="2390"/>
                    <a:pt x="876" y="2434"/>
                  </a:cubicBezTo>
                  <a:cubicBezTo>
                    <a:pt x="956" y="2488"/>
                    <a:pt x="1045" y="2515"/>
                    <a:pt x="1134" y="2515"/>
                  </a:cubicBezTo>
                  <a:cubicBezTo>
                    <a:pt x="1157" y="2517"/>
                    <a:pt x="1179" y="2518"/>
                    <a:pt x="1201" y="2518"/>
                  </a:cubicBezTo>
                  <a:cubicBezTo>
                    <a:pt x="1255" y="2518"/>
                    <a:pt x="1307" y="2512"/>
                    <a:pt x="1357" y="2499"/>
                  </a:cubicBezTo>
                  <a:lnTo>
                    <a:pt x="1357" y="2499"/>
                  </a:lnTo>
                  <a:cubicBezTo>
                    <a:pt x="1335" y="2577"/>
                    <a:pt x="1347" y="2662"/>
                    <a:pt x="1384" y="2729"/>
                  </a:cubicBezTo>
                  <a:cubicBezTo>
                    <a:pt x="1429" y="2809"/>
                    <a:pt x="1500" y="2881"/>
                    <a:pt x="1581" y="2925"/>
                  </a:cubicBezTo>
                  <a:cubicBezTo>
                    <a:pt x="1652" y="2979"/>
                    <a:pt x="1750" y="2997"/>
                    <a:pt x="1839" y="3006"/>
                  </a:cubicBezTo>
                  <a:cubicBezTo>
                    <a:pt x="1862" y="3008"/>
                    <a:pt x="1884" y="3009"/>
                    <a:pt x="1906" y="3009"/>
                  </a:cubicBezTo>
                  <a:cubicBezTo>
                    <a:pt x="1959" y="3009"/>
                    <a:pt x="2012" y="3003"/>
                    <a:pt x="2065" y="2990"/>
                  </a:cubicBezTo>
                  <a:lnTo>
                    <a:pt x="2065" y="2990"/>
                  </a:lnTo>
                  <a:cubicBezTo>
                    <a:pt x="2026" y="3066"/>
                    <a:pt x="2026" y="3162"/>
                    <a:pt x="2071" y="3238"/>
                  </a:cubicBezTo>
                  <a:cubicBezTo>
                    <a:pt x="2116" y="3327"/>
                    <a:pt x="2205" y="3380"/>
                    <a:pt x="2304" y="3398"/>
                  </a:cubicBezTo>
                  <a:cubicBezTo>
                    <a:pt x="2348" y="3407"/>
                    <a:pt x="2395" y="3412"/>
                    <a:pt x="2443" y="3412"/>
                  </a:cubicBezTo>
                  <a:cubicBezTo>
                    <a:pt x="2491" y="3412"/>
                    <a:pt x="2540" y="3407"/>
                    <a:pt x="2589" y="3398"/>
                  </a:cubicBezTo>
                  <a:cubicBezTo>
                    <a:pt x="2674" y="3381"/>
                    <a:pt x="2758" y="3365"/>
                    <a:pt x="2843" y="3332"/>
                  </a:cubicBezTo>
                  <a:lnTo>
                    <a:pt x="2843" y="3332"/>
                  </a:lnTo>
                  <a:lnTo>
                    <a:pt x="2848" y="3363"/>
                  </a:lnTo>
                  <a:cubicBezTo>
                    <a:pt x="2857" y="3372"/>
                    <a:pt x="2866" y="3389"/>
                    <a:pt x="2875" y="3398"/>
                  </a:cubicBezTo>
                  <a:cubicBezTo>
                    <a:pt x="2893" y="3425"/>
                    <a:pt x="2919" y="3443"/>
                    <a:pt x="2955" y="3452"/>
                  </a:cubicBezTo>
                  <a:cubicBezTo>
                    <a:pt x="2986" y="3461"/>
                    <a:pt x="3018" y="3465"/>
                    <a:pt x="3048" y="3465"/>
                  </a:cubicBezTo>
                  <a:cubicBezTo>
                    <a:pt x="3078" y="3465"/>
                    <a:pt x="3107" y="3461"/>
                    <a:pt x="3134" y="3452"/>
                  </a:cubicBezTo>
                  <a:cubicBezTo>
                    <a:pt x="3240" y="3435"/>
                    <a:pt x="3347" y="3404"/>
                    <a:pt x="3447" y="3357"/>
                  </a:cubicBezTo>
                  <a:lnTo>
                    <a:pt x="3447" y="3357"/>
                  </a:lnTo>
                  <a:cubicBezTo>
                    <a:pt x="3442" y="3394"/>
                    <a:pt x="3454" y="3433"/>
                    <a:pt x="3482" y="3461"/>
                  </a:cubicBezTo>
                  <a:cubicBezTo>
                    <a:pt x="3501" y="3476"/>
                    <a:pt x="3526" y="3482"/>
                    <a:pt x="3551" y="3482"/>
                  </a:cubicBezTo>
                  <a:cubicBezTo>
                    <a:pt x="3571" y="3482"/>
                    <a:pt x="3591" y="3478"/>
                    <a:pt x="3607" y="3470"/>
                  </a:cubicBezTo>
                  <a:cubicBezTo>
                    <a:pt x="3687" y="3443"/>
                    <a:pt x="3767" y="3407"/>
                    <a:pt x="3830" y="3363"/>
                  </a:cubicBezTo>
                  <a:cubicBezTo>
                    <a:pt x="3972" y="3273"/>
                    <a:pt x="4106" y="3175"/>
                    <a:pt x="4231" y="3068"/>
                  </a:cubicBezTo>
                  <a:cubicBezTo>
                    <a:pt x="4365" y="2961"/>
                    <a:pt x="4508" y="2872"/>
                    <a:pt x="4651" y="2800"/>
                  </a:cubicBezTo>
                  <a:cubicBezTo>
                    <a:pt x="4803" y="2720"/>
                    <a:pt x="4963" y="2667"/>
                    <a:pt x="5124" y="2658"/>
                  </a:cubicBezTo>
                  <a:lnTo>
                    <a:pt x="5124" y="2658"/>
                  </a:lnTo>
                  <a:cubicBezTo>
                    <a:pt x="4963" y="2667"/>
                    <a:pt x="4803" y="2711"/>
                    <a:pt x="4660" y="2791"/>
                  </a:cubicBezTo>
                  <a:cubicBezTo>
                    <a:pt x="4508" y="2863"/>
                    <a:pt x="4365" y="2952"/>
                    <a:pt x="4231" y="3059"/>
                  </a:cubicBezTo>
                  <a:cubicBezTo>
                    <a:pt x="4106" y="3157"/>
                    <a:pt x="3972" y="3256"/>
                    <a:pt x="3830" y="3345"/>
                  </a:cubicBezTo>
                  <a:cubicBezTo>
                    <a:pt x="3758" y="3389"/>
                    <a:pt x="3687" y="3425"/>
                    <a:pt x="3607" y="3452"/>
                  </a:cubicBezTo>
                  <a:cubicBezTo>
                    <a:pt x="3594" y="3455"/>
                    <a:pt x="3579" y="3457"/>
                    <a:pt x="3565" y="3457"/>
                  </a:cubicBezTo>
                  <a:cubicBezTo>
                    <a:pt x="3541" y="3457"/>
                    <a:pt x="3516" y="3451"/>
                    <a:pt x="3499" y="3434"/>
                  </a:cubicBezTo>
                  <a:cubicBezTo>
                    <a:pt x="3473" y="3407"/>
                    <a:pt x="3464" y="3372"/>
                    <a:pt x="3482" y="3336"/>
                  </a:cubicBezTo>
                  <a:lnTo>
                    <a:pt x="3482" y="3309"/>
                  </a:lnTo>
                  <a:lnTo>
                    <a:pt x="3455" y="3318"/>
                  </a:lnTo>
                  <a:cubicBezTo>
                    <a:pt x="3348" y="3372"/>
                    <a:pt x="3232" y="3407"/>
                    <a:pt x="3116" y="3434"/>
                  </a:cubicBezTo>
                  <a:cubicBezTo>
                    <a:pt x="3089" y="3439"/>
                    <a:pt x="3062" y="3441"/>
                    <a:pt x="3034" y="3441"/>
                  </a:cubicBezTo>
                  <a:cubicBezTo>
                    <a:pt x="3006" y="3441"/>
                    <a:pt x="2977" y="3439"/>
                    <a:pt x="2946" y="3434"/>
                  </a:cubicBezTo>
                  <a:cubicBezTo>
                    <a:pt x="2902" y="3416"/>
                    <a:pt x="2857" y="3372"/>
                    <a:pt x="2857" y="3309"/>
                  </a:cubicBezTo>
                  <a:lnTo>
                    <a:pt x="2857" y="3291"/>
                  </a:lnTo>
                  <a:lnTo>
                    <a:pt x="2839" y="3300"/>
                  </a:lnTo>
                  <a:cubicBezTo>
                    <a:pt x="2750" y="3336"/>
                    <a:pt x="2661" y="3354"/>
                    <a:pt x="2571" y="3372"/>
                  </a:cubicBezTo>
                  <a:cubicBezTo>
                    <a:pt x="2527" y="3380"/>
                    <a:pt x="2482" y="3385"/>
                    <a:pt x="2436" y="3385"/>
                  </a:cubicBezTo>
                  <a:cubicBezTo>
                    <a:pt x="2391" y="3385"/>
                    <a:pt x="2344" y="3380"/>
                    <a:pt x="2295" y="3372"/>
                  </a:cubicBezTo>
                  <a:cubicBezTo>
                    <a:pt x="2214" y="3354"/>
                    <a:pt x="2134" y="3300"/>
                    <a:pt x="2089" y="3220"/>
                  </a:cubicBezTo>
                  <a:cubicBezTo>
                    <a:pt x="2045" y="3140"/>
                    <a:pt x="2054" y="3050"/>
                    <a:pt x="2107" y="2979"/>
                  </a:cubicBezTo>
                  <a:lnTo>
                    <a:pt x="2134" y="2934"/>
                  </a:lnTo>
                  <a:lnTo>
                    <a:pt x="2089" y="2952"/>
                  </a:lnTo>
                  <a:cubicBezTo>
                    <a:pt x="2089" y="2952"/>
                    <a:pt x="2089" y="2952"/>
                    <a:pt x="2089" y="2952"/>
                  </a:cubicBezTo>
                  <a:lnTo>
                    <a:pt x="2089" y="2952"/>
                  </a:lnTo>
                  <a:cubicBezTo>
                    <a:pt x="2031" y="2965"/>
                    <a:pt x="1967" y="2973"/>
                    <a:pt x="1902" y="2973"/>
                  </a:cubicBezTo>
                  <a:cubicBezTo>
                    <a:pt x="1878" y="2973"/>
                    <a:pt x="1854" y="2972"/>
                    <a:pt x="1831" y="2970"/>
                  </a:cubicBezTo>
                  <a:cubicBezTo>
                    <a:pt x="1741" y="2970"/>
                    <a:pt x="1661" y="2943"/>
                    <a:pt x="1590" y="2899"/>
                  </a:cubicBezTo>
                  <a:cubicBezTo>
                    <a:pt x="1509" y="2854"/>
                    <a:pt x="1456" y="2791"/>
                    <a:pt x="1411" y="2720"/>
                  </a:cubicBezTo>
                  <a:cubicBezTo>
                    <a:pt x="1368" y="2652"/>
                    <a:pt x="1358" y="2567"/>
                    <a:pt x="1389" y="2489"/>
                  </a:cubicBezTo>
                  <a:lnTo>
                    <a:pt x="1389" y="2489"/>
                  </a:lnTo>
                  <a:cubicBezTo>
                    <a:pt x="1390" y="2489"/>
                    <a:pt x="1392" y="2488"/>
                    <a:pt x="1393" y="2488"/>
                  </a:cubicBezTo>
                  <a:lnTo>
                    <a:pt x="1391" y="2484"/>
                  </a:lnTo>
                  <a:lnTo>
                    <a:pt x="1391" y="2484"/>
                  </a:lnTo>
                  <a:cubicBezTo>
                    <a:pt x="1392" y="2482"/>
                    <a:pt x="1392" y="2481"/>
                    <a:pt x="1393" y="2479"/>
                  </a:cubicBezTo>
                  <a:lnTo>
                    <a:pt x="1420" y="2434"/>
                  </a:lnTo>
                  <a:lnTo>
                    <a:pt x="1375" y="2452"/>
                  </a:lnTo>
                  <a:cubicBezTo>
                    <a:pt x="1375" y="2452"/>
                    <a:pt x="1375" y="2452"/>
                    <a:pt x="1375" y="2452"/>
                  </a:cubicBezTo>
                  <a:lnTo>
                    <a:pt x="1375" y="2452"/>
                  </a:lnTo>
                  <a:cubicBezTo>
                    <a:pt x="1314" y="2473"/>
                    <a:pt x="1249" y="2483"/>
                    <a:pt x="1185" y="2483"/>
                  </a:cubicBezTo>
                  <a:cubicBezTo>
                    <a:pt x="1083" y="2483"/>
                    <a:pt x="981" y="2457"/>
                    <a:pt x="893" y="2408"/>
                  </a:cubicBezTo>
                  <a:cubicBezTo>
                    <a:pt x="831" y="2363"/>
                    <a:pt x="786" y="2283"/>
                    <a:pt x="777" y="2202"/>
                  </a:cubicBezTo>
                  <a:cubicBezTo>
                    <a:pt x="768" y="2122"/>
                    <a:pt x="768" y="2042"/>
                    <a:pt x="795" y="1961"/>
                  </a:cubicBezTo>
                  <a:lnTo>
                    <a:pt x="813" y="1935"/>
                  </a:lnTo>
                  <a:lnTo>
                    <a:pt x="777" y="1935"/>
                  </a:lnTo>
                  <a:cubicBezTo>
                    <a:pt x="715" y="1935"/>
                    <a:pt x="652" y="1926"/>
                    <a:pt x="590" y="1908"/>
                  </a:cubicBezTo>
                  <a:cubicBezTo>
                    <a:pt x="536" y="1899"/>
                    <a:pt x="483" y="1863"/>
                    <a:pt x="447" y="1810"/>
                  </a:cubicBezTo>
                  <a:cubicBezTo>
                    <a:pt x="420" y="1756"/>
                    <a:pt x="420" y="1694"/>
                    <a:pt x="447" y="1649"/>
                  </a:cubicBezTo>
                  <a:cubicBezTo>
                    <a:pt x="474" y="1587"/>
                    <a:pt x="510" y="1542"/>
                    <a:pt x="554" y="1497"/>
                  </a:cubicBezTo>
                  <a:lnTo>
                    <a:pt x="581" y="1479"/>
                  </a:lnTo>
                  <a:lnTo>
                    <a:pt x="554" y="1462"/>
                  </a:lnTo>
                  <a:cubicBezTo>
                    <a:pt x="492" y="1435"/>
                    <a:pt x="438" y="1399"/>
                    <a:pt x="394" y="1363"/>
                  </a:cubicBezTo>
                  <a:cubicBezTo>
                    <a:pt x="340" y="1328"/>
                    <a:pt x="295" y="1283"/>
                    <a:pt x="260" y="1238"/>
                  </a:cubicBezTo>
                  <a:cubicBezTo>
                    <a:pt x="251" y="1212"/>
                    <a:pt x="242" y="1185"/>
                    <a:pt x="233" y="1158"/>
                  </a:cubicBezTo>
                  <a:cubicBezTo>
                    <a:pt x="233" y="1131"/>
                    <a:pt x="233" y="1096"/>
                    <a:pt x="233" y="1069"/>
                  </a:cubicBezTo>
                  <a:cubicBezTo>
                    <a:pt x="242" y="1006"/>
                    <a:pt x="269" y="953"/>
                    <a:pt x="304" y="908"/>
                  </a:cubicBezTo>
                  <a:lnTo>
                    <a:pt x="322" y="890"/>
                  </a:lnTo>
                  <a:lnTo>
                    <a:pt x="295" y="873"/>
                  </a:lnTo>
                  <a:cubicBezTo>
                    <a:pt x="242" y="828"/>
                    <a:pt x="188" y="783"/>
                    <a:pt x="144" y="730"/>
                  </a:cubicBezTo>
                  <a:cubicBezTo>
                    <a:pt x="90" y="685"/>
                    <a:pt x="63" y="623"/>
                    <a:pt x="54" y="560"/>
                  </a:cubicBezTo>
                  <a:cubicBezTo>
                    <a:pt x="54" y="507"/>
                    <a:pt x="126" y="471"/>
                    <a:pt x="188" y="462"/>
                  </a:cubicBezTo>
                  <a:cubicBezTo>
                    <a:pt x="224" y="458"/>
                    <a:pt x="260" y="455"/>
                    <a:pt x="295" y="455"/>
                  </a:cubicBezTo>
                  <a:cubicBezTo>
                    <a:pt x="331" y="455"/>
                    <a:pt x="367" y="458"/>
                    <a:pt x="403" y="462"/>
                  </a:cubicBezTo>
                  <a:lnTo>
                    <a:pt x="420" y="462"/>
                  </a:lnTo>
                  <a:lnTo>
                    <a:pt x="429" y="444"/>
                  </a:lnTo>
                  <a:cubicBezTo>
                    <a:pt x="456" y="382"/>
                    <a:pt x="510" y="319"/>
                    <a:pt x="572" y="310"/>
                  </a:cubicBezTo>
                  <a:cubicBezTo>
                    <a:pt x="608" y="310"/>
                    <a:pt x="635" y="319"/>
                    <a:pt x="670" y="337"/>
                  </a:cubicBezTo>
                  <a:cubicBezTo>
                    <a:pt x="697" y="355"/>
                    <a:pt x="724" y="382"/>
                    <a:pt x="751" y="408"/>
                  </a:cubicBezTo>
                  <a:lnTo>
                    <a:pt x="777" y="435"/>
                  </a:lnTo>
                  <a:lnTo>
                    <a:pt x="795" y="400"/>
                  </a:lnTo>
                  <a:cubicBezTo>
                    <a:pt x="822" y="337"/>
                    <a:pt x="867" y="275"/>
                    <a:pt x="920" y="221"/>
                  </a:cubicBezTo>
                  <a:cubicBezTo>
                    <a:pt x="965" y="159"/>
                    <a:pt x="1018" y="123"/>
                    <a:pt x="1090" y="96"/>
                  </a:cubicBezTo>
                  <a:cubicBezTo>
                    <a:pt x="1102" y="95"/>
                    <a:pt x="1114" y="94"/>
                    <a:pt x="1126" y="94"/>
                  </a:cubicBezTo>
                  <a:cubicBezTo>
                    <a:pt x="1185" y="94"/>
                    <a:pt x="1243" y="111"/>
                    <a:pt x="1295" y="141"/>
                  </a:cubicBezTo>
                  <a:cubicBezTo>
                    <a:pt x="1357" y="167"/>
                    <a:pt x="1420" y="212"/>
                    <a:pt x="1482" y="257"/>
                  </a:cubicBezTo>
                  <a:lnTo>
                    <a:pt x="1500" y="284"/>
                  </a:lnTo>
                  <a:lnTo>
                    <a:pt x="1518" y="257"/>
                  </a:lnTo>
                  <a:cubicBezTo>
                    <a:pt x="1545" y="194"/>
                    <a:pt x="1590" y="141"/>
                    <a:pt x="1643" y="105"/>
                  </a:cubicBezTo>
                  <a:cubicBezTo>
                    <a:pt x="1680" y="68"/>
                    <a:pt x="1736" y="49"/>
                    <a:pt x="1790" y="49"/>
                  </a:cubicBezTo>
                  <a:cubicBezTo>
                    <a:pt x="1801" y="49"/>
                    <a:pt x="1811" y="50"/>
                    <a:pt x="1822" y="51"/>
                  </a:cubicBezTo>
                  <a:cubicBezTo>
                    <a:pt x="1884" y="60"/>
                    <a:pt x="1947" y="96"/>
                    <a:pt x="1991" y="150"/>
                  </a:cubicBezTo>
                  <a:cubicBezTo>
                    <a:pt x="2031" y="190"/>
                    <a:pt x="2064" y="244"/>
                    <a:pt x="2090" y="300"/>
                  </a:cubicBezTo>
                  <a:lnTo>
                    <a:pt x="2090" y="300"/>
                  </a:lnTo>
                  <a:cubicBezTo>
                    <a:pt x="2090" y="301"/>
                    <a:pt x="2090" y="301"/>
                    <a:pt x="2089" y="301"/>
                  </a:cubicBezTo>
                  <a:lnTo>
                    <a:pt x="2090" y="301"/>
                  </a:lnTo>
                  <a:cubicBezTo>
                    <a:pt x="2093" y="307"/>
                    <a:pt x="2096" y="313"/>
                    <a:pt x="2098" y="319"/>
                  </a:cubicBezTo>
                  <a:lnTo>
                    <a:pt x="2116" y="364"/>
                  </a:lnTo>
                  <a:lnTo>
                    <a:pt x="2134" y="319"/>
                  </a:lnTo>
                  <a:cubicBezTo>
                    <a:pt x="2161" y="257"/>
                    <a:pt x="2205" y="212"/>
                    <a:pt x="2268" y="194"/>
                  </a:cubicBezTo>
                  <a:cubicBezTo>
                    <a:pt x="2299" y="181"/>
                    <a:pt x="2330" y="174"/>
                    <a:pt x="2362" y="174"/>
                  </a:cubicBezTo>
                  <a:cubicBezTo>
                    <a:pt x="2393" y="174"/>
                    <a:pt x="2424" y="181"/>
                    <a:pt x="2455" y="194"/>
                  </a:cubicBezTo>
                  <a:cubicBezTo>
                    <a:pt x="2580" y="248"/>
                    <a:pt x="2687" y="328"/>
                    <a:pt x="2777" y="426"/>
                  </a:cubicBezTo>
                  <a:lnTo>
                    <a:pt x="2803" y="453"/>
                  </a:lnTo>
                  <a:lnTo>
                    <a:pt x="2812" y="417"/>
                  </a:lnTo>
                  <a:cubicBezTo>
                    <a:pt x="2830" y="337"/>
                    <a:pt x="2884" y="266"/>
                    <a:pt x="2964" y="230"/>
                  </a:cubicBezTo>
                  <a:cubicBezTo>
                    <a:pt x="2992" y="219"/>
                    <a:pt x="3023" y="214"/>
                    <a:pt x="3055" y="214"/>
                  </a:cubicBezTo>
                  <a:cubicBezTo>
                    <a:pt x="3104" y="214"/>
                    <a:pt x="3156" y="226"/>
                    <a:pt x="3205" y="248"/>
                  </a:cubicBezTo>
                  <a:cubicBezTo>
                    <a:pt x="3276" y="284"/>
                    <a:pt x="3339" y="337"/>
                    <a:pt x="3383" y="408"/>
                  </a:cubicBezTo>
                  <a:cubicBezTo>
                    <a:pt x="3431" y="472"/>
                    <a:pt x="3465" y="544"/>
                    <a:pt x="3491" y="615"/>
                  </a:cubicBezTo>
                  <a:lnTo>
                    <a:pt x="3491" y="615"/>
                  </a:lnTo>
                  <a:cubicBezTo>
                    <a:pt x="3491" y="621"/>
                    <a:pt x="3491" y="626"/>
                    <a:pt x="3491" y="632"/>
                  </a:cubicBezTo>
                  <a:lnTo>
                    <a:pt x="3496" y="632"/>
                  </a:lnTo>
                  <a:cubicBezTo>
                    <a:pt x="3497" y="635"/>
                    <a:pt x="3498" y="638"/>
                    <a:pt x="3499" y="641"/>
                  </a:cubicBezTo>
                  <a:lnTo>
                    <a:pt x="3526" y="739"/>
                  </a:lnTo>
                  <a:lnTo>
                    <a:pt x="3526" y="641"/>
                  </a:lnTo>
                  <a:cubicBezTo>
                    <a:pt x="3526" y="638"/>
                    <a:pt x="3526" y="635"/>
                    <a:pt x="3526" y="632"/>
                  </a:cubicBezTo>
                  <a:lnTo>
                    <a:pt x="3526" y="632"/>
                  </a:lnTo>
                  <a:cubicBezTo>
                    <a:pt x="3526" y="631"/>
                    <a:pt x="3526" y="630"/>
                    <a:pt x="3525" y="629"/>
                  </a:cubicBezTo>
                  <a:lnTo>
                    <a:pt x="3525" y="629"/>
                  </a:lnTo>
                  <a:cubicBezTo>
                    <a:pt x="3521" y="535"/>
                    <a:pt x="3565" y="442"/>
                    <a:pt x="3642" y="391"/>
                  </a:cubicBezTo>
                  <a:cubicBezTo>
                    <a:pt x="3670" y="380"/>
                    <a:pt x="3697" y="372"/>
                    <a:pt x="3725" y="372"/>
                  </a:cubicBezTo>
                  <a:cubicBezTo>
                    <a:pt x="3742" y="372"/>
                    <a:pt x="3759" y="375"/>
                    <a:pt x="3776" y="382"/>
                  </a:cubicBezTo>
                  <a:cubicBezTo>
                    <a:pt x="3821" y="400"/>
                    <a:pt x="3865" y="426"/>
                    <a:pt x="3892" y="462"/>
                  </a:cubicBezTo>
                  <a:cubicBezTo>
                    <a:pt x="3946" y="542"/>
                    <a:pt x="3990" y="641"/>
                    <a:pt x="4008" y="730"/>
                  </a:cubicBezTo>
                  <a:cubicBezTo>
                    <a:pt x="4032" y="816"/>
                    <a:pt x="4048" y="902"/>
                    <a:pt x="4058" y="994"/>
                  </a:cubicBezTo>
                  <a:lnTo>
                    <a:pt x="4058" y="994"/>
                  </a:lnTo>
                  <a:cubicBezTo>
                    <a:pt x="4056" y="1002"/>
                    <a:pt x="4054" y="1009"/>
                    <a:pt x="4053" y="1015"/>
                  </a:cubicBezTo>
                  <a:lnTo>
                    <a:pt x="4060" y="1015"/>
                  </a:lnTo>
                  <a:cubicBezTo>
                    <a:pt x="4061" y="1021"/>
                    <a:pt x="4061" y="1027"/>
                    <a:pt x="4062" y="1033"/>
                  </a:cubicBezTo>
                  <a:lnTo>
                    <a:pt x="4071" y="1131"/>
                  </a:lnTo>
                  <a:lnTo>
                    <a:pt x="4089" y="1033"/>
                  </a:lnTo>
                  <a:cubicBezTo>
                    <a:pt x="4097" y="989"/>
                    <a:pt x="4115" y="944"/>
                    <a:pt x="4142" y="908"/>
                  </a:cubicBezTo>
                  <a:cubicBezTo>
                    <a:pt x="4168" y="882"/>
                    <a:pt x="4199" y="866"/>
                    <a:pt x="4231" y="866"/>
                  </a:cubicBezTo>
                  <a:cubicBezTo>
                    <a:pt x="4243" y="866"/>
                    <a:pt x="4255" y="868"/>
                    <a:pt x="4267" y="873"/>
                  </a:cubicBezTo>
                  <a:cubicBezTo>
                    <a:pt x="4356" y="899"/>
                    <a:pt x="4437" y="962"/>
                    <a:pt x="4472" y="1051"/>
                  </a:cubicBezTo>
                  <a:cubicBezTo>
                    <a:pt x="4562" y="1221"/>
                    <a:pt x="4615" y="1417"/>
                    <a:pt x="4651" y="1604"/>
                  </a:cubicBezTo>
                  <a:cubicBezTo>
                    <a:pt x="4669" y="1703"/>
                    <a:pt x="4678" y="1801"/>
                    <a:pt x="4686" y="1899"/>
                  </a:cubicBezTo>
                  <a:cubicBezTo>
                    <a:pt x="4704" y="1997"/>
                    <a:pt x="4731" y="2086"/>
                    <a:pt x="4785" y="2176"/>
                  </a:cubicBezTo>
                  <a:cubicBezTo>
                    <a:pt x="4883" y="2345"/>
                    <a:pt x="4990" y="2506"/>
                    <a:pt x="5124" y="2658"/>
                  </a:cubicBezTo>
                  <a:cubicBezTo>
                    <a:pt x="4999" y="2506"/>
                    <a:pt x="4883" y="2336"/>
                    <a:pt x="4785" y="2167"/>
                  </a:cubicBezTo>
                  <a:cubicBezTo>
                    <a:pt x="4678" y="1988"/>
                    <a:pt x="4695" y="1783"/>
                    <a:pt x="4660" y="1595"/>
                  </a:cubicBezTo>
                  <a:cubicBezTo>
                    <a:pt x="4633" y="1399"/>
                    <a:pt x="4570" y="1212"/>
                    <a:pt x="4490" y="1033"/>
                  </a:cubicBezTo>
                  <a:cubicBezTo>
                    <a:pt x="4446" y="935"/>
                    <a:pt x="4365" y="864"/>
                    <a:pt x="4267" y="837"/>
                  </a:cubicBezTo>
                  <a:cubicBezTo>
                    <a:pt x="4253" y="832"/>
                    <a:pt x="4239" y="830"/>
                    <a:pt x="4226" y="830"/>
                  </a:cubicBezTo>
                  <a:cubicBezTo>
                    <a:pt x="4186" y="830"/>
                    <a:pt x="4148" y="848"/>
                    <a:pt x="4115" y="881"/>
                  </a:cubicBezTo>
                  <a:cubicBezTo>
                    <a:pt x="4103" y="898"/>
                    <a:pt x="4091" y="918"/>
                    <a:pt x="4080" y="940"/>
                  </a:cubicBezTo>
                  <a:lnTo>
                    <a:pt x="4080" y="940"/>
                  </a:lnTo>
                  <a:cubicBezTo>
                    <a:pt x="4070" y="867"/>
                    <a:pt x="4055" y="794"/>
                    <a:pt x="4035" y="721"/>
                  </a:cubicBezTo>
                  <a:cubicBezTo>
                    <a:pt x="4008" y="614"/>
                    <a:pt x="3972" y="524"/>
                    <a:pt x="3910" y="435"/>
                  </a:cubicBezTo>
                  <a:cubicBezTo>
                    <a:pt x="3866" y="372"/>
                    <a:pt x="3790" y="336"/>
                    <a:pt x="3715" y="336"/>
                  </a:cubicBezTo>
                  <a:cubicBezTo>
                    <a:pt x="3684" y="336"/>
                    <a:pt x="3653" y="342"/>
                    <a:pt x="3624" y="355"/>
                  </a:cubicBezTo>
                  <a:cubicBezTo>
                    <a:pt x="3571" y="382"/>
                    <a:pt x="3535" y="426"/>
                    <a:pt x="3517" y="471"/>
                  </a:cubicBezTo>
                  <a:cubicBezTo>
                    <a:pt x="3509" y="497"/>
                    <a:pt x="3502" y="523"/>
                    <a:pt x="3498" y="549"/>
                  </a:cubicBezTo>
                  <a:lnTo>
                    <a:pt x="3498" y="549"/>
                  </a:lnTo>
                  <a:cubicBezTo>
                    <a:pt x="3475" y="492"/>
                    <a:pt x="3447" y="439"/>
                    <a:pt x="3410" y="391"/>
                  </a:cubicBezTo>
                  <a:cubicBezTo>
                    <a:pt x="3366" y="310"/>
                    <a:pt x="3294" y="248"/>
                    <a:pt x="3214" y="203"/>
                  </a:cubicBezTo>
                  <a:cubicBezTo>
                    <a:pt x="3169" y="183"/>
                    <a:pt x="3118" y="172"/>
                    <a:pt x="3066" y="172"/>
                  </a:cubicBezTo>
                  <a:cubicBezTo>
                    <a:pt x="3026" y="172"/>
                    <a:pt x="2985" y="179"/>
                    <a:pt x="2946" y="194"/>
                  </a:cubicBezTo>
                  <a:cubicBezTo>
                    <a:pt x="2865" y="235"/>
                    <a:pt x="2806" y="298"/>
                    <a:pt x="2782" y="376"/>
                  </a:cubicBezTo>
                  <a:lnTo>
                    <a:pt x="2782" y="376"/>
                  </a:lnTo>
                  <a:cubicBezTo>
                    <a:pt x="2742" y="332"/>
                    <a:pt x="2697" y="295"/>
                    <a:pt x="2652" y="257"/>
                  </a:cubicBezTo>
                  <a:cubicBezTo>
                    <a:pt x="2598" y="212"/>
                    <a:pt x="2536" y="176"/>
                    <a:pt x="2464" y="150"/>
                  </a:cubicBezTo>
                  <a:cubicBezTo>
                    <a:pt x="2428" y="136"/>
                    <a:pt x="2393" y="130"/>
                    <a:pt x="2357" y="130"/>
                  </a:cubicBezTo>
                  <a:cubicBezTo>
                    <a:pt x="2321" y="130"/>
                    <a:pt x="2286" y="136"/>
                    <a:pt x="2250" y="150"/>
                  </a:cubicBezTo>
                  <a:cubicBezTo>
                    <a:pt x="2194" y="171"/>
                    <a:pt x="2149" y="208"/>
                    <a:pt x="2116" y="257"/>
                  </a:cubicBezTo>
                  <a:lnTo>
                    <a:pt x="2116" y="257"/>
                  </a:lnTo>
                  <a:cubicBezTo>
                    <a:pt x="2091" y="204"/>
                    <a:pt x="2060" y="156"/>
                    <a:pt x="2018" y="114"/>
                  </a:cubicBezTo>
                  <a:cubicBezTo>
                    <a:pt x="1960" y="40"/>
                    <a:pt x="1874" y="1"/>
                    <a:pt x="1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13670" name="Google Shape;2409;p22"/>
          <p:cNvGrpSpPr/>
          <p:nvPr/>
        </p:nvGrpSpPr>
        <p:grpSpPr>
          <a:xfrm>
            <a:off x="10307638" y="712788"/>
            <a:ext cx="1119187" cy="877887"/>
            <a:chOff x="7730726" y="535126"/>
            <a:chExt cx="839452" cy="657628"/>
          </a:xfrm>
        </p:grpSpPr>
        <p:sp>
          <p:nvSpPr>
            <p:cNvPr id="131" name="Google Shape;2410;p22"/>
            <p:cNvSpPr/>
            <p:nvPr/>
          </p:nvSpPr>
          <p:spPr>
            <a:xfrm rot="1106669">
              <a:off x="7739096" y="734482"/>
              <a:ext cx="76443" cy="64046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2411;p22"/>
            <p:cNvSpPr/>
            <p:nvPr/>
          </p:nvSpPr>
          <p:spPr>
            <a:xfrm rot="1106669">
              <a:off x="7739350" y="732271"/>
              <a:ext cx="70031" cy="65898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2412;p22"/>
            <p:cNvSpPr/>
            <p:nvPr/>
          </p:nvSpPr>
          <p:spPr>
            <a:xfrm rot="1106669">
              <a:off x="7764081" y="766247"/>
              <a:ext cx="29352" cy="24080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2413;p22"/>
            <p:cNvSpPr/>
            <p:nvPr/>
          </p:nvSpPr>
          <p:spPr>
            <a:xfrm rot="1106669">
              <a:off x="7861036" y="772367"/>
              <a:ext cx="68108" cy="68107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2414;p22"/>
            <p:cNvSpPr/>
            <p:nvPr/>
          </p:nvSpPr>
          <p:spPr>
            <a:xfrm rot="1106669">
              <a:off x="7855627" y="771630"/>
              <a:ext cx="79150" cy="70030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2415;p22"/>
            <p:cNvSpPr/>
            <p:nvPr/>
          </p:nvSpPr>
          <p:spPr>
            <a:xfrm rot="1106669">
              <a:off x="7884132" y="810808"/>
              <a:ext cx="27001" cy="22584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2416;p22"/>
            <p:cNvSpPr/>
            <p:nvPr/>
          </p:nvSpPr>
          <p:spPr>
            <a:xfrm rot="1106669">
              <a:off x="7813666" y="561149"/>
              <a:ext cx="201045" cy="225123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2417;p22"/>
            <p:cNvSpPr/>
            <p:nvPr/>
          </p:nvSpPr>
          <p:spPr>
            <a:xfrm rot="1106669">
              <a:off x="7855000" y="643021"/>
              <a:ext cx="56638" cy="139989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2418;p22"/>
            <p:cNvSpPr/>
            <p:nvPr/>
          </p:nvSpPr>
          <p:spPr>
            <a:xfrm rot="1106669">
              <a:off x="8212787" y="717077"/>
              <a:ext cx="326218" cy="233244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2419;p22"/>
            <p:cNvSpPr/>
            <p:nvPr/>
          </p:nvSpPr>
          <p:spPr>
            <a:xfrm rot="1106669">
              <a:off x="8187837" y="740137"/>
              <a:ext cx="330207" cy="166705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2420;p22"/>
            <p:cNvSpPr/>
            <p:nvPr/>
          </p:nvSpPr>
          <p:spPr>
            <a:xfrm rot="1106669">
              <a:off x="8251531" y="786273"/>
              <a:ext cx="266446" cy="194631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2421;p22"/>
            <p:cNvSpPr/>
            <p:nvPr/>
          </p:nvSpPr>
          <p:spPr>
            <a:xfrm rot="1106669">
              <a:off x="8232493" y="719980"/>
              <a:ext cx="308407" cy="235168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2422;p22"/>
            <p:cNvSpPr/>
            <p:nvPr/>
          </p:nvSpPr>
          <p:spPr>
            <a:xfrm rot="1106669">
              <a:off x="8070061" y="896504"/>
              <a:ext cx="120328" cy="197909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2423;p22"/>
            <p:cNvSpPr/>
            <p:nvPr/>
          </p:nvSpPr>
          <p:spPr>
            <a:xfrm rot="1106669">
              <a:off x="8158651" y="934576"/>
              <a:ext cx="211803" cy="88126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" name="Google Shape;2424;p22"/>
            <p:cNvSpPr/>
            <p:nvPr/>
          </p:nvSpPr>
          <p:spPr>
            <a:xfrm rot="1106669">
              <a:off x="8152928" y="984928"/>
              <a:ext cx="136714" cy="187009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" name="Google Shape;2425;p22"/>
            <p:cNvSpPr/>
            <p:nvPr/>
          </p:nvSpPr>
          <p:spPr>
            <a:xfrm rot="1106669">
              <a:off x="8047135" y="797725"/>
              <a:ext cx="120542" cy="197909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2426;p22"/>
            <p:cNvSpPr/>
            <p:nvPr/>
          </p:nvSpPr>
          <p:spPr>
            <a:xfrm rot="1106669">
              <a:off x="8135455" y="835268"/>
              <a:ext cx="212017" cy="88553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2427;p22"/>
            <p:cNvSpPr/>
            <p:nvPr/>
          </p:nvSpPr>
          <p:spPr>
            <a:xfrm rot="1106669">
              <a:off x="8030134" y="700067"/>
              <a:ext cx="118974" cy="199476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2428;p22"/>
            <p:cNvSpPr/>
            <p:nvPr/>
          </p:nvSpPr>
          <p:spPr>
            <a:xfrm rot="1106669">
              <a:off x="8099384" y="727516"/>
              <a:ext cx="210521" cy="73806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2429;p22"/>
            <p:cNvSpPr/>
            <p:nvPr/>
          </p:nvSpPr>
          <p:spPr>
            <a:xfrm rot="1106669">
              <a:off x="8005842" y="608925"/>
              <a:ext cx="115769" cy="197695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2430;p22"/>
            <p:cNvSpPr/>
            <p:nvPr/>
          </p:nvSpPr>
          <p:spPr>
            <a:xfrm rot="1106669">
              <a:off x="8056443" y="621528"/>
              <a:ext cx="207243" cy="6447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2431;p22"/>
            <p:cNvSpPr/>
            <p:nvPr/>
          </p:nvSpPr>
          <p:spPr>
            <a:xfrm rot="1106669">
              <a:off x="8037701" y="777569"/>
              <a:ext cx="70601" cy="12410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2432;p22"/>
            <p:cNvSpPr/>
            <p:nvPr/>
          </p:nvSpPr>
          <p:spPr>
            <a:xfrm rot="1106669">
              <a:off x="8027110" y="811161"/>
              <a:ext cx="289386" cy="344666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2433;p22"/>
            <p:cNvSpPr/>
            <p:nvPr/>
          </p:nvSpPr>
          <p:spPr>
            <a:xfrm rot="1106669">
              <a:off x="8021816" y="783573"/>
              <a:ext cx="30563" cy="19805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2434;p22"/>
            <p:cNvSpPr/>
            <p:nvPr/>
          </p:nvSpPr>
          <p:spPr>
            <a:xfrm rot="1106669">
              <a:off x="8157311" y="977237"/>
              <a:ext cx="94111" cy="189003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2435;p22"/>
            <p:cNvSpPr/>
            <p:nvPr/>
          </p:nvSpPr>
          <p:spPr>
            <a:xfrm rot="1106669">
              <a:off x="8101360" y="896283"/>
              <a:ext cx="62978" cy="199048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2436;p22"/>
            <p:cNvSpPr/>
            <p:nvPr/>
          </p:nvSpPr>
          <p:spPr>
            <a:xfrm rot="1106669">
              <a:off x="8159070" y="930427"/>
              <a:ext cx="190217" cy="9040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2437;p22"/>
            <p:cNvSpPr/>
            <p:nvPr/>
          </p:nvSpPr>
          <p:spPr>
            <a:xfrm rot="1106669">
              <a:off x="8076290" y="798329"/>
              <a:ext cx="65543" cy="199832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2438;p22"/>
            <p:cNvSpPr/>
            <p:nvPr/>
          </p:nvSpPr>
          <p:spPr>
            <a:xfrm rot="1106669">
              <a:off x="8135870" y="831357"/>
              <a:ext cx="190145" cy="90334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2439;p22"/>
            <p:cNvSpPr/>
            <p:nvPr/>
          </p:nvSpPr>
          <p:spPr>
            <a:xfrm rot="1106669">
              <a:off x="8053011" y="698518"/>
              <a:ext cx="63690" cy="20097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2440;p22"/>
            <p:cNvSpPr/>
            <p:nvPr/>
          </p:nvSpPr>
          <p:spPr>
            <a:xfrm rot="1106669">
              <a:off x="8099658" y="723907"/>
              <a:ext cx="195916" cy="77012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2441;p22"/>
            <p:cNvSpPr/>
            <p:nvPr/>
          </p:nvSpPr>
          <p:spPr>
            <a:xfrm rot="1106669">
              <a:off x="8019387" y="605341"/>
              <a:ext cx="66825" cy="199903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2442;p22"/>
            <p:cNvSpPr/>
            <p:nvPr/>
          </p:nvSpPr>
          <p:spPr>
            <a:xfrm rot="1106669">
              <a:off x="8055010" y="618364"/>
              <a:ext cx="200333" cy="66112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2443;p22"/>
            <p:cNvSpPr/>
            <p:nvPr/>
          </p:nvSpPr>
          <p:spPr>
            <a:xfrm rot="1106669">
              <a:off x="7960105" y="591414"/>
              <a:ext cx="349372" cy="420182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 panose="020B0604020202020204"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337" name="Google Shape;2337;p22"/>
          <p:cNvSpPr txBox="1">
            <a:spLocks noGrp="1"/>
          </p:cNvSpPr>
          <p:nvPr>
            <p:ph type="ctrTitle"/>
          </p:nvPr>
        </p:nvSpPr>
        <p:spPr>
          <a:xfrm>
            <a:off x="6972533" y="798267"/>
            <a:ext cx="3615200" cy="13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1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2338" name="Google Shape;2338;p22"/>
          <p:cNvSpPr txBox="1">
            <a:spLocks noGrp="1"/>
          </p:cNvSpPr>
          <p:nvPr>
            <p:ph type="subTitle" idx="1"/>
          </p:nvPr>
        </p:nvSpPr>
        <p:spPr>
          <a:xfrm>
            <a:off x="7232400" y="2259633"/>
            <a:ext cx="3355200" cy="18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rgbClr val="FFECC6"/>
        </a:solidFill>
        <a:effectLst/>
      </p:bgPr>
    </p:bg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445;p23"/>
          <p:cNvSpPr/>
          <p:nvPr/>
        </p:nvSpPr>
        <p:spPr>
          <a:xfrm>
            <a:off x="215900" y="-142875"/>
            <a:ext cx="11760200" cy="6775450"/>
          </a:xfrm>
          <a:custGeom>
            <a:avLst/>
            <a:gdLst/>
            <a:ahLst/>
            <a:cxnLst/>
            <a:rect l="l" t="t" r="r" b="b"/>
            <a:pathLst>
              <a:path w="269654" h="155353" extrusionOk="0">
                <a:moveTo>
                  <a:pt x="1394" y="0"/>
                </a:moveTo>
                <a:cubicBezTo>
                  <a:pt x="2537" y="2298"/>
                  <a:pt x="3227" y="5358"/>
                  <a:pt x="3227" y="8739"/>
                </a:cubicBezTo>
                <a:cubicBezTo>
                  <a:pt x="3227" y="13323"/>
                  <a:pt x="1941" y="17348"/>
                  <a:pt x="1" y="19622"/>
                </a:cubicBezTo>
                <a:lnTo>
                  <a:pt x="1" y="152769"/>
                </a:lnTo>
                <a:cubicBezTo>
                  <a:pt x="1" y="154138"/>
                  <a:pt x="1072" y="155257"/>
                  <a:pt x="2394" y="155257"/>
                </a:cubicBezTo>
                <a:lnTo>
                  <a:pt x="51245" y="155257"/>
                </a:lnTo>
                <a:cubicBezTo>
                  <a:pt x="51459" y="155317"/>
                  <a:pt x="51686" y="155353"/>
                  <a:pt x="51912" y="155353"/>
                </a:cubicBezTo>
                <a:lnTo>
                  <a:pt x="267260" y="155353"/>
                </a:lnTo>
                <a:cubicBezTo>
                  <a:pt x="268582" y="155353"/>
                  <a:pt x="269653" y="154233"/>
                  <a:pt x="269653" y="152864"/>
                </a:cubicBezTo>
                <a:lnTo>
                  <a:pt x="269653" y="20038"/>
                </a:lnTo>
                <a:cubicBezTo>
                  <a:pt x="267558" y="17860"/>
                  <a:pt x="266129" y="13657"/>
                  <a:pt x="266129" y="8835"/>
                </a:cubicBezTo>
                <a:cubicBezTo>
                  <a:pt x="266129" y="5406"/>
                  <a:pt x="266844" y="2298"/>
                  <a:pt x="2680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" name="Google Shape;2446;p23"/>
          <p:cNvSpPr/>
          <p:nvPr/>
        </p:nvSpPr>
        <p:spPr>
          <a:xfrm>
            <a:off x="219075" y="-142875"/>
            <a:ext cx="11753850" cy="882650"/>
          </a:xfrm>
          <a:custGeom>
            <a:avLst/>
            <a:gdLst/>
            <a:ahLst/>
            <a:cxnLst/>
            <a:rect l="l" t="t" r="r" b="b"/>
            <a:pathLst>
              <a:path w="269499" h="20241" extrusionOk="0">
                <a:moveTo>
                  <a:pt x="1405" y="0"/>
                </a:moveTo>
                <a:cubicBezTo>
                  <a:pt x="2524" y="2250"/>
                  <a:pt x="3239" y="5334"/>
                  <a:pt x="3239" y="8739"/>
                </a:cubicBezTo>
                <a:cubicBezTo>
                  <a:pt x="3239" y="13395"/>
                  <a:pt x="1881" y="17431"/>
                  <a:pt x="0" y="19622"/>
                </a:cubicBezTo>
                <a:lnTo>
                  <a:pt x="49828" y="19622"/>
                </a:lnTo>
                <a:cubicBezTo>
                  <a:pt x="49649" y="19836"/>
                  <a:pt x="49482" y="20050"/>
                  <a:pt x="49292" y="20241"/>
                </a:cubicBezTo>
                <a:lnTo>
                  <a:pt x="269498" y="20241"/>
                </a:lnTo>
                <a:lnTo>
                  <a:pt x="269498" y="20074"/>
                </a:lnTo>
                <a:cubicBezTo>
                  <a:pt x="267486" y="17848"/>
                  <a:pt x="265974" y="13776"/>
                  <a:pt x="265974" y="9085"/>
                </a:cubicBezTo>
                <a:cubicBezTo>
                  <a:pt x="265974" y="5632"/>
                  <a:pt x="266593" y="2477"/>
                  <a:pt x="267867" y="0"/>
                </a:cubicBez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" name="Google Shape;2447;p23"/>
          <p:cNvSpPr/>
          <p:nvPr/>
        </p:nvSpPr>
        <p:spPr>
          <a:xfrm>
            <a:off x="474663" y="292100"/>
            <a:ext cx="10988675" cy="6091238"/>
          </a:xfrm>
          <a:custGeom>
            <a:avLst/>
            <a:gdLst/>
            <a:ahLst/>
            <a:cxnLst/>
            <a:rect l="l" t="t" r="r" b="b"/>
            <a:pathLst>
              <a:path w="251973" h="139661" extrusionOk="0">
                <a:moveTo>
                  <a:pt x="1" y="1"/>
                </a:moveTo>
                <a:lnTo>
                  <a:pt x="1" y="139661"/>
                </a:lnTo>
                <a:lnTo>
                  <a:pt x="251973" y="139661"/>
                </a:lnTo>
                <a:lnTo>
                  <a:pt x="251973" y="1"/>
                </a:lnTo>
                <a:close/>
              </a:path>
            </a:pathLst>
          </a:custGeom>
          <a:solidFill>
            <a:srgbClr val="272425">
              <a:alpha val="209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" name="Google Shape;2448;p23"/>
          <p:cNvSpPr/>
          <p:nvPr/>
        </p:nvSpPr>
        <p:spPr>
          <a:xfrm>
            <a:off x="630238" y="287338"/>
            <a:ext cx="10931525" cy="5945188"/>
          </a:xfrm>
          <a:custGeom>
            <a:avLst/>
            <a:gdLst/>
            <a:ahLst/>
            <a:cxnLst/>
            <a:rect l="l" t="t" r="r" b="b"/>
            <a:pathLst>
              <a:path w="250698" h="136315" extrusionOk="0">
                <a:moveTo>
                  <a:pt x="0" y="0"/>
                </a:moveTo>
                <a:lnTo>
                  <a:pt x="0" y="136315"/>
                </a:lnTo>
                <a:lnTo>
                  <a:pt x="250698" y="136315"/>
                </a:lnTo>
                <a:lnTo>
                  <a:pt x="2506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14694" name="Google Shape;2449;p23"/>
          <p:cNvPicPr preferRelativeResize="0"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888" y="298450"/>
            <a:ext cx="10944225" cy="59229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1" name="Google Shape;2450;p23"/>
          <p:cNvSpPr/>
          <p:nvPr/>
        </p:nvSpPr>
        <p:spPr>
          <a:xfrm>
            <a:off x="2058988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22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00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" name="Google Shape;2451;p23"/>
          <p:cNvSpPr/>
          <p:nvPr/>
        </p:nvSpPr>
        <p:spPr>
          <a:xfrm>
            <a:off x="2058988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4" y="0"/>
                </a:moveTo>
                <a:cubicBezTo>
                  <a:pt x="513" y="0"/>
                  <a:pt x="13" y="512"/>
                  <a:pt x="1" y="1132"/>
                </a:cubicBezTo>
                <a:lnTo>
                  <a:pt x="1" y="2679"/>
                </a:lnTo>
                <a:cubicBezTo>
                  <a:pt x="13" y="3310"/>
                  <a:pt x="513" y="3810"/>
                  <a:pt x="1144" y="3810"/>
                </a:cubicBezTo>
                <a:lnTo>
                  <a:pt x="3228" y="3810"/>
                </a:lnTo>
                <a:cubicBezTo>
                  <a:pt x="3859" y="3810"/>
                  <a:pt x="4359" y="3310"/>
                  <a:pt x="4371" y="2679"/>
                </a:cubicBezTo>
                <a:lnTo>
                  <a:pt x="4371" y="1132"/>
                </a:lnTo>
                <a:cubicBezTo>
                  <a:pt x="4359" y="512"/>
                  <a:pt x="3859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" name="Google Shape;2452;p23"/>
          <p:cNvSpPr/>
          <p:nvPr/>
        </p:nvSpPr>
        <p:spPr>
          <a:xfrm>
            <a:off x="2100263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81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cubicBezTo>
                  <a:pt x="1298" y="16181"/>
                  <a:pt x="1381" y="16169"/>
                  <a:pt x="1465" y="16157"/>
                </a:cubicBezTo>
                <a:lnTo>
                  <a:pt x="1501" y="16145"/>
                </a:lnTo>
                <a:cubicBezTo>
                  <a:pt x="1572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" name="Google Shape;2453;p23"/>
          <p:cNvSpPr/>
          <p:nvPr/>
        </p:nvSpPr>
        <p:spPr>
          <a:xfrm>
            <a:off x="2114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144" y="0"/>
                </a:moveTo>
                <a:cubicBezTo>
                  <a:pt x="1061" y="0"/>
                  <a:pt x="977" y="24"/>
                  <a:pt x="882" y="48"/>
                </a:cubicBezTo>
                <a:cubicBezTo>
                  <a:pt x="846" y="60"/>
                  <a:pt x="799" y="71"/>
                  <a:pt x="751" y="83"/>
                </a:cubicBezTo>
                <a:cubicBezTo>
                  <a:pt x="727" y="107"/>
                  <a:pt x="691" y="119"/>
                  <a:pt x="656" y="131"/>
                </a:cubicBezTo>
                <a:cubicBezTo>
                  <a:pt x="620" y="155"/>
                  <a:pt x="608" y="167"/>
                  <a:pt x="572" y="179"/>
                </a:cubicBezTo>
                <a:cubicBezTo>
                  <a:pt x="549" y="202"/>
                  <a:pt x="525" y="214"/>
                  <a:pt x="513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82" y="333"/>
                  <a:pt x="358" y="357"/>
                  <a:pt x="346" y="369"/>
                </a:cubicBezTo>
                <a:cubicBezTo>
                  <a:pt x="334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68" y="607"/>
                </a:lnTo>
                <a:lnTo>
                  <a:pt x="144" y="655"/>
                </a:lnTo>
                <a:cubicBezTo>
                  <a:pt x="132" y="667"/>
                  <a:pt x="120" y="679"/>
                  <a:pt x="120" y="703"/>
                </a:cubicBez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9" y="881"/>
                </a:lnTo>
                <a:cubicBezTo>
                  <a:pt x="49" y="905"/>
                  <a:pt x="37" y="917"/>
                  <a:pt x="37" y="929"/>
                </a:cubicBezTo>
                <a:cubicBezTo>
                  <a:pt x="25" y="953"/>
                  <a:pt x="25" y="964"/>
                  <a:pt x="25" y="976"/>
                </a:cubicBezTo>
                <a:cubicBezTo>
                  <a:pt x="25" y="1000"/>
                  <a:pt x="25" y="1012"/>
                  <a:pt x="13" y="1024"/>
                </a:cubicBezTo>
                <a:cubicBezTo>
                  <a:pt x="13" y="1048"/>
                  <a:pt x="13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lnTo>
                  <a:pt x="13" y="15097"/>
                </a:lnTo>
                <a:cubicBezTo>
                  <a:pt x="13" y="15109"/>
                  <a:pt x="13" y="15121"/>
                  <a:pt x="13" y="15145"/>
                </a:cubicBezTo>
                <a:cubicBezTo>
                  <a:pt x="25" y="15157"/>
                  <a:pt x="13" y="15169"/>
                  <a:pt x="25" y="15192"/>
                </a:cubicBezTo>
                <a:cubicBezTo>
                  <a:pt x="25" y="15204"/>
                  <a:pt x="25" y="15216"/>
                  <a:pt x="37" y="15240"/>
                </a:cubicBezTo>
                <a:cubicBezTo>
                  <a:pt x="49" y="15252"/>
                  <a:pt x="37" y="15276"/>
                  <a:pt x="49" y="15288"/>
                </a:cubicBezTo>
                <a:cubicBezTo>
                  <a:pt x="49" y="15300"/>
                  <a:pt x="60" y="15323"/>
                  <a:pt x="60" y="15335"/>
                </a:cubicBezTo>
                <a:cubicBezTo>
                  <a:pt x="72" y="15347"/>
                  <a:pt x="72" y="15371"/>
                  <a:pt x="84" y="15383"/>
                </a:cubicBezTo>
                <a:cubicBezTo>
                  <a:pt x="84" y="15407"/>
                  <a:pt x="96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32" y="15502"/>
                  <a:pt x="132" y="15514"/>
                  <a:pt x="144" y="15526"/>
                </a:cubicBezTo>
                <a:cubicBezTo>
                  <a:pt x="156" y="15550"/>
                  <a:pt x="168" y="15561"/>
                  <a:pt x="179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15" y="15645"/>
                  <a:pt x="227" y="15657"/>
                  <a:pt x="239" y="15681"/>
                </a:cubicBezTo>
                <a:cubicBezTo>
                  <a:pt x="251" y="15692"/>
                  <a:pt x="263" y="15716"/>
                  <a:pt x="275" y="15728"/>
                </a:cubicBezTo>
                <a:lnTo>
                  <a:pt x="322" y="15776"/>
                </a:lnTo>
                <a:lnTo>
                  <a:pt x="370" y="15823"/>
                </a:lnTo>
                <a:lnTo>
                  <a:pt x="418" y="15871"/>
                </a:lnTo>
                <a:cubicBezTo>
                  <a:pt x="441" y="15895"/>
                  <a:pt x="453" y="15907"/>
                  <a:pt x="477" y="15931"/>
                </a:cubicBezTo>
                <a:cubicBezTo>
                  <a:pt x="501" y="15942"/>
                  <a:pt x="525" y="15954"/>
                  <a:pt x="549" y="15978"/>
                </a:cubicBezTo>
                <a:cubicBezTo>
                  <a:pt x="608" y="16014"/>
                  <a:pt x="668" y="16050"/>
                  <a:pt x="727" y="16073"/>
                </a:cubicBezTo>
                <a:cubicBezTo>
                  <a:pt x="775" y="16097"/>
                  <a:pt x="822" y="16109"/>
                  <a:pt x="870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2" y="16169"/>
                  <a:pt x="1549" y="16133"/>
                </a:cubicBezTo>
                <a:cubicBezTo>
                  <a:pt x="1596" y="16121"/>
                  <a:pt x="1644" y="16109"/>
                  <a:pt x="1692" y="16085"/>
                </a:cubicBezTo>
                <a:cubicBezTo>
                  <a:pt x="1727" y="16073"/>
                  <a:pt x="1751" y="16062"/>
                  <a:pt x="1787" y="16038"/>
                </a:cubicBezTo>
                <a:cubicBezTo>
                  <a:pt x="1823" y="16026"/>
                  <a:pt x="1846" y="16014"/>
                  <a:pt x="1870" y="15990"/>
                </a:cubicBezTo>
                <a:lnTo>
                  <a:pt x="1942" y="15942"/>
                </a:lnTo>
                <a:lnTo>
                  <a:pt x="2001" y="15895"/>
                </a:lnTo>
                <a:lnTo>
                  <a:pt x="2061" y="15847"/>
                </a:lnTo>
                <a:lnTo>
                  <a:pt x="2108" y="15800"/>
                </a:lnTo>
                <a:lnTo>
                  <a:pt x="2144" y="15752"/>
                </a:lnTo>
                <a:cubicBezTo>
                  <a:pt x="2156" y="15740"/>
                  <a:pt x="2168" y="15716"/>
                  <a:pt x="2192" y="15704"/>
                </a:cubicBezTo>
                <a:lnTo>
                  <a:pt x="2227" y="15657"/>
                </a:lnTo>
                <a:lnTo>
                  <a:pt x="2251" y="15609"/>
                </a:lnTo>
                <a:lnTo>
                  <a:pt x="2287" y="15561"/>
                </a:lnTo>
                <a:cubicBezTo>
                  <a:pt x="2299" y="15538"/>
                  <a:pt x="2299" y="15526"/>
                  <a:pt x="2311" y="15514"/>
                </a:cubicBezTo>
                <a:cubicBezTo>
                  <a:pt x="2323" y="15490"/>
                  <a:pt x="2323" y="15478"/>
                  <a:pt x="2335" y="15466"/>
                </a:cubicBezTo>
                <a:cubicBezTo>
                  <a:pt x="2346" y="15442"/>
                  <a:pt x="2346" y="15431"/>
                  <a:pt x="2358" y="15419"/>
                </a:cubicBezTo>
                <a:cubicBezTo>
                  <a:pt x="2358" y="15395"/>
                  <a:pt x="2370" y="15383"/>
                  <a:pt x="2370" y="15371"/>
                </a:cubicBezTo>
                <a:cubicBezTo>
                  <a:pt x="2370" y="15347"/>
                  <a:pt x="2382" y="15335"/>
                  <a:pt x="2394" y="15311"/>
                </a:cubicBezTo>
                <a:cubicBezTo>
                  <a:pt x="2394" y="15300"/>
                  <a:pt x="2394" y="15288"/>
                  <a:pt x="2406" y="15264"/>
                </a:cubicBezTo>
                <a:cubicBezTo>
                  <a:pt x="2406" y="15252"/>
                  <a:pt x="2418" y="15240"/>
                  <a:pt x="2418" y="15216"/>
                </a:cubicBezTo>
                <a:cubicBezTo>
                  <a:pt x="2418" y="15204"/>
                  <a:pt x="2418" y="15192"/>
                  <a:pt x="2430" y="15169"/>
                </a:cubicBezTo>
                <a:cubicBezTo>
                  <a:pt x="2430" y="15157"/>
                  <a:pt x="2430" y="15133"/>
                  <a:pt x="2430" y="15121"/>
                </a:cubicBezTo>
                <a:cubicBezTo>
                  <a:pt x="2430" y="15109"/>
                  <a:pt x="2430" y="15085"/>
                  <a:pt x="2442" y="15073"/>
                </a:cubicBezTo>
                <a:cubicBezTo>
                  <a:pt x="2442" y="15061"/>
                  <a:pt x="2442" y="15038"/>
                  <a:pt x="2442" y="15026"/>
                </a:cubicBezTo>
                <a:lnTo>
                  <a:pt x="2442" y="14978"/>
                </a:lnTo>
                <a:lnTo>
                  <a:pt x="2442" y="1214"/>
                </a:lnTo>
                <a:lnTo>
                  <a:pt x="2454" y="1214"/>
                </a:lnTo>
                <a:lnTo>
                  <a:pt x="2454" y="1167"/>
                </a:lnTo>
                <a:lnTo>
                  <a:pt x="2454" y="1119"/>
                </a:lnTo>
                <a:lnTo>
                  <a:pt x="2454" y="1072"/>
                </a:lnTo>
                <a:cubicBezTo>
                  <a:pt x="2442" y="1060"/>
                  <a:pt x="2442" y="1036"/>
                  <a:pt x="2442" y="1024"/>
                </a:cubicBezTo>
                <a:lnTo>
                  <a:pt x="2442" y="976"/>
                </a:lnTo>
                <a:cubicBezTo>
                  <a:pt x="2442" y="964"/>
                  <a:pt x="2430" y="941"/>
                  <a:pt x="2430" y="929"/>
                </a:cubicBezTo>
                <a:cubicBezTo>
                  <a:pt x="2430" y="905"/>
                  <a:pt x="2430" y="893"/>
                  <a:pt x="2418" y="881"/>
                </a:cubicBezTo>
                <a:cubicBezTo>
                  <a:pt x="2406" y="869"/>
                  <a:pt x="2406" y="845"/>
                  <a:pt x="2406" y="833"/>
                </a:cubicBezTo>
                <a:cubicBezTo>
                  <a:pt x="2394" y="822"/>
                  <a:pt x="2394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70" y="714"/>
                  <a:pt x="2346" y="703"/>
                  <a:pt x="2346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75" y="595"/>
                </a:cubicBezTo>
                <a:cubicBezTo>
                  <a:pt x="2263" y="572"/>
                  <a:pt x="2251" y="560"/>
                  <a:pt x="2239" y="548"/>
                </a:cubicBezTo>
                <a:cubicBezTo>
                  <a:pt x="2227" y="524"/>
                  <a:pt x="2215" y="512"/>
                  <a:pt x="2204" y="500"/>
                </a:cubicBezTo>
                <a:lnTo>
                  <a:pt x="2168" y="452"/>
                </a:lnTo>
                <a:lnTo>
                  <a:pt x="2120" y="393"/>
                </a:lnTo>
                <a:lnTo>
                  <a:pt x="2084" y="345"/>
                </a:lnTo>
                <a:lnTo>
                  <a:pt x="2025" y="298"/>
                </a:lnTo>
                <a:cubicBezTo>
                  <a:pt x="2013" y="286"/>
                  <a:pt x="1989" y="274"/>
                  <a:pt x="1965" y="250"/>
                </a:cubicBezTo>
                <a:lnTo>
                  <a:pt x="1906" y="202"/>
                </a:lnTo>
                <a:lnTo>
                  <a:pt x="1823" y="155"/>
                </a:lnTo>
                <a:cubicBezTo>
                  <a:pt x="1787" y="143"/>
                  <a:pt x="1751" y="119"/>
                  <a:pt x="1727" y="107"/>
                </a:cubicBezTo>
                <a:cubicBezTo>
                  <a:pt x="1680" y="95"/>
                  <a:pt x="1644" y="71"/>
                  <a:pt x="1596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311" y="0"/>
                  <a:pt x="1263" y="0"/>
                  <a:pt x="12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" name="Google Shape;2454;p23"/>
          <p:cNvSpPr/>
          <p:nvPr/>
        </p:nvSpPr>
        <p:spPr>
          <a:xfrm>
            <a:off x="15652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" name="Google Shape;2455;p23"/>
          <p:cNvSpPr/>
          <p:nvPr/>
        </p:nvSpPr>
        <p:spPr>
          <a:xfrm>
            <a:off x="15652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01"/>
                  <a:pt x="0" y="1132"/>
                </a:cubicBezTo>
                <a:lnTo>
                  <a:pt x="0" y="2679"/>
                </a:lnTo>
                <a:cubicBezTo>
                  <a:pt x="0" y="3298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" name="Google Shape;2456;p23"/>
          <p:cNvSpPr/>
          <p:nvPr/>
        </p:nvSpPr>
        <p:spPr>
          <a:xfrm>
            <a:off x="16065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2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3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" name="Google Shape;2457;p23"/>
          <p:cNvSpPr/>
          <p:nvPr/>
        </p:nvSpPr>
        <p:spPr>
          <a:xfrm>
            <a:off x="16224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lnTo>
                  <a:pt x="560" y="179"/>
                </a:lnTo>
                <a:lnTo>
                  <a:pt x="501" y="226"/>
                </a:lnTo>
                <a:cubicBezTo>
                  <a:pt x="477" y="238"/>
                  <a:pt x="453" y="262"/>
                  <a:pt x="429" y="274"/>
                </a:cubicBezTo>
                <a:lnTo>
                  <a:pt x="382" y="322"/>
                </a:lnTo>
                <a:lnTo>
                  <a:pt x="334" y="369"/>
                </a:lnTo>
                <a:cubicBezTo>
                  <a:pt x="322" y="381"/>
                  <a:pt x="310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8" y="583"/>
                  <a:pt x="156" y="607"/>
                </a:cubicBezTo>
                <a:cubicBezTo>
                  <a:pt x="144" y="619"/>
                  <a:pt x="144" y="631"/>
                  <a:pt x="132" y="655"/>
                </a:cubicBezTo>
                <a:lnTo>
                  <a:pt x="108" y="703"/>
                </a:ln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7" y="881"/>
                </a:lnTo>
                <a:lnTo>
                  <a:pt x="25" y="929"/>
                </a:lnTo>
                <a:cubicBezTo>
                  <a:pt x="25" y="953"/>
                  <a:pt x="13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3" y="1048"/>
                  <a:pt x="13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cubicBezTo>
                  <a:pt x="1" y="15157"/>
                  <a:pt x="1" y="15169"/>
                  <a:pt x="13" y="15192"/>
                </a:cubicBezTo>
                <a:cubicBezTo>
                  <a:pt x="25" y="15204"/>
                  <a:pt x="25" y="15216"/>
                  <a:pt x="25" y="15240"/>
                </a:cubicBezTo>
                <a:cubicBezTo>
                  <a:pt x="25" y="15252"/>
                  <a:pt x="25" y="15276"/>
                  <a:pt x="37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68" y="15597"/>
                  <a:pt x="156" y="15573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06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7" y="15978"/>
                </a:lnTo>
                <a:cubicBezTo>
                  <a:pt x="596" y="16014"/>
                  <a:pt x="656" y="16050"/>
                  <a:pt x="715" y="16073"/>
                </a:cubicBezTo>
                <a:cubicBezTo>
                  <a:pt x="763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75" y="16038"/>
                </a:lnTo>
                <a:lnTo>
                  <a:pt x="1858" y="15990"/>
                </a:lnTo>
                <a:lnTo>
                  <a:pt x="1930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9" y="15859"/>
                </a:lnTo>
                <a:cubicBezTo>
                  <a:pt x="2061" y="15835"/>
                  <a:pt x="2084" y="15823"/>
                  <a:pt x="2096" y="15812"/>
                </a:cubicBez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cubicBezTo>
                  <a:pt x="2192" y="15692"/>
                  <a:pt x="2204" y="15681"/>
                  <a:pt x="2215" y="15657"/>
                </a:cubicBez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87" y="15538"/>
                  <a:pt x="2299" y="15514"/>
                </a:cubicBezTo>
                <a:cubicBezTo>
                  <a:pt x="2311" y="15502"/>
                  <a:pt x="2323" y="15478"/>
                  <a:pt x="2323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58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4" y="15288"/>
                  <a:pt x="2394" y="15276"/>
                </a:cubicBezTo>
                <a:lnTo>
                  <a:pt x="2406" y="15228"/>
                </a:lnTo>
                <a:lnTo>
                  <a:pt x="2418" y="15180"/>
                </a:lnTo>
                <a:cubicBezTo>
                  <a:pt x="2418" y="15157"/>
                  <a:pt x="2418" y="15145"/>
                  <a:pt x="2418" y="15133"/>
                </a:cubicBezTo>
                <a:cubicBezTo>
                  <a:pt x="2418" y="15109"/>
                  <a:pt x="2418" y="15097"/>
                  <a:pt x="2418" y="15085"/>
                </a:cubicBezTo>
                <a:cubicBezTo>
                  <a:pt x="2430" y="15061"/>
                  <a:pt x="2418" y="15050"/>
                  <a:pt x="2418" y="15026"/>
                </a:cubicBez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lnTo>
                  <a:pt x="2430" y="1072"/>
                </a:lnTo>
                <a:cubicBezTo>
                  <a:pt x="2418" y="1060"/>
                  <a:pt x="2418" y="1036"/>
                  <a:pt x="2418" y="1024"/>
                </a:cubicBezTo>
                <a:cubicBezTo>
                  <a:pt x="2418" y="1000"/>
                  <a:pt x="2418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17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58" y="786"/>
                </a:lnTo>
                <a:lnTo>
                  <a:pt x="2334" y="738"/>
                </a:lnTo>
                <a:lnTo>
                  <a:pt x="2311" y="691"/>
                </a:lnTo>
                <a:cubicBezTo>
                  <a:pt x="2299" y="667"/>
                  <a:pt x="2299" y="655"/>
                  <a:pt x="2287" y="643"/>
                </a:cubicBezTo>
                <a:lnTo>
                  <a:pt x="2263" y="595"/>
                </a:lnTo>
                <a:lnTo>
                  <a:pt x="2227" y="548"/>
                </a:lnTo>
                <a:cubicBezTo>
                  <a:pt x="2215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73" y="345"/>
                </a:lnTo>
                <a:lnTo>
                  <a:pt x="2013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30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" name="Google Shape;2458;p23"/>
          <p:cNvSpPr/>
          <p:nvPr/>
        </p:nvSpPr>
        <p:spPr>
          <a:xfrm>
            <a:off x="37306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0" name="Google Shape;2459;p23"/>
          <p:cNvSpPr/>
          <p:nvPr/>
        </p:nvSpPr>
        <p:spPr>
          <a:xfrm>
            <a:off x="3741738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1" name="Google Shape;2460;p23"/>
          <p:cNvSpPr/>
          <p:nvPr/>
        </p:nvSpPr>
        <p:spPr>
          <a:xfrm>
            <a:off x="37719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15" y="0"/>
                </a:moveTo>
                <a:cubicBezTo>
                  <a:pt x="917" y="0"/>
                  <a:pt x="632" y="119"/>
                  <a:pt x="405" y="310"/>
                </a:cubicBezTo>
                <a:lnTo>
                  <a:pt x="382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51" y="476"/>
                  <a:pt x="239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4" y="655"/>
                  <a:pt x="120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1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4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" name="Google Shape;2461;p23"/>
          <p:cNvSpPr/>
          <p:nvPr/>
        </p:nvSpPr>
        <p:spPr>
          <a:xfrm>
            <a:off x="3786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30" h="16181" extrusionOk="0">
                <a:moveTo>
                  <a:pt x="1144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99" y="71"/>
                  <a:pt x="751" y="83"/>
                </a:cubicBezTo>
                <a:cubicBezTo>
                  <a:pt x="715" y="107"/>
                  <a:pt x="680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9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9" y="417"/>
                </a:cubicBezTo>
                <a:cubicBezTo>
                  <a:pt x="287" y="429"/>
                  <a:pt x="275" y="441"/>
                  <a:pt x="263" y="464"/>
                </a:cubicBezTo>
                <a:cubicBezTo>
                  <a:pt x="251" y="476"/>
                  <a:pt x="239" y="488"/>
                  <a:pt x="227" y="512"/>
                </a:cubicBezTo>
                <a:lnTo>
                  <a:pt x="191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7" y="881"/>
                </a:lnTo>
                <a:cubicBezTo>
                  <a:pt x="37" y="905"/>
                  <a:pt x="37" y="917"/>
                  <a:pt x="25" y="929"/>
                </a:cubicBezTo>
                <a:cubicBezTo>
                  <a:pt x="25" y="953"/>
                  <a:pt x="25" y="964"/>
                  <a:pt x="13" y="976"/>
                </a:cubicBezTo>
                <a:cubicBezTo>
                  <a:pt x="13" y="1000"/>
                  <a:pt x="13" y="1012"/>
                  <a:pt x="13" y="1024"/>
                </a:cubicBezTo>
                <a:cubicBezTo>
                  <a:pt x="1" y="1048"/>
                  <a:pt x="13" y="1060"/>
                  <a:pt x="13" y="1072"/>
                </a:cubicBezTo>
                <a:lnTo>
                  <a:pt x="13" y="1119"/>
                </a:ln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13" y="15145"/>
                </a:cubicBezTo>
                <a:cubicBezTo>
                  <a:pt x="13" y="15157"/>
                  <a:pt x="13" y="15169"/>
                  <a:pt x="13" y="15192"/>
                </a:cubicBez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37" y="15276"/>
                  <a:pt x="37" y="15288"/>
                </a:cubicBezTo>
                <a:cubicBezTo>
                  <a:pt x="49" y="15300"/>
                  <a:pt x="49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6" y="15561"/>
                  <a:pt x="168" y="15585"/>
                </a:cubicBezTo>
                <a:cubicBezTo>
                  <a:pt x="180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3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8" y="15871"/>
                </a:lnTo>
                <a:cubicBezTo>
                  <a:pt x="430" y="15895"/>
                  <a:pt x="453" y="15907"/>
                  <a:pt x="477" y="15931"/>
                </a:cubicBezTo>
                <a:cubicBezTo>
                  <a:pt x="489" y="15942"/>
                  <a:pt x="513" y="15954"/>
                  <a:pt x="537" y="15978"/>
                </a:cubicBezTo>
                <a:cubicBezTo>
                  <a:pt x="596" y="16014"/>
                  <a:pt x="656" y="16050"/>
                  <a:pt x="727" y="16073"/>
                </a:cubicBezTo>
                <a:cubicBezTo>
                  <a:pt x="763" y="16097"/>
                  <a:pt x="811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23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cubicBezTo>
                  <a:pt x="1715" y="16073"/>
                  <a:pt x="1751" y="16062"/>
                  <a:pt x="1787" y="16038"/>
                </a:cubicBezTo>
                <a:cubicBezTo>
                  <a:pt x="1811" y="16026"/>
                  <a:pt x="1834" y="16014"/>
                  <a:pt x="1858" y="15990"/>
                </a:cubicBezTo>
                <a:lnTo>
                  <a:pt x="1930" y="15942"/>
                </a:lnTo>
                <a:cubicBezTo>
                  <a:pt x="1954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cubicBezTo>
                  <a:pt x="2156" y="15740"/>
                  <a:pt x="2168" y="15728"/>
                  <a:pt x="2180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5" y="15561"/>
                </a:lnTo>
                <a:cubicBezTo>
                  <a:pt x="2287" y="15550"/>
                  <a:pt x="2299" y="15538"/>
                  <a:pt x="2311" y="15514"/>
                </a:cubicBezTo>
                <a:cubicBezTo>
                  <a:pt x="2311" y="15502"/>
                  <a:pt x="2323" y="15478"/>
                  <a:pt x="2335" y="15466"/>
                </a:cubicBezTo>
                <a:cubicBezTo>
                  <a:pt x="2335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394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18" y="15192"/>
                  <a:pt x="2418" y="15180"/>
                </a:cubicBezTo>
                <a:cubicBezTo>
                  <a:pt x="2430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214"/>
                </a:ln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06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70" y="833"/>
                </a:cubicBezTo>
                <a:cubicBezTo>
                  <a:pt x="2370" y="822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35" y="714"/>
                  <a:pt x="2323" y="703"/>
                  <a:pt x="2311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39" y="560"/>
                  <a:pt x="2239" y="548"/>
                </a:cubicBezTo>
                <a:lnTo>
                  <a:pt x="2204" y="500"/>
                </a:lnTo>
                <a:lnTo>
                  <a:pt x="2168" y="452"/>
                </a:lnTo>
                <a:lnTo>
                  <a:pt x="2120" y="393"/>
                </a:lnTo>
                <a:lnTo>
                  <a:pt x="2073" y="345"/>
                </a:lnTo>
                <a:lnTo>
                  <a:pt x="2025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80" y="95"/>
                  <a:pt x="1632" y="71"/>
                  <a:pt x="1584" y="60"/>
                </a:cubicBezTo>
                <a:cubicBezTo>
                  <a:pt x="1513" y="36"/>
                  <a:pt x="1430" y="12"/>
                  <a:pt x="1346" y="12"/>
                </a:cubicBezTo>
                <a:cubicBezTo>
                  <a:pt x="1299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462;p23"/>
          <p:cNvSpPr/>
          <p:nvPr/>
        </p:nvSpPr>
        <p:spPr>
          <a:xfrm>
            <a:off x="32369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4" name="Google Shape;2463;p23"/>
          <p:cNvSpPr/>
          <p:nvPr/>
        </p:nvSpPr>
        <p:spPr>
          <a:xfrm>
            <a:off x="324802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31" y="0"/>
                </a:moveTo>
                <a:cubicBezTo>
                  <a:pt x="500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00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46" y="3310"/>
                  <a:pt x="4358" y="2679"/>
                </a:cubicBezTo>
                <a:lnTo>
                  <a:pt x="4358" y="1132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5" name="Google Shape;2464;p23"/>
          <p:cNvSpPr/>
          <p:nvPr/>
        </p:nvSpPr>
        <p:spPr>
          <a:xfrm>
            <a:off x="32781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13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42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465;p23"/>
          <p:cNvSpPr/>
          <p:nvPr/>
        </p:nvSpPr>
        <p:spPr>
          <a:xfrm>
            <a:off x="3294063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3" y="60"/>
                  <a:pt x="775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cubicBezTo>
                  <a:pt x="465" y="238"/>
                  <a:pt x="442" y="262"/>
                  <a:pt x="430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1" y="381"/>
                  <a:pt x="299" y="393"/>
                  <a:pt x="287" y="417"/>
                </a:cubicBezTo>
                <a:lnTo>
                  <a:pt x="239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44" y="607"/>
                </a:cubicBezTo>
                <a:cubicBezTo>
                  <a:pt x="144" y="619"/>
                  <a:pt x="132" y="631"/>
                  <a:pt x="120" y="655"/>
                </a:cubicBezTo>
                <a:lnTo>
                  <a:pt x="96" y="703"/>
                </a:lnTo>
                <a:lnTo>
                  <a:pt x="72" y="750"/>
                </a:lnTo>
                <a:cubicBezTo>
                  <a:pt x="72" y="762"/>
                  <a:pt x="61" y="774"/>
                  <a:pt x="61" y="786"/>
                </a:cubicBezTo>
                <a:lnTo>
                  <a:pt x="37" y="833"/>
                </a:lnTo>
                <a:lnTo>
                  <a:pt x="25" y="881"/>
                </a:lnTo>
                <a:lnTo>
                  <a:pt x="13" y="929"/>
                </a:lnTo>
                <a:cubicBezTo>
                  <a:pt x="13" y="953"/>
                  <a:pt x="13" y="964"/>
                  <a:pt x="1" y="976"/>
                </a:cubicBezTo>
                <a:cubicBezTo>
                  <a:pt x="1" y="1000"/>
                  <a:pt x="1" y="1012"/>
                  <a:pt x="1" y="1024"/>
                </a:cubicBezTo>
                <a:cubicBezTo>
                  <a:pt x="1" y="1048"/>
                  <a:pt x="1" y="1060"/>
                  <a:pt x="1" y="1072"/>
                </a:cubicBez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cubicBezTo>
                  <a:pt x="1" y="15109"/>
                  <a:pt x="1" y="15121"/>
                  <a:pt x="1" y="15145"/>
                </a:cubicBezTo>
                <a:cubicBezTo>
                  <a:pt x="13" y="15157"/>
                  <a:pt x="1" y="15169"/>
                  <a:pt x="1" y="15192"/>
                </a:cubicBezTo>
                <a:cubicBezTo>
                  <a:pt x="1" y="15204"/>
                  <a:pt x="1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49" y="15371"/>
                  <a:pt x="61" y="15383"/>
                </a:cubicBezTo>
                <a:cubicBezTo>
                  <a:pt x="61" y="15407"/>
                  <a:pt x="72" y="15419"/>
                  <a:pt x="84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20" y="15514"/>
                  <a:pt x="120" y="15526"/>
                </a:cubicBezTo>
                <a:cubicBezTo>
                  <a:pt x="168" y="15597"/>
                  <a:pt x="144" y="15573"/>
                  <a:pt x="180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394" y="15871"/>
                </a:lnTo>
                <a:cubicBezTo>
                  <a:pt x="418" y="15895"/>
                  <a:pt x="442" y="15907"/>
                  <a:pt x="453" y="15931"/>
                </a:cubicBezTo>
                <a:lnTo>
                  <a:pt x="525" y="15978"/>
                </a:ln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53" y="16157"/>
                  <a:pt x="1073" y="16181"/>
                  <a:pt x="1192" y="16181"/>
                </a:cubicBezTo>
                <a:lnTo>
                  <a:pt x="1204" y="16181"/>
                </a:lnTo>
                <a:cubicBezTo>
                  <a:pt x="1311" y="16181"/>
                  <a:pt x="1418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2" y="15931"/>
                  <a:pt x="1966" y="15919"/>
                  <a:pt x="1989" y="15907"/>
                </a:cubicBezTo>
                <a:lnTo>
                  <a:pt x="2037" y="15859"/>
                </a:lnTo>
                <a:cubicBezTo>
                  <a:pt x="2049" y="15835"/>
                  <a:pt x="2073" y="15823"/>
                  <a:pt x="2085" y="15812"/>
                </a:cubicBez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cubicBezTo>
                  <a:pt x="2216" y="15645"/>
                  <a:pt x="2227" y="15633"/>
                  <a:pt x="2239" y="15609"/>
                </a:cubicBezTo>
                <a:lnTo>
                  <a:pt x="2263" y="15561"/>
                </a:lnTo>
                <a:lnTo>
                  <a:pt x="2287" y="15514"/>
                </a:lnTo>
                <a:cubicBezTo>
                  <a:pt x="2299" y="15502"/>
                  <a:pt x="2311" y="15478"/>
                  <a:pt x="2311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7" y="15407"/>
                  <a:pt x="2347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cubicBezTo>
                  <a:pt x="2382" y="15311"/>
                  <a:pt x="2382" y="15288"/>
                  <a:pt x="2382" y="15276"/>
                </a:cubicBezTo>
                <a:lnTo>
                  <a:pt x="2394" y="15228"/>
                </a:lnTo>
                <a:lnTo>
                  <a:pt x="2406" y="15180"/>
                </a:lnTo>
                <a:cubicBezTo>
                  <a:pt x="2406" y="15157"/>
                  <a:pt x="2418" y="15145"/>
                  <a:pt x="2418" y="15133"/>
                </a:cubicBezTo>
                <a:lnTo>
                  <a:pt x="2418" y="15085"/>
                </a:lnTo>
                <a:lnTo>
                  <a:pt x="2418" y="15026"/>
                </a:lnTo>
                <a:lnTo>
                  <a:pt x="2418" y="14978"/>
                </a:lnTo>
                <a:lnTo>
                  <a:pt x="2418" y="14954"/>
                </a:lnTo>
                <a:lnTo>
                  <a:pt x="2418" y="1214"/>
                </a:ln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7" y="786"/>
                </a:ln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cubicBezTo>
                  <a:pt x="2299" y="667"/>
                  <a:pt x="2287" y="655"/>
                  <a:pt x="2275" y="643"/>
                </a:cubicBezTo>
                <a:lnTo>
                  <a:pt x="2251" y="595"/>
                </a:lnTo>
                <a:lnTo>
                  <a:pt x="2216" y="548"/>
                </a:lnTo>
                <a:cubicBezTo>
                  <a:pt x="2204" y="524"/>
                  <a:pt x="2192" y="512"/>
                  <a:pt x="2180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01" y="298"/>
                </a:lnTo>
                <a:cubicBezTo>
                  <a:pt x="1989" y="286"/>
                  <a:pt x="1966" y="274"/>
                  <a:pt x="1942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63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466;p23"/>
          <p:cNvSpPr/>
          <p:nvPr/>
        </p:nvSpPr>
        <p:spPr>
          <a:xfrm>
            <a:off x="5413375" y="-225425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22"/>
                </a:cubicBezTo>
                <a:lnTo>
                  <a:pt x="3215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467;p23"/>
          <p:cNvSpPr/>
          <p:nvPr/>
        </p:nvSpPr>
        <p:spPr>
          <a:xfrm>
            <a:off x="5413375" y="369888"/>
            <a:ext cx="188913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1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310"/>
                  <a:pt x="512" y="3810"/>
                  <a:pt x="1131" y="3810"/>
                </a:cubicBezTo>
                <a:lnTo>
                  <a:pt x="3215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468;p23"/>
          <p:cNvSpPr/>
          <p:nvPr/>
        </p:nvSpPr>
        <p:spPr>
          <a:xfrm>
            <a:off x="544353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75" y="452"/>
                  <a:pt x="263" y="476"/>
                  <a:pt x="251" y="500"/>
                </a:cubicBezTo>
                <a:cubicBezTo>
                  <a:pt x="227" y="524"/>
                  <a:pt x="203" y="560"/>
                  <a:pt x="180" y="595"/>
                </a:cubicBezTo>
                <a:cubicBezTo>
                  <a:pt x="156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9" y="917"/>
                </a:cubicBezTo>
                <a:cubicBezTo>
                  <a:pt x="49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5" y="15561"/>
                  <a:pt x="2454" y="15276"/>
                  <a:pt x="2454" y="14966"/>
                </a:cubicBezTo>
                <a:lnTo>
                  <a:pt x="2454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469;p23"/>
          <p:cNvSpPr/>
          <p:nvPr/>
        </p:nvSpPr>
        <p:spPr>
          <a:xfrm>
            <a:off x="54578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98" y="71"/>
                  <a:pt x="750" y="83"/>
                </a:cubicBezTo>
                <a:cubicBezTo>
                  <a:pt x="715" y="107"/>
                  <a:pt x="679" y="119"/>
                  <a:pt x="655" y="131"/>
                </a:cubicBezTo>
                <a:cubicBezTo>
                  <a:pt x="619" y="155"/>
                  <a:pt x="596" y="167"/>
                  <a:pt x="572" y="179"/>
                </a:cubicBezTo>
                <a:cubicBezTo>
                  <a:pt x="548" y="202"/>
                  <a:pt x="524" y="214"/>
                  <a:pt x="500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69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cubicBezTo>
                  <a:pt x="250" y="476"/>
                  <a:pt x="238" y="488"/>
                  <a:pt x="227" y="512"/>
                </a:cubicBez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07" y="703"/>
                </a:lnTo>
                <a:cubicBezTo>
                  <a:pt x="107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36" y="881"/>
                </a:lnTo>
                <a:cubicBezTo>
                  <a:pt x="36" y="905"/>
                  <a:pt x="36" y="917"/>
                  <a:pt x="24" y="929"/>
                </a:cubicBezTo>
                <a:cubicBezTo>
                  <a:pt x="24" y="953"/>
                  <a:pt x="24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0" y="1048"/>
                  <a:pt x="12" y="1060"/>
                  <a:pt x="12" y="1072"/>
                </a:cubicBezTo>
                <a:lnTo>
                  <a:pt x="12" y="1119"/>
                </a:ln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36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cubicBezTo>
                  <a:pt x="72" y="15407"/>
                  <a:pt x="84" y="15419"/>
                  <a:pt x="96" y="15431"/>
                </a:cubicBezTo>
                <a:cubicBezTo>
                  <a:pt x="96" y="15454"/>
                  <a:pt x="107" y="15466"/>
                  <a:pt x="119" y="15478"/>
                </a:cubicBezTo>
                <a:cubicBezTo>
                  <a:pt x="119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191" y="15633"/>
                </a:cubicBezTo>
                <a:lnTo>
                  <a:pt x="227" y="15681"/>
                </a:lnTo>
                <a:lnTo>
                  <a:pt x="262" y="15728"/>
                </a:lnTo>
                <a:lnTo>
                  <a:pt x="310" y="15776"/>
                </a:ln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cubicBezTo>
                  <a:pt x="500" y="15942"/>
                  <a:pt x="512" y="15954"/>
                  <a:pt x="536" y="15978"/>
                </a:cubicBezTo>
                <a:cubicBezTo>
                  <a:pt x="596" y="16014"/>
                  <a:pt x="655" y="16050"/>
                  <a:pt x="727" y="16073"/>
                </a:cubicBezTo>
                <a:cubicBezTo>
                  <a:pt x="762" y="16097"/>
                  <a:pt x="810" y="16109"/>
                  <a:pt x="858" y="16121"/>
                </a:cubicBezTo>
                <a:cubicBezTo>
                  <a:pt x="965" y="16157"/>
                  <a:pt x="1084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10" y="16026"/>
                  <a:pt x="1834" y="16014"/>
                  <a:pt x="1858" y="15990"/>
                </a:cubicBezTo>
                <a:lnTo>
                  <a:pt x="1929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2" y="15883"/>
                  <a:pt x="2036" y="15871"/>
                  <a:pt x="2048" y="15859"/>
                </a:cubicBez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lnTo>
                  <a:pt x="2274" y="15561"/>
                </a:ln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cubicBezTo>
                  <a:pt x="2334" y="15454"/>
                  <a:pt x="2346" y="15431"/>
                  <a:pt x="2346" y="15419"/>
                </a:cubicBez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3" y="15311"/>
                  <a:pt x="2393" y="15288"/>
                  <a:pt x="2393" y="15276"/>
                </a:cubicBezTo>
                <a:cubicBezTo>
                  <a:pt x="2405" y="15264"/>
                  <a:pt x="2405" y="15240"/>
                  <a:pt x="2405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214"/>
                </a:lnTo>
                <a:lnTo>
                  <a:pt x="2441" y="1214"/>
                </a:lnTo>
                <a:lnTo>
                  <a:pt x="2441" y="1167"/>
                </a:lnTo>
                <a:lnTo>
                  <a:pt x="2441" y="1119"/>
                </a:lnTo>
                <a:cubicBezTo>
                  <a:pt x="2441" y="1107"/>
                  <a:pt x="2441" y="1084"/>
                  <a:pt x="2441" y="1072"/>
                </a:cubicBezTo>
                <a:cubicBezTo>
                  <a:pt x="2441" y="1060"/>
                  <a:pt x="2441" y="1036"/>
                  <a:pt x="2441" y="1024"/>
                </a:cubicBezTo>
                <a:cubicBezTo>
                  <a:pt x="2441" y="1012"/>
                  <a:pt x="2441" y="988"/>
                  <a:pt x="2441" y="976"/>
                </a:cubicBezTo>
                <a:cubicBezTo>
                  <a:pt x="2441" y="964"/>
                  <a:pt x="2429" y="941"/>
                  <a:pt x="2429" y="929"/>
                </a:cubicBezTo>
                <a:cubicBezTo>
                  <a:pt x="2429" y="905"/>
                  <a:pt x="2429" y="893"/>
                  <a:pt x="2417" y="881"/>
                </a:cubicBezTo>
                <a:cubicBezTo>
                  <a:pt x="2417" y="869"/>
                  <a:pt x="2405" y="845"/>
                  <a:pt x="2405" y="833"/>
                </a:cubicBezTo>
                <a:cubicBezTo>
                  <a:pt x="2405" y="810"/>
                  <a:pt x="2393" y="798"/>
                  <a:pt x="2382" y="786"/>
                </a:cubicBezTo>
                <a:cubicBezTo>
                  <a:pt x="2382" y="762"/>
                  <a:pt x="2370" y="750"/>
                  <a:pt x="2370" y="738"/>
                </a:cubicBezTo>
                <a:cubicBezTo>
                  <a:pt x="2358" y="714"/>
                  <a:pt x="2346" y="703"/>
                  <a:pt x="2346" y="691"/>
                </a:cubicBezTo>
                <a:lnTo>
                  <a:pt x="2298" y="643"/>
                </a:lnTo>
                <a:cubicBezTo>
                  <a:pt x="2286" y="619"/>
                  <a:pt x="2274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lnTo>
                  <a:pt x="2072" y="345"/>
                </a:lnTo>
                <a:lnTo>
                  <a:pt x="2024" y="298"/>
                </a:lnTo>
                <a:cubicBezTo>
                  <a:pt x="2001" y="286"/>
                  <a:pt x="1977" y="274"/>
                  <a:pt x="1965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1" y="71"/>
                  <a:pt x="1596" y="60"/>
                </a:cubicBezTo>
                <a:cubicBezTo>
                  <a:pt x="1512" y="36"/>
                  <a:pt x="1429" y="12"/>
                  <a:pt x="1346" y="12"/>
                </a:cubicBezTo>
                <a:cubicBezTo>
                  <a:pt x="1298" y="0"/>
                  <a:pt x="1262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470;p23"/>
          <p:cNvSpPr/>
          <p:nvPr/>
        </p:nvSpPr>
        <p:spPr>
          <a:xfrm>
            <a:off x="491807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471;p23"/>
          <p:cNvSpPr/>
          <p:nvPr/>
        </p:nvSpPr>
        <p:spPr>
          <a:xfrm>
            <a:off x="491807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3" name="Google Shape;2472;p23"/>
          <p:cNvSpPr/>
          <p:nvPr/>
        </p:nvSpPr>
        <p:spPr>
          <a:xfrm>
            <a:off x="4948238" y="-196850"/>
            <a:ext cx="107950" cy="704850"/>
          </a:xfrm>
          <a:custGeom>
            <a:avLst/>
            <a:gdLst/>
            <a:ahLst/>
            <a:cxnLst/>
            <a:rect l="l" t="t" r="r" b="b"/>
            <a:pathLst>
              <a:path w="2453" h="16181" extrusionOk="0">
                <a:moveTo>
                  <a:pt x="1226" y="0"/>
                </a:moveTo>
                <a:cubicBezTo>
                  <a:pt x="917" y="0"/>
                  <a:pt x="631" y="107"/>
                  <a:pt x="405" y="310"/>
                </a:cubicBezTo>
                <a:lnTo>
                  <a:pt x="381" y="333"/>
                </a:lnTo>
                <a:cubicBezTo>
                  <a:pt x="357" y="369"/>
                  <a:pt x="322" y="393"/>
                  <a:pt x="286" y="429"/>
                </a:cubicBezTo>
                <a:cubicBezTo>
                  <a:pt x="274" y="452"/>
                  <a:pt x="250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31" y="655"/>
                  <a:pt x="119" y="691"/>
                </a:cubicBezTo>
                <a:cubicBezTo>
                  <a:pt x="107" y="726"/>
                  <a:pt x="95" y="750"/>
                  <a:pt x="83" y="786"/>
                </a:cubicBezTo>
                <a:cubicBezTo>
                  <a:pt x="60" y="833"/>
                  <a:pt x="48" y="869"/>
                  <a:pt x="36" y="917"/>
                </a:cubicBezTo>
                <a:cubicBezTo>
                  <a:pt x="36" y="941"/>
                  <a:pt x="24" y="964"/>
                  <a:pt x="12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6" y="16181"/>
                </a:lnTo>
                <a:cubicBezTo>
                  <a:pt x="1310" y="16181"/>
                  <a:pt x="1393" y="16169"/>
                  <a:pt x="1476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38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34" y="15561"/>
                  <a:pt x="2441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6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4" name="Google Shape;2473;p23"/>
          <p:cNvSpPr/>
          <p:nvPr/>
        </p:nvSpPr>
        <p:spPr>
          <a:xfrm>
            <a:off x="49641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1" y="0"/>
                </a:moveTo>
                <a:cubicBezTo>
                  <a:pt x="1048" y="0"/>
                  <a:pt x="965" y="24"/>
                  <a:pt x="881" y="48"/>
                </a:cubicBezTo>
                <a:cubicBezTo>
                  <a:pt x="834" y="60"/>
                  <a:pt x="786" y="71"/>
                  <a:pt x="738" y="83"/>
                </a:cubicBezTo>
                <a:cubicBezTo>
                  <a:pt x="715" y="107"/>
                  <a:pt x="679" y="119"/>
                  <a:pt x="643" y="131"/>
                </a:cubicBezTo>
                <a:cubicBezTo>
                  <a:pt x="608" y="155"/>
                  <a:pt x="596" y="167"/>
                  <a:pt x="572" y="179"/>
                </a:cubicBezTo>
                <a:cubicBezTo>
                  <a:pt x="536" y="202"/>
                  <a:pt x="524" y="214"/>
                  <a:pt x="500" y="226"/>
                </a:cubicBezTo>
                <a:cubicBezTo>
                  <a:pt x="477" y="238"/>
                  <a:pt x="453" y="262"/>
                  <a:pt x="429" y="274"/>
                </a:cubicBezTo>
                <a:lnTo>
                  <a:pt x="381" y="322"/>
                </a:lnTo>
                <a:lnTo>
                  <a:pt x="334" y="369"/>
                </a:lnTo>
                <a:cubicBezTo>
                  <a:pt x="322" y="381"/>
                  <a:pt x="298" y="393"/>
                  <a:pt x="286" y="417"/>
                </a:cubicBezTo>
                <a:lnTo>
                  <a:pt x="250" y="464"/>
                </a:lnTo>
                <a:lnTo>
                  <a:pt x="215" y="512"/>
                </a:lnTo>
                <a:lnTo>
                  <a:pt x="179" y="560"/>
                </a:lnTo>
                <a:cubicBezTo>
                  <a:pt x="179" y="572"/>
                  <a:pt x="167" y="583"/>
                  <a:pt x="155" y="607"/>
                </a:cubicBezTo>
                <a:cubicBezTo>
                  <a:pt x="143" y="619"/>
                  <a:pt x="131" y="631"/>
                  <a:pt x="131" y="655"/>
                </a:cubicBezTo>
                <a:cubicBezTo>
                  <a:pt x="119" y="667"/>
                  <a:pt x="119" y="679"/>
                  <a:pt x="107" y="703"/>
                </a:cubicBezTo>
                <a:lnTo>
                  <a:pt x="84" y="750"/>
                </a:lnTo>
                <a:cubicBezTo>
                  <a:pt x="84" y="762"/>
                  <a:pt x="72" y="774"/>
                  <a:pt x="72" y="786"/>
                </a:cubicBezTo>
                <a:lnTo>
                  <a:pt x="48" y="833"/>
                </a:lnTo>
                <a:lnTo>
                  <a:pt x="36" y="881"/>
                </a:lnTo>
                <a:lnTo>
                  <a:pt x="24" y="929"/>
                </a:lnTo>
                <a:cubicBezTo>
                  <a:pt x="24" y="953"/>
                  <a:pt x="12" y="964"/>
                  <a:pt x="12" y="976"/>
                </a:cubicBezTo>
                <a:cubicBezTo>
                  <a:pt x="12" y="1000"/>
                  <a:pt x="12" y="1012"/>
                  <a:pt x="12" y="1024"/>
                </a:cubicBezTo>
                <a:cubicBezTo>
                  <a:pt x="12" y="1048"/>
                  <a:pt x="12" y="1060"/>
                  <a:pt x="0" y="1072"/>
                </a:cubicBez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cubicBezTo>
                  <a:pt x="0" y="15109"/>
                  <a:pt x="0" y="15121"/>
                  <a:pt x="12" y="15145"/>
                </a:cubicBezTo>
                <a:cubicBezTo>
                  <a:pt x="12" y="15157"/>
                  <a:pt x="12" y="15169"/>
                  <a:pt x="12" y="15192"/>
                </a:cubicBezTo>
                <a:cubicBezTo>
                  <a:pt x="12" y="15204"/>
                  <a:pt x="12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48" y="15335"/>
                </a:cubicBezTo>
                <a:cubicBezTo>
                  <a:pt x="60" y="15347"/>
                  <a:pt x="60" y="15371"/>
                  <a:pt x="72" y="15383"/>
                </a:cubicBezTo>
                <a:cubicBezTo>
                  <a:pt x="72" y="15407"/>
                  <a:pt x="84" y="15419"/>
                  <a:pt x="84" y="15431"/>
                </a:cubicBezTo>
                <a:cubicBezTo>
                  <a:pt x="96" y="15454"/>
                  <a:pt x="96" y="15466"/>
                  <a:pt x="107" y="15478"/>
                </a:cubicBezTo>
                <a:lnTo>
                  <a:pt x="131" y="15526"/>
                </a:lnTo>
                <a:lnTo>
                  <a:pt x="167" y="15585"/>
                </a:lnTo>
                <a:cubicBezTo>
                  <a:pt x="167" y="15597"/>
                  <a:pt x="179" y="15609"/>
                  <a:pt x="191" y="15633"/>
                </a:cubicBezTo>
                <a:cubicBezTo>
                  <a:pt x="203" y="15645"/>
                  <a:pt x="215" y="15669"/>
                  <a:pt x="227" y="15681"/>
                </a:cubicBezTo>
                <a:lnTo>
                  <a:pt x="262" y="15728"/>
                </a:lnTo>
                <a:lnTo>
                  <a:pt x="310" y="15776"/>
                </a:lnTo>
                <a:lnTo>
                  <a:pt x="357" y="15823"/>
                </a:lnTo>
                <a:lnTo>
                  <a:pt x="405" y="15871"/>
                </a:lnTo>
                <a:cubicBezTo>
                  <a:pt x="429" y="15895"/>
                  <a:pt x="453" y="15907"/>
                  <a:pt x="465" y="15931"/>
                </a:cubicBezTo>
                <a:lnTo>
                  <a:pt x="536" y="15978"/>
                </a:lnTo>
                <a:cubicBezTo>
                  <a:pt x="596" y="16014"/>
                  <a:pt x="655" y="16050"/>
                  <a:pt x="715" y="16073"/>
                </a:cubicBezTo>
                <a:cubicBezTo>
                  <a:pt x="762" y="16097"/>
                  <a:pt x="810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29" y="16169"/>
                  <a:pt x="1536" y="16133"/>
                </a:cubicBezTo>
                <a:cubicBezTo>
                  <a:pt x="1584" y="16121"/>
                  <a:pt x="1631" y="16109"/>
                  <a:pt x="1679" y="16085"/>
                </a:cubicBezTo>
                <a:cubicBezTo>
                  <a:pt x="1715" y="16073"/>
                  <a:pt x="1739" y="16062"/>
                  <a:pt x="1774" y="16038"/>
                </a:cubicBezTo>
                <a:lnTo>
                  <a:pt x="1858" y="15990"/>
                </a:lnTo>
                <a:lnTo>
                  <a:pt x="1929" y="15942"/>
                </a:lnTo>
                <a:cubicBezTo>
                  <a:pt x="1953" y="15931"/>
                  <a:pt x="1977" y="15919"/>
                  <a:pt x="1989" y="15907"/>
                </a:cubicBezTo>
                <a:lnTo>
                  <a:pt x="2048" y="15859"/>
                </a:lnTo>
                <a:lnTo>
                  <a:pt x="2096" y="15812"/>
                </a:lnTo>
                <a:lnTo>
                  <a:pt x="2143" y="15752"/>
                </a:lnTo>
                <a:cubicBezTo>
                  <a:pt x="2155" y="15740"/>
                  <a:pt x="2167" y="15728"/>
                  <a:pt x="2179" y="15704"/>
                </a:cubicBezTo>
                <a:cubicBezTo>
                  <a:pt x="2191" y="15692"/>
                  <a:pt x="2203" y="15681"/>
                  <a:pt x="2215" y="15657"/>
                </a:cubicBezTo>
                <a:cubicBezTo>
                  <a:pt x="2227" y="15645"/>
                  <a:pt x="2239" y="15633"/>
                  <a:pt x="2251" y="15609"/>
                </a:cubicBezTo>
                <a:lnTo>
                  <a:pt x="2274" y="15561"/>
                </a:lnTo>
                <a:lnTo>
                  <a:pt x="2298" y="15514"/>
                </a:lnTo>
                <a:cubicBezTo>
                  <a:pt x="2310" y="15502"/>
                  <a:pt x="2322" y="15478"/>
                  <a:pt x="2322" y="15466"/>
                </a:cubicBezTo>
                <a:cubicBezTo>
                  <a:pt x="2334" y="15454"/>
                  <a:pt x="2334" y="15431"/>
                  <a:pt x="2346" y="15419"/>
                </a:cubicBezTo>
                <a:cubicBezTo>
                  <a:pt x="2346" y="15407"/>
                  <a:pt x="2358" y="15383"/>
                  <a:pt x="2358" y="15371"/>
                </a:cubicBezTo>
                <a:cubicBezTo>
                  <a:pt x="2358" y="15359"/>
                  <a:pt x="2382" y="15335"/>
                  <a:pt x="2382" y="15323"/>
                </a:cubicBezTo>
                <a:cubicBezTo>
                  <a:pt x="2382" y="15311"/>
                  <a:pt x="2393" y="15288"/>
                  <a:pt x="2393" y="15276"/>
                </a:cubicBezTo>
                <a:lnTo>
                  <a:pt x="2405" y="15228"/>
                </a:lnTo>
                <a:lnTo>
                  <a:pt x="2417" y="15180"/>
                </a:lnTo>
                <a:cubicBezTo>
                  <a:pt x="2417" y="15157"/>
                  <a:pt x="2417" y="15145"/>
                  <a:pt x="2417" y="15133"/>
                </a:cubicBezTo>
                <a:lnTo>
                  <a:pt x="2417" y="15085"/>
                </a:lnTo>
                <a:lnTo>
                  <a:pt x="2417" y="15026"/>
                </a:lnTo>
                <a:lnTo>
                  <a:pt x="2417" y="14978"/>
                </a:lnTo>
                <a:lnTo>
                  <a:pt x="2417" y="14954"/>
                </a:lnTo>
                <a:lnTo>
                  <a:pt x="2417" y="1214"/>
                </a:lnTo>
                <a:lnTo>
                  <a:pt x="2417" y="1167"/>
                </a:lnTo>
                <a:lnTo>
                  <a:pt x="2417" y="1119"/>
                </a:lnTo>
                <a:lnTo>
                  <a:pt x="2417" y="1072"/>
                </a:lnTo>
                <a:cubicBezTo>
                  <a:pt x="2417" y="1060"/>
                  <a:pt x="2417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405" y="941"/>
                  <a:pt x="2393" y="929"/>
                </a:cubicBezTo>
                <a:cubicBezTo>
                  <a:pt x="2393" y="917"/>
                  <a:pt x="2393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lnTo>
                  <a:pt x="2346" y="786"/>
                </a:lnTo>
                <a:lnTo>
                  <a:pt x="2334" y="738"/>
                </a:lnTo>
                <a:cubicBezTo>
                  <a:pt x="2322" y="714"/>
                  <a:pt x="2310" y="703"/>
                  <a:pt x="2310" y="691"/>
                </a:cubicBezTo>
                <a:cubicBezTo>
                  <a:pt x="2298" y="667"/>
                  <a:pt x="2298" y="655"/>
                  <a:pt x="2286" y="643"/>
                </a:cubicBezTo>
                <a:lnTo>
                  <a:pt x="2251" y="595"/>
                </a:lnTo>
                <a:lnTo>
                  <a:pt x="2227" y="548"/>
                </a:lnTo>
                <a:cubicBezTo>
                  <a:pt x="2215" y="524"/>
                  <a:pt x="2203" y="512"/>
                  <a:pt x="2191" y="500"/>
                </a:cubicBezTo>
                <a:cubicBezTo>
                  <a:pt x="2179" y="476"/>
                  <a:pt x="2167" y="464"/>
                  <a:pt x="2155" y="452"/>
                </a:cubicBezTo>
                <a:lnTo>
                  <a:pt x="2108" y="393"/>
                </a:lnTo>
                <a:lnTo>
                  <a:pt x="2072" y="345"/>
                </a:lnTo>
                <a:lnTo>
                  <a:pt x="2012" y="298"/>
                </a:lnTo>
                <a:cubicBezTo>
                  <a:pt x="2001" y="286"/>
                  <a:pt x="1977" y="274"/>
                  <a:pt x="1953" y="250"/>
                </a:cubicBezTo>
                <a:lnTo>
                  <a:pt x="1893" y="202"/>
                </a:lnTo>
                <a:lnTo>
                  <a:pt x="1810" y="155"/>
                </a:lnTo>
                <a:cubicBezTo>
                  <a:pt x="1774" y="143"/>
                  <a:pt x="1739" y="119"/>
                  <a:pt x="1715" y="107"/>
                </a:cubicBezTo>
                <a:cubicBezTo>
                  <a:pt x="1667" y="95"/>
                  <a:pt x="1631" y="71"/>
                  <a:pt x="1584" y="60"/>
                </a:cubicBezTo>
                <a:cubicBezTo>
                  <a:pt x="1500" y="36"/>
                  <a:pt x="1417" y="12"/>
                  <a:pt x="1346" y="12"/>
                </a:cubicBezTo>
                <a:cubicBezTo>
                  <a:pt x="1298" y="0"/>
                  <a:pt x="1250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5" name="Google Shape;2474;p23"/>
          <p:cNvSpPr/>
          <p:nvPr/>
        </p:nvSpPr>
        <p:spPr>
          <a:xfrm>
            <a:off x="7083425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00"/>
                  <a:pt x="1" y="1131"/>
                </a:cubicBezTo>
                <a:lnTo>
                  <a:pt x="1" y="2679"/>
                </a:lnTo>
                <a:cubicBezTo>
                  <a:pt x="1" y="3310"/>
                  <a:pt x="501" y="3822"/>
                  <a:pt x="1132" y="3822"/>
                </a:cubicBezTo>
                <a:lnTo>
                  <a:pt x="3227" y="3822"/>
                </a:lnTo>
                <a:cubicBezTo>
                  <a:pt x="3846" y="3822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00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6" name="Google Shape;2475;p23"/>
          <p:cNvSpPr/>
          <p:nvPr/>
        </p:nvSpPr>
        <p:spPr>
          <a:xfrm>
            <a:off x="7083425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44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44" y="3810"/>
                </a:cubicBezTo>
                <a:lnTo>
                  <a:pt x="3227" y="3810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7" name="Google Shape;2476;p23"/>
          <p:cNvSpPr/>
          <p:nvPr/>
        </p:nvSpPr>
        <p:spPr>
          <a:xfrm>
            <a:off x="7113588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1" h="16181" extrusionOk="0">
                <a:moveTo>
                  <a:pt x="1215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7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4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5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15" y="16181"/>
                </a:cubicBezTo>
                <a:lnTo>
                  <a:pt x="1227" y="16181"/>
                </a:ln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55" y="16097"/>
                  <a:pt x="1715" y="16073"/>
                </a:cubicBezTo>
                <a:lnTo>
                  <a:pt x="1727" y="16073"/>
                </a:lnTo>
                <a:cubicBezTo>
                  <a:pt x="1881" y="16002"/>
                  <a:pt x="2012" y="15907"/>
                  <a:pt x="2119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15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8" name="Google Shape;2477;p23"/>
          <p:cNvSpPr/>
          <p:nvPr/>
        </p:nvSpPr>
        <p:spPr>
          <a:xfrm>
            <a:off x="71294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3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46" y="60"/>
                  <a:pt x="798" y="71"/>
                  <a:pt x="751" y="83"/>
                </a:cubicBezTo>
                <a:cubicBezTo>
                  <a:pt x="715" y="107"/>
                  <a:pt x="691" y="119"/>
                  <a:pt x="655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4" y="214"/>
                  <a:pt x="501" y="226"/>
                </a:cubicBezTo>
                <a:lnTo>
                  <a:pt x="441" y="274"/>
                </a:lnTo>
                <a:lnTo>
                  <a:pt x="393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34" y="381"/>
                  <a:pt x="310" y="393"/>
                  <a:pt x="298" y="417"/>
                </a:cubicBezTo>
                <a:cubicBezTo>
                  <a:pt x="286" y="429"/>
                  <a:pt x="274" y="441"/>
                  <a:pt x="262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1" y="655"/>
                </a:lnTo>
                <a:lnTo>
                  <a:pt x="120" y="703"/>
                </a:lnTo>
                <a:cubicBezTo>
                  <a:pt x="120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2" y="1072"/>
                </a:cubicBezTo>
                <a:cubicBezTo>
                  <a:pt x="0" y="1095"/>
                  <a:pt x="12" y="1107"/>
                  <a:pt x="12" y="1119"/>
                </a:cubicBezTo>
                <a:lnTo>
                  <a:pt x="12" y="1167"/>
                </a:lnTo>
                <a:lnTo>
                  <a:pt x="12" y="1214"/>
                </a:lnTo>
                <a:lnTo>
                  <a:pt x="12" y="14954"/>
                </a:lnTo>
                <a:cubicBezTo>
                  <a:pt x="12" y="14966"/>
                  <a:pt x="12" y="14978"/>
                  <a:pt x="12" y="14990"/>
                </a:cubicBezTo>
                <a:lnTo>
                  <a:pt x="12" y="15050"/>
                </a:lnTo>
                <a:cubicBezTo>
                  <a:pt x="12" y="15061"/>
                  <a:pt x="12" y="15073"/>
                  <a:pt x="12" y="15097"/>
                </a:cubicBezTo>
                <a:cubicBezTo>
                  <a:pt x="12" y="15109"/>
                  <a:pt x="12" y="15121"/>
                  <a:pt x="24" y="15145"/>
                </a:cubicBezTo>
                <a:cubicBezTo>
                  <a:pt x="24" y="15157"/>
                  <a:pt x="24" y="15169"/>
                  <a:pt x="24" y="15192"/>
                </a:cubicBezTo>
                <a:cubicBezTo>
                  <a:pt x="24" y="15204"/>
                  <a:pt x="24" y="15216"/>
                  <a:pt x="36" y="15240"/>
                </a:cubicBezTo>
                <a:cubicBezTo>
                  <a:pt x="36" y="15252"/>
                  <a:pt x="36" y="15276"/>
                  <a:pt x="48" y="15288"/>
                </a:cubicBezTo>
                <a:cubicBezTo>
                  <a:pt x="60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1" y="15514"/>
                  <a:pt x="143" y="15526"/>
                </a:cubicBezTo>
                <a:cubicBezTo>
                  <a:pt x="143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50" y="15692"/>
                  <a:pt x="262" y="15716"/>
                  <a:pt x="274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5" y="16050"/>
                  <a:pt x="691" y="16062"/>
                  <a:pt x="727" y="16073"/>
                </a:cubicBezTo>
                <a:cubicBezTo>
                  <a:pt x="774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48" y="16133"/>
                </a:cubicBezTo>
                <a:cubicBezTo>
                  <a:pt x="1584" y="16121"/>
                  <a:pt x="1632" y="16109"/>
                  <a:pt x="1679" y="16085"/>
                </a:cubicBezTo>
                <a:cubicBezTo>
                  <a:pt x="1715" y="16073"/>
                  <a:pt x="1751" y="16062"/>
                  <a:pt x="1786" y="16038"/>
                </a:cubicBezTo>
                <a:cubicBezTo>
                  <a:pt x="1822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25" y="15883"/>
                  <a:pt x="2036" y="15871"/>
                  <a:pt x="2048" y="15859"/>
                </a:cubicBezTo>
                <a:lnTo>
                  <a:pt x="2108" y="15812"/>
                </a:lnTo>
                <a:lnTo>
                  <a:pt x="2144" y="15752"/>
                </a:lnTo>
                <a:cubicBezTo>
                  <a:pt x="2155" y="15740"/>
                  <a:pt x="2167" y="15728"/>
                  <a:pt x="2179" y="15704"/>
                </a:cubicBez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6" y="15561"/>
                </a:cubicBezTo>
                <a:cubicBezTo>
                  <a:pt x="2286" y="15550"/>
                  <a:pt x="2298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70" y="15383"/>
                  <a:pt x="2370" y="15371"/>
                </a:cubicBezTo>
                <a:cubicBezTo>
                  <a:pt x="2370" y="15359"/>
                  <a:pt x="2382" y="15335"/>
                  <a:pt x="2394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17" y="15228"/>
                </a:cubicBezTo>
                <a:cubicBezTo>
                  <a:pt x="2417" y="15204"/>
                  <a:pt x="2417" y="15192"/>
                  <a:pt x="2417" y="15180"/>
                </a:cubicBezTo>
                <a:cubicBezTo>
                  <a:pt x="2429" y="15157"/>
                  <a:pt x="2417" y="15145"/>
                  <a:pt x="2429" y="15133"/>
                </a:cubicBezTo>
                <a:cubicBezTo>
                  <a:pt x="2441" y="15109"/>
                  <a:pt x="2429" y="15097"/>
                  <a:pt x="2429" y="15085"/>
                </a:cubicBezTo>
                <a:lnTo>
                  <a:pt x="2429" y="15026"/>
                </a:lnTo>
                <a:lnTo>
                  <a:pt x="2429" y="14978"/>
                </a:lnTo>
                <a:lnTo>
                  <a:pt x="2429" y="1214"/>
                </a:lnTo>
                <a:lnTo>
                  <a:pt x="2429" y="1167"/>
                </a:lnTo>
                <a:lnTo>
                  <a:pt x="2429" y="1119"/>
                </a:lnTo>
                <a:cubicBezTo>
                  <a:pt x="2429" y="1107"/>
                  <a:pt x="2429" y="1084"/>
                  <a:pt x="2429" y="1072"/>
                </a:cubicBezTo>
                <a:cubicBezTo>
                  <a:pt x="2417" y="1060"/>
                  <a:pt x="2417" y="1036"/>
                  <a:pt x="2417" y="1024"/>
                </a:cubicBezTo>
                <a:cubicBezTo>
                  <a:pt x="2417" y="1012"/>
                  <a:pt x="2417" y="988"/>
                  <a:pt x="2417" y="976"/>
                </a:cubicBezTo>
                <a:cubicBezTo>
                  <a:pt x="2417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94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8" y="643"/>
                </a:lnTo>
                <a:cubicBezTo>
                  <a:pt x="2286" y="619"/>
                  <a:pt x="2275" y="607"/>
                  <a:pt x="2263" y="595"/>
                </a:cubicBezTo>
                <a:cubicBezTo>
                  <a:pt x="2263" y="572"/>
                  <a:pt x="2251" y="560"/>
                  <a:pt x="2239" y="548"/>
                </a:cubicBezTo>
                <a:lnTo>
                  <a:pt x="2203" y="500"/>
                </a:lnTo>
                <a:lnTo>
                  <a:pt x="2167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6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" name="Google Shape;2478;p23"/>
          <p:cNvSpPr/>
          <p:nvPr/>
        </p:nvSpPr>
        <p:spPr>
          <a:xfrm>
            <a:off x="65897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23" extrusionOk="0">
                <a:moveTo>
                  <a:pt x="1144" y="0"/>
                </a:moveTo>
                <a:cubicBezTo>
                  <a:pt x="513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13" y="3822"/>
                  <a:pt x="1144" y="3822"/>
                </a:cubicBezTo>
                <a:lnTo>
                  <a:pt x="3228" y="3822"/>
                </a:lnTo>
                <a:cubicBezTo>
                  <a:pt x="3859" y="3810"/>
                  <a:pt x="4371" y="3310"/>
                  <a:pt x="4371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28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0" name="Google Shape;2479;p23"/>
          <p:cNvSpPr/>
          <p:nvPr/>
        </p:nvSpPr>
        <p:spPr>
          <a:xfrm>
            <a:off x="65897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13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13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1" name="Google Shape;2480;p23"/>
          <p:cNvSpPr/>
          <p:nvPr/>
        </p:nvSpPr>
        <p:spPr>
          <a:xfrm>
            <a:off x="661987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227" y="0"/>
                </a:moveTo>
                <a:cubicBezTo>
                  <a:pt x="917" y="0"/>
                  <a:pt x="631" y="119"/>
                  <a:pt x="405" y="310"/>
                </a:cubicBezTo>
                <a:lnTo>
                  <a:pt x="393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4" y="452"/>
                  <a:pt x="262" y="476"/>
                  <a:pt x="238" y="500"/>
                </a:cubicBezTo>
                <a:cubicBezTo>
                  <a:pt x="215" y="524"/>
                  <a:pt x="191" y="560"/>
                  <a:pt x="179" y="595"/>
                </a:cubicBezTo>
                <a:cubicBezTo>
                  <a:pt x="155" y="631"/>
                  <a:pt x="143" y="655"/>
                  <a:pt x="119" y="691"/>
                </a:cubicBezTo>
                <a:cubicBezTo>
                  <a:pt x="107" y="726"/>
                  <a:pt x="96" y="750"/>
                  <a:pt x="84" y="786"/>
                </a:cubicBezTo>
                <a:cubicBezTo>
                  <a:pt x="72" y="833"/>
                  <a:pt x="48" y="869"/>
                  <a:pt x="36" y="917"/>
                </a:cubicBezTo>
                <a:cubicBezTo>
                  <a:pt x="36" y="941"/>
                  <a:pt x="24" y="964"/>
                  <a:pt x="24" y="1000"/>
                </a:cubicBezTo>
                <a:cubicBezTo>
                  <a:pt x="0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10" y="16181"/>
                  <a:pt x="1393" y="16169"/>
                  <a:pt x="1477" y="16157"/>
                </a:cubicBezTo>
                <a:lnTo>
                  <a:pt x="1512" y="16145"/>
                </a:lnTo>
                <a:cubicBezTo>
                  <a:pt x="1584" y="16121"/>
                  <a:pt x="1643" y="16097"/>
                  <a:pt x="1715" y="16073"/>
                </a:cubicBezTo>
                <a:lnTo>
                  <a:pt x="1727" y="16073"/>
                </a:lnTo>
                <a:cubicBezTo>
                  <a:pt x="1882" y="16002"/>
                  <a:pt x="2012" y="15907"/>
                  <a:pt x="2120" y="15788"/>
                </a:cubicBezTo>
                <a:cubicBezTo>
                  <a:pt x="2322" y="15561"/>
                  <a:pt x="2441" y="15276"/>
                  <a:pt x="2441" y="14966"/>
                </a:cubicBezTo>
                <a:lnTo>
                  <a:pt x="2441" y="1226"/>
                </a:lnTo>
                <a:cubicBezTo>
                  <a:pt x="2441" y="548"/>
                  <a:pt x="1893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2" name="Google Shape;2481;p23"/>
          <p:cNvSpPr/>
          <p:nvPr/>
        </p:nvSpPr>
        <p:spPr>
          <a:xfrm>
            <a:off x="66357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6" y="0"/>
                  <a:pt x="953" y="24"/>
                  <a:pt x="870" y="48"/>
                </a:cubicBezTo>
                <a:cubicBezTo>
                  <a:pt x="822" y="60"/>
                  <a:pt x="774" y="71"/>
                  <a:pt x="739" y="83"/>
                </a:cubicBezTo>
                <a:cubicBezTo>
                  <a:pt x="703" y="107"/>
                  <a:pt x="667" y="119"/>
                  <a:pt x="631" y="131"/>
                </a:cubicBezTo>
                <a:cubicBezTo>
                  <a:pt x="608" y="155"/>
                  <a:pt x="584" y="167"/>
                  <a:pt x="560" y="179"/>
                </a:cubicBezTo>
                <a:cubicBezTo>
                  <a:pt x="536" y="202"/>
                  <a:pt x="512" y="214"/>
                  <a:pt x="489" y="226"/>
                </a:cubicBezTo>
                <a:cubicBezTo>
                  <a:pt x="465" y="238"/>
                  <a:pt x="441" y="262"/>
                  <a:pt x="429" y="274"/>
                </a:cubicBez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98" y="393"/>
                  <a:pt x="286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79" y="560"/>
                </a:lnTo>
                <a:cubicBezTo>
                  <a:pt x="167" y="572"/>
                  <a:pt x="155" y="583"/>
                  <a:pt x="143" y="607"/>
                </a:cubicBezTo>
                <a:cubicBezTo>
                  <a:pt x="131" y="619"/>
                  <a:pt x="131" y="631"/>
                  <a:pt x="119" y="655"/>
                </a:cubicBezTo>
                <a:cubicBezTo>
                  <a:pt x="108" y="667"/>
                  <a:pt x="108" y="679"/>
                  <a:pt x="96" y="703"/>
                </a:cubicBezTo>
                <a:lnTo>
                  <a:pt x="72" y="750"/>
                </a:lnTo>
                <a:cubicBezTo>
                  <a:pt x="72" y="762"/>
                  <a:pt x="60" y="774"/>
                  <a:pt x="60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2" y="917"/>
                  <a:pt x="12" y="929"/>
                </a:cubicBezTo>
                <a:cubicBezTo>
                  <a:pt x="12" y="953"/>
                  <a:pt x="0" y="964"/>
                  <a:pt x="0" y="976"/>
                </a:cubicBezTo>
                <a:lnTo>
                  <a:pt x="0" y="1024"/>
                </a:lnTo>
                <a:lnTo>
                  <a:pt x="0" y="1072"/>
                </a:lnTo>
                <a:lnTo>
                  <a:pt x="0" y="1119"/>
                </a:lnTo>
                <a:lnTo>
                  <a:pt x="0" y="1167"/>
                </a:lnTo>
                <a:lnTo>
                  <a:pt x="0" y="1214"/>
                </a:lnTo>
                <a:lnTo>
                  <a:pt x="0" y="14954"/>
                </a:lnTo>
                <a:lnTo>
                  <a:pt x="0" y="14990"/>
                </a:lnTo>
                <a:lnTo>
                  <a:pt x="0" y="15050"/>
                </a:lnTo>
                <a:lnTo>
                  <a:pt x="0" y="15097"/>
                </a:lnTo>
                <a:lnTo>
                  <a:pt x="0" y="15145"/>
                </a:lnTo>
                <a:lnTo>
                  <a:pt x="0" y="15192"/>
                </a:lnTo>
                <a:cubicBezTo>
                  <a:pt x="0" y="15204"/>
                  <a:pt x="12" y="15216"/>
                  <a:pt x="12" y="15240"/>
                </a:cubicBezTo>
                <a:cubicBezTo>
                  <a:pt x="24" y="15252"/>
                  <a:pt x="12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48" y="15347"/>
                  <a:pt x="48" y="15371"/>
                  <a:pt x="60" y="15383"/>
                </a:cubicBezTo>
                <a:cubicBezTo>
                  <a:pt x="60" y="15407"/>
                  <a:pt x="72" y="15419"/>
                  <a:pt x="72" y="15431"/>
                </a:cubicBezTo>
                <a:cubicBezTo>
                  <a:pt x="84" y="15454"/>
                  <a:pt x="96" y="15466"/>
                  <a:pt x="96" y="15478"/>
                </a:cubicBezTo>
                <a:cubicBezTo>
                  <a:pt x="108" y="15502"/>
                  <a:pt x="119" y="15514"/>
                  <a:pt x="119" y="15526"/>
                </a:cubicBezTo>
                <a:cubicBezTo>
                  <a:pt x="131" y="15550"/>
                  <a:pt x="143" y="15561"/>
                  <a:pt x="155" y="15585"/>
                </a:cubicBezTo>
                <a:cubicBezTo>
                  <a:pt x="167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0" y="15728"/>
                </a:lnTo>
                <a:lnTo>
                  <a:pt x="298" y="15776"/>
                </a:lnTo>
                <a:lnTo>
                  <a:pt x="346" y="15823"/>
                </a:lnTo>
                <a:lnTo>
                  <a:pt x="393" y="15871"/>
                </a:lnTo>
                <a:cubicBezTo>
                  <a:pt x="417" y="15895"/>
                  <a:pt x="441" y="15907"/>
                  <a:pt x="453" y="15931"/>
                </a:cubicBezTo>
                <a:lnTo>
                  <a:pt x="524" y="15978"/>
                </a:lnTo>
                <a:cubicBezTo>
                  <a:pt x="584" y="16014"/>
                  <a:pt x="643" y="16050"/>
                  <a:pt x="715" y="16073"/>
                </a:cubicBezTo>
                <a:cubicBezTo>
                  <a:pt x="751" y="16097"/>
                  <a:pt x="798" y="16109"/>
                  <a:pt x="846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4" y="16133"/>
                </a:cubicBezTo>
                <a:cubicBezTo>
                  <a:pt x="1572" y="16121"/>
                  <a:pt x="1620" y="16109"/>
                  <a:pt x="1667" y="16085"/>
                </a:cubicBezTo>
                <a:cubicBezTo>
                  <a:pt x="1703" y="16073"/>
                  <a:pt x="1739" y="16062"/>
                  <a:pt x="1763" y="16038"/>
                </a:cubicBezTo>
                <a:lnTo>
                  <a:pt x="1846" y="15990"/>
                </a:lnTo>
                <a:lnTo>
                  <a:pt x="1917" y="15942"/>
                </a:lnTo>
                <a:cubicBezTo>
                  <a:pt x="1941" y="15931"/>
                  <a:pt x="1965" y="15919"/>
                  <a:pt x="1989" y="15907"/>
                </a:cubicBezTo>
                <a:lnTo>
                  <a:pt x="2036" y="15859"/>
                </a:lnTo>
                <a:lnTo>
                  <a:pt x="2084" y="15812"/>
                </a:lnTo>
                <a:lnTo>
                  <a:pt x="2132" y="15752"/>
                </a:lnTo>
                <a:cubicBezTo>
                  <a:pt x="2144" y="15740"/>
                  <a:pt x="2155" y="15728"/>
                  <a:pt x="2167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39" y="15609"/>
                </a:lnTo>
                <a:lnTo>
                  <a:pt x="2263" y="15561"/>
                </a:lnTo>
                <a:cubicBezTo>
                  <a:pt x="2275" y="15550"/>
                  <a:pt x="2286" y="15538"/>
                  <a:pt x="2286" y="15514"/>
                </a:cubicBezTo>
                <a:cubicBezTo>
                  <a:pt x="2298" y="15502"/>
                  <a:pt x="2310" y="15478"/>
                  <a:pt x="2310" y="15466"/>
                </a:cubicBezTo>
                <a:cubicBezTo>
                  <a:pt x="2310" y="15454"/>
                  <a:pt x="2334" y="15431"/>
                  <a:pt x="2334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5" y="15180"/>
                </a:lnTo>
                <a:cubicBezTo>
                  <a:pt x="2405" y="15157"/>
                  <a:pt x="2405" y="15145"/>
                  <a:pt x="2405" y="15133"/>
                </a:cubicBezTo>
                <a:lnTo>
                  <a:pt x="2405" y="15085"/>
                </a:lnTo>
                <a:lnTo>
                  <a:pt x="2405" y="15026"/>
                </a:lnTo>
                <a:lnTo>
                  <a:pt x="2405" y="14978"/>
                </a:lnTo>
                <a:lnTo>
                  <a:pt x="2405" y="14954"/>
                </a:lnTo>
                <a:lnTo>
                  <a:pt x="2405" y="1214"/>
                </a:lnTo>
                <a:lnTo>
                  <a:pt x="2405" y="1167"/>
                </a:lnTo>
                <a:lnTo>
                  <a:pt x="2405" y="1119"/>
                </a:lnTo>
                <a:lnTo>
                  <a:pt x="2405" y="1072"/>
                </a:lnTo>
                <a:cubicBezTo>
                  <a:pt x="2405" y="1060"/>
                  <a:pt x="2405" y="1036"/>
                  <a:pt x="2405" y="1024"/>
                </a:cubicBezTo>
                <a:lnTo>
                  <a:pt x="2405" y="976"/>
                </a:lnTo>
                <a:cubicBezTo>
                  <a:pt x="2405" y="964"/>
                  <a:pt x="2394" y="941"/>
                  <a:pt x="2394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70" y="845"/>
                  <a:pt x="2358" y="833"/>
                </a:cubicBezTo>
                <a:lnTo>
                  <a:pt x="2346" y="786"/>
                </a:lnTo>
                <a:lnTo>
                  <a:pt x="2322" y="738"/>
                </a:lnTo>
                <a:cubicBezTo>
                  <a:pt x="2322" y="714"/>
                  <a:pt x="2310" y="703"/>
                  <a:pt x="2298" y="691"/>
                </a:cubicBezTo>
                <a:lnTo>
                  <a:pt x="2275" y="643"/>
                </a:lnTo>
                <a:lnTo>
                  <a:pt x="2251" y="595"/>
                </a:ln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7" y="476"/>
                  <a:pt x="2155" y="464"/>
                  <a:pt x="2144" y="452"/>
                </a:cubicBezTo>
                <a:lnTo>
                  <a:pt x="2108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89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39" y="119"/>
                  <a:pt x="1703" y="107"/>
                </a:cubicBezTo>
                <a:cubicBezTo>
                  <a:pt x="1655" y="95"/>
                  <a:pt x="1620" y="71"/>
                  <a:pt x="1572" y="60"/>
                </a:cubicBezTo>
                <a:cubicBezTo>
                  <a:pt x="1489" y="36"/>
                  <a:pt x="1417" y="12"/>
                  <a:pt x="1334" y="12"/>
                </a:cubicBezTo>
                <a:cubicBezTo>
                  <a:pt x="1286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3" name="Google Shape;2482;p23"/>
          <p:cNvSpPr/>
          <p:nvPr/>
        </p:nvSpPr>
        <p:spPr>
          <a:xfrm>
            <a:off x="875506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2" y="0"/>
                </a:moveTo>
                <a:cubicBezTo>
                  <a:pt x="501" y="0"/>
                  <a:pt x="1" y="512"/>
                  <a:pt x="1" y="1131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22"/>
                </a:cubicBezTo>
                <a:lnTo>
                  <a:pt x="3216" y="3822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1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4" name="Google Shape;2483;p23"/>
          <p:cNvSpPr/>
          <p:nvPr/>
        </p:nvSpPr>
        <p:spPr>
          <a:xfrm>
            <a:off x="875506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11" extrusionOk="0">
                <a:moveTo>
                  <a:pt x="1132" y="0"/>
                </a:moveTo>
                <a:cubicBezTo>
                  <a:pt x="501" y="0"/>
                  <a:pt x="1" y="512"/>
                  <a:pt x="1" y="1132"/>
                </a:cubicBezTo>
                <a:lnTo>
                  <a:pt x="1" y="2679"/>
                </a:lnTo>
                <a:cubicBezTo>
                  <a:pt x="1" y="3310"/>
                  <a:pt x="501" y="3810"/>
                  <a:pt x="1132" y="3810"/>
                </a:cubicBezTo>
                <a:lnTo>
                  <a:pt x="3216" y="3810"/>
                </a:lnTo>
                <a:cubicBezTo>
                  <a:pt x="3847" y="3810"/>
                  <a:pt x="4359" y="3310"/>
                  <a:pt x="4359" y="2679"/>
                </a:cubicBezTo>
                <a:lnTo>
                  <a:pt x="4359" y="1132"/>
                </a:lnTo>
                <a:cubicBezTo>
                  <a:pt x="4359" y="512"/>
                  <a:pt x="3847" y="0"/>
                  <a:pt x="3216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5" name="Google Shape;2484;p23"/>
          <p:cNvSpPr/>
          <p:nvPr/>
        </p:nvSpPr>
        <p:spPr>
          <a:xfrm>
            <a:off x="8785225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43" y="119"/>
                  <a:pt x="417" y="310"/>
                </a:cubicBezTo>
                <a:lnTo>
                  <a:pt x="393" y="333"/>
                </a:lnTo>
                <a:cubicBezTo>
                  <a:pt x="370" y="369"/>
                  <a:pt x="334" y="393"/>
                  <a:pt x="298" y="429"/>
                </a:cubicBezTo>
                <a:cubicBezTo>
                  <a:pt x="286" y="452"/>
                  <a:pt x="262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3" y="655"/>
                  <a:pt x="131" y="691"/>
                </a:cubicBezTo>
                <a:cubicBezTo>
                  <a:pt x="120" y="726"/>
                  <a:pt x="108" y="750"/>
                  <a:pt x="96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36" y="964"/>
                  <a:pt x="24" y="1000"/>
                </a:cubicBezTo>
                <a:cubicBezTo>
                  <a:pt x="12" y="1072"/>
                  <a:pt x="0" y="1143"/>
                  <a:pt x="0" y="1226"/>
                </a:cubicBezTo>
                <a:lnTo>
                  <a:pt x="0" y="14954"/>
                </a:lnTo>
                <a:cubicBezTo>
                  <a:pt x="0" y="15633"/>
                  <a:pt x="548" y="16181"/>
                  <a:pt x="1227" y="16181"/>
                </a:cubicBezTo>
                <a:cubicBezTo>
                  <a:pt x="1322" y="16181"/>
                  <a:pt x="1405" y="16169"/>
                  <a:pt x="1489" y="16157"/>
                </a:cubicBezTo>
                <a:lnTo>
                  <a:pt x="1524" y="16145"/>
                </a:lnTo>
                <a:cubicBezTo>
                  <a:pt x="1596" y="16121"/>
                  <a:pt x="1655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32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5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6" name="Google Shape;2485;p23"/>
          <p:cNvSpPr/>
          <p:nvPr/>
        </p:nvSpPr>
        <p:spPr>
          <a:xfrm>
            <a:off x="880110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42" h="16181" extrusionOk="0">
                <a:moveTo>
                  <a:pt x="1144" y="0"/>
                </a:moveTo>
                <a:cubicBezTo>
                  <a:pt x="1060" y="0"/>
                  <a:pt x="965" y="24"/>
                  <a:pt x="882" y="48"/>
                </a:cubicBezTo>
                <a:cubicBezTo>
                  <a:pt x="834" y="60"/>
                  <a:pt x="798" y="71"/>
                  <a:pt x="751" y="83"/>
                </a:cubicBezTo>
                <a:cubicBezTo>
                  <a:pt x="715" y="107"/>
                  <a:pt x="691" y="119"/>
                  <a:pt x="656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48" y="202"/>
                  <a:pt x="525" y="214"/>
                  <a:pt x="501" y="226"/>
                </a:cubicBezTo>
                <a:lnTo>
                  <a:pt x="441" y="274"/>
                </a:lnTo>
                <a:lnTo>
                  <a:pt x="394" y="322"/>
                </a:lnTo>
                <a:cubicBezTo>
                  <a:pt x="370" y="333"/>
                  <a:pt x="358" y="357"/>
                  <a:pt x="346" y="369"/>
                </a:cubicBezTo>
                <a:cubicBezTo>
                  <a:pt x="322" y="381"/>
                  <a:pt x="310" y="393"/>
                  <a:pt x="298" y="417"/>
                </a:cubicBezTo>
                <a:cubicBezTo>
                  <a:pt x="286" y="429"/>
                  <a:pt x="275" y="441"/>
                  <a:pt x="263" y="464"/>
                </a:cubicBezTo>
                <a:lnTo>
                  <a:pt x="227" y="512"/>
                </a:lnTo>
                <a:lnTo>
                  <a:pt x="191" y="560"/>
                </a:lnTo>
                <a:lnTo>
                  <a:pt x="167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96" y="750"/>
                </a:cubicBezTo>
                <a:cubicBezTo>
                  <a:pt x="84" y="762"/>
                  <a:pt x="84" y="774"/>
                  <a:pt x="72" y="786"/>
                </a:cubicBezTo>
                <a:lnTo>
                  <a:pt x="60" y="833"/>
                </a:lnTo>
                <a:lnTo>
                  <a:pt x="48" y="881"/>
                </a:lnTo>
                <a:cubicBezTo>
                  <a:pt x="48" y="905"/>
                  <a:pt x="36" y="917"/>
                  <a:pt x="36" y="929"/>
                </a:cubicBezTo>
                <a:cubicBezTo>
                  <a:pt x="24" y="953"/>
                  <a:pt x="24" y="964"/>
                  <a:pt x="24" y="976"/>
                </a:cubicBezTo>
                <a:lnTo>
                  <a:pt x="24" y="1024"/>
                </a:lnTo>
                <a:cubicBezTo>
                  <a:pt x="24" y="1048"/>
                  <a:pt x="24" y="1060"/>
                  <a:pt x="13" y="1072"/>
                </a:cubicBezTo>
                <a:cubicBezTo>
                  <a:pt x="1" y="1095"/>
                  <a:pt x="13" y="1107"/>
                  <a:pt x="13" y="1119"/>
                </a:cubicBezTo>
                <a:lnTo>
                  <a:pt x="13" y="1167"/>
                </a:lnTo>
                <a:lnTo>
                  <a:pt x="13" y="1214"/>
                </a:lnTo>
                <a:lnTo>
                  <a:pt x="13" y="14954"/>
                </a:lnTo>
                <a:cubicBezTo>
                  <a:pt x="13" y="14966"/>
                  <a:pt x="13" y="14978"/>
                  <a:pt x="13" y="14990"/>
                </a:cubicBezTo>
                <a:lnTo>
                  <a:pt x="13" y="15050"/>
                </a:lnTo>
                <a:cubicBezTo>
                  <a:pt x="13" y="15061"/>
                  <a:pt x="13" y="15073"/>
                  <a:pt x="13" y="15097"/>
                </a:cubicBezTo>
                <a:cubicBezTo>
                  <a:pt x="13" y="15109"/>
                  <a:pt x="13" y="15121"/>
                  <a:pt x="24" y="15145"/>
                </a:cubicBezTo>
                <a:lnTo>
                  <a:pt x="24" y="15192"/>
                </a:lnTo>
                <a:cubicBezTo>
                  <a:pt x="24" y="15204"/>
                  <a:pt x="24" y="15216"/>
                  <a:pt x="24" y="15240"/>
                </a:cubicBezTo>
                <a:cubicBezTo>
                  <a:pt x="36" y="15252"/>
                  <a:pt x="24" y="15276"/>
                  <a:pt x="36" y="15288"/>
                </a:cubicBezTo>
                <a:cubicBezTo>
                  <a:pt x="48" y="15300"/>
                  <a:pt x="48" y="15323"/>
                  <a:pt x="60" y="15335"/>
                </a:cubicBezTo>
                <a:lnTo>
                  <a:pt x="72" y="15383"/>
                </a:lnTo>
                <a:lnTo>
                  <a:pt x="96" y="15431"/>
                </a:lnTo>
                <a:cubicBezTo>
                  <a:pt x="96" y="15454"/>
                  <a:pt x="108" y="15466"/>
                  <a:pt x="120" y="15478"/>
                </a:cubicBezTo>
                <a:cubicBezTo>
                  <a:pt x="120" y="15502"/>
                  <a:pt x="132" y="15514"/>
                  <a:pt x="144" y="15526"/>
                </a:cubicBezTo>
                <a:cubicBezTo>
                  <a:pt x="144" y="15550"/>
                  <a:pt x="155" y="15561"/>
                  <a:pt x="167" y="15585"/>
                </a:cubicBezTo>
                <a:cubicBezTo>
                  <a:pt x="179" y="15597"/>
                  <a:pt x="191" y="15609"/>
                  <a:pt x="203" y="15633"/>
                </a:cubicBezTo>
                <a:cubicBezTo>
                  <a:pt x="203" y="15645"/>
                  <a:pt x="227" y="15657"/>
                  <a:pt x="239" y="15681"/>
                </a:cubicBezTo>
                <a:cubicBezTo>
                  <a:pt x="239" y="15692"/>
                  <a:pt x="263" y="15716"/>
                  <a:pt x="275" y="15728"/>
                </a:cubicBezTo>
                <a:cubicBezTo>
                  <a:pt x="286" y="15740"/>
                  <a:pt x="298" y="15764"/>
                  <a:pt x="310" y="15776"/>
                </a:cubicBezTo>
                <a:lnTo>
                  <a:pt x="358" y="15823"/>
                </a:lnTo>
                <a:lnTo>
                  <a:pt x="417" y="15871"/>
                </a:lnTo>
                <a:cubicBezTo>
                  <a:pt x="429" y="15895"/>
                  <a:pt x="453" y="15907"/>
                  <a:pt x="477" y="15931"/>
                </a:cubicBezTo>
                <a:lnTo>
                  <a:pt x="536" y="15978"/>
                </a:lnTo>
                <a:cubicBezTo>
                  <a:pt x="572" y="15990"/>
                  <a:pt x="596" y="16014"/>
                  <a:pt x="620" y="16026"/>
                </a:cubicBezTo>
                <a:cubicBezTo>
                  <a:pt x="656" y="16050"/>
                  <a:pt x="691" y="16062"/>
                  <a:pt x="727" y="16073"/>
                </a:cubicBezTo>
                <a:cubicBezTo>
                  <a:pt x="763" y="16097"/>
                  <a:pt x="810" y="16109"/>
                  <a:pt x="858" y="16121"/>
                </a:cubicBezTo>
                <a:cubicBezTo>
                  <a:pt x="977" y="16157"/>
                  <a:pt x="1096" y="16181"/>
                  <a:pt x="1215" y="16181"/>
                </a:cubicBezTo>
                <a:lnTo>
                  <a:pt x="1227" y="16181"/>
                </a:lnTo>
                <a:cubicBezTo>
                  <a:pt x="1334" y="16181"/>
                  <a:pt x="1441" y="16169"/>
                  <a:pt x="1537" y="16133"/>
                </a:cubicBezTo>
                <a:cubicBezTo>
                  <a:pt x="1584" y="16121"/>
                  <a:pt x="1632" y="16109"/>
                  <a:pt x="1679" y="16085"/>
                </a:cubicBezTo>
                <a:lnTo>
                  <a:pt x="1787" y="16038"/>
                </a:lnTo>
                <a:cubicBezTo>
                  <a:pt x="1810" y="16026"/>
                  <a:pt x="1834" y="16014"/>
                  <a:pt x="1870" y="15990"/>
                </a:cubicBezTo>
                <a:lnTo>
                  <a:pt x="1941" y="15942"/>
                </a:lnTo>
                <a:cubicBezTo>
                  <a:pt x="1953" y="15931"/>
                  <a:pt x="1977" y="15919"/>
                  <a:pt x="2001" y="15907"/>
                </a:cubicBezTo>
                <a:cubicBezTo>
                  <a:pt x="2013" y="15883"/>
                  <a:pt x="2037" y="15871"/>
                  <a:pt x="2049" y="15859"/>
                </a:cubicBezTo>
                <a:lnTo>
                  <a:pt x="2096" y="15812"/>
                </a:lnTo>
                <a:lnTo>
                  <a:pt x="2144" y="15752"/>
                </a:lnTo>
                <a:lnTo>
                  <a:pt x="2180" y="15704"/>
                </a:lnTo>
                <a:lnTo>
                  <a:pt x="2215" y="15657"/>
                </a:lnTo>
                <a:lnTo>
                  <a:pt x="2251" y="15609"/>
                </a:lnTo>
                <a:cubicBezTo>
                  <a:pt x="2263" y="15597"/>
                  <a:pt x="2275" y="15585"/>
                  <a:pt x="2287" y="15561"/>
                </a:cubicBezTo>
                <a:cubicBezTo>
                  <a:pt x="2287" y="15550"/>
                  <a:pt x="2299" y="15538"/>
                  <a:pt x="2310" y="15514"/>
                </a:cubicBezTo>
                <a:cubicBezTo>
                  <a:pt x="2310" y="15502"/>
                  <a:pt x="2322" y="15478"/>
                  <a:pt x="2334" y="15466"/>
                </a:cubicBezTo>
                <a:lnTo>
                  <a:pt x="2358" y="15419"/>
                </a:lnTo>
                <a:cubicBezTo>
                  <a:pt x="2358" y="15407"/>
                  <a:pt x="2358" y="15383"/>
                  <a:pt x="2370" y="15371"/>
                </a:cubicBezTo>
                <a:cubicBezTo>
                  <a:pt x="2370" y="15359"/>
                  <a:pt x="2382" y="15335"/>
                  <a:pt x="2382" y="15323"/>
                </a:cubicBezTo>
                <a:cubicBezTo>
                  <a:pt x="2394" y="15311"/>
                  <a:pt x="2394" y="15288"/>
                  <a:pt x="2406" y="15276"/>
                </a:cubicBezTo>
                <a:cubicBezTo>
                  <a:pt x="2406" y="15264"/>
                  <a:pt x="2406" y="15240"/>
                  <a:pt x="2406" y="15228"/>
                </a:cubicBezTo>
                <a:cubicBezTo>
                  <a:pt x="2418" y="15204"/>
                  <a:pt x="2406" y="15192"/>
                  <a:pt x="2418" y="15180"/>
                </a:cubicBezTo>
                <a:cubicBezTo>
                  <a:pt x="2430" y="15157"/>
                  <a:pt x="2418" y="15145"/>
                  <a:pt x="2430" y="15133"/>
                </a:cubicBezTo>
                <a:cubicBezTo>
                  <a:pt x="2441" y="15109"/>
                  <a:pt x="2430" y="15097"/>
                  <a:pt x="2430" y="15085"/>
                </a:cubicBezTo>
                <a:lnTo>
                  <a:pt x="2430" y="15026"/>
                </a:lnTo>
                <a:lnTo>
                  <a:pt x="2430" y="14978"/>
                </a:lnTo>
                <a:lnTo>
                  <a:pt x="2430" y="1214"/>
                </a:lnTo>
                <a:lnTo>
                  <a:pt x="2430" y="1167"/>
                </a:lnTo>
                <a:lnTo>
                  <a:pt x="2430" y="1119"/>
                </a:lnTo>
                <a:cubicBezTo>
                  <a:pt x="2430" y="1107"/>
                  <a:pt x="2430" y="1084"/>
                  <a:pt x="2430" y="1072"/>
                </a:cubicBezTo>
                <a:cubicBezTo>
                  <a:pt x="2418" y="1060"/>
                  <a:pt x="2418" y="1036"/>
                  <a:pt x="2418" y="1024"/>
                </a:cubicBezTo>
                <a:cubicBezTo>
                  <a:pt x="2418" y="1012"/>
                  <a:pt x="2418" y="988"/>
                  <a:pt x="2418" y="976"/>
                </a:cubicBezTo>
                <a:cubicBezTo>
                  <a:pt x="2418" y="964"/>
                  <a:pt x="2406" y="941"/>
                  <a:pt x="2406" y="929"/>
                </a:cubicBezTo>
                <a:cubicBezTo>
                  <a:pt x="2406" y="905"/>
                  <a:pt x="2406" y="893"/>
                  <a:pt x="2394" y="881"/>
                </a:cubicBezTo>
                <a:cubicBezTo>
                  <a:pt x="2382" y="869"/>
                  <a:pt x="2382" y="845"/>
                  <a:pt x="2382" y="833"/>
                </a:cubicBezTo>
                <a:cubicBezTo>
                  <a:pt x="2382" y="810"/>
                  <a:pt x="2370" y="798"/>
                  <a:pt x="2358" y="786"/>
                </a:cubicBezTo>
                <a:cubicBezTo>
                  <a:pt x="2358" y="762"/>
                  <a:pt x="2346" y="750"/>
                  <a:pt x="2346" y="738"/>
                </a:cubicBezTo>
                <a:cubicBezTo>
                  <a:pt x="2346" y="714"/>
                  <a:pt x="2322" y="703"/>
                  <a:pt x="2322" y="691"/>
                </a:cubicBezTo>
                <a:lnTo>
                  <a:pt x="2299" y="643"/>
                </a:lnTo>
                <a:cubicBezTo>
                  <a:pt x="2287" y="619"/>
                  <a:pt x="2275" y="607"/>
                  <a:pt x="2263" y="595"/>
                </a:cubicBezTo>
                <a:cubicBezTo>
                  <a:pt x="2251" y="572"/>
                  <a:pt x="2251" y="560"/>
                  <a:pt x="2239" y="548"/>
                </a:cubicBezTo>
                <a:lnTo>
                  <a:pt x="2203" y="500"/>
                </a:lnTo>
                <a:lnTo>
                  <a:pt x="2168" y="452"/>
                </a:lnTo>
                <a:lnTo>
                  <a:pt x="2120" y="393"/>
                </a:lnTo>
                <a:cubicBezTo>
                  <a:pt x="2108" y="381"/>
                  <a:pt x="2096" y="369"/>
                  <a:pt x="2072" y="345"/>
                </a:cubicBezTo>
                <a:lnTo>
                  <a:pt x="2025" y="298"/>
                </a:lnTo>
                <a:cubicBezTo>
                  <a:pt x="2001" y="286"/>
                  <a:pt x="1989" y="274"/>
                  <a:pt x="1965" y="250"/>
                </a:cubicBezTo>
                <a:lnTo>
                  <a:pt x="1894" y="202"/>
                </a:lnTo>
                <a:lnTo>
                  <a:pt x="1822" y="155"/>
                </a:lnTo>
                <a:cubicBezTo>
                  <a:pt x="1787" y="143"/>
                  <a:pt x="1751" y="119"/>
                  <a:pt x="1715" y="107"/>
                </a:cubicBezTo>
                <a:cubicBezTo>
                  <a:pt x="1679" y="95"/>
                  <a:pt x="1632" y="71"/>
                  <a:pt x="1596" y="60"/>
                </a:cubicBezTo>
                <a:cubicBezTo>
                  <a:pt x="1513" y="36"/>
                  <a:pt x="1429" y="12"/>
                  <a:pt x="1346" y="12"/>
                </a:cubicBezTo>
                <a:cubicBezTo>
                  <a:pt x="1310" y="0"/>
                  <a:pt x="1263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7" name="Google Shape;2486;p23"/>
          <p:cNvSpPr/>
          <p:nvPr/>
        </p:nvSpPr>
        <p:spPr>
          <a:xfrm>
            <a:off x="826135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23" extrusionOk="0">
                <a:moveTo>
                  <a:pt x="1143" y="0"/>
                </a:moveTo>
                <a:cubicBezTo>
                  <a:pt x="512" y="0"/>
                  <a:pt x="12" y="512"/>
                  <a:pt x="0" y="1131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" name="Google Shape;2487;p23"/>
          <p:cNvSpPr/>
          <p:nvPr/>
        </p:nvSpPr>
        <p:spPr>
          <a:xfrm>
            <a:off x="826135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0" h="3811" extrusionOk="0">
                <a:moveTo>
                  <a:pt x="1143" y="0"/>
                </a:moveTo>
                <a:cubicBezTo>
                  <a:pt x="512" y="0"/>
                  <a:pt x="12" y="512"/>
                  <a:pt x="0" y="1132"/>
                </a:cubicBezTo>
                <a:lnTo>
                  <a:pt x="0" y="2679"/>
                </a:lnTo>
                <a:cubicBezTo>
                  <a:pt x="12" y="3310"/>
                  <a:pt x="512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58" y="3310"/>
                  <a:pt x="4370" y="2679"/>
                </a:cubicBezTo>
                <a:lnTo>
                  <a:pt x="4370" y="1132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9" name="Google Shape;2488;p23"/>
          <p:cNvSpPr/>
          <p:nvPr/>
        </p:nvSpPr>
        <p:spPr>
          <a:xfrm>
            <a:off x="829151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8" y="429"/>
                </a:cubicBezTo>
                <a:cubicBezTo>
                  <a:pt x="286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7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6" y="964"/>
                  <a:pt x="24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406" y="16169"/>
                  <a:pt x="1489" y="16157"/>
                </a:cubicBezTo>
                <a:lnTo>
                  <a:pt x="1525" y="16145"/>
                </a:lnTo>
                <a:cubicBezTo>
                  <a:pt x="1596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" name="Google Shape;2489;p23"/>
          <p:cNvSpPr/>
          <p:nvPr/>
        </p:nvSpPr>
        <p:spPr>
          <a:xfrm>
            <a:off x="830738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20" y="0"/>
                </a:moveTo>
                <a:cubicBezTo>
                  <a:pt x="1036" y="0"/>
                  <a:pt x="941" y="24"/>
                  <a:pt x="858" y="48"/>
                </a:cubicBezTo>
                <a:cubicBezTo>
                  <a:pt x="822" y="60"/>
                  <a:pt x="775" y="71"/>
                  <a:pt x="727" y="83"/>
                </a:cubicBezTo>
                <a:cubicBezTo>
                  <a:pt x="703" y="107"/>
                  <a:pt x="667" y="119"/>
                  <a:pt x="632" y="131"/>
                </a:cubicBezTo>
                <a:cubicBezTo>
                  <a:pt x="596" y="155"/>
                  <a:pt x="584" y="167"/>
                  <a:pt x="548" y="179"/>
                </a:cubicBezTo>
                <a:cubicBezTo>
                  <a:pt x="525" y="202"/>
                  <a:pt x="501" y="214"/>
                  <a:pt x="489" y="226"/>
                </a:cubicBezTo>
                <a:lnTo>
                  <a:pt x="417" y="274"/>
                </a:lnTo>
                <a:lnTo>
                  <a:pt x="370" y="322"/>
                </a:lnTo>
                <a:lnTo>
                  <a:pt x="322" y="369"/>
                </a:lnTo>
                <a:cubicBezTo>
                  <a:pt x="310" y="381"/>
                  <a:pt x="286" y="393"/>
                  <a:pt x="274" y="417"/>
                </a:cubicBezTo>
                <a:lnTo>
                  <a:pt x="239" y="464"/>
                </a:lnTo>
                <a:lnTo>
                  <a:pt x="203" y="512"/>
                </a:lnTo>
                <a:lnTo>
                  <a:pt x="167" y="560"/>
                </a:lnTo>
                <a:cubicBezTo>
                  <a:pt x="155" y="572"/>
                  <a:pt x="155" y="583"/>
                  <a:pt x="144" y="607"/>
                </a:cubicBezTo>
                <a:lnTo>
                  <a:pt x="120" y="655"/>
                </a:lnTo>
                <a:cubicBezTo>
                  <a:pt x="108" y="667"/>
                  <a:pt x="96" y="679"/>
                  <a:pt x="96" y="703"/>
                </a:cubicBezTo>
                <a:cubicBezTo>
                  <a:pt x="84" y="714"/>
                  <a:pt x="72" y="726"/>
                  <a:pt x="72" y="750"/>
                </a:cubicBezTo>
                <a:cubicBezTo>
                  <a:pt x="60" y="762"/>
                  <a:pt x="60" y="774"/>
                  <a:pt x="48" y="786"/>
                </a:cubicBezTo>
                <a:lnTo>
                  <a:pt x="36" y="833"/>
                </a:lnTo>
                <a:lnTo>
                  <a:pt x="24" y="881"/>
                </a:lnTo>
                <a:cubicBezTo>
                  <a:pt x="24" y="905"/>
                  <a:pt x="13" y="917"/>
                  <a:pt x="13" y="929"/>
                </a:cubicBezTo>
                <a:cubicBezTo>
                  <a:pt x="1" y="953"/>
                  <a:pt x="1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" y="15216"/>
                  <a:pt x="13" y="15240"/>
                </a:cubicBezTo>
                <a:cubicBezTo>
                  <a:pt x="13" y="15252"/>
                  <a:pt x="13" y="15276"/>
                  <a:pt x="24" y="15288"/>
                </a:cubicBezTo>
                <a:cubicBezTo>
                  <a:pt x="36" y="15300"/>
                  <a:pt x="36" y="15323"/>
                  <a:pt x="36" y="15335"/>
                </a:cubicBezTo>
                <a:cubicBezTo>
                  <a:pt x="36" y="15347"/>
                  <a:pt x="48" y="15371"/>
                  <a:pt x="60" y="15383"/>
                </a:cubicBezTo>
                <a:cubicBezTo>
                  <a:pt x="60" y="15407"/>
                  <a:pt x="60" y="15419"/>
                  <a:pt x="72" y="15431"/>
                </a:cubicBezTo>
                <a:cubicBezTo>
                  <a:pt x="84" y="15454"/>
                  <a:pt x="84" y="15466"/>
                  <a:pt x="96" y="15478"/>
                </a:cubicBezTo>
                <a:cubicBezTo>
                  <a:pt x="108" y="15502"/>
                  <a:pt x="108" y="15514"/>
                  <a:pt x="120" y="15526"/>
                </a:cubicBezTo>
                <a:cubicBezTo>
                  <a:pt x="132" y="15550"/>
                  <a:pt x="144" y="15561"/>
                  <a:pt x="144" y="15585"/>
                </a:cubicBezTo>
                <a:cubicBezTo>
                  <a:pt x="155" y="15597"/>
                  <a:pt x="167" y="15609"/>
                  <a:pt x="179" y="15633"/>
                </a:cubicBezTo>
                <a:cubicBezTo>
                  <a:pt x="191" y="15645"/>
                  <a:pt x="203" y="15669"/>
                  <a:pt x="215" y="15681"/>
                </a:cubicBezTo>
                <a:lnTo>
                  <a:pt x="251" y="15728"/>
                </a:lnTo>
                <a:lnTo>
                  <a:pt x="298" y="15776"/>
                </a:lnTo>
                <a:lnTo>
                  <a:pt x="334" y="15823"/>
                </a:lnTo>
                <a:lnTo>
                  <a:pt x="394" y="15871"/>
                </a:lnTo>
                <a:cubicBezTo>
                  <a:pt x="417" y="15895"/>
                  <a:pt x="429" y="15907"/>
                  <a:pt x="453" y="15931"/>
                </a:cubicBezTo>
                <a:cubicBezTo>
                  <a:pt x="477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03" y="16073"/>
                </a:cubicBezTo>
                <a:cubicBezTo>
                  <a:pt x="751" y="16097"/>
                  <a:pt x="798" y="16109"/>
                  <a:pt x="834" y="16121"/>
                </a:cubicBezTo>
                <a:cubicBezTo>
                  <a:pt x="953" y="16157"/>
                  <a:pt x="1072" y="16181"/>
                  <a:pt x="1191" y="16181"/>
                </a:cubicBezTo>
                <a:lnTo>
                  <a:pt x="1203" y="16181"/>
                </a:lnTo>
                <a:cubicBezTo>
                  <a:pt x="1310" y="16181"/>
                  <a:pt x="1417" y="16169"/>
                  <a:pt x="1525" y="16133"/>
                </a:cubicBezTo>
                <a:cubicBezTo>
                  <a:pt x="1572" y="16121"/>
                  <a:pt x="1620" y="16109"/>
                  <a:pt x="1656" y="16085"/>
                </a:cubicBezTo>
                <a:cubicBezTo>
                  <a:pt x="1691" y="16073"/>
                  <a:pt x="1727" y="16062"/>
                  <a:pt x="1763" y="16038"/>
                </a:cubicBezTo>
                <a:lnTo>
                  <a:pt x="1846" y="15990"/>
                </a:lnTo>
                <a:lnTo>
                  <a:pt x="1918" y="15942"/>
                </a:lnTo>
                <a:cubicBezTo>
                  <a:pt x="1941" y="15931"/>
                  <a:pt x="1953" y="15919"/>
                  <a:pt x="1977" y="15907"/>
                </a:cubicBezTo>
                <a:lnTo>
                  <a:pt x="2037" y="15859"/>
                </a:lnTo>
                <a:lnTo>
                  <a:pt x="2084" y="15812"/>
                </a:lnTo>
                <a:lnTo>
                  <a:pt x="2120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79" y="15692"/>
                  <a:pt x="2191" y="15681"/>
                  <a:pt x="2203" y="15657"/>
                </a:cubicBezTo>
                <a:lnTo>
                  <a:pt x="2227" y="15609"/>
                </a:lnTo>
                <a:lnTo>
                  <a:pt x="2263" y="15561"/>
                </a:lnTo>
                <a:cubicBezTo>
                  <a:pt x="2275" y="15550"/>
                  <a:pt x="2275" y="15538"/>
                  <a:pt x="2287" y="15514"/>
                </a:cubicBezTo>
                <a:cubicBezTo>
                  <a:pt x="2299" y="15502"/>
                  <a:pt x="2299" y="15478"/>
                  <a:pt x="2310" y="15466"/>
                </a:cubicBezTo>
                <a:cubicBezTo>
                  <a:pt x="2310" y="15454"/>
                  <a:pt x="2322" y="15431"/>
                  <a:pt x="2334" y="15419"/>
                </a:cubicBezTo>
                <a:cubicBezTo>
                  <a:pt x="2334" y="15407"/>
                  <a:pt x="2346" y="15383"/>
                  <a:pt x="2346" y="15371"/>
                </a:cubicBezTo>
                <a:cubicBezTo>
                  <a:pt x="2346" y="15359"/>
                  <a:pt x="2358" y="15335"/>
                  <a:pt x="2370" y="15323"/>
                </a:cubicBezTo>
                <a:lnTo>
                  <a:pt x="2382" y="15276"/>
                </a:lnTo>
                <a:cubicBezTo>
                  <a:pt x="2382" y="15264"/>
                  <a:pt x="2394" y="15240"/>
                  <a:pt x="2394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394" y="1214"/>
                </a:lnTo>
                <a:lnTo>
                  <a:pt x="2394" y="1167"/>
                </a:lnTo>
                <a:lnTo>
                  <a:pt x="2394" y="1119"/>
                </a:lnTo>
                <a:lnTo>
                  <a:pt x="2394" y="1072"/>
                </a:lnTo>
                <a:cubicBezTo>
                  <a:pt x="2394" y="1060"/>
                  <a:pt x="2394" y="1036"/>
                  <a:pt x="2394" y="1024"/>
                </a:cubicBezTo>
                <a:lnTo>
                  <a:pt x="2394" y="976"/>
                </a:lnTo>
                <a:cubicBezTo>
                  <a:pt x="2394" y="964"/>
                  <a:pt x="2382" y="941"/>
                  <a:pt x="2382" y="929"/>
                </a:cubicBezTo>
                <a:cubicBezTo>
                  <a:pt x="2382" y="917"/>
                  <a:pt x="2382" y="893"/>
                  <a:pt x="2370" y="881"/>
                </a:cubicBezTo>
                <a:cubicBezTo>
                  <a:pt x="2370" y="869"/>
                  <a:pt x="2358" y="845"/>
                  <a:pt x="2358" y="833"/>
                </a:cubicBezTo>
                <a:lnTo>
                  <a:pt x="2334" y="786"/>
                </a:lnTo>
                <a:lnTo>
                  <a:pt x="2322" y="738"/>
                </a:lnTo>
                <a:cubicBezTo>
                  <a:pt x="2322" y="714"/>
                  <a:pt x="2299" y="703"/>
                  <a:pt x="2299" y="691"/>
                </a:cubicBezTo>
                <a:lnTo>
                  <a:pt x="2275" y="643"/>
                </a:lnTo>
                <a:cubicBezTo>
                  <a:pt x="2263" y="619"/>
                  <a:pt x="2251" y="607"/>
                  <a:pt x="2239" y="595"/>
                </a:cubicBezTo>
                <a:lnTo>
                  <a:pt x="2215" y="548"/>
                </a:lnTo>
                <a:cubicBezTo>
                  <a:pt x="2203" y="524"/>
                  <a:pt x="2191" y="512"/>
                  <a:pt x="2179" y="500"/>
                </a:cubicBezTo>
                <a:cubicBezTo>
                  <a:pt x="2168" y="476"/>
                  <a:pt x="2156" y="464"/>
                  <a:pt x="2144" y="452"/>
                </a:cubicBezTo>
                <a:lnTo>
                  <a:pt x="2096" y="393"/>
                </a:lnTo>
                <a:lnTo>
                  <a:pt x="2060" y="345"/>
                </a:lnTo>
                <a:lnTo>
                  <a:pt x="2001" y="298"/>
                </a:lnTo>
                <a:cubicBezTo>
                  <a:pt x="1977" y="286"/>
                  <a:pt x="1965" y="274"/>
                  <a:pt x="1941" y="250"/>
                </a:cubicBezTo>
                <a:lnTo>
                  <a:pt x="1882" y="202"/>
                </a:lnTo>
                <a:lnTo>
                  <a:pt x="1798" y="155"/>
                </a:lnTo>
                <a:cubicBezTo>
                  <a:pt x="1763" y="143"/>
                  <a:pt x="1727" y="119"/>
                  <a:pt x="1703" y="107"/>
                </a:cubicBezTo>
                <a:cubicBezTo>
                  <a:pt x="1656" y="95"/>
                  <a:pt x="1608" y="71"/>
                  <a:pt x="1572" y="60"/>
                </a:cubicBezTo>
                <a:cubicBezTo>
                  <a:pt x="1489" y="36"/>
                  <a:pt x="1406" y="12"/>
                  <a:pt x="1322" y="12"/>
                </a:cubicBezTo>
                <a:cubicBezTo>
                  <a:pt x="1287" y="0"/>
                  <a:pt x="1239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1" name="Google Shape;2490;p23"/>
          <p:cNvSpPr/>
          <p:nvPr/>
        </p:nvSpPr>
        <p:spPr>
          <a:xfrm>
            <a:off x="10425113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23" extrusionOk="0">
                <a:moveTo>
                  <a:pt x="1143" y="0"/>
                </a:moveTo>
                <a:cubicBezTo>
                  <a:pt x="512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10"/>
                  <a:pt x="1143" y="3822"/>
                </a:cubicBezTo>
                <a:lnTo>
                  <a:pt x="3227" y="3822"/>
                </a:lnTo>
                <a:cubicBezTo>
                  <a:pt x="3858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58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2" name="Google Shape;2491;p23"/>
          <p:cNvSpPr/>
          <p:nvPr/>
        </p:nvSpPr>
        <p:spPr>
          <a:xfrm>
            <a:off x="10425113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8" h="3811" extrusionOk="0">
                <a:moveTo>
                  <a:pt x="1143" y="0"/>
                </a:moveTo>
                <a:cubicBezTo>
                  <a:pt x="512" y="0"/>
                  <a:pt x="0" y="512"/>
                  <a:pt x="0" y="1132"/>
                </a:cubicBezTo>
                <a:lnTo>
                  <a:pt x="0" y="2679"/>
                </a:lnTo>
                <a:cubicBezTo>
                  <a:pt x="0" y="3298"/>
                  <a:pt x="512" y="3810"/>
                  <a:pt x="1143" y="3810"/>
                </a:cubicBezTo>
                <a:lnTo>
                  <a:pt x="3227" y="3810"/>
                </a:lnTo>
                <a:cubicBezTo>
                  <a:pt x="3846" y="3810"/>
                  <a:pt x="4358" y="3298"/>
                  <a:pt x="4358" y="2679"/>
                </a:cubicBezTo>
                <a:lnTo>
                  <a:pt x="4358" y="1132"/>
                </a:lnTo>
                <a:cubicBezTo>
                  <a:pt x="4358" y="512"/>
                  <a:pt x="3846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3" name="Google Shape;2492;p23"/>
          <p:cNvSpPr/>
          <p:nvPr/>
        </p:nvSpPr>
        <p:spPr>
          <a:xfrm>
            <a:off x="10456863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29" y="0"/>
                  <a:pt x="632" y="119"/>
                  <a:pt x="417" y="310"/>
                </a:cubicBezTo>
                <a:lnTo>
                  <a:pt x="394" y="333"/>
                </a:lnTo>
                <a:cubicBezTo>
                  <a:pt x="358" y="369"/>
                  <a:pt x="322" y="393"/>
                  <a:pt x="298" y="429"/>
                </a:cubicBezTo>
                <a:cubicBezTo>
                  <a:pt x="275" y="452"/>
                  <a:pt x="263" y="476"/>
                  <a:pt x="239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55" y="631"/>
                  <a:pt x="144" y="655"/>
                  <a:pt x="132" y="691"/>
                </a:cubicBezTo>
                <a:cubicBezTo>
                  <a:pt x="108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36" y="941"/>
                  <a:pt x="25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8" y="16181"/>
                  <a:pt x="1227" y="16181"/>
                </a:cubicBezTo>
                <a:cubicBezTo>
                  <a:pt x="1310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27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53" y="15276"/>
                  <a:pt x="2453" y="14966"/>
                </a:cubicBezTo>
                <a:lnTo>
                  <a:pt x="2453" y="1226"/>
                </a:lnTo>
                <a:cubicBezTo>
                  <a:pt x="2453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4" name="Google Shape;2493;p23"/>
          <p:cNvSpPr/>
          <p:nvPr/>
        </p:nvSpPr>
        <p:spPr>
          <a:xfrm>
            <a:off x="10472738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18" h="16181" extrusionOk="0">
                <a:moveTo>
                  <a:pt x="1132" y="0"/>
                </a:moveTo>
                <a:cubicBezTo>
                  <a:pt x="1049" y="0"/>
                  <a:pt x="965" y="24"/>
                  <a:pt x="882" y="48"/>
                </a:cubicBezTo>
                <a:cubicBezTo>
                  <a:pt x="834" y="60"/>
                  <a:pt x="787" y="71"/>
                  <a:pt x="739" y="83"/>
                </a:cubicBezTo>
                <a:cubicBezTo>
                  <a:pt x="715" y="107"/>
                  <a:pt x="680" y="119"/>
                  <a:pt x="644" y="131"/>
                </a:cubicBezTo>
                <a:cubicBezTo>
                  <a:pt x="620" y="155"/>
                  <a:pt x="596" y="167"/>
                  <a:pt x="572" y="179"/>
                </a:cubicBezTo>
                <a:cubicBezTo>
                  <a:pt x="537" y="202"/>
                  <a:pt x="525" y="214"/>
                  <a:pt x="501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70" y="333"/>
                  <a:pt x="346" y="357"/>
                  <a:pt x="334" y="369"/>
                </a:cubicBezTo>
                <a:lnTo>
                  <a:pt x="287" y="417"/>
                </a:lnTo>
                <a:cubicBezTo>
                  <a:pt x="275" y="429"/>
                  <a:pt x="263" y="441"/>
                  <a:pt x="251" y="464"/>
                </a:cubicBezTo>
                <a:lnTo>
                  <a:pt x="215" y="512"/>
                </a:lnTo>
                <a:lnTo>
                  <a:pt x="179" y="560"/>
                </a:lnTo>
                <a:lnTo>
                  <a:pt x="156" y="607"/>
                </a:lnTo>
                <a:lnTo>
                  <a:pt x="132" y="655"/>
                </a:lnTo>
                <a:lnTo>
                  <a:pt x="108" y="703"/>
                </a:lnTo>
                <a:cubicBezTo>
                  <a:pt x="108" y="714"/>
                  <a:pt x="96" y="726"/>
                  <a:pt x="84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37" y="881"/>
                </a:lnTo>
                <a:cubicBezTo>
                  <a:pt x="37" y="905"/>
                  <a:pt x="25" y="917"/>
                  <a:pt x="25" y="929"/>
                </a:cubicBezTo>
                <a:cubicBezTo>
                  <a:pt x="13" y="953"/>
                  <a:pt x="13" y="964"/>
                  <a:pt x="13" y="976"/>
                </a:cubicBezTo>
                <a:lnTo>
                  <a:pt x="13" y="1024"/>
                </a:lnTo>
                <a:cubicBezTo>
                  <a:pt x="13" y="1048"/>
                  <a:pt x="13" y="1060"/>
                  <a:pt x="1" y="1072"/>
                </a:cubicBezTo>
                <a:cubicBezTo>
                  <a:pt x="1" y="1095"/>
                  <a:pt x="1" y="1107"/>
                  <a:pt x="1" y="1119"/>
                </a:cubicBez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cubicBezTo>
                  <a:pt x="1" y="14966"/>
                  <a:pt x="1" y="14978"/>
                  <a:pt x="1" y="14990"/>
                </a:cubicBezTo>
                <a:lnTo>
                  <a:pt x="1" y="15050"/>
                </a:lnTo>
                <a:cubicBezTo>
                  <a:pt x="1" y="15061"/>
                  <a:pt x="1" y="15073"/>
                  <a:pt x="1" y="15097"/>
                </a:cubicBezTo>
                <a:cubicBezTo>
                  <a:pt x="1" y="15109"/>
                  <a:pt x="13" y="15121"/>
                  <a:pt x="13" y="15145"/>
                </a:cubicBezTo>
                <a:lnTo>
                  <a:pt x="13" y="15192"/>
                </a:lnTo>
                <a:cubicBezTo>
                  <a:pt x="13" y="15204"/>
                  <a:pt x="13" y="15216"/>
                  <a:pt x="25" y="15240"/>
                </a:cubicBezTo>
                <a:cubicBezTo>
                  <a:pt x="37" y="15252"/>
                  <a:pt x="25" y="15276"/>
                  <a:pt x="37" y="15288"/>
                </a:cubicBezTo>
                <a:cubicBezTo>
                  <a:pt x="49" y="15300"/>
                  <a:pt x="49" y="15323"/>
                  <a:pt x="49" y="15335"/>
                </a:cubicBezTo>
                <a:lnTo>
                  <a:pt x="60" y="15383"/>
                </a:lnTo>
                <a:lnTo>
                  <a:pt x="84" y="15431"/>
                </a:lnTo>
                <a:cubicBezTo>
                  <a:pt x="84" y="15454"/>
                  <a:pt x="96" y="15466"/>
                  <a:pt x="108" y="15478"/>
                </a:cubicBezTo>
                <a:cubicBezTo>
                  <a:pt x="120" y="15502"/>
                  <a:pt x="120" y="15514"/>
                  <a:pt x="132" y="15526"/>
                </a:cubicBezTo>
                <a:cubicBezTo>
                  <a:pt x="144" y="15550"/>
                  <a:pt x="156" y="15561"/>
                  <a:pt x="156" y="15585"/>
                </a:cubicBezTo>
                <a:cubicBezTo>
                  <a:pt x="168" y="15597"/>
                  <a:pt x="179" y="15609"/>
                  <a:pt x="191" y="15633"/>
                </a:cubicBezTo>
                <a:cubicBezTo>
                  <a:pt x="203" y="15645"/>
                  <a:pt x="215" y="15657"/>
                  <a:pt x="227" y="15681"/>
                </a:cubicBezTo>
                <a:cubicBezTo>
                  <a:pt x="239" y="15692"/>
                  <a:pt x="251" y="15716"/>
                  <a:pt x="263" y="15728"/>
                </a:cubicBezTo>
                <a:cubicBezTo>
                  <a:pt x="275" y="15740"/>
                  <a:pt x="287" y="15764"/>
                  <a:pt x="310" y="15776"/>
                </a:cubicBezTo>
                <a:lnTo>
                  <a:pt x="358" y="15823"/>
                </a:lnTo>
                <a:lnTo>
                  <a:pt x="406" y="15871"/>
                </a:lnTo>
                <a:cubicBezTo>
                  <a:pt x="430" y="15895"/>
                  <a:pt x="441" y="15907"/>
                  <a:pt x="465" y="15931"/>
                </a:cubicBezTo>
                <a:lnTo>
                  <a:pt x="537" y="15978"/>
                </a:lnTo>
                <a:cubicBezTo>
                  <a:pt x="560" y="15990"/>
                  <a:pt x="584" y="16014"/>
                  <a:pt x="620" y="16026"/>
                </a:cubicBezTo>
                <a:cubicBezTo>
                  <a:pt x="644" y="16050"/>
                  <a:pt x="680" y="16062"/>
                  <a:pt x="715" y="16073"/>
                </a:cubicBezTo>
                <a:cubicBezTo>
                  <a:pt x="763" y="16097"/>
                  <a:pt x="811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2" y="16181"/>
                  <a:pt x="1430" y="16169"/>
                  <a:pt x="1537" y="16133"/>
                </a:cubicBezTo>
                <a:cubicBezTo>
                  <a:pt x="1584" y="16121"/>
                  <a:pt x="1632" y="16109"/>
                  <a:pt x="1680" y="16085"/>
                </a:cubicBezTo>
                <a:lnTo>
                  <a:pt x="1751" y="16050"/>
                </a:lnTo>
                <a:cubicBezTo>
                  <a:pt x="1775" y="16026"/>
                  <a:pt x="1811" y="16014"/>
                  <a:pt x="1834" y="16002"/>
                </a:cubicBezTo>
                <a:lnTo>
                  <a:pt x="1906" y="15954"/>
                </a:lnTo>
                <a:cubicBezTo>
                  <a:pt x="1930" y="15931"/>
                  <a:pt x="1954" y="15919"/>
                  <a:pt x="1965" y="15907"/>
                </a:cubicBezTo>
                <a:cubicBezTo>
                  <a:pt x="1989" y="15883"/>
                  <a:pt x="2001" y="15871"/>
                  <a:pt x="2025" y="15859"/>
                </a:cubicBezTo>
                <a:lnTo>
                  <a:pt x="2073" y="15812"/>
                </a:lnTo>
                <a:lnTo>
                  <a:pt x="2108" y="15752"/>
                </a:lnTo>
                <a:lnTo>
                  <a:pt x="2156" y="15704"/>
                </a:lnTo>
                <a:lnTo>
                  <a:pt x="2192" y="15657"/>
                </a:lnTo>
                <a:lnTo>
                  <a:pt x="2215" y="15609"/>
                </a:lnTo>
                <a:cubicBezTo>
                  <a:pt x="2227" y="15597"/>
                  <a:pt x="2239" y="15585"/>
                  <a:pt x="2251" y="15561"/>
                </a:cubicBezTo>
                <a:cubicBezTo>
                  <a:pt x="2263" y="15550"/>
                  <a:pt x="2263" y="15538"/>
                  <a:pt x="2275" y="15514"/>
                </a:cubicBezTo>
                <a:cubicBezTo>
                  <a:pt x="2287" y="15502"/>
                  <a:pt x="2287" y="15478"/>
                  <a:pt x="2299" y="15466"/>
                </a:cubicBezTo>
                <a:lnTo>
                  <a:pt x="2323" y="15419"/>
                </a:lnTo>
                <a:cubicBezTo>
                  <a:pt x="2323" y="15407"/>
                  <a:pt x="2335" y="15383"/>
                  <a:pt x="2335" y="15371"/>
                </a:cubicBezTo>
                <a:cubicBezTo>
                  <a:pt x="2335" y="15359"/>
                  <a:pt x="2346" y="15335"/>
                  <a:pt x="2358" y="15323"/>
                </a:cubicBezTo>
                <a:cubicBezTo>
                  <a:pt x="2358" y="15311"/>
                  <a:pt x="2370" y="15288"/>
                  <a:pt x="2370" y="15276"/>
                </a:cubicBezTo>
                <a:cubicBezTo>
                  <a:pt x="2370" y="15264"/>
                  <a:pt x="2382" y="15240"/>
                  <a:pt x="2382" y="15228"/>
                </a:cubicBezTo>
                <a:cubicBezTo>
                  <a:pt x="2382" y="15204"/>
                  <a:pt x="2382" y="15192"/>
                  <a:pt x="2394" y="15180"/>
                </a:cubicBezTo>
                <a:cubicBezTo>
                  <a:pt x="2406" y="15157"/>
                  <a:pt x="2394" y="15145"/>
                  <a:pt x="2394" y="15133"/>
                </a:cubicBezTo>
                <a:cubicBezTo>
                  <a:pt x="2406" y="15109"/>
                  <a:pt x="2394" y="15097"/>
                  <a:pt x="2394" y="15085"/>
                </a:cubicBezTo>
                <a:lnTo>
                  <a:pt x="2394" y="15026"/>
                </a:lnTo>
                <a:lnTo>
                  <a:pt x="2394" y="14978"/>
                </a:lnTo>
                <a:lnTo>
                  <a:pt x="2394" y="14954"/>
                </a:lnTo>
                <a:lnTo>
                  <a:pt x="2394" y="1226"/>
                </a:lnTo>
                <a:cubicBezTo>
                  <a:pt x="2394" y="1226"/>
                  <a:pt x="2418" y="1214"/>
                  <a:pt x="2418" y="1214"/>
                </a:cubicBezTo>
                <a:lnTo>
                  <a:pt x="2418" y="1167"/>
                </a:lnTo>
                <a:lnTo>
                  <a:pt x="2418" y="1119"/>
                </a:lnTo>
                <a:cubicBezTo>
                  <a:pt x="2418" y="1107"/>
                  <a:pt x="2418" y="1084"/>
                  <a:pt x="2418" y="1072"/>
                </a:cubicBezTo>
                <a:cubicBezTo>
                  <a:pt x="2418" y="1060"/>
                  <a:pt x="2418" y="1036"/>
                  <a:pt x="2406" y="1024"/>
                </a:cubicBezTo>
                <a:cubicBezTo>
                  <a:pt x="2406" y="1012"/>
                  <a:pt x="2406" y="988"/>
                  <a:pt x="2406" y="976"/>
                </a:cubicBezTo>
                <a:cubicBezTo>
                  <a:pt x="2406" y="964"/>
                  <a:pt x="2406" y="941"/>
                  <a:pt x="2394" y="929"/>
                </a:cubicBezTo>
                <a:cubicBezTo>
                  <a:pt x="2394" y="905"/>
                  <a:pt x="2394" y="893"/>
                  <a:pt x="2382" y="881"/>
                </a:cubicBezTo>
                <a:cubicBezTo>
                  <a:pt x="2382" y="869"/>
                  <a:pt x="2370" y="845"/>
                  <a:pt x="2370" y="833"/>
                </a:cubicBezTo>
                <a:cubicBezTo>
                  <a:pt x="2370" y="810"/>
                  <a:pt x="2358" y="798"/>
                  <a:pt x="2358" y="786"/>
                </a:cubicBezTo>
                <a:cubicBezTo>
                  <a:pt x="2346" y="762"/>
                  <a:pt x="2346" y="750"/>
                  <a:pt x="2335" y="738"/>
                </a:cubicBezTo>
                <a:cubicBezTo>
                  <a:pt x="2323" y="714"/>
                  <a:pt x="2323" y="703"/>
                  <a:pt x="2311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63" y="595"/>
                </a:cubicBezTo>
                <a:cubicBezTo>
                  <a:pt x="2251" y="572"/>
                  <a:pt x="2239" y="560"/>
                  <a:pt x="2227" y="548"/>
                </a:cubicBezTo>
                <a:lnTo>
                  <a:pt x="2192" y="500"/>
                </a:lnTo>
                <a:lnTo>
                  <a:pt x="2156" y="452"/>
                </a:lnTo>
                <a:lnTo>
                  <a:pt x="2108" y="393"/>
                </a:lnTo>
                <a:cubicBezTo>
                  <a:pt x="2096" y="381"/>
                  <a:pt x="2084" y="369"/>
                  <a:pt x="2073" y="345"/>
                </a:cubicBezTo>
                <a:lnTo>
                  <a:pt x="2013" y="298"/>
                </a:lnTo>
                <a:cubicBezTo>
                  <a:pt x="2001" y="286"/>
                  <a:pt x="1977" y="274"/>
                  <a:pt x="1954" y="250"/>
                </a:cubicBezTo>
                <a:lnTo>
                  <a:pt x="1894" y="202"/>
                </a:lnTo>
                <a:lnTo>
                  <a:pt x="1811" y="155"/>
                </a:lnTo>
                <a:cubicBezTo>
                  <a:pt x="1775" y="143"/>
                  <a:pt x="1739" y="119"/>
                  <a:pt x="1715" y="107"/>
                </a:cubicBezTo>
                <a:cubicBezTo>
                  <a:pt x="1668" y="95"/>
                  <a:pt x="1632" y="71"/>
                  <a:pt x="1584" y="60"/>
                </a:cubicBezTo>
                <a:cubicBezTo>
                  <a:pt x="1501" y="36"/>
                  <a:pt x="1418" y="12"/>
                  <a:pt x="1346" y="12"/>
                </a:cubicBezTo>
                <a:cubicBezTo>
                  <a:pt x="1299" y="0"/>
                  <a:pt x="1251" y="0"/>
                  <a:pt x="12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" name="Google Shape;2494;p23"/>
          <p:cNvSpPr/>
          <p:nvPr/>
        </p:nvSpPr>
        <p:spPr>
          <a:xfrm>
            <a:off x="9931400" y="-225425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59" h="3823" extrusionOk="0">
                <a:moveTo>
                  <a:pt x="1131" y="0"/>
                </a:moveTo>
                <a:cubicBezTo>
                  <a:pt x="500" y="0"/>
                  <a:pt x="0" y="512"/>
                  <a:pt x="0" y="1131"/>
                </a:cubicBezTo>
                <a:lnTo>
                  <a:pt x="0" y="2679"/>
                </a:lnTo>
                <a:cubicBezTo>
                  <a:pt x="0" y="3310"/>
                  <a:pt x="512" y="3822"/>
                  <a:pt x="1143" y="3822"/>
                </a:cubicBezTo>
                <a:lnTo>
                  <a:pt x="3227" y="3822"/>
                </a:lnTo>
                <a:cubicBezTo>
                  <a:pt x="3846" y="3810"/>
                  <a:pt x="4358" y="3310"/>
                  <a:pt x="4358" y="2679"/>
                </a:cubicBezTo>
                <a:lnTo>
                  <a:pt x="4358" y="1131"/>
                </a:lnTo>
                <a:cubicBezTo>
                  <a:pt x="4346" y="512"/>
                  <a:pt x="3846" y="0"/>
                  <a:pt x="3215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6" name="Google Shape;2495;p23"/>
          <p:cNvSpPr/>
          <p:nvPr/>
        </p:nvSpPr>
        <p:spPr>
          <a:xfrm>
            <a:off x="9931400" y="369888"/>
            <a:ext cx="190500" cy="166688"/>
          </a:xfrm>
          <a:custGeom>
            <a:avLst/>
            <a:gdLst/>
            <a:ahLst/>
            <a:cxnLst/>
            <a:rect l="l" t="t" r="r" b="b"/>
            <a:pathLst>
              <a:path w="4371" h="3811" extrusionOk="0">
                <a:moveTo>
                  <a:pt x="1143" y="0"/>
                </a:moveTo>
                <a:cubicBezTo>
                  <a:pt x="512" y="0"/>
                  <a:pt x="0" y="501"/>
                  <a:pt x="12" y="1132"/>
                </a:cubicBezTo>
                <a:lnTo>
                  <a:pt x="12" y="2679"/>
                </a:lnTo>
                <a:cubicBezTo>
                  <a:pt x="12" y="3310"/>
                  <a:pt x="524" y="3810"/>
                  <a:pt x="1143" y="3810"/>
                </a:cubicBezTo>
                <a:lnTo>
                  <a:pt x="3227" y="3810"/>
                </a:lnTo>
                <a:cubicBezTo>
                  <a:pt x="3858" y="3810"/>
                  <a:pt x="4370" y="3298"/>
                  <a:pt x="4370" y="2679"/>
                </a:cubicBezTo>
                <a:lnTo>
                  <a:pt x="4370" y="1132"/>
                </a:lnTo>
                <a:cubicBezTo>
                  <a:pt x="4370" y="512"/>
                  <a:pt x="3858" y="0"/>
                  <a:pt x="3227" y="0"/>
                </a:cubicBezTo>
                <a:close/>
              </a:path>
            </a:pathLst>
          </a:custGeom>
          <a:solidFill>
            <a:srgbClr val="821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7" name="Google Shape;2496;p23"/>
          <p:cNvSpPr/>
          <p:nvPr/>
        </p:nvSpPr>
        <p:spPr>
          <a:xfrm>
            <a:off x="9963150" y="-196850"/>
            <a:ext cx="106363" cy="704850"/>
          </a:xfrm>
          <a:custGeom>
            <a:avLst/>
            <a:gdLst/>
            <a:ahLst/>
            <a:cxnLst/>
            <a:rect l="l" t="t" r="r" b="b"/>
            <a:pathLst>
              <a:path w="2454" h="16181" extrusionOk="0">
                <a:moveTo>
                  <a:pt x="1227" y="0"/>
                </a:moveTo>
                <a:cubicBezTo>
                  <a:pt x="930" y="0"/>
                  <a:pt x="632" y="119"/>
                  <a:pt x="418" y="310"/>
                </a:cubicBezTo>
                <a:lnTo>
                  <a:pt x="394" y="333"/>
                </a:lnTo>
                <a:cubicBezTo>
                  <a:pt x="358" y="369"/>
                  <a:pt x="334" y="393"/>
                  <a:pt x="299" y="429"/>
                </a:cubicBezTo>
                <a:cubicBezTo>
                  <a:pt x="287" y="452"/>
                  <a:pt x="263" y="476"/>
                  <a:pt x="251" y="500"/>
                </a:cubicBezTo>
                <a:cubicBezTo>
                  <a:pt x="227" y="524"/>
                  <a:pt x="203" y="560"/>
                  <a:pt x="179" y="595"/>
                </a:cubicBezTo>
                <a:cubicBezTo>
                  <a:pt x="168" y="631"/>
                  <a:pt x="144" y="655"/>
                  <a:pt x="132" y="691"/>
                </a:cubicBezTo>
                <a:cubicBezTo>
                  <a:pt x="120" y="726"/>
                  <a:pt x="96" y="750"/>
                  <a:pt x="84" y="786"/>
                </a:cubicBezTo>
                <a:cubicBezTo>
                  <a:pt x="72" y="833"/>
                  <a:pt x="60" y="869"/>
                  <a:pt x="48" y="917"/>
                </a:cubicBezTo>
                <a:cubicBezTo>
                  <a:pt x="48" y="941"/>
                  <a:pt x="37" y="964"/>
                  <a:pt x="25" y="1000"/>
                </a:cubicBezTo>
                <a:cubicBezTo>
                  <a:pt x="13" y="1072"/>
                  <a:pt x="1" y="1143"/>
                  <a:pt x="1" y="1226"/>
                </a:cubicBezTo>
                <a:lnTo>
                  <a:pt x="1" y="14954"/>
                </a:lnTo>
                <a:cubicBezTo>
                  <a:pt x="1" y="15633"/>
                  <a:pt x="549" y="16181"/>
                  <a:pt x="1227" y="16181"/>
                </a:cubicBezTo>
                <a:cubicBezTo>
                  <a:pt x="1311" y="16181"/>
                  <a:pt x="1394" y="16169"/>
                  <a:pt x="1477" y="16157"/>
                </a:cubicBezTo>
                <a:lnTo>
                  <a:pt x="1525" y="16145"/>
                </a:lnTo>
                <a:cubicBezTo>
                  <a:pt x="1584" y="16121"/>
                  <a:pt x="1656" y="16097"/>
                  <a:pt x="1715" y="16073"/>
                </a:cubicBezTo>
                <a:lnTo>
                  <a:pt x="1739" y="16073"/>
                </a:lnTo>
                <a:cubicBezTo>
                  <a:pt x="1882" y="16002"/>
                  <a:pt x="2013" y="15907"/>
                  <a:pt x="2120" y="15788"/>
                </a:cubicBezTo>
                <a:cubicBezTo>
                  <a:pt x="2334" y="15561"/>
                  <a:pt x="2442" y="15276"/>
                  <a:pt x="2442" y="14966"/>
                </a:cubicBezTo>
                <a:lnTo>
                  <a:pt x="2442" y="1226"/>
                </a:lnTo>
                <a:cubicBezTo>
                  <a:pt x="2454" y="548"/>
                  <a:pt x="1906" y="0"/>
                  <a:pt x="1227" y="0"/>
                </a:cubicBezTo>
                <a:close/>
              </a:path>
            </a:pathLst>
          </a:custGeom>
          <a:solidFill>
            <a:srgbClr val="272425">
              <a:alpha val="20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8" name="Google Shape;2497;p23"/>
          <p:cNvSpPr/>
          <p:nvPr/>
        </p:nvSpPr>
        <p:spPr>
          <a:xfrm>
            <a:off x="9979025" y="-196850"/>
            <a:ext cx="104775" cy="704850"/>
          </a:xfrm>
          <a:custGeom>
            <a:avLst/>
            <a:gdLst/>
            <a:ahLst/>
            <a:cxnLst/>
            <a:rect l="l" t="t" r="r" b="b"/>
            <a:pathLst>
              <a:path w="2406" h="16181" extrusionOk="0">
                <a:moveTo>
                  <a:pt x="1132" y="0"/>
                </a:moveTo>
                <a:cubicBezTo>
                  <a:pt x="1037" y="0"/>
                  <a:pt x="953" y="24"/>
                  <a:pt x="870" y="48"/>
                </a:cubicBezTo>
                <a:cubicBezTo>
                  <a:pt x="822" y="60"/>
                  <a:pt x="787" y="71"/>
                  <a:pt x="739" y="83"/>
                </a:cubicBezTo>
                <a:cubicBezTo>
                  <a:pt x="703" y="107"/>
                  <a:pt x="668" y="119"/>
                  <a:pt x="644" y="131"/>
                </a:cubicBezTo>
                <a:cubicBezTo>
                  <a:pt x="608" y="155"/>
                  <a:pt x="584" y="167"/>
                  <a:pt x="561" y="179"/>
                </a:cubicBezTo>
                <a:cubicBezTo>
                  <a:pt x="537" y="202"/>
                  <a:pt x="513" y="214"/>
                  <a:pt x="489" y="226"/>
                </a:cubicBezTo>
                <a:lnTo>
                  <a:pt x="430" y="274"/>
                </a:lnTo>
                <a:lnTo>
                  <a:pt x="382" y="322"/>
                </a:lnTo>
                <a:cubicBezTo>
                  <a:pt x="358" y="333"/>
                  <a:pt x="346" y="357"/>
                  <a:pt x="334" y="369"/>
                </a:cubicBezTo>
                <a:cubicBezTo>
                  <a:pt x="311" y="381"/>
                  <a:pt x="299" y="393"/>
                  <a:pt x="287" y="417"/>
                </a:cubicBezTo>
                <a:lnTo>
                  <a:pt x="251" y="464"/>
                </a:lnTo>
                <a:lnTo>
                  <a:pt x="215" y="512"/>
                </a:lnTo>
                <a:lnTo>
                  <a:pt x="180" y="560"/>
                </a:lnTo>
                <a:cubicBezTo>
                  <a:pt x="168" y="572"/>
                  <a:pt x="156" y="583"/>
                  <a:pt x="156" y="607"/>
                </a:cubicBezTo>
                <a:lnTo>
                  <a:pt x="120" y="655"/>
                </a:lnTo>
                <a:cubicBezTo>
                  <a:pt x="120" y="667"/>
                  <a:pt x="108" y="679"/>
                  <a:pt x="96" y="703"/>
                </a:cubicBezTo>
                <a:cubicBezTo>
                  <a:pt x="96" y="714"/>
                  <a:pt x="84" y="726"/>
                  <a:pt x="72" y="750"/>
                </a:cubicBezTo>
                <a:cubicBezTo>
                  <a:pt x="72" y="762"/>
                  <a:pt x="72" y="774"/>
                  <a:pt x="60" y="786"/>
                </a:cubicBezTo>
                <a:lnTo>
                  <a:pt x="49" y="833"/>
                </a:lnTo>
                <a:lnTo>
                  <a:pt x="25" y="881"/>
                </a:lnTo>
                <a:cubicBezTo>
                  <a:pt x="25" y="905"/>
                  <a:pt x="25" y="917"/>
                  <a:pt x="13" y="929"/>
                </a:cubicBezTo>
                <a:cubicBezTo>
                  <a:pt x="13" y="953"/>
                  <a:pt x="13" y="964"/>
                  <a:pt x="1" y="976"/>
                </a:cubicBezTo>
                <a:lnTo>
                  <a:pt x="1" y="1024"/>
                </a:lnTo>
                <a:lnTo>
                  <a:pt x="1" y="1072"/>
                </a:lnTo>
                <a:lnTo>
                  <a:pt x="1" y="1119"/>
                </a:lnTo>
                <a:lnTo>
                  <a:pt x="1" y="1167"/>
                </a:lnTo>
                <a:lnTo>
                  <a:pt x="1" y="1214"/>
                </a:lnTo>
                <a:lnTo>
                  <a:pt x="1" y="14954"/>
                </a:lnTo>
                <a:lnTo>
                  <a:pt x="1" y="14990"/>
                </a:lnTo>
                <a:lnTo>
                  <a:pt x="1" y="15050"/>
                </a:lnTo>
                <a:lnTo>
                  <a:pt x="1" y="15097"/>
                </a:lnTo>
                <a:lnTo>
                  <a:pt x="1" y="15145"/>
                </a:lnTo>
                <a:lnTo>
                  <a:pt x="1" y="15192"/>
                </a:lnTo>
                <a:cubicBezTo>
                  <a:pt x="1" y="15204"/>
                  <a:pt x="13" y="15216"/>
                  <a:pt x="13" y="15240"/>
                </a:cubicBezTo>
                <a:cubicBezTo>
                  <a:pt x="25" y="15252"/>
                  <a:pt x="13" y="15276"/>
                  <a:pt x="25" y="15288"/>
                </a:cubicBezTo>
                <a:cubicBezTo>
                  <a:pt x="37" y="15300"/>
                  <a:pt x="37" y="15323"/>
                  <a:pt x="49" y="15335"/>
                </a:cubicBezTo>
                <a:cubicBezTo>
                  <a:pt x="49" y="15347"/>
                  <a:pt x="60" y="15371"/>
                  <a:pt x="60" y="15383"/>
                </a:cubicBezTo>
                <a:cubicBezTo>
                  <a:pt x="72" y="15407"/>
                  <a:pt x="72" y="15419"/>
                  <a:pt x="84" y="15431"/>
                </a:cubicBezTo>
                <a:cubicBezTo>
                  <a:pt x="84" y="15454"/>
                  <a:pt x="96" y="15466"/>
                  <a:pt x="108" y="15478"/>
                </a:cubicBezTo>
                <a:cubicBezTo>
                  <a:pt x="108" y="15502"/>
                  <a:pt x="120" y="15514"/>
                  <a:pt x="132" y="15526"/>
                </a:cubicBezTo>
                <a:cubicBezTo>
                  <a:pt x="132" y="15550"/>
                  <a:pt x="144" y="15561"/>
                  <a:pt x="156" y="15585"/>
                </a:cubicBezTo>
                <a:cubicBezTo>
                  <a:pt x="168" y="15597"/>
                  <a:pt x="180" y="15609"/>
                  <a:pt x="191" y="15633"/>
                </a:cubicBezTo>
                <a:cubicBezTo>
                  <a:pt x="191" y="15645"/>
                  <a:pt x="203" y="15669"/>
                  <a:pt x="227" y="15681"/>
                </a:cubicBezTo>
                <a:lnTo>
                  <a:pt x="263" y="15728"/>
                </a:lnTo>
                <a:lnTo>
                  <a:pt x="299" y="15776"/>
                </a:lnTo>
                <a:lnTo>
                  <a:pt x="346" y="15823"/>
                </a:lnTo>
                <a:lnTo>
                  <a:pt x="406" y="15871"/>
                </a:lnTo>
                <a:cubicBezTo>
                  <a:pt x="418" y="15895"/>
                  <a:pt x="441" y="15907"/>
                  <a:pt x="465" y="15931"/>
                </a:cubicBezTo>
                <a:cubicBezTo>
                  <a:pt x="489" y="15942"/>
                  <a:pt x="501" y="15966"/>
                  <a:pt x="525" y="15978"/>
                </a:cubicBezTo>
                <a:cubicBezTo>
                  <a:pt x="584" y="16014"/>
                  <a:pt x="644" y="16050"/>
                  <a:pt x="715" y="16073"/>
                </a:cubicBezTo>
                <a:cubicBezTo>
                  <a:pt x="751" y="16097"/>
                  <a:pt x="799" y="16109"/>
                  <a:pt x="846" y="16121"/>
                </a:cubicBezTo>
                <a:cubicBezTo>
                  <a:pt x="965" y="16157"/>
                  <a:pt x="1084" y="16181"/>
                  <a:pt x="1203" y="16181"/>
                </a:cubicBezTo>
                <a:lnTo>
                  <a:pt x="1215" y="16181"/>
                </a:lnTo>
                <a:cubicBezTo>
                  <a:pt x="1323" y="16181"/>
                  <a:pt x="1430" y="16169"/>
                  <a:pt x="1525" y="16133"/>
                </a:cubicBezTo>
                <a:cubicBezTo>
                  <a:pt x="1573" y="16121"/>
                  <a:pt x="1620" y="16109"/>
                  <a:pt x="1668" y="16085"/>
                </a:cubicBezTo>
                <a:cubicBezTo>
                  <a:pt x="1704" y="16073"/>
                  <a:pt x="1739" y="16062"/>
                  <a:pt x="1775" y="16038"/>
                </a:cubicBezTo>
                <a:lnTo>
                  <a:pt x="1858" y="15990"/>
                </a:lnTo>
                <a:lnTo>
                  <a:pt x="1918" y="15942"/>
                </a:lnTo>
                <a:cubicBezTo>
                  <a:pt x="1942" y="15931"/>
                  <a:pt x="1965" y="15919"/>
                  <a:pt x="1989" y="15907"/>
                </a:cubicBezTo>
                <a:lnTo>
                  <a:pt x="2037" y="15859"/>
                </a:lnTo>
                <a:lnTo>
                  <a:pt x="2085" y="15812"/>
                </a:lnTo>
                <a:lnTo>
                  <a:pt x="2132" y="15752"/>
                </a:lnTo>
                <a:cubicBezTo>
                  <a:pt x="2144" y="15740"/>
                  <a:pt x="2156" y="15728"/>
                  <a:pt x="2168" y="15704"/>
                </a:cubicBezTo>
                <a:cubicBezTo>
                  <a:pt x="2180" y="15692"/>
                  <a:pt x="2192" y="15681"/>
                  <a:pt x="2204" y="15657"/>
                </a:cubicBezTo>
                <a:lnTo>
                  <a:pt x="2239" y="15609"/>
                </a:lnTo>
                <a:lnTo>
                  <a:pt x="2275" y="15561"/>
                </a:lnTo>
                <a:cubicBezTo>
                  <a:pt x="2275" y="15550"/>
                  <a:pt x="2287" y="15538"/>
                  <a:pt x="2299" y="15514"/>
                </a:cubicBezTo>
                <a:cubicBezTo>
                  <a:pt x="2299" y="15502"/>
                  <a:pt x="2311" y="15478"/>
                  <a:pt x="2323" y="15466"/>
                </a:cubicBezTo>
                <a:cubicBezTo>
                  <a:pt x="2323" y="15454"/>
                  <a:pt x="2335" y="15431"/>
                  <a:pt x="2335" y="15419"/>
                </a:cubicBezTo>
                <a:cubicBezTo>
                  <a:pt x="2346" y="15407"/>
                  <a:pt x="2346" y="15383"/>
                  <a:pt x="2358" y="15371"/>
                </a:cubicBezTo>
                <a:cubicBezTo>
                  <a:pt x="2358" y="15359"/>
                  <a:pt x="2370" y="15335"/>
                  <a:pt x="2370" y="15323"/>
                </a:cubicBezTo>
                <a:lnTo>
                  <a:pt x="2394" y="15276"/>
                </a:lnTo>
                <a:cubicBezTo>
                  <a:pt x="2394" y="15264"/>
                  <a:pt x="2394" y="15240"/>
                  <a:pt x="2406" y="15228"/>
                </a:cubicBezTo>
                <a:lnTo>
                  <a:pt x="2406" y="15180"/>
                </a:lnTo>
                <a:cubicBezTo>
                  <a:pt x="2406" y="15157"/>
                  <a:pt x="2406" y="15145"/>
                  <a:pt x="2406" y="15133"/>
                </a:cubicBezTo>
                <a:lnTo>
                  <a:pt x="2406" y="15085"/>
                </a:lnTo>
                <a:lnTo>
                  <a:pt x="2406" y="15026"/>
                </a:lnTo>
                <a:lnTo>
                  <a:pt x="2406" y="14978"/>
                </a:lnTo>
                <a:cubicBezTo>
                  <a:pt x="2406" y="14978"/>
                  <a:pt x="2406" y="14966"/>
                  <a:pt x="2406" y="14954"/>
                </a:cubicBezTo>
                <a:lnTo>
                  <a:pt x="2406" y="1214"/>
                </a:lnTo>
                <a:lnTo>
                  <a:pt x="2406" y="1167"/>
                </a:lnTo>
                <a:lnTo>
                  <a:pt x="2406" y="1119"/>
                </a:lnTo>
                <a:lnTo>
                  <a:pt x="2406" y="1072"/>
                </a:lnTo>
                <a:cubicBezTo>
                  <a:pt x="2406" y="1060"/>
                  <a:pt x="2406" y="1036"/>
                  <a:pt x="2406" y="1024"/>
                </a:cubicBezTo>
                <a:lnTo>
                  <a:pt x="2406" y="976"/>
                </a:lnTo>
                <a:cubicBezTo>
                  <a:pt x="2406" y="964"/>
                  <a:pt x="2394" y="941"/>
                  <a:pt x="2394" y="929"/>
                </a:cubicBezTo>
                <a:cubicBezTo>
                  <a:pt x="2394" y="917"/>
                  <a:pt x="2382" y="893"/>
                  <a:pt x="2382" y="881"/>
                </a:cubicBezTo>
                <a:cubicBezTo>
                  <a:pt x="2370" y="869"/>
                  <a:pt x="2370" y="845"/>
                  <a:pt x="2358" y="833"/>
                </a:cubicBezTo>
                <a:cubicBezTo>
                  <a:pt x="2358" y="822"/>
                  <a:pt x="2358" y="798"/>
                  <a:pt x="2346" y="786"/>
                </a:cubicBezTo>
                <a:lnTo>
                  <a:pt x="2323" y="738"/>
                </a:lnTo>
                <a:cubicBezTo>
                  <a:pt x="2323" y="714"/>
                  <a:pt x="2311" y="703"/>
                  <a:pt x="2299" y="691"/>
                </a:cubicBezTo>
                <a:lnTo>
                  <a:pt x="2287" y="643"/>
                </a:lnTo>
                <a:cubicBezTo>
                  <a:pt x="2275" y="619"/>
                  <a:pt x="2263" y="607"/>
                  <a:pt x="2251" y="595"/>
                </a:cubicBezTo>
                <a:lnTo>
                  <a:pt x="2227" y="548"/>
                </a:lnTo>
                <a:cubicBezTo>
                  <a:pt x="2216" y="524"/>
                  <a:pt x="2204" y="512"/>
                  <a:pt x="2192" y="500"/>
                </a:cubicBezTo>
                <a:cubicBezTo>
                  <a:pt x="2180" y="476"/>
                  <a:pt x="2168" y="464"/>
                  <a:pt x="2156" y="452"/>
                </a:cubicBezTo>
                <a:lnTo>
                  <a:pt x="2108" y="393"/>
                </a:lnTo>
                <a:lnTo>
                  <a:pt x="2061" y="345"/>
                </a:lnTo>
                <a:lnTo>
                  <a:pt x="2013" y="298"/>
                </a:lnTo>
                <a:cubicBezTo>
                  <a:pt x="1989" y="286"/>
                  <a:pt x="1965" y="274"/>
                  <a:pt x="1954" y="250"/>
                </a:cubicBezTo>
                <a:lnTo>
                  <a:pt x="1882" y="202"/>
                </a:lnTo>
                <a:lnTo>
                  <a:pt x="1799" y="155"/>
                </a:lnTo>
                <a:cubicBezTo>
                  <a:pt x="1775" y="143"/>
                  <a:pt x="1739" y="119"/>
                  <a:pt x="1704" y="107"/>
                </a:cubicBezTo>
                <a:cubicBezTo>
                  <a:pt x="1668" y="95"/>
                  <a:pt x="1620" y="71"/>
                  <a:pt x="1573" y="60"/>
                </a:cubicBezTo>
                <a:cubicBezTo>
                  <a:pt x="1501" y="36"/>
                  <a:pt x="1418" y="12"/>
                  <a:pt x="1334" y="12"/>
                </a:cubicBezTo>
                <a:cubicBezTo>
                  <a:pt x="1287" y="0"/>
                  <a:pt x="1251" y="0"/>
                  <a:pt x="120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9" name="Google Shape;2498;p23"/>
          <p:cNvSpPr/>
          <p:nvPr/>
        </p:nvSpPr>
        <p:spPr>
          <a:xfrm rot="2831864">
            <a:off x="9450388" y="769938"/>
            <a:ext cx="725488" cy="785813"/>
          </a:xfrm>
          <a:custGeom>
            <a:avLst/>
            <a:gdLst/>
            <a:ahLst/>
            <a:cxnLst/>
            <a:rect l="l" t="t" r="r" b="b"/>
            <a:pathLst>
              <a:path w="6087" h="6587" extrusionOk="0">
                <a:moveTo>
                  <a:pt x="3972" y="0"/>
                </a:moveTo>
                <a:cubicBezTo>
                  <a:pt x="3972" y="0"/>
                  <a:pt x="3749" y="537"/>
                  <a:pt x="3402" y="537"/>
                </a:cubicBezTo>
                <a:cubicBezTo>
                  <a:pt x="3304" y="537"/>
                  <a:pt x="3195" y="494"/>
                  <a:pt x="3079" y="384"/>
                </a:cubicBezTo>
                <a:lnTo>
                  <a:pt x="3079" y="384"/>
                </a:lnTo>
                <a:cubicBezTo>
                  <a:pt x="3079" y="384"/>
                  <a:pt x="3177" y="1009"/>
                  <a:pt x="2820" y="1294"/>
                </a:cubicBezTo>
                <a:cubicBezTo>
                  <a:pt x="2764" y="1339"/>
                  <a:pt x="2701" y="1359"/>
                  <a:pt x="2635" y="1359"/>
                </a:cubicBezTo>
                <a:cubicBezTo>
                  <a:pt x="2280" y="1359"/>
                  <a:pt x="1823" y="806"/>
                  <a:pt x="1740" y="679"/>
                </a:cubicBezTo>
                <a:cubicBezTo>
                  <a:pt x="1740" y="679"/>
                  <a:pt x="1456" y="1447"/>
                  <a:pt x="334" y="1447"/>
                </a:cubicBezTo>
                <a:cubicBezTo>
                  <a:pt x="315" y="1447"/>
                  <a:pt x="296" y="1447"/>
                  <a:pt x="277" y="1446"/>
                </a:cubicBezTo>
                <a:lnTo>
                  <a:pt x="277" y="1446"/>
                </a:lnTo>
                <a:cubicBezTo>
                  <a:pt x="277" y="1446"/>
                  <a:pt x="1205" y="1901"/>
                  <a:pt x="741" y="2642"/>
                </a:cubicBezTo>
                <a:cubicBezTo>
                  <a:pt x="741" y="2642"/>
                  <a:pt x="904" y="2589"/>
                  <a:pt x="1103" y="2589"/>
                </a:cubicBezTo>
                <a:cubicBezTo>
                  <a:pt x="1303" y="2589"/>
                  <a:pt x="1540" y="2642"/>
                  <a:pt x="1687" y="2856"/>
                </a:cubicBezTo>
                <a:cubicBezTo>
                  <a:pt x="1939" y="3216"/>
                  <a:pt x="1556" y="3595"/>
                  <a:pt x="846" y="3595"/>
                </a:cubicBezTo>
                <a:cubicBezTo>
                  <a:pt x="727" y="3595"/>
                  <a:pt x="599" y="3584"/>
                  <a:pt x="464" y="3561"/>
                </a:cubicBezTo>
                <a:lnTo>
                  <a:pt x="464" y="3561"/>
                </a:lnTo>
                <a:cubicBezTo>
                  <a:pt x="464" y="3561"/>
                  <a:pt x="973" y="4507"/>
                  <a:pt x="0" y="5025"/>
                </a:cubicBezTo>
                <a:cubicBezTo>
                  <a:pt x="0" y="5025"/>
                  <a:pt x="265" y="4906"/>
                  <a:pt x="588" y="4906"/>
                </a:cubicBezTo>
                <a:cubicBezTo>
                  <a:pt x="920" y="4906"/>
                  <a:pt x="1313" y="5032"/>
                  <a:pt x="1544" y="5543"/>
                </a:cubicBezTo>
                <a:cubicBezTo>
                  <a:pt x="1544" y="5543"/>
                  <a:pt x="2035" y="4503"/>
                  <a:pt x="2550" y="4503"/>
                </a:cubicBezTo>
                <a:cubicBezTo>
                  <a:pt x="2569" y="4503"/>
                  <a:pt x="2588" y="4505"/>
                  <a:pt x="2606" y="4507"/>
                </a:cubicBezTo>
                <a:cubicBezTo>
                  <a:pt x="3142" y="4588"/>
                  <a:pt x="2481" y="5659"/>
                  <a:pt x="2481" y="5659"/>
                </a:cubicBezTo>
                <a:cubicBezTo>
                  <a:pt x="2481" y="5659"/>
                  <a:pt x="2496" y="5657"/>
                  <a:pt x="2522" y="5657"/>
                </a:cubicBezTo>
                <a:cubicBezTo>
                  <a:pt x="2684" y="5657"/>
                  <a:pt x="3280" y="5717"/>
                  <a:pt x="3365" y="6587"/>
                </a:cubicBezTo>
                <a:cubicBezTo>
                  <a:pt x="3365" y="6587"/>
                  <a:pt x="3935" y="5578"/>
                  <a:pt x="4675" y="5578"/>
                </a:cubicBezTo>
                <a:cubicBezTo>
                  <a:pt x="4682" y="5578"/>
                  <a:pt x="4688" y="5578"/>
                  <a:pt x="4695" y="5578"/>
                </a:cubicBezTo>
                <a:cubicBezTo>
                  <a:pt x="4695" y="5578"/>
                  <a:pt x="4338" y="4677"/>
                  <a:pt x="4579" y="4409"/>
                </a:cubicBezTo>
                <a:cubicBezTo>
                  <a:pt x="4648" y="4332"/>
                  <a:pt x="4757" y="4305"/>
                  <a:pt x="4877" y="4305"/>
                </a:cubicBezTo>
                <a:cubicBezTo>
                  <a:pt x="5172" y="4305"/>
                  <a:pt x="5534" y="4472"/>
                  <a:pt x="5534" y="4472"/>
                </a:cubicBezTo>
                <a:cubicBezTo>
                  <a:pt x="5534" y="4472"/>
                  <a:pt x="5498" y="3829"/>
                  <a:pt x="6087" y="3802"/>
                </a:cubicBezTo>
                <a:cubicBezTo>
                  <a:pt x="6087" y="3802"/>
                  <a:pt x="5418" y="3053"/>
                  <a:pt x="5882" y="2660"/>
                </a:cubicBezTo>
                <a:lnTo>
                  <a:pt x="5882" y="2660"/>
                </a:lnTo>
                <a:cubicBezTo>
                  <a:pt x="5882" y="2660"/>
                  <a:pt x="5637" y="2722"/>
                  <a:pt x="5309" y="2722"/>
                </a:cubicBezTo>
                <a:cubicBezTo>
                  <a:pt x="5013" y="2722"/>
                  <a:pt x="4650" y="2672"/>
                  <a:pt x="4338" y="2481"/>
                </a:cubicBezTo>
                <a:cubicBezTo>
                  <a:pt x="4338" y="2481"/>
                  <a:pt x="4213" y="1518"/>
                  <a:pt x="4748" y="857"/>
                </a:cubicBezTo>
                <a:cubicBezTo>
                  <a:pt x="4748" y="857"/>
                  <a:pt x="3990" y="750"/>
                  <a:pt x="39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0" name="Google Shape;2499;p23"/>
          <p:cNvSpPr/>
          <p:nvPr/>
        </p:nvSpPr>
        <p:spPr>
          <a:xfrm rot="2831864">
            <a:off x="9502775" y="774700"/>
            <a:ext cx="430213" cy="550863"/>
          </a:xfrm>
          <a:custGeom>
            <a:avLst/>
            <a:gdLst/>
            <a:ahLst/>
            <a:cxnLst/>
            <a:rect l="l" t="t" r="r" b="b"/>
            <a:pathLst>
              <a:path w="3615" h="4615" extrusionOk="0">
                <a:moveTo>
                  <a:pt x="1589" y="0"/>
                </a:moveTo>
                <a:cubicBezTo>
                  <a:pt x="1401" y="233"/>
                  <a:pt x="1009" y="536"/>
                  <a:pt x="277" y="518"/>
                </a:cubicBezTo>
                <a:cubicBezTo>
                  <a:pt x="277" y="518"/>
                  <a:pt x="1196" y="973"/>
                  <a:pt x="732" y="1705"/>
                </a:cubicBezTo>
                <a:cubicBezTo>
                  <a:pt x="732" y="1705"/>
                  <a:pt x="1392" y="1500"/>
                  <a:pt x="1687" y="1928"/>
                </a:cubicBezTo>
                <a:cubicBezTo>
                  <a:pt x="1981" y="2348"/>
                  <a:pt x="1410" y="2794"/>
                  <a:pt x="455" y="2633"/>
                </a:cubicBezTo>
                <a:cubicBezTo>
                  <a:pt x="455" y="2633"/>
                  <a:pt x="973" y="3579"/>
                  <a:pt x="0" y="4097"/>
                </a:cubicBezTo>
                <a:cubicBezTo>
                  <a:pt x="0" y="4097"/>
                  <a:pt x="1080" y="3606"/>
                  <a:pt x="1535" y="4615"/>
                </a:cubicBezTo>
                <a:cubicBezTo>
                  <a:pt x="1535" y="4615"/>
                  <a:pt x="2071" y="3499"/>
                  <a:pt x="2606" y="3579"/>
                </a:cubicBezTo>
                <a:cubicBezTo>
                  <a:pt x="2687" y="3579"/>
                  <a:pt x="2749" y="3633"/>
                  <a:pt x="2785" y="3704"/>
                </a:cubicBezTo>
                <a:cubicBezTo>
                  <a:pt x="3615" y="2357"/>
                  <a:pt x="3044" y="598"/>
                  <a:pt x="1589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1" name="Google Shape;2500;p23"/>
          <p:cNvSpPr/>
          <p:nvPr/>
        </p:nvSpPr>
        <p:spPr>
          <a:xfrm rot="2831864">
            <a:off x="9450388" y="758825"/>
            <a:ext cx="733425" cy="803275"/>
          </a:xfrm>
          <a:custGeom>
            <a:avLst/>
            <a:gdLst/>
            <a:ahLst/>
            <a:cxnLst/>
            <a:rect l="l" t="t" r="r" b="b"/>
            <a:pathLst>
              <a:path w="6141" h="6730" extrusionOk="0">
                <a:moveTo>
                  <a:pt x="1551" y="2823"/>
                </a:moveTo>
                <a:cubicBezTo>
                  <a:pt x="1581" y="2844"/>
                  <a:pt x="1609" y="2867"/>
                  <a:pt x="1634" y="2893"/>
                </a:cubicBezTo>
                <a:lnTo>
                  <a:pt x="1634" y="2893"/>
                </a:lnTo>
                <a:cubicBezTo>
                  <a:pt x="1609" y="2867"/>
                  <a:pt x="1581" y="2843"/>
                  <a:pt x="1551" y="2823"/>
                </a:cubicBezTo>
                <a:close/>
                <a:moveTo>
                  <a:pt x="599" y="5016"/>
                </a:moveTo>
                <a:cubicBezTo>
                  <a:pt x="551" y="5016"/>
                  <a:pt x="503" y="5019"/>
                  <a:pt x="455" y="5025"/>
                </a:cubicBezTo>
                <a:cubicBezTo>
                  <a:pt x="359" y="5036"/>
                  <a:pt x="266" y="5055"/>
                  <a:pt x="175" y="5083"/>
                </a:cubicBezTo>
                <a:lnTo>
                  <a:pt x="175" y="5083"/>
                </a:lnTo>
                <a:cubicBezTo>
                  <a:pt x="264" y="5058"/>
                  <a:pt x="355" y="5039"/>
                  <a:pt x="446" y="5034"/>
                </a:cubicBezTo>
                <a:cubicBezTo>
                  <a:pt x="497" y="5028"/>
                  <a:pt x="548" y="5025"/>
                  <a:pt x="598" y="5025"/>
                </a:cubicBezTo>
                <a:cubicBezTo>
                  <a:pt x="699" y="5025"/>
                  <a:pt x="801" y="5037"/>
                  <a:pt x="902" y="5061"/>
                </a:cubicBezTo>
                <a:cubicBezTo>
                  <a:pt x="804" y="5030"/>
                  <a:pt x="702" y="5016"/>
                  <a:pt x="599" y="5016"/>
                </a:cubicBezTo>
                <a:close/>
                <a:moveTo>
                  <a:pt x="1634" y="2893"/>
                </a:moveTo>
                <a:lnTo>
                  <a:pt x="1634" y="2893"/>
                </a:lnTo>
                <a:cubicBezTo>
                  <a:pt x="1661" y="2919"/>
                  <a:pt x="1684" y="2949"/>
                  <a:pt x="1705" y="2981"/>
                </a:cubicBezTo>
                <a:cubicBezTo>
                  <a:pt x="1776" y="3070"/>
                  <a:pt x="1794" y="3195"/>
                  <a:pt x="1750" y="3302"/>
                </a:cubicBezTo>
                <a:cubicBezTo>
                  <a:pt x="1696" y="3410"/>
                  <a:pt x="1616" y="3490"/>
                  <a:pt x="1517" y="3543"/>
                </a:cubicBezTo>
                <a:cubicBezTo>
                  <a:pt x="1410" y="3597"/>
                  <a:pt x="1303" y="3633"/>
                  <a:pt x="1187" y="3651"/>
                </a:cubicBezTo>
                <a:cubicBezTo>
                  <a:pt x="1071" y="3673"/>
                  <a:pt x="955" y="3684"/>
                  <a:pt x="839" y="3684"/>
                </a:cubicBezTo>
                <a:cubicBezTo>
                  <a:pt x="723" y="3684"/>
                  <a:pt x="607" y="3673"/>
                  <a:pt x="491" y="3651"/>
                </a:cubicBezTo>
                <a:lnTo>
                  <a:pt x="464" y="3651"/>
                </a:lnTo>
                <a:lnTo>
                  <a:pt x="473" y="3677"/>
                </a:lnTo>
                <a:cubicBezTo>
                  <a:pt x="474" y="3679"/>
                  <a:pt x="475" y="3681"/>
                  <a:pt x="476" y="3683"/>
                </a:cubicBezTo>
                <a:lnTo>
                  <a:pt x="476" y="3683"/>
                </a:lnTo>
                <a:lnTo>
                  <a:pt x="464" y="3695"/>
                </a:lnTo>
                <a:cubicBezTo>
                  <a:pt x="471" y="3696"/>
                  <a:pt x="477" y="3698"/>
                  <a:pt x="484" y="3699"/>
                </a:cubicBezTo>
                <a:lnTo>
                  <a:pt x="484" y="3699"/>
                </a:lnTo>
                <a:cubicBezTo>
                  <a:pt x="541" y="3818"/>
                  <a:pt x="581" y="3953"/>
                  <a:pt x="598" y="4079"/>
                </a:cubicBezTo>
                <a:cubicBezTo>
                  <a:pt x="616" y="4222"/>
                  <a:pt x="607" y="4365"/>
                  <a:pt x="571" y="4507"/>
                </a:cubicBezTo>
                <a:cubicBezTo>
                  <a:pt x="527" y="4641"/>
                  <a:pt x="455" y="4766"/>
                  <a:pt x="357" y="4873"/>
                </a:cubicBezTo>
                <a:cubicBezTo>
                  <a:pt x="313" y="4927"/>
                  <a:pt x="259" y="4971"/>
                  <a:pt x="197" y="5016"/>
                </a:cubicBezTo>
                <a:cubicBezTo>
                  <a:pt x="143" y="5052"/>
                  <a:pt x="81" y="5087"/>
                  <a:pt x="18" y="5123"/>
                </a:cubicBezTo>
                <a:lnTo>
                  <a:pt x="18" y="5134"/>
                </a:lnTo>
                <a:lnTo>
                  <a:pt x="18" y="5134"/>
                </a:lnTo>
                <a:cubicBezTo>
                  <a:pt x="12" y="5137"/>
                  <a:pt x="6" y="5139"/>
                  <a:pt x="0" y="5141"/>
                </a:cubicBezTo>
                <a:lnTo>
                  <a:pt x="9" y="5150"/>
                </a:lnTo>
                <a:cubicBezTo>
                  <a:pt x="23" y="5142"/>
                  <a:pt x="37" y="5135"/>
                  <a:pt x="50" y="5127"/>
                </a:cubicBezTo>
                <a:lnTo>
                  <a:pt x="50" y="5127"/>
                </a:lnTo>
                <a:cubicBezTo>
                  <a:pt x="92" y="5110"/>
                  <a:pt x="133" y="5096"/>
                  <a:pt x="175" y="5083"/>
                </a:cubicBezTo>
                <a:lnTo>
                  <a:pt x="175" y="5083"/>
                </a:lnTo>
                <a:cubicBezTo>
                  <a:pt x="141" y="5092"/>
                  <a:pt x="108" y="5103"/>
                  <a:pt x="75" y="5114"/>
                </a:cubicBezTo>
                <a:lnTo>
                  <a:pt x="75" y="5114"/>
                </a:lnTo>
                <a:cubicBezTo>
                  <a:pt x="115" y="5093"/>
                  <a:pt x="153" y="5072"/>
                  <a:pt x="188" y="5043"/>
                </a:cubicBezTo>
                <a:cubicBezTo>
                  <a:pt x="250" y="4998"/>
                  <a:pt x="304" y="4954"/>
                  <a:pt x="357" y="4900"/>
                </a:cubicBezTo>
                <a:cubicBezTo>
                  <a:pt x="455" y="4793"/>
                  <a:pt x="527" y="4668"/>
                  <a:pt x="571" y="4525"/>
                </a:cubicBezTo>
                <a:cubicBezTo>
                  <a:pt x="616" y="4382"/>
                  <a:pt x="625" y="4240"/>
                  <a:pt x="607" y="4097"/>
                </a:cubicBezTo>
                <a:cubicBezTo>
                  <a:pt x="582" y="3962"/>
                  <a:pt x="549" y="3828"/>
                  <a:pt x="493" y="3700"/>
                </a:cubicBezTo>
                <a:lnTo>
                  <a:pt x="493" y="3700"/>
                </a:lnTo>
                <a:cubicBezTo>
                  <a:pt x="611" y="3722"/>
                  <a:pt x="732" y="3733"/>
                  <a:pt x="852" y="3733"/>
                </a:cubicBezTo>
                <a:cubicBezTo>
                  <a:pt x="959" y="3733"/>
                  <a:pt x="1065" y="3724"/>
                  <a:pt x="1169" y="3704"/>
                </a:cubicBezTo>
                <a:cubicBezTo>
                  <a:pt x="1285" y="3686"/>
                  <a:pt x="1401" y="3651"/>
                  <a:pt x="1509" y="3588"/>
                </a:cubicBezTo>
                <a:cubicBezTo>
                  <a:pt x="1616" y="3543"/>
                  <a:pt x="1705" y="3454"/>
                  <a:pt x="1758" y="3338"/>
                </a:cubicBezTo>
                <a:cubicBezTo>
                  <a:pt x="1803" y="3222"/>
                  <a:pt x="1785" y="3088"/>
                  <a:pt x="1714" y="2990"/>
                </a:cubicBezTo>
                <a:cubicBezTo>
                  <a:pt x="1692" y="2955"/>
                  <a:pt x="1665" y="2923"/>
                  <a:pt x="1634" y="2893"/>
                </a:cubicBezTo>
                <a:close/>
                <a:moveTo>
                  <a:pt x="902" y="5061"/>
                </a:moveTo>
                <a:cubicBezTo>
                  <a:pt x="937" y="5079"/>
                  <a:pt x="973" y="5087"/>
                  <a:pt x="1018" y="5105"/>
                </a:cubicBezTo>
                <a:lnTo>
                  <a:pt x="1116" y="5150"/>
                </a:lnTo>
                <a:cubicBezTo>
                  <a:pt x="1178" y="5195"/>
                  <a:pt x="1241" y="5239"/>
                  <a:pt x="1294" y="5293"/>
                </a:cubicBezTo>
                <a:cubicBezTo>
                  <a:pt x="1348" y="5346"/>
                  <a:pt x="1401" y="5400"/>
                  <a:pt x="1446" y="5462"/>
                </a:cubicBezTo>
                <a:cubicBezTo>
                  <a:pt x="1491" y="5516"/>
                  <a:pt x="1517" y="5587"/>
                  <a:pt x="1562" y="5650"/>
                </a:cubicBezTo>
                <a:cubicBezTo>
                  <a:pt x="1500" y="5507"/>
                  <a:pt x="1410" y="5382"/>
                  <a:pt x="1294" y="5275"/>
                </a:cubicBezTo>
                <a:cubicBezTo>
                  <a:pt x="1241" y="5221"/>
                  <a:pt x="1187" y="5177"/>
                  <a:pt x="1116" y="5141"/>
                </a:cubicBezTo>
                <a:lnTo>
                  <a:pt x="1018" y="5096"/>
                </a:lnTo>
                <a:cubicBezTo>
                  <a:pt x="982" y="5079"/>
                  <a:pt x="946" y="5070"/>
                  <a:pt x="902" y="5061"/>
                </a:cubicBezTo>
                <a:close/>
                <a:moveTo>
                  <a:pt x="4008" y="0"/>
                </a:moveTo>
                <a:lnTo>
                  <a:pt x="3963" y="98"/>
                </a:lnTo>
                <a:cubicBezTo>
                  <a:pt x="3927" y="179"/>
                  <a:pt x="3883" y="268"/>
                  <a:pt x="3820" y="348"/>
                </a:cubicBezTo>
                <a:cubicBezTo>
                  <a:pt x="3767" y="429"/>
                  <a:pt x="3695" y="491"/>
                  <a:pt x="3624" y="554"/>
                </a:cubicBezTo>
                <a:cubicBezTo>
                  <a:pt x="3564" y="594"/>
                  <a:pt x="3493" y="614"/>
                  <a:pt x="3424" y="614"/>
                </a:cubicBezTo>
                <a:cubicBezTo>
                  <a:pt x="3401" y="614"/>
                  <a:pt x="3378" y="612"/>
                  <a:pt x="3356" y="607"/>
                </a:cubicBezTo>
                <a:cubicBezTo>
                  <a:pt x="3267" y="580"/>
                  <a:pt x="3178" y="536"/>
                  <a:pt x="3115" y="473"/>
                </a:cubicBezTo>
                <a:lnTo>
                  <a:pt x="3062" y="429"/>
                </a:lnTo>
                <a:lnTo>
                  <a:pt x="3070" y="491"/>
                </a:lnTo>
                <a:cubicBezTo>
                  <a:pt x="3072" y="500"/>
                  <a:pt x="3073" y="508"/>
                  <a:pt x="3074" y="516"/>
                </a:cubicBezTo>
                <a:lnTo>
                  <a:pt x="3074" y="516"/>
                </a:lnTo>
                <a:lnTo>
                  <a:pt x="3070" y="518"/>
                </a:lnTo>
                <a:cubicBezTo>
                  <a:pt x="3072" y="519"/>
                  <a:pt x="3073" y="520"/>
                  <a:pt x="3074" y="521"/>
                </a:cubicBezTo>
                <a:lnTo>
                  <a:pt x="3074" y="521"/>
                </a:lnTo>
                <a:cubicBezTo>
                  <a:pt x="3095" y="700"/>
                  <a:pt x="3077" y="885"/>
                  <a:pt x="3035" y="1062"/>
                </a:cubicBezTo>
                <a:cubicBezTo>
                  <a:pt x="2999" y="1152"/>
                  <a:pt x="2954" y="1232"/>
                  <a:pt x="2901" y="1303"/>
                </a:cubicBezTo>
                <a:cubicBezTo>
                  <a:pt x="2838" y="1384"/>
                  <a:pt x="2758" y="1428"/>
                  <a:pt x="2669" y="1437"/>
                </a:cubicBezTo>
                <a:cubicBezTo>
                  <a:pt x="2571" y="1437"/>
                  <a:pt x="2481" y="1419"/>
                  <a:pt x="2401" y="1366"/>
                </a:cubicBezTo>
                <a:cubicBezTo>
                  <a:pt x="2321" y="1321"/>
                  <a:pt x="2240" y="1268"/>
                  <a:pt x="2169" y="1196"/>
                </a:cubicBezTo>
                <a:cubicBezTo>
                  <a:pt x="2017" y="1071"/>
                  <a:pt x="1892" y="928"/>
                  <a:pt x="1776" y="777"/>
                </a:cubicBezTo>
                <a:lnTo>
                  <a:pt x="1758" y="741"/>
                </a:lnTo>
                <a:lnTo>
                  <a:pt x="1741" y="777"/>
                </a:lnTo>
                <a:cubicBezTo>
                  <a:pt x="1678" y="911"/>
                  <a:pt x="1598" y="1027"/>
                  <a:pt x="1500" y="1125"/>
                </a:cubicBezTo>
                <a:cubicBezTo>
                  <a:pt x="1393" y="1223"/>
                  <a:pt x="1277" y="1303"/>
                  <a:pt x="1143" y="1375"/>
                </a:cubicBezTo>
                <a:cubicBezTo>
                  <a:pt x="1009" y="1428"/>
                  <a:pt x="875" y="1473"/>
                  <a:pt x="732" y="1500"/>
                </a:cubicBezTo>
                <a:cubicBezTo>
                  <a:pt x="661" y="1517"/>
                  <a:pt x="589" y="1526"/>
                  <a:pt x="518" y="1526"/>
                </a:cubicBezTo>
                <a:lnTo>
                  <a:pt x="232" y="1526"/>
                </a:lnTo>
                <a:lnTo>
                  <a:pt x="293" y="1561"/>
                </a:lnTo>
                <a:lnTo>
                  <a:pt x="293" y="1561"/>
                </a:lnTo>
                <a:lnTo>
                  <a:pt x="286" y="1589"/>
                </a:lnTo>
                <a:cubicBezTo>
                  <a:pt x="306" y="1589"/>
                  <a:pt x="325" y="1589"/>
                  <a:pt x="344" y="1590"/>
                </a:cubicBezTo>
                <a:lnTo>
                  <a:pt x="344" y="1590"/>
                </a:lnTo>
                <a:cubicBezTo>
                  <a:pt x="425" y="1640"/>
                  <a:pt x="506" y="1700"/>
                  <a:pt x="580" y="1767"/>
                </a:cubicBezTo>
                <a:cubicBezTo>
                  <a:pt x="679" y="1848"/>
                  <a:pt x="750" y="1946"/>
                  <a:pt x="803" y="2053"/>
                </a:cubicBezTo>
                <a:cubicBezTo>
                  <a:pt x="857" y="2160"/>
                  <a:pt x="884" y="2276"/>
                  <a:pt x="866" y="2392"/>
                </a:cubicBezTo>
                <a:cubicBezTo>
                  <a:pt x="848" y="2517"/>
                  <a:pt x="812" y="2624"/>
                  <a:pt x="750" y="2731"/>
                </a:cubicBezTo>
                <a:lnTo>
                  <a:pt x="743" y="2746"/>
                </a:lnTo>
                <a:lnTo>
                  <a:pt x="743" y="2746"/>
                </a:lnTo>
                <a:cubicBezTo>
                  <a:pt x="739" y="2747"/>
                  <a:pt x="736" y="2748"/>
                  <a:pt x="732" y="2749"/>
                </a:cubicBezTo>
                <a:lnTo>
                  <a:pt x="738" y="2755"/>
                </a:lnTo>
                <a:lnTo>
                  <a:pt x="738" y="2755"/>
                </a:lnTo>
                <a:lnTo>
                  <a:pt x="732" y="2767"/>
                </a:lnTo>
                <a:lnTo>
                  <a:pt x="746" y="2763"/>
                </a:lnTo>
                <a:lnTo>
                  <a:pt x="746" y="2763"/>
                </a:lnTo>
                <a:lnTo>
                  <a:pt x="759" y="2776"/>
                </a:lnTo>
                <a:cubicBezTo>
                  <a:pt x="762" y="2770"/>
                  <a:pt x="766" y="2764"/>
                  <a:pt x="769" y="2758"/>
                </a:cubicBezTo>
                <a:lnTo>
                  <a:pt x="769" y="2758"/>
                </a:lnTo>
                <a:cubicBezTo>
                  <a:pt x="877" y="2723"/>
                  <a:pt x="987" y="2706"/>
                  <a:pt x="1097" y="2706"/>
                </a:cubicBezTo>
                <a:cubicBezTo>
                  <a:pt x="1214" y="2706"/>
                  <a:pt x="1331" y="2726"/>
                  <a:pt x="1446" y="2767"/>
                </a:cubicBezTo>
                <a:cubicBezTo>
                  <a:pt x="1483" y="2782"/>
                  <a:pt x="1518" y="2801"/>
                  <a:pt x="1551" y="2823"/>
                </a:cubicBezTo>
                <a:lnTo>
                  <a:pt x="1551" y="2823"/>
                </a:lnTo>
                <a:cubicBezTo>
                  <a:pt x="1516" y="2798"/>
                  <a:pt x="1477" y="2777"/>
                  <a:pt x="1437" y="2758"/>
                </a:cubicBezTo>
                <a:cubicBezTo>
                  <a:pt x="1330" y="2713"/>
                  <a:pt x="1205" y="2696"/>
                  <a:pt x="1089" y="2696"/>
                </a:cubicBezTo>
                <a:cubicBezTo>
                  <a:pt x="989" y="2696"/>
                  <a:pt x="883" y="2709"/>
                  <a:pt x="782" y="2735"/>
                </a:cubicBezTo>
                <a:lnTo>
                  <a:pt x="782" y="2735"/>
                </a:lnTo>
                <a:cubicBezTo>
                  <a:pt x="832" y="2639"/>
                  <a:pt x="868" y="2537"/>
                  <a:pt x="884" y="2428"/>
                </a:cubicBezTo>
                <a:cubicBezTo>
                  <a:pt x="893" y="2303"/>
                  <a:pt x="875" y="2178"/>
                  <a:pt x="821" y="2062"/>
                </a:cubicBezTo>
                <a:cubicBezTo>
                  <a:pt x="759" y="1955"/>
                  <a:pt x="687" y="1857"/>
                  <a:pt x="598" y="1767"/>
                </a:cubicBezTo>
                <a:cubicBezTo>
                  <a:pt x="526" y="1703"/>
                  <a:pt x="443" y="1644"/>
                  <a:pt x="357" y="1591"/>
                </a:cubicBezTo>
                <a:lnTo>
                  <a:pt x="357" y="1591"/>
                </a:lnTo>
                <a:cubicBezTo>
                  <a:pt x="383" y="1592"/>
                  <a:pt x="408" y="1593"/>
                  <a:pt x="433" y="1593"/>
                </a:cubicBezTo>
                <a:cubicBezTo>
                  <a:pt x="457" y="1593"/>
                  <a:pt x="482" y="1592"/>
                  <a:pt x="509" y="1589"/>
                </a:cubicBezTo>
                <a:cubicBezTo>
                  <a:pt x="589" y="1580"/>
                  <a:pt x="661" y="1571"/>
                  <a:pt x="732" y="1562"/>
                </a:cubicBezTo>
                <a:cubicBezTo>
                  <a:pt x="875" y="1535"/>
                  <a:pt x="1018" y="1491"/>
                  <a:pt x="1152" y="1428"/>
                </a:cubicBezTo>
                <a:cubicBezTo>
                  <a:pt x="1418" y="1308"/>
                  <a:pt x="1626" y="1097"/>
                  <a:pt x="1761" y="842"/>
                </a:cubicBezTo>
                <a:lnTo>
                  <a:pt x="1761" y="842"/>
                </a:lnTo>
                <a:cubicBezTo>
                  <a:pt x="1864" y="991"/>
                  <a:pt x="1991" y="1124"/>
                  <a:pt x="2133" y="1250"/>
                </a:cubicBezTo>
                <a:cubicBezTo>
                  <a:pt x="2205" y="1312"/>
                  <a:pt x="2285" y="1375"/>
                  <a:pt x="2374" y="1419"/>
                </a:cubicBezTo>
                <a:cubicBezTo>
                  <a:pt x="2464" y="1473"/>
                  <a:pt x="2562" y="1500"/>
                  <a:pt x="2669" y="1500"/>
                </a:cubicBezTo>
                <a:cubicBezTo>
                  <a:pt x="2767" y="1491"/>
                  <a:pt x="2865" y="1437"/>
                  <a:pt x="2928" y="1348"/>
                </a:cubicBezTo>
                <a:cubicBezTo>
                  <a:pt x="2990" y="1276"/>
                  <a:pt x="3035" y="1187"/>
                  <a:pt x="3070" y="1089"/>
                </a:cubicBezTo>
                <a:cubicBezTo>
                  <a:pt x="3119" y="921"/>
                  <a:pt x="3138" y="738"/>
                  <a:pt x="3122" y="560"/>
                </a:cubicBezTo>
                <a:lnTo>
                  <a:pt x="3122" y="560"/>
                </a:lnTo>
                <a:cubicBezTo>
                  <a:pt x="3188" y="610"/>
                  <a:pt x="3260" y="648"/>
                  <a:pt x="3338" y="670"/>
                </a:cubicBezTo>
                <a:cubicBezTo>
                  <a:pt x="3364" y="674"/>
                  <a:pt x="3390" y="676"/>
                  <a:pt x="3416" y="676"/>
                </a:cubicBezTo>
                <a:cubicBezTo>
                  <a:pt x="3496" y="676"/>
                  <a:pt x="3574" y="654"/>
                  <a:pt x="3642" y="607"/>
                </a:cubicBezTo>
                <a:cubicBezTo>
                  <a:pt x="3722" y="554"/>
                  <a:pt x="3802" y="473"/>
                  <a:pt x="3856" y="393"/>
                </a:cubicBezTo>
                <a:cubicBezTo>
                  <a:pt x="3900" y="336"/>
                  <a:pt x="3935" y="276"/>
                  <a:pt x="3967" y="214"/>
                </a:cubicBezTo>
                <a:lnTo>
                  <a:pt x="3967" y="214"/>
                </a:lnTo>
                <a:cubicBezTo>
                  <a:pt x="3975" y="291"/>
                  <a:pt x="3993" y="366"/>
                  <a:pt x="4025" y="438"/>
                </a:cubicBezTo>
                <a:cubicBezTo>
                  <a:pt x="4061" y="545"/>
                  <a:pt x="4115" y="634"/>
                  <a:pt x="4195" y="714"/>
                </a:cubicBezTo>
                <a:cubicBezTo>
                  <a:pt x="4266" y="786"/>
                  <a:pt x="4356" y="857"/>
                  <a:pt x="4454" y="902"/>
                </a:cubicBezTo>
                <a:cubicBezTo>
                  <a:pt x="4538" y="948"/>
                  <a:pt x="4629" y="981"/>
                  <a:pt x="4721" y="1000"/>
                </a:cubicBezTo>
                <a:lnTo>
                  <a:pt x="4721" y="1000"/>
                </a:lnTo>
                <a:cubicBezTo>
                  <a:pt x="4644" y="1106"/>
                  <a:pt x="4581" y="1219"/>
                  <a:pt x="4525" y="1339"/>
                </a:cubicBezTo>
                <a:cubicBezTo>
                  <a:pt x="4463" y="1464"/>
                  <a:pt x="4418" y="1607"/>
                  <a:pt x="4382" y="1749"/>
                </a:cubicBezTo>
                <a:cubicBezTo>
                  <a:pt x="4356" y="1883"/>
                  <a:pt x="4338" y="2026"/>
                  <a:pt x="4329" y="2178"/>
                </a:cubicBezTo>
                <a:cubicBezTo>
                  <a:pt x="4320" y="2321"/>
                  <a:pt x="4320" y="2463"/>
                  <a:pt x="4338" y="2606"/>
                </a:cubicBezTo>
                <a:lnTo>
                  <a:pt x="4338" y="2624"/>
                </a:lnTo>
                <a:lnTo>
                  <a:pt x="4347" y="2624"/>
                </a:lnTo>
                <a:cubicBezTo>
                  <a:pt x="4463" y="2687"/>
                  <a:pt x="4588" y="2740"/>
                  <a:pt x="4713" y="2785"/>
                </a:cubicBezTo>
                <a:cubicBezTo>
                  <a:pt x="4846" y="2820"/>
                  <a:pt x="4971" y="2838"/>
                  <a:pt x="5105" y="2856"/>
                </a:cubicBezTo>
                <a:cubicBezTo>
                  <a:pt x="5170" y="2861"/>
                  <a:pt x="5235" y="2863"/>
                  <a:pt x="5300" y="2863"/>
                </a:cubicBezTo>
                <a:cubicBezTo>
                  <a:pt x="5478" y="2863"/>
                  <a:pt x="5655" y="2846"/>
                  <a:pt x="5832" y="2810"/>
                </a:cubicBezTo>
                <a:lnTo>
                  <a:pt x="5832" y="2810"/>
                </a:lnTo>
                <a:cubicBezTo>
                  <a:pt x="5779" y="2877"/>
                  <a:pt x="5742" y="2960"/>
                  <a:pt x="5721" y="3044"/>
                </a:cubicBezTo>
                <a:cubicBezTo>
                  <a:pt x="5712" y="3160"/>
                  <a:pt x="5721" y="3267"/>
                  <a:pt x="5757" y="3374"/>
                </a:cubicBezTo>
                <a:cubicBezTo>
                  <a:pt x="5832" y="3565"/>
                  <a:pt x="5930" y="3742"/>
                  <a:pt x="6059" y="3902"/>
                </a:cubicBezTo>
                <a:lnTo>
                  <a:pt x="6059" y="3902"/>
                </a:lnTo>
                <a:cubicBezTo>
                  <a:pt x="5988" y="3907"/>
                  <a:pt x="5921" y="3924"/>
                  <a:pt x="5855" y="3954"/>
                </a:cubicBezTo>
                <a:cubicBezTo>
                  <a:pt x="5784" y="3990"/>
                  <a:pt x="5712" y="4043"/>
                  <a:pt x="5668" y="4115"/>
                </a:cubicBezTo>
                <a:cubicBezTo>
                  <a:pt x="5623" y="4177"/>
                  <a:pt x="5587" y="4257"/>
                  <a:pt x="5560" y="4338"/>
                </a:cubicBezTo>
                <a:cubicBezTo>
                  <a:pt x="5545" y="4408"/>
                  <a:pt x="5536" y="4479"/>
                  <a:pt x="5534" y="4550"/>
                </a:cubicBezTo>
                <a:lnTo>
                  <a:pt x="5534" y="4550"/>
                </a:lnTo>
                <a:cubicBezTo>
                  <a:pt x="5372" y="4484"/>
                  <a:pt x="5203" y="4435"/>
                  <a:pt x="5025" y="4409"/>
                </a:cubicBezTo>
                <a:cubicBezTo>
                  <a:pt x="4987" y="4402"/>
                  <a:pt x="4950" y="4399"/>
                  <a:pt x="4913" y="4399"/>
                </a:cubicBezTo>
                <a:cubicBezTo>
                  <a:pt x="4853" y="4399"/>
                  <a:pt x="4795" y="4407"/>
                  <a:pt x="4739" y="4418"/>
                </a:cubicBezTo>
                <a:cubicBezTo>
                  <a:pt x="4641" y="4445"/>
                  <a:pt x="4570" y="4516"/>
                  <a:pt x="4534" y="4605"/>
                </a:cubicBezTo>
                <a:cubicBezTo>
                  <a:pt x="4498" y="4695"/>
                  <a:pt x="4489" y="4793"/>
                  <a:pt x="4498" y="4891"/>
                </a:cubicBezTo>
                <a:cubicBezTo>
                  <a:pt x="4507" y="4980"/>
                  <a:pt x="4516" y="5070"/>
                  <a:pt x="4534" y="5168"/>
                </a:cubicBezTo>
                <a:cubicBezTo>
                  <a:pt x="4568" y="5337"/>
                  <a:pt x="4618" y="5507"/>
                  <a:pt x="4684" y="5677"/>
                </a:cubicBezTo>
                <a:lnTo>
                  <a:pt x="4684" y="5677"/>
                </a:lnTo>
                <a:cubicBezTo>
                  <a:pt x="4548" y="5680"/>
                  <a:pt x="4412" y="5715"/>
                  <a:pt x="4284" y="5775"/>
                </a:cubicBezTo>
                <a:cubicBezTo>
                  <a:pt x="4150" y="5837"/>
                  <a:pt x="4025" y="5917"/>
                  <a:pt x="3918" y="6016"/>
                </a:cubicBezTo>
                <a:cubicBezTo>
                  <a:pt x="3811" y="6114"/>
                  <a:pt x="3713" y="6221"/>
                  <a:pt x="3624" y="6337"/>
                </a:cubicBezTo>
                <a:cubicBezTo>
                  <a:pt x="3532" y="6437"/>
                  <a:pt x="3456" y="6553"/>
                  <a:pt x="3388" y="6669"/>
                </a:cubicBezTo>
                <a:lnTo>
                  <a:pt x="3388" y="6669"/>
                </a:lnTo>
                <a:lnTo>
                  <a:pt x="3365" y="6515"/>
                </a:lnTo>
                <a:cubicBezTo>
                  <a:pt x="3356" y="6453"/>
                  <a:pt x="3338" y="6399"/>
                  <a:pt x="3320" y="6337"/>
                </a:cubicBezTo>
                <a:cubicBezTo>
                  <a:pt x="3285" y="6221"/>
                  <a:pt x="3222" y="6114"/>
                  <a:pt x="3142" y="6025"/>
                </a:cubicBezTo>
                <a:cubicBezTo>
                  <a:pt x="2994" y="5852"/>
                  <a:pt x="2785" y="5755"/>
                  <a:pt x="2557" y="5755"/>
                </a:cubicBezTo>
                <a:cubicBezTo>
                  <a:pt x="2543" y="5755"/>
                  <a:pt x="2529" y="5755"/>
                  <a:pt x="2515" y="5756"/>
                </a:cubicBezTo>
                <a:lnTo>
                  <a:pt x="2515" y="5756"/>
                </a:lnTo>
                <a:cubicBezTo>
                  <a:pt x="2645" y="5553"/>
                  <a:pt x="2741" y="5334"/>
                  <a:pt x="2812" y="5105"/>
                </a:cubicBezTo>
                <a:cubicBezTo>
                  <a:pt x="2847" y="4989"/>
                  <a:pt x="2856" y="4864"/>
                  <a:pt x="2821" y="4748"/>
                </a:cubicBezTo>
                <a:cubicBezTo>
                  <a:pt x="2794" y="4686"/>
                  <a:pt x="2749" y="4641"/>
                  <a:pt x="2687" y="4623"/>
                </a:cubicBezTo>
                <a:cubicBezTo>
                  <a:pt x="2647" y="4610"/>
                  <a:pt x="2603" y="4602"/>
                  <a:pt x="2558" y="4602"/>
                </a:cubicBezTo>
                <a:cubicBezTo>
                  <a:pt x="2542" y="4602"/>
                  <a:pt x="2525" y="4603"/>
                  <a:pt x="2508" y="4605"/>
                </a:cubicBezTo>
                <a:cubicBezTo>
                  <a:pt x="2392" y="4632"/>
                  <a:pt x="2276" y="4686"/>
                  <a:pt x="2187" y="4775"/>
                </a:cubicBezTo>
                <a:cubicBezTo>
                  <a:pt x="2098" y="4846"/>
                  <a:pt x="2008" y="4936"/>
                  <a:pt x="1937" y="5034"/>
                </a:cubicBezTo>
                <a:cubicBezTo>
                  <a:pt x="1794" y="5221"/>
                  <a:pt x="1660" y="5436"/>
                  <a:pt x="1562" y="5650"/>
                </a:cubicBezTo>
                <a:cubicBezTo>
                  <a:pt x="1669" y="5436"/>
                  <a:pt x="1794" y="5221"/>
                  <a:pt x="1946" y="5034"/>
                </a:cubicBezTo>
                <a:cubicBezTo>
                  <a:pt x="2017" y="4936"/>
                  <a:pt x="2098" y="4855"/>
                  <a:pt x="2196" y="4775"/>
                </a:cubicBezTo>
                <a:cubicBezTo>
                  <a:pt x="2285" y="4695"/>
                  <a:pt x="2392" y="4641"/>
                  <a:pt x="2508" y="4614"/>
                </a:cubicBezTo>
                <a:cubicBezTo>
                  <a:pt x="2525" y="4612"/>
                  <a:pt x="2542" y="4611"/>
                  <a:pt x="2558" y="4611"/>
                </a:cubicBezTo>
                <a:cubicBezTo>
                  <a:pt x="2603" y="4611"/>
                  <a:pt x="2647" y="4619"/>
                  <a:pt x="2687" y="4632"/>
                </a:cubicBezTo>
                <a:cubicBezTo>
                  <a:pt x="2740" y="4650"/>
                  <a:pt x="2785" y="4695"/>
                  <a:pt x="2812" y="4748"/>
                </a:cubicBezTo>
                <a:cubicBezTo>
                  <a:pt x="2838" y="4864"/>
                  <a:pt x="2838" y="4989"/>
                  <a:pt x="2794" y="5105"/>
                </a:cubicBezTo>
                <a:cubicBezTo>
                  <a:pt x="2722" y="5328"/>
                  <a:pt x="2624" y="5552"/>
                  <a:pt x="2499" y="5757"/>
                </a:cubicBezTo>
                <a:lnTo>
                  <a:pt x="2490" y="5775"/>
                </a:lnTo>
                <a:lnTo>
                  <a:pt x="2508" y="5775"/>
                </a:lnTo>
                <a:cubicBezTo>
                  <a:pt x="2518" y="5774"/>
                  <a:pt x="2528" y="5774"/>
                  <a:pt x="2537" y="5774"/>
                </a:cubicBezTo>
                <a:cubicBezTo>
                  <a:pt x="2760" y="5774"/>
                  <a:pt x="2979" y="5871"/>
                  <a:pt x="3133" y="6042"/>
                </a:cubicBezTo>
                <a:cubicBezTo>
                  <a:pt x="3204" y="6132"/>
                  <a:pt x="3258" y="6239"/>
                  <a:pt x="3294" y="6346"/>
                </a:cubicBezTo>
                <a:cubicBezTo>
                  <a:pt x="3320" y="6408"/>
                  <a:pt x="3329" y="6462"/>
                  <a:pt x="3347" y="6515"/>
                </a:cubicBezTo>
                <a:lnTo>
                  <a:pt x="3374" y="6694"/>
                </a:lnTo>
                <a:lnTo>
                  <a:pt x="3374" y="6730"/>
                </a:lnTo>
                <a:lnTo>
                  <a:pt x="3401" y="6694"/>
                </a:lnTo>
                <a:cubicBezTo>
                  <a:pt x="3472" y="6578"/>
                  <a:pt x="3552" y="6453"/>
                  <a:pt x="3642" y="6346"/>
                </a:cubicBezTo>
                <a:cubicBezTo>
                  <a:pt x="3731" y="6230"/>
                  <a:pt x="3838" y="6132"/>
                  <a:pt x="3945" y="6033"/>
                </a:cubicBezTo>
                <a:cubicBezTo>
                  <a:pt x="4052" y="5935"/>
                  <a:pt x="4168" y="5855"/>
                  <a:pt x="4302" y="5793"/>
                </a:cubicBezTo>
                <a:cubicBezTo>
                  <a:pt x="4427" y="5730"/>
                  <a:pt x="4570" y="5703"/>
                  <a:pt x="4713" y="5703"/>
                </a:cubicBezTo>
                <a:lnTo>
                  <a:pt x="4730" y="5703"/>
                </a:lnTo>
                <a:lnTo>
                  <a:pt x="4722" y="5676"/>
                </a:lnTo>
                <a:cubicBezTo>
                  <a:pt x="4659" y="5507"/>
                  <a:pt x="4606" y="5328"/>
                  <a:pt x="4570" y="5150"/>
                </a:cubicBezTo>
                <a:cubicBezTo>
                  <a:pt x="4552" y="5061"/>
                  <a:pt x="4543" y="4971"/>
                  <a:pt x="4534" y="4882"/>
                </a:cubicBezTo>
                <a:cubicBezTo>
                  <a:pt x="4525" y="4793"/>
                  <a:pt x="4534" y="4695"/>
                  <a:pt x="4570" y="4614"/>
                </a:cubicBezTo>
                <a:cubicBezTo>
                  <a:pt x="4597" y="4525"/>
                  <a:pt x="4668" y="4472"/>
                  <a:pt x="4757" y="4445"/>
                </a:cubicBezTo>
                <a:cubicBezTo>
                  <a:pt x="4807" y="4434"/>
                  <a:pt x="4863" y="4426"/>
                  <a:pt x="4920" y="4426"/>
                </a:cubicBezTo>
                <a:cubicBezTo>
                  <a:pt x="4956" y="4426"/>
                  <a:pt x="4991" y="4429"/>
                  <a:pt x="5025" y="4436"/>
                </a:cubicBezTo>
                <a:cubicBezTo>
                  <a:pt x="5203" y="4463"/>
                  <a:pt x="5382" y="4516"/>
                  <a:pt x="5552" y="4588"/>
                </a:cubicBezTo>
                <a:lnTo>
                  <a:pt x="5578" y="4605"/>
                </a:lnTo>
                <a:lnTo>
                  <a:pt x="5578" y="4570"/>
                </a:lnTo>
                <a:cubicBezTo>
                  <a:pt x="5569" y="4409"/>
                  <a:pt x="5614" y="4257"/>
                  <a:pt x="5703" y="4124"/>
                </a:cubicBezTo>
                <a:cubicBezTo>
                  <a:pt x="5748" y="4061"/>
                  <a:pt x="5810" y="4008"/>
                  <a:pt x="5882" y="3981"/>
                </a:cubicBezTo>
                <a:cubicBezTo>
                  <a:pt x="5946" y="3949"/>
                  <a:pt x="6010" y="3931"/>
                  <a:pt x="6080" y="3928"/>
                </a:cubicBezTo>
                <a:lnTo>
                  <a:pt x="6080" y="3928"/>
                </a:lnTo>
                <a:cubicBezTo>
                  <a:pt x="6082" y="3931"/>
                  <a:pt x="6085" y="3933"/>
                  <a:pt x="6087" y="3936"/>
                </a:cubicBezTo>
                <a:lnTo>
                  <a:pt x="6091" y="3927"/>
                </a:lnTo>
                <a:lnTo>
                  <a:pt x="6091" y="3927"/>
                </a:lnTo>
                <a:cubicBezTo>
                  <a:pt x="6096" y="3927"/>
                  <a:pt x="6100" y="3927"/>
                  <a:pt x="6105" y="3927"/>
                </a:cubicBezTo>
                <a:lnTo>
                  <a:pt x="6141" y="3927"/>
                </a:lnTo>
                <a:lnTo>
                  <a:pt x="6114" y="3900"/>
                </a:lnTo>
                <a:cubicBezTo>
                  <a:pt x="5980" y="3740"/>
                  <a:pt x="5864" y="3552"/>
                  <a:pt x="5801" y="3347"/>
                </a:cubicBezTo>
                <a:cubicBezTo>
                  <a:pt x="5766" y="3249"/>
                  <a:pt x="5748" y="3142"/>
                  <a:pt x="5766" y="3044"/>
                </a:cubicBezTo>
                <a:cubicBezTo>
                  <a:pt x="5782" y="2948"/>
                  <a:pt x="5826" y="2866"/>
                  <a:pt x="5887" y="2799"/>
                </a:cubicBezTo>
                <a:lnTo>
                  <a:pt x="5887" y="2799"/>
                </a:lnTo>
                <a:cubicBezTo>
                  <a:pt x="5894" y="2797"/>
                  <a:pt x="5901" y="2795"/>
                  <a:pt x="5909" y="2794"/>
                </a:cubicBezTo>
                <a:lnTo>
                  <a:pt x="5901" y="2784"/>
                </a:lnTo>
                <a:lnTo>
                  <a:pt x="5901" y="2784"/>
                </a:lnTo>
                <a:cubicBezTo>
                  <a:pt x="5903" y="2781"/>
                  <a:pt x="5906" y="2778"/>
                  <a:pt x="5909" y="2776"/>
                </a:cubicBezTo>
                <a:lnTo>
                  <a:pt x="5971" y="2722"/>
                </a:lnTo>
                <a:lnTo>
                  <a:pt x="5891" y="2740"/>
                </a:lnTo>
                <a:cubicBezTo>
                  <a:pt x="5708" y="2779"/>
                  <a:pt x="5515" y="2804"/>
                  <a:pt x="5324" y="2804"/>
                </a:cubicBezTo>
                <a:cubicBezTo>
                  <a:pt x="5254" y="2804"/>
                  <a:pt x="5184" y="2801"/>
                  <a:pt x="5114" y="2794"/>
                </a:cubicBezTo>
                <a:cubicBezTo>
                  <a:pt x="4980" y="2785"/>
                  <a:pt x="4855" y="2758"/>
                  <a:pt x="4730" y="2722"/>
                </a:cubicBezTo>
                <a:cubicBezTo>
                  <a:pt x="4609" y="2687"/>
                  <a:pt x="4487" y="2636"/>
                  <a:pt x="4381" y="2575"/>
                </a:cubicBezTo>
                <a:lnTo>
                  <a:pt x="4381" y="2575"/>
                </a:lnTo>
                <a:cubicBezTo>
                  <a:pt x="4356" y="2294"/>
                  <a:pt x="4374" y="2013"/>
                  <a:pt x="4436" y="1741"/>
                </a:cubicBezTo>
                <a:cubicBezTo>
                  <a:pt x="4463" y="1607"/>
                  <a:pt x="4507" y="1464"/>
                  <a:pt x="4570" y="1339"/>
                </a:cubicBezTo>
                <a:cubicBezTo>
                  <a:pt x="4632" y="1214"/>
                  <a:pt x="4704" y="1089"/>
                  <a:pt x="4793" y="982"/>
                </a:cubicBezTo>
                <a:lnTo>
                  <a:pt x="4820" y="946"/>
                </a:lnTo>
                <a:lnTo>
                  <a:pt x="4775" y="937"/>
                </a:lnTo>
                <a:cubicBezTo>
                  <a:pt x="4677" y="919"/>
                  <a:pt x="4579" y="884"/>
                  <a:pt x="4489" y="839"/>
                </a:cubicBezTo>
                <a:cubicBezTo>
                  <a:pt x="4391" y="795"/>
                  <a:pt x="4311" y="732"/>
                  <a:pt x="4240" y="661"/>
                </a:cubicBezTo>
                <a:cubicBezTo>
                  <a:pt x="4168" y="589"/>
                  <a:pt x="4106" y="500"/>
                  <a:pt x="4070" y="402"/>
                </a:cubicBezTo>
                <a:cubicBezTo>
                  <a:pt x="4034" y="304"/>
                  <a:pt x="4016" y="205"/>
                  <a:pt x="4016" y="98"/>
                </a:cubicBezTo>
                <a:lnTo>
                  <a:pt x="40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2" name="Google Shape;2501;p23"/>
          <p:cNvSpPr/>
          <p:nvPr/>
        </p:nvSpPr>
        <p:spPr>
          <a:xfrm rot="2831864">
            <a:off x="9592469" y="904081"/>
            <a:ext cx="534988" cy="539750"/>
          </a:xfrm>
          <a:custGeom>
            <a:avLst/>
            <a:gdLst/>
            <a:ahLst/>
            <a:cxnLst/>
            <a:rect l="l" t="t" r="r" b="b"/>
            <a:pathLst>
              <a:path w="4482" h="4529" extrusionOk="0">
                <a:moveTo>
                  <a:pt x="2804" y="1"/>
                </a:moveTo>
                <a:cubicBezTo>
                  <a:pt x="2804" y="1"/>
                  <a:pt x="2804" y="1"/>
                  <a:pt x="2804" y="2"/>
                </a:cubicBezTo>
                <a:cubicBezTo>
                  <a:pt x="2805" y="7"/>
                  <a:pt x="2807" y="12"/>
                  <a:pt x="2808" y="17"/>
                </a:cubicBezTo>
                <a:lnTo>
                  <a:pt x="2808" y="17"/>
                </a:lnTo>
                <a:cubicBezTo>
                  <a:pt x="2806" y="7"/>
                  <a:pt x="2804" y="1"/>
                  <a:pt x="2804" y="1"/>
                </a:cubicBezTo>
                <a:close/>
                <a:moveTo>
                  <a:pt x="26" y="3498"/>
                </a:moveTo>
                <a:cubicBezTo>
                  <a:pt x="15" y="3504"/>
                  <a:pt x="7" y="3508"/>
                  <a:pt x="3" y="3509"/>
                </a:cubicBezTo>
                <a:lnTo>
                  <a:pt x="10" y="3509"/>
                </a:lnTo>
                <a:cubicBezTo>
                  <a:pt x="16" y="3506"/>
                  <a:pt x="21" y="3502"/>
                  <a:pt x="26" y="3498"/>
                </a:cubicBezTo>
                <a:close/>
                <a:moveTo>
                  <a:pt x="1" y="3509"/>
                </a:moveTo>
                <a:cubicBezTo>
                  <a:pt x="1" y="3510"/>
                  <a:pt x="1" y="3510"/>
                  <a:pt x="1" y="3510"/>
                </a:cubicBezTo>
                <a:cubicBezTo>
                  <a:pt x="1" y="3510"/>
                  <a:pt x="2" y="3510"/>
                  <a:pt x="3" y="3509"/>
                </a:cubicBezTo>
                <a:close/>
                <a:moveTo>
                  <a:pt x="2808" y="17"/>
                </a:moveTo>
                <a:cubicBezTo>
                  <a:pt x="2833" y="141"/>
                  <a:pt x="2973" y="939"/>
                  <a:pt x="3054" y="1376"/>
                </a:cubicBezTo>
                <a:cubicBezTo>
                  <a:pt x="3072" y="1456"/>
                  <a:pt x="3081" y="1554"/>
                  <a:pt x="3098" y="1626"/>
                </a:cubicBezTo>
                <a:lnTo>
                  <a:pt x="2117" y="1403"/>
                </a:lnTo>
                <a:cubicBezTo>
                  <a:pt x="1582" y="1280"/>
                  <a:pt x="151" y="1037"/>
                  <a:pt x="135" y="1037"/>
                </a:cubicBezTo>
                <a:cubicBezTo>
                  <a:pt x="135" y="1037"/>
                  <a:pt x="135" y="1037"/>
                  <a:pt x="135" y="1037"/>
                </a:cubicBezTo>
                <a:lnTo>
                  <a:pt x="1171" y="1269"/>
                </a:lnTo>
                <a:lnTo>
                  <a:pt x="2804" y="1644"/>
                </a:lnTo>
                <a:lnTo>
                  <a:pt x="3027" y="1697"/>
                </a:lnTo>
                <a:lnTo>
                  <a:pt x="2697" y="1903"/>
                </a:lnTo>
                <a:lnTo>
                  <a:pt x="1983" y="2331"/>
                </a:lnTo>
                <a:lnTo>
                  <a:pt x="680" y="3107"/>
                </a:lnTo>
                <a:cubicBezTo>
                  <a:pt x="528" y="3197"/>
                  <a:pt x="376" y="3286"/>
                  <a:pt x="234" y="3375"/>
                </a:cubicBezTo>
                <a:lnTo>
                  <a:pt x="82" y="3464"/>
                </a:lnTo>
                <a:cubicBezTo>
                  <a:pt x="68" y="3472"/>
                  <a:pt x="47" y="3484"/>
                  <a:pt x="26" y="3498"/>
                </a:cubicBezTo>
                <a:lnTo>
                  <a:pt x="26" y="3498"/>
                </a:lnTo>
                <a:cubicBezTo>
                  <a:pt x="225" y="3404"/>
                  <a:pt x="1529" y="2737"/>
                  <a:pt x="1911" y="2509"/>
                </a:cubicBezTo>
                <a:cubicBezTo>
                  <a:pt x="2295" y="2277"/>
                  <a:pt x="2697" y="2036"/>
                  <a:pt x="3081" y="1795"/>
                </a:cubicBezTo>
                <a:lnTo>
                  <a:pt x="3081" y="1795"/>
                </a:lnTo>
                <a:cubicBezTo>
                  <a:pt x="3000" y="2072"/>
                  <a:pt x="2911" y="2358"/>
                  <a:pt x="2831" y="2625"/>
                </a:cubicBezTo>
                <a:cubicBezTo>
                  <a:pt x="2679" y="3143"/>
                  <a:pt x="2536" y="3652"/>
                  <a:pt x="2384" y="4170"/>
                </a:cubicBezTo>
                <a:lnTo>
                  <a:pt x="2286" y="4527"/>
                </a:lnTo>
                <a:cubicBezTo>
                  <a:pt x="2286" y="4528"/>
                  <a:pt x="2285" y="4529"/>
                  <a:pt x="2285" y="4529"/>
                </a:cubicBezTo>
                <a:cubicBezTo>
                  <a:pt x="2285" y="4529"/>
                  <a:pt x="2514" y="3960"/>
                  <a:pt x="2643" y="3598"/>
                </a:cubicBezTo>
                <a:cubicBezTo>
                  <a:pt x="2813" y="3107"/>
                  <a:pt x="2956" y="2590"/>
                  <a:pt x="3107" y="2072"/>
                </a:cubicBezTo>
                <a:cubicBezTo>
                  <a:pt x="3134" y="1974"/>
                  <a:pt x="3170" y="1867"/>
                  <a:pt x="3197" y="1760"/>
                </a:cubicBezTo>
                <a:lnTo>
                  <a:pt x="3786" y="2286"/>
                </a:lnTo>
                <a:cubicBezTo>
                  <a:pt x="3955" y="2447"/>
                  <a:pt x="4384" y="2777"/>
                  <a:pt x="4384" y="2777"/>
                </a:cubicBezTo>
                <a:cubicBezTo>
                  <a:pt x="4384" y="2777"/>
                  <a:pt x="3679" y="2090"/>
                  <a:pt x="3330" y="1787"/>
                </a:cubicBezTo>
                <a:lnTo>
                  <a:pt x="3241" y="1706"/>
                </a:lnTo>
                <a:lnTo>
                  <a:pt x="3313" y="1662"/>
                </a:lnTo>
                <a:cubicBezTo>
                  <a:pt x="3705" y="1421"/>
                  <a:pt x="4116" y="1126"/>
                  <a:pt x="4348" y="716"/>
                </a:cubicBezTo>
                <a:cubicBezTo>
                  <a:pt x="4437" y="591"/>
                  <a:pt x="4482" y="430"/>
                  <a:pt x="4473" y="269"/>
                </a:cubicBezTo>
                <a:lnTo>
                  <a:pt x="4473" y="260"/>
                </a:lnTo>
                <a:cubicBezTo>
                  <a:pt x="4473" y="234"/>
                  <a:pt x="4455" y="207"/>
                  <a:pt x="4419" y="198"/>
                </a:cubicBezTo>
                <a:cubicBezTo>
                  <a:pt x="4415" y="193"/>
                  <a:pt x="4404" y="189"/>
                  <a:pt x="4394" y="189"/>
                </a:cubicBezTo>
                <a:cubicBezTo>
                  <a:pt x="4384" y="189"/>
                  <a:pt x="4375" y="193"/>
                  <a:pt x="4375" y="207"/>
                </a:cubicBezTo>
                <a:cubicBezTo>
                  <a:pt x="4384" y="332"/>
                  <a:pt x="4357" y="457"/>
                  <a:pt x="4294" y="564"/>
                </a:cubicBezTo>
                <a:cubicBezTo>
                  <a:pt x="4107" y="948"/>
                  <a:pt x="3741" y="1233"/>
                  <a:pt x="3393" y="1465"/>
                </a:cubicBezTo>
                <a:cubicBezTo>
                  <a:pt x="3322" y="1510"/>
                  <a:pt x="3259" y="1554"/>
                  <a:pt x="3188" y="1599"/>
                </a:cubicBezTo>
                <a:cubicBezTo>
                  <a:pt x="3072" y="1135"/>
                  <a:pt x="2965" y="671"/>
                  <a:pt x="2857" y="216"/>
                </a:cubicBezTo>
                <a:cubicBezTo>
                  <a:pt x="2841" y="150"/>
                  <a:pt x="2824" y="83"/>
                  <a:pt x="2808" y="1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3" name="Google Shape;2502;p23"/>
          <p:cNvSpPr/>
          <p:nvPr/>
        </p:nvSpPr>
        <p:spPr>
          <a:xfrm rot="2438462">
            <a:off x="10094913" y="1122363"/>
            <a:ext cx="473075" cy="344488"/>
          </a:xfrm>
          <a:custGeom>
            <a:avLst/>
            <a:gdLst/>
            <a:ahLst/>
            <a:cxnLst/>
            <a:rect l="l" t="t" r="r" b="b"/>
            <a:pathLst>
              <a:path w="3955" h="2887" extrusionOk="0">
                <a:moveTo>
                  <a:pt x="2568" y="0"/>
                </a:moveTo>
                <a:cubicBezTo>
                  <a:pt x="1801" y="0"/>
                  <a:pt x="993" y="157"/>
                  <a:pt x="626" y="545"/>
                </a:cubicBezTo>
                <a:cubicBezTo>
                  <a:pt x="1" y="1206"/>
                  <a:pt x="527" y="2179"/>
                  <a:pt x="527" y="2179"/>
                </a:cubicBezTo>
                <a:cubicBezTo>
                  <a:pt x="668" y="2439"/>
                  <a:pt x="969" y="2887"/>
                  <a:pt x="1609" y="2887"/>
                </a:cubicBezTo>
                <a:cubicBezTo>
                  <a:pt x="1782" y="2887"/>
                  <a:pt x="1980" y="2854"/>
                  <a:pt x="2205" y="2777"/>
                </a:cubicBezTo>
                <a:cubicBezTo>
                  <a:pt x="3267" y="2411"/>
                  <a:pt x="3955" y="206"/>
                  <a:pt x="3955" y="206"/>
                </a:cubicBezTo>
                <a:cubicBezTo>
                  <a:pt x="3623" y="77"/>
                  <a:pt x="3106" y="0"/>
                  <a:pt x="25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4" name="Google Shape;2503;p23"/>
          <p:cNvSpPr/>
          <p:nvPr/>
        </p:nvSpPr>
        <p:spPr>
          <a:xfrm rot="2438462">
            <a:off x="10067925" y="1147763"/>
            <a:ext cx="474663" cy="254000"/>
          </a:xfrm>
          <a:custGeom>
            <a:avLst/>
            <a:gdLst/>
            <a:ahLst/>
            <a:cxnLst/>
            <a:rect l="l" t="t" r="r" b="b"/>
            <a:pathLst>
              <a:path w="3978" h="2128" extrusionOk="0">
                <a:moveTo>
                  <a:pt x="3977" y="1"/>
                </a:moveTo>
                <a:cubicBezTo>
                  <a:pt x="3967" y="1"/>
                  <a:pt x="3296" y="292"/>
                  <a:pt x="2856" y="503"/>
                </a:cubicBezTo>
                <a:lnTo>
                  <a:pt x="2910" y="164"/>
                </a:lnTo>
                <a:lnTo>
                  <a:pt x="2928" y="111"/>
                </a:lnTo>
                <a:lnTo>
                  <a:pt x="2928" y="111"/>
                </a:lnTo>
                <a:cubicBezTo>
                  <a:pt x="2865" y="236"/>
                  <a:pt x="2829" y="378"/>
                  <a:pt x="2794" y="521"/>
                </a:cubicBezTo>
                <a:lnTo>
                  <a:pt x="2794" y="530"/>
                </a:lnTo>
                <a:cubicBezTo>
                  <a:pt x="2526" y="664"/>
                  <a:pt x="2321" y="780"/>
                  <a:pt x="2062" y="932"/>
                </a:cubicBezTo>
                <a:cubicBezTo>
                  <a:pt x="1955" y="994"/>
                  <a:pt x="1857" y="1066"/>
                  <a:pt x="1750" y="1128"/>
                </a:cubicBezTo>
                <a:lnTo>
                  <a:pt x="1830" y="396"/>
                </a:lnTo>
                <a:lnTo>
                  <a:pt x="1839" y="280"/>
                </a:lnTo>
                <a:cubicBezTo>
                  <a:pt x="1839" y="279"/>
                  <a:pt x="1839" y="279"/>
                  <a:pt x="1839" y="279"/>
                </a:cubicBezTo>
                <a:cubicBezTo>
                  <a:pt x="1832" y="279"/>
                  <a:pt x="1731" y="824"/>
                  <a:pt x="1696" y="1083"/>
                </a:cubicBezTo>
                <a:cubicBezTo>
                  <a:pt x="1696" y="1119"/>
                  <a:pt x="1696" y="1146"/>
                  <a:pt x="1687" y="1173"/>
                </a:cubicBezTo>
                <a:cubicBezTo>
                  <a:pt x="1535" y="1271"/>
                  <a:pt x="1384" y="1369"/>
                  <a:pt x="1232" y="1467"/>
                </a:cubicBezTo>
                <a:lnTo>
                  <a:pt x="1143" y="1521"/>
                </a:lnTo>
                <a:lnTo>
                  <a:pt x="1125" y="798"/>
                </a:lnTo>
                <a:lnTo>
                  <a:pt x="1125" y="682"/>
                </a:lnTo>
                <a:cubicBezTo>
                  <a:pt x="1125" y="681"/>
                  <a:pt x="1125" y="680"/>
                  <a:pt x="1125" y="680"/>
                </a:cubicBezTo>
                <a:cubicBezTo>
                  <a:pt x="1122" y="680"/>
                  <a:pt x="1080" y="1216"/>
                  <a:pt x="1089" y="1467"/>
                </a:cubicBezTo>
                <a:lnTo>
                  <a:pt x="1089" y="1548"/>
                </a:lnTo>
                <a:cubicBezTo>
                  <a:pt x="928" y="1646"/>
                  <a:pt x="759" y="1735"/>
                  <a:pt x="589" y="1815"/>
                </a:cubicBezTo>
                <a:cubicBezTo>
                  <a:pt x="420" y="1905"/>
                  <a:pt x="241" y="1967"/>
                  <a:pt x="54" y="2012"/>
                </a:cubicBezTo>
                <a:cubicBezTo>
                  <a:pt x="0" y="2038"/>
                  <a:pt x="18" y="2128"/>
                  <a:pt x="81" y="2128"/>
                </a:cubicBezTo>
                <a:cubicBezTo>
                  <a:pt x="241" y="2092"/>
                  <a:pt x="393" y="2038"/>
                  <a:pt x="545" y="1967"/>
                </a:cubicBezTo>
                <a:cubicBezTo>
                  <a:pt x="741" y="1878"/>
                  <a:pt x="928" y="1780"/>
                  <a:pt x="1107" y="1673"/>
                </a:cubicBezTo>
                <a:cubicBezTo>
                  <a:pt x="1205" y="1610"/>
                  <a:pt x="1294" y="1557"/>
                  <a:pt x="1393" y="1494"/>
                </a:cubicBezTo>
                <a:lnTo>
                  <a:pt x="2160" y="1699"/>
                </a:lnTo>
                <a:lnTo>
                  <a:pt x="2276" y="1735"/>
                </a:lnTo>
                <a:cubicBezTo>
                  <a:pt x="2277" y="1735"/>
                  <a:pt x="2277" y="1735"/>
                  <a:pt x="2278" y="1735"/>
                </a:cubicBezTo>
                <a:cubicBezTo>
                  <a:pt x="2288" y="1735"/>
                  <a:pt x="1753" y="1537"/>
                  <a:pt x="1491" y="1467"/>
                </a:cubicBezTo>
                <a:lnTo>
                  <a:pt x="1455" y="1458"/>
                </a:lnTo>
                <a:cubicBezTo>
                  <a:pt x="1642" y="1333"/>
                  <a:pt x="1830" y="1208"/>
                  <a:pt x="2017" y="1092"/>
                </a:cubicBezTo>
                <a:cubicBezTo>
                  <a:pt x="2160" y="1003"/>
                  <a:pt x="2312" y="914"/>
                  <a:pt x="2464" y="834"/>
                </a:cubicBezTo>
                <a:lnTo>
                  <a:pt x="3079" y="905"/>
                </a:lnTo>
                <a:lnTo>
                  <a:pt x="3186" y="914"/>
                </a:lnTo>
                <a:cubicBezTo>
                  <a:pt x="2972" y="860"/>
                  <a:pt x="2758" y="816"/>
                  <a:pt x="2544" y="780"/>
                </a:cubicBezTo>
                <a:cubicBezTo>
                  <a:pt x="2883" y="593"/>
                  <a:pt x="3222" y="405"/>
                  <a:pt x="3570" y="227"/>
                </a:cubicBezTo>
                <a:lnTo>
                  <a:pt x="3972" y="4"/>
                </a:lnTo>
                <a:cubicBezTo>
                  <a:pt x="3976" y="2"/>
                  <a:pt x="3977" y="1"/>
                  <a:pt x="39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5" name="Google Shape;2504;p23"/>
          <p:cNvSpPr/>
          <p:nvPr/>
        </p:nvSpPr>
        <p:spPr>
          <a:xfrm rot="2438462">
            <a:off x="10207625" y="1122363"/>
            <a:ext cx="358775" cy="381000"/>
          </a:xfrm>
          <a:custGeom>
            <a:avLst/>
            <a:gdLst/>
            <a:ahLst/>
            <a:cxnLst/>
            <a:rect l="l" t="t" r="r" b="b"/>
            <a:pathLst>
              <a:path w="2999" h="3196" extrusionOk="0">
                <a:moveTo>
                  <a:pt x="964" y="3196"/>
                </a:moveTo>
                <a:cubicBezTo>
                  <a:pt x="1071" y="3178"/>
                  <a:pt x="1178" y="3151"/>
                  <a:pt x="1276" y="3116"/>
                </a:cubicBezTo>
                <a:cubicBezTo>
                  <a:pt x="2222" y="2794"/>
                  <a:pt x="2874" y="1018"/>
                  <a:pt x="2999" y="626"/>
                </a:cubicBezTo>
                <a:cubicBezTo>
                  <a:pt x="1428" y="1"/>
                  <a:pt x="0" y="1804"/>
                  <a:pt x="964" y="3196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6" name="Google Shape;2505;p23"/>
          <p:cNvSpPr/>
          <p:nvPr/>
        </p:nvSpPr>
        <p:spPr>
          <a:xfrm rot="2438462">
            <a:off x="10126663" y="1133475"/>
            <a:ext cx="441325" cy="347663"/>
          </a:xfrm>
          <a:custGeom>
            <a:avLst/>
            <a:gdLst/>
            <a:ahLst/>
            <a:cxnLst/>
            <a:rect l="l" t="t" r="r" b="b"/>
            <a:pathLst>
              <a:path w="3696" h="2915" extrusionOk="0">
                <a:moveTo>
                  <a:pt x="233" y="2198"/>
                </a:moveTo>
                <a:cubicBezTo>
                  <a:pt x="331" y="2385"/>
                  <a:pt x="465" y="2555"/>
                  <a:pt x="643" y="2689"/>
                </a:cubicBezTo>
                <a:cubicBezTo>
                  <a:pt x="474" y="2555"/>
                  <a:pt x="331" y="2385"/>
                  <a:pt x="233" y="2198"/>
                </a:cubicBezTo>
                <a:close/>
                <a:moveTo>
                  <a:pt x="2275" y="1"/>
                </a:moveTo>
                <a:cubicBezTo>
                  <a:pt x="1874" y="1"/>
                  <a:pt x="1473" y="47"/>
                  <a:pt x="1080" y="154"/>
                </a:cubicBezTo>
                <a:cubicBezTo>
                  <a:pt x="875" y="207"/>
                  <a:pt x="670" y="297"/>
                  <a:pt x="491" y="422"/>
                </a:cubicBezTo>
                <a:cubicBezTo>
                  <a:pt x="304" y="547"/>
                  <a:pt x="170" y="725"/>
                  <a:pt x="90" y="930"/>
                </a:cubicBezTo>
                <a:cubicBezTo>
                  <a:pt x="18" y="1136"/>
                  <a:pt x="0" y="1359"/>
                  <a:pt x="36" y="1573"/>
                </a:cubicBezTo>
                <a:cubicBezTo>
                  <a:pt x="63" y="1796"/>
                  <a:pt x="134" y="2001"/>
                  <a:pt x="232" y="2198"/>
                </a:cubicBezTo>
                <a:cubicBezTo>
                  <a:pt x="134" y="2001"/>
                  <a:pt x="72" y="1787"/>
                  <a:pt x="45" y="1573"/>
                </a:cubicBezTo>
                <a:cubicBezTo>
                  <a:pt x="9" y="1359"/>
                  <a:pt x="27" y="1144"/>
                  <a:pt x="107" y="939"/>
                </a:cubicBezTo>
                <a:cubicBezTo>
                  <a:pt x="188" y="734"/>
                  <a:pt x="322" y="555"/>
                  <a:pt x="500" y="430"/>
                </a:cubicBezTo>
                <a:cubicBezTo>
                  <a:pt x="679" y="314"/>
                  <a:pt x="884" y="225"/>
                  <a:pt x="1089" y="181"/>
                </a:cubicBezTo>
                <a:cubicBezTo>
                  <a:pt x="1474" y="82"/>
                  <a:pt x="1874" y="37"/>
                  <a:pt x="2275" y="37"/>
                </a:cubicBezTo>
                <a:cubicBezTo>
                  <a:pt x="2311" y="37"/>
                  <a:pt x="2347" y="37"/>
                  <a:pt x="2383" y="38"/>
                </a:cubicBezTo>
                <a:cubicBezTo>
                  <a:pt x="2598" y="47"/>
                  <a:pt x="2812" y="65"/>
                  <a:pt x="3026" y="100"/>
                </a:cubicBezTo>
                <a:cubicBezTo>
                  <a:pt x="3231" y="126"/>
                  <a:pt x="3428" y="176"/>
                  <a:pt x="3624" y="251"/>
                </a:cubicBezTo>
                <a:lnTo>
                  <a:pt x="3624" y="251"/>
                </a:lnTo>
                <a:cubicBezTo>
                  <a:pt x="3492" y="652"/>
                  <a:pt x="3334" y="1036"/>
                  <a:pt x="3142" y="1412"/>
                </a:cubicBezTo>
                <a:cubicBezTo>
                  <a:pt x="2955" y="1796"/>
                  <a:pt x="2714" y="2153"/>
                  <a:pt x="2410" y="2465"/>
                </a:cubicBezTo>
                <a:cubicBezTo>
                  <a:pt x="2120" y="2739"/>
                  <a:pt x="1731" y="2897"/>
                  <a:pt x="1334" y="2897"/>
                </a:cubicBezTo>
                <a:cubicBezTo>
                  <a:pt x="1303" y="2897"/>
                  <a:pt x="1272" y="2896"/>
                  <a:pt x="1241" y="2894"/>
                </a:cubicBezTo>
                <a:cubicBezTo>
                  <a:pt x="1027" y="2885"/>
                  <a:pt x="821" y="2813"/>
                  <a:pt x="643" y="2689"/>
                </a:cubicBezTo>
                <a:lnTo>
                  <a:pt x="643" y="2689"/>
                </a:lnTo>
                <a:cubicBezTo>
                  <a:pt x="813" y="2822"/>
                  <a:pt x="1027" y="2894"/>
                  <a:pt x="1241" y="2912"/>
                </a:cubicBezTo>
                <a:cubicBezTo>
                  <a:pt x="1273" y="2914"/>
                  <a:pt x="1304" y="2915"/>
                  <a:pt x="1335" y="2915"/>
                </a:cubicBezTo>
                <a:cubicBezTo>
                  <a:pt x="1740" y="2915"/>
                  <a:pt x="2130" y="2757"/>
                  <a:pt x="2428" y="2483"/>
                </a:cubicBezTo>
                <a:cubicBezTo>
                  <a:pt x="2731" y="2171"/>
                  <a:pt x="2990" y="1823"/>
                  <a:pt x="3178" y="1430"/>
                </a:cubicBezTo>
                <a:cubicBezTo>
                  <a:pt x="3374" y="1046"/>
                  <a:pt x="3544" y="654"/>
                  <a:pt x="3686" y="243"/>
                </a:cubicBezTo>
                <a:lnTo>
                  <a:pt x="3695" y="216"/>
                </a:lnTo>
                <a:lnTo>
                  <a:pt x="3669" y="207"/>
                </a:lnTo>
                <a:cubicBezTo>
                  <a:pt x="3463" y="136"/>
                  <a:pt x="3249" y="82"/>
                  <a:pt x="3035" y="56"/>
                </a:cubicBezTo>
                <a:cubicBezTo>
                  <a:pt x="2812" y="20"/>
                  <a:pt x="2598" y="11"/>
                  <a:pt x="2383" y="2"/>
                </a:cubicBezTo>
                <a:cubicBezTo>
                  <a:pt x="2347" y="1"/>
                  <a:pt x="2311" y="1"/>
                  <a:pt x="22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7" name="Google Shape;2506;p23"/>
          <p:cNvSpPr/>
          <p:nvPr/>
        </p:nvSpPr>
        <p:spPr>
          <a:xfrm rot="2831864">
            <a:off x="10430669" y="867569"/>
            <a:ext cx="741363" cy="749300"/>
          </a:xfrm>
          <a:custGeom>
            <a:avLst/>
            <a:gdLst/>
            <a:ahLst/>
            <a:cxnLst/>
            <a:rect l="l" t="t" r="r" b="b"/>
            <a:pathLst>
              <a:path w="6208" h="6280" extrusionOk="0">
                <a:moveTo>
                  <a:pt x="1551" y="0"/>
                </a:moveTo>
                <a:cubicBezTo>
                  <a:pt x="1515" y="18"/>
                  <a:pt x="1480" y="45"/>
                  <a:pt x="1462" y="81"/>
                </a:cubicBezTo>
                <a:lnTo>
                  <a:pt x="1533" y="170"/>
                </a:lnTo>
                <a:cubicBezTo>
                  <a:pt x="1016" y="750"/>
                  <a:pt x="632" y="1419"/>
                  <a:pt x="391" y="2151"/>
                </a:cubicBezTo>
                <a:cubicBezTo>
                  <a:pt x="311" y="2365"/>
                  <a:pt x="257" y="2589"/>
                  <a:pt x="212" y="2812"/>
                </a:cubicBezTo>
                <a:cubicBezTo>
                  <a:pt x="202" y="2849"/>
                  <a:pt x="236" y="2874"/>
                  <a:pt x="267" y="2874"/>
                </a:cubicBezTo>
                <a:cubicBezTo>
                  <a:pt x="288" y="2874"/>
                  <a:pt x="307" y="2863"/>
                  <a:pt x="311" y="2838"/>
                </a:cubicBezTo>
                <a:cubicBezTo>
                  <a:pt x="462" y="2080"/>
                  <a:pt x="775" y="1357"/>
                  <a:pt x="1221" y="723"/>
                </a:cubicBezTo>
                <a:cubicBezTo>
                  <a:pt x="1328" y="580"/>
                  <a:pt x="1435" y="438"/>
                  <a:pt x="1551" y="295"/>
                </a:cubicBezTo>
                <a:cubicBezTo>
                  <a:pt x="1587" y="795"/>
                  <a:pt x="1649" y="1294"/>
                  <a:pt x="1756" y="1785"/>
                </a:cubicBezTo>
                <a:cubicBezTo>
                  <a:pt x="1640" y="2196"/>
                  <a:pt x="1551" y="2615"/>
                  <a:pt x="1471" y="3035"/>
                </a:cubicBezTo>
                <a:cubicBezTo>
                  <a:pt x="909" y="3222"/>
                  <a:pt x="400" y="3579"/>
                  <a:pt x="34" y="4052"/>
                </a:cubicBezTo>
                <a:cubicBezTo>
                  <a:pt x="0" y="4092"/>
                  <a:pt x="32" y="4143"/>
                  <a:pt x="69" y="4143"/>
                </a:cubicBezTo>
                <a:cubicBezTo>
                  <a:pt x="81" y="4143"/>
                  <a:pt x="94" y="4137"/>
                  <a:pt x="105" y="4124"/>
                </a:cubicBezTo>
                <a:cubicBezTo>
                  <a:pt x="453" y="3677"/>
                  <a:pt x="926" y="3338"/>
                  <a:pt x="1462" y="3151"/>
                </a:cubicBezTo>
                <a:lnTo>
                  <a:pt x="1462" y="3151"/>
                </a:lnTo>
                <a:cubicBezTo>
                  <a:pt x="1399" y="3526"/>
                  <a:pt x="1355" y="3892"/>
                  <a:pt x="1346" y="4266"/>
                </a:cubicBezTo>
                <a:cubicBezTo>
                  <a:pt x="1346" y="4309"/>
                  <a:pt x="1378" y="4331"/>
                  <a:pt x="1409" y="4331"/>
                </a:cubicBezTo>
                <a:cubicBezTo>
                  <a:pt x="1436" y="4331"/>
                  <a:pt x="1462" y="4313"/>
                  <a:pt x="1462" y="4275"/>
                </a:cubicBezTo>
                <a:cubicBezTo>
                  <a:pt x="1498" y="3517"/>
                  <a:pt x="1614" y="2758"/>
                  <a:pt x="1810" y="2017"/>
                </a:cubicBezTo>
                <a:cubicBezTo>
                  <a:pt x="1971" y="2713"/>
                  <a:pt x="2176" y="3401"/>
                  <a:pt x="2435" y="4079"/>
                </a:cubicBezTo>
                <a:cubicBezTo>
                  <a:pt x="2444" y="4100"/>
                  <a:pt x="2461" y="4109"/>
                  <a:pt x="2478" y="4109"/>
                </a:cubicBezTo>
                <a:cubicBezTo>
                  <a:pt x="2513" y="4109"/>
                  <a:pt x="2551" y="4073"/>
                  <a:pt x="2533" y="4025"/>
                </a:cubicBezTo>
                <a:cubicBezTo>
                  <a:pt x="2113" y="2838"/>
                  <a:pt x="1828" y="1607"/>
                  <a:pt x="1676" y="357"/>
                </a:cubicBezTo>
                <a:lnTo>
                  <a:pt x="1676" y="357"/>
                </a:lnTo>
                <a:lnTo>
                  <a:pt x="2069" y="884"/>
                </a:lnTo>
                <a:lnTo>
                  <a:pt x="3773" y="3133"/>
                </a:lnTo>
                <a:cubicBezTo>
                  <a:pt x="3773" y="3142"/>
                  <a:pt x="3765" y="3142"/>
                  <a:pt x="3765" y="3151"/>
                </a:cubicBezTo>
                <a:cubicBezTo>
                  <a:pt x="3657" y="3704"/>
                  <a:pt x="3657" y="4266"/>
                  <a:pt x="3765" y="4820"/>
                </a:cubicBezTo>
                <a:cubicBezTo>
                  <a:pt x="3772" y="4854"/>
                  <a:pt x="3795" y="4869"/>
                  <a:pt x="3820" y="4869"/>
                </a:cubicBezTo>
                <a:cubicBezTo>
                  <a:pt x="3859" y="4869"/>
                  <a:pt x="3904" y="4833"/>
                  <a:pt x="3898" y="4784"/>
                </a:cubicBezTo>
                <a:cubicBezTo>
                  <a:pt x="3800" y="4284"/>
                  <a:pt x="3791" y="3776"/>
                  <a:pt x="3881" y="3276"/>
                </a:cubicBezTo>
                <a:lnTo>
                  <a:pt x="3881" y="3276"/>
                </a:lnTo>
                <a:lnTo>
                  <a:pt x="4345" y="3883"/>
                </a:lnTo>
                <a:cubicBezTo>
                  <a:pt x="4604" y="4641"/>
                  <a:pt x="4648" y="5445"/>
                  <a:pt x="4470" y="6221"/>
                </a:cubicBezTo>
                <a:cubicBezTo>
                  <a:pt x="4460" y="6259"/>
                  <a:pt x="4486" y="6279"/>
                  <a:pt x="4515" y="6279"/>
                </a:cubicBezTo>
                <a:cubicBezTo>
                  <a:pt x="4540" y="6279"/>
                  <a:pt x="4568" y="6263"/>
                  <a:pt x="4577" y="6230"/>
                </a:cubicBezTo>
                <a:cubicBezTo>
                  <a:pt x="4737" y="5543"/>
                  <a:pt x="4728" y="4829"/>
                  <a:pt x="4541" y="4141"/>
                </a:cubicBezTo>
                <a:lnTo>
                  <a:pt x="4541" y="4141"/>
                </a:lnTo>
                <a:lnTo>
                  <a:pt x="5799" y="5819"/>
                </a:lnTo>
                <a:cubicBezTo>
                  <a:pt x="5810" y="5833"/>
                  <a:pt x="5824" y="5838"/>
                  <a:pt x="5838" y="5838"/>
                </a:cubicBezTo>
                <a:cubicBezTo>
                  <a:pt x="5880" y="5838"/>
                  <a:pt x="5922" y="5786"/>
                  <a:pt x="5889" y="5739"/>
                </a:cubicBezTo>
                <a:cubicBezTo>
                  <a:pt x="5532" y="5266"/>
                  <a:pt x="5166" y="4784"/>
                  <a:pt x="4809" y="4311"/>
                </a:cubicBezTo>
                <a:lnTo>
                  <a:pt x="4809" y="4311"/>
                </a:lnTo>
                <a:cubicBezTo>
                  <a:pt x="5118" y="4515"/>
                  <a:pt x="5478" y="4619"/>
                  <a:pt x="5843" y="4619"/>
                </a:cubicBezTo>
                <a:cubicBezTo>
                  <a:pt x="5942" y="4619"/>
                  <a:pt x="6040" y="4612"/>
                  <a:pt x="6139" y="4597"/>
                </a:cubicBezTo>
                <a:cubicBezTo>
                  <a:pt x="6207" y="4588"/>
                  <a:pt x="6193" y="4489"/>
                  <a:pt x="6129" y="4489"/>
                </a:cubicBezTo>
                <a:cubicBezTo>
                  <a:pt x="6126" y="4489"/>
                  <a:pt x="6124" y="4489"/>
                  <a:pt x="6121" y="4490"/>
                </a:cubicBezTo>
                <a:cubicBezTo>
                  <a:pt x="6036" y="4501"/>
                  <a:pt x="5951" y="4507"/>
                  <a:pt x="5866" y="4507"/>
                </a:cubicBezTo>
                <a:cubicBezTo>
                  <a:pt x="5319" y="4507"/>
                  <a:pt x="4791" y="4262"/>
                  <a:pt x="4443" y="3829"/>
                </a:cubicBezTo>
                <a:lnTo>
                  <a:pt x="2595" y="1393"/>
                </a:lnTo>
                <a:lnTo>
                  <a:pt x="2595" y="1393"/>
                </a:lnTo>
                <a:cubicBezTo>
                  <a:pt x="3042" y="1785"/>
                  <a:pt x="3524" y="2115"/>
                  <a:pt x="4050" y="2401"/>
                </a:cubicBezTo>
                <a:cubicBezTo>
                  <a:pt x="4318" y="2535"/>
                  <a:pt x="4595" y="2660"/>
                  <a:pt x="4871" y="2758"/>
                </a:cubicBezTo>
                <a:cubicBezTo>
                  <a:pt x="4987" y="2803"/>
                  <a:pt x="5157" y="2821"/>
                  <a:pt x="5255" y="2901"/>
                </a:cubicBezTo>
                <a:cubicBezTo>
                  <a:pt x="5263" y="2909"/>
                  <a:pt x="5272" y="2912"/>
                  <a:pt x="5281" y="2912"/>
                </a:cubicBezTo>
                <a:cubicBezTo>
                  <a:pt x="5321" y="2912"/>
                  <a:pt x="5362" y="2839"/>
                  <a:pt x="5318" y="2803"/>
                </a:cubicBezTo>
                <a:cubicBezTo>
                  <a:pt x="5103" y="2624"/>
                  <a:pt x="4684" y="2571"/>
                  <a:pt x="4425" y="2455"/>
                </a:cubicBezTo>
                <a:cubicBezTo>
                  <a:pt x="3622" y="2080"/>
                  <a:pt x="2899" y="1571"/>
                  <a:pt x="2283" y="937"/>
                </a:cubicBezTo>
                <a:lnTo>
                  <a:pt x="2283" y="937"/>
                </a:lnTo>
                <a:cubicBezTo>
                  <a:pt x="2754" y="1242"/>
                  <a:pt x="3317" y="1443"/>
                  <a:pt x="3889" y="1443"/>
                </a:cubicBezTo>
                <a:cubicBezTo>
                  <a:pt x="4207" y="1443"/>
                  <a:pt x="4527" y="1381"/>
                  <a:pt x="4836" y="1241"/>
                </a:cubicBezTo>
                <a:cubicBezTo>
                  <a:pt x="4891" y="1209"/>
                  <a:pt x="4869" y="1129"/>
                  <a:pt x="4815" y="1129"/>
                </a:cubicBezTo>
                <a:cubicBezTo>
                  <a:pt x="4807" y="1129"/>
                  <a:pt x="4799" y="1131"/>
                  <a:pt x="4791" y="1134"/>
                </a:cubicBezTo>
                <a:cubicBezTo>
                  <a:pt x="4495" y="1266"/>
                  <a:pt x="4188" y="1325"/>
                  <a:pt x="3885" y="1325"/>
                </a:cubicBezTo>
                <a:cubicBezTo>
                  <a:pt x="3165" y="1325"/>
                  <a:pt x="2462" y="994"/>
                  <a:pt x="1953" y="536"/>
                </a:cubicBezTo>
                <a:lnTo>
                  <a:pt x="1658" y="152"/>
                </a:lnTo>
                <a:cubicBezTo>
                  <a:pt x="1658" y="143"/>
                  <a:pt x="1649" y="134"/>
                  <a:pt x="1649" y="134"/>
                </a:cubicBezTo>
                <a:lnTo>
                  <a:pt x="155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8" name="Google Shape;2507;p23"/>
          <p:cNvSpPr/>
          <p:nvPr/>
        </p:nvSpPr>
        <p:spPr>
          <a:xfrm rot="2831864">
            <a:off x="10423525" y="1016000"/>
            <a:ext cx="92075" cy="73025"/>
          </a:xfrm>
          <a:custGeom>
            <a:avLst/>
            <a:gdLst/>
            <a:ahLst/>
            <a:cxnLst/>
            <a:rect l="l" t="t" r="r" b="b"/>
            <a:pathLst>
              <a:path w="771" h="612" extrusionOk="0">
                <a:moveTo>
                  <a:pt x="387" y="0"/>
                </a:moveTo>
                <a:cubicBezTo>
                  <a:pt x="360" y="0"/>
                  <a:pt x="332" y="4"/>
                  <a:pt x="304" y="11"/>
                </a:cubicBezTo>
                <a:cubicBezTo>
                  <a:pt x="36" y="83"/>
                  <a:pt x="0" y="449"/>
                  <a:pt x="250" y="574"/>
                </a:cubicBezTo>
                <a:cubicBezTo>
                  <a:pt x="295" y="599"/>
                  <a:pt x="343" y="611"/>
                  <a:pt x="390" y="611"/>
                </a:cubicBezTo>
                <a:cubicBezTo>
                  <a:pt x="491" y="611"/>
                  <a:pt x="588" y="555"/>
                  <a:pt x="643" y="458"/>
                </a:cubicBezTo>
                <a:cubicBezTo>
                  <a:pt x="770" y="250"/>
                  <a:pt x="613" y="0"/>
                  <a:pt x="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69" name="Google Shape;2508;p23"/>
          <p:cNvSpPr/>
          <p:nvPr/>
        </p:nvSpPr>
        <p:spPr>
          <a:xfrm rot="2831864">
            <a:off x="10543381" y="916781"/>
            <a:ext cx="119063" cy="95250"/>
          </a:xfrm>
          <a:custGeom>
            <a:avLst/>
            <a:gdLst/>
            <a:ahLst/>
            <a:cxnLst/>
            <a:rect l="l" t="t" r="r" b="b"/>
            <a:pathLst>
              <a:path w="999" h="795" extrusionOk="0">
                <a:moveTo>
                  <a:pt x="497" y="1"/>
                </a:moveTo>
                <a:cubicBezTo>
                  <a:pt x="463" y="1"/>
                  <a:pt x="428" y="5"/>
                  <a:pt x="393" y="14"/>
                </a:cubicBezTo>
                <a:cubicBezTo>
                  <a:pt x="45" y="112"/>
                  <a:pt x="0" y="576"/>
                  <a:pt x="313" y="746"/>
                </a:cubicBezTo>
                <a:cubicBezTo>
                  <a:pt x="371" y="778"/>
                  <a:pt x="436" y="794"/>
                  <a:pt x="500" y="794"/>
                </a:cubicBezTo>
                <a:cubicBezTo>
                  <a:pt x="631" y="794"/>
                  <a:pt x="758" y="729"/>
                  <a:pt x="830" y="603"/>
                </a:cubicBezTo>
                <a:cubicBezTo>
                  <a:pt x="998" y="331"/>
                  <a:pt x="793" y="1"/>
                  <a:pt x="4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0" name="Google Shape;2509;p23"/>
          <p:cNvSpPr/>
          <p:nvPr/>
        </p:nvSpPr>
        <p:spPr>
          <a:xfrm rot="2831864">
            <a:off x="10987088" y="1160463"/>
            <a:ext cx="171450" cy="133350"/>
          </a:xfrm>
          <a:custGeom>
            <a:avLst/>
            <a:gdLst/>
            <a:ahLst/>
            <a:cxnLst/>
            <a:rect l="l" t="t" r="r" b="b"/>
            <a:pathLst>
              <a:path w="1439" h="1117" extrusionOk="0">
                <a:moveTo>
                  <a:pt x="726" y="0"/>
                </a:moveTo>
                <a:cubicBezTo>
                  <a:pt x="682" y="0"/>
                  <a:pt x="636" y="5"/>
                  <a:pt x="590" y="16"/>
                </a:cubicBezTo>
                <a:cubicBezTo>
                  <a:pt x="108" y="132"/>
                  <a:pt x="1" y="784"/>
                  <a:pt x="438" y="1034"/>
                </a:cubicBezTo>
                <a:cubicBezTo>
                  <a:pt x="529" y="1090"/>
                  <a:pt x="628" y="1116"/>
                  <a:pt x="725" y="1116"/>
                </a:cubicBezTo>
                <a:cubicBezTo>
                  <a:pt x="907" y="1116"/>
                  <a:pt x="1083" y="1024"/>
                  <a:pt x="1188" y="855"/>
                </a:cubicBezTo>
                <a:cubicBezTo>
                  <a:pt x="1439" y="475"/>
                  <a:pt x="1147" y="0"/>
                  <a:pt x="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1" name="Google Shape;2510;p23"/>
          <p:cNvSpPr/>
          <p:nvPr/>
        </p:nvSpPr>
        <p:spPr>
          <a:xfrm rot="2831864">
            <a:off x="10945813" y="1366838"/>
            <a:ext cx="144463" cy="115888"/>
          </a:xfrm>
          <a:custGeom>
            <a:avLst/>
            <a:gdLst/>
            <a:ahLst/>
            <a:cxnLst/>
            <a:rect l="l" t="t" r="r" b="b"/>
            <a:pathLst>
              <a:path w="1217" h="963" extrusionOk="0">
                <a:moveTo>
                  <a:pt x="613" y="0"/>
                </a:moveTo>
                <a:cubicBezTo>
                  <a:pt x="571" y="0"/>
                  <a:pt x="527" y="6"/>
                  <a:pt x="482" y="18"/>
                </a:cubicBezTo>
                <a:cubicBezTo>
                  <a:pt x="63" y="134"/>
                  <a:pt x="0" y="705"/>
                  <a:pt x="384" y="902"/>
                </a:cubicBezTo>
                <a:cubicBezTo>
                  <a:pt x="458" y="943"/>
                  <a:pt x="538" y="963"/>
                  <a:pt x="616" y="963"/>
                </a:cubicBezTo>
                <a:cubicBezTo>
                  <a:pt x="774" y="963"/>
                  <a:pt x="925" y="882"/>
                  <a:pt x="1009" y="732"/>
                </a:cubicBezTo>
                <a:cubicBezTo>
                  <a:pt x="1216" y="405"/>
                  <a:pt x="968" y="0"/>
                  <a:pt x="6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2" name="Google Shape;2511;p23"/>
          <p:cNvSpPr/>
          <p:nvPr/>
        </p:nvSpPr>
        <p:spPr>
          <a:xfrm rot="2831864">
            <a:off x="10606881" y="1161256"/>
            <a:ext cx="160338" cy="127000"/>
          </a:xfrm>
          <a:custGeom>
            <a:avLst/>
            <a:gdLst/>
            <a:ahLst/>
            <a:cxnLst/>
            <a:rect l="l" t="t" r="r" b="b"/>
            <a:pathLst>
              <a:path w="1339" h="1062" extrusionOk="0">
                <a:moveTo>
                  <a:pt x="669" y="1"/>
                </a:moveTo>
                <a:cubicBezTo>
                  <a:pt x="623" y="1"/>
                  <a:pt x="575" y="7"/>
                  <a:pt x="527" y="20"/>
                </a:cubicBezTo>
                <a:cubicBezTo>
                  <a:pt x="63" y="145"/>
                  <a:pt x="0" y="779"/>
                  <a:pt x="420" y="993"/>
                </a:cubicBezTo>
                <a:cubicBezTo>
                  <a:pt x="499" y="1040"/>
                  <a:pt x="586" y="1062"/>
                  <a:pt x="671" y="1062"/>
                </a:cubicBezTo>
                <a:cubicBezTo>
                  <a:pt x="847" y="1062"/>
                  <a:pt x="1017" y="970"/>
                  <a:pt x="1107" y="814"/>
                </a:cubicBezTo>
                <a:cubicBezTo>
                  <a:pt x="1338" y="447"/>
                  <a:pt x="1062" y="1"/>
                  <a:pt x="6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3" name="Google Shape;2512;p23"/>
          <p:cNvSpPr/>
          <p:nvPr/>
        </p:nvSpPr>
        <p:spPr>
          <a:xfrm rot="2831864">
            <a:off x="10631488" y="1395413"/>
            <a:ext cx="130175" cy="101600"/>
          </a:xfrm>
          <a:custGeom>
            <a:avLst/>
            <a:gdLst/>
            <a:ahLst/>
            <a:cxnLst/>
            <a:rect l="l" t="t" r="r" b="b"/>
            <a:pathLst>
              <a:path w="1085" h="860" extrusionOk="0">
                <a:moveTo>
                  <a:pt x="550" y="1"/>
                </a:moveTo>
                <a:cubicBezTo>
                  <a:pt x="511" y="1"/>
                  <a:pt x="470" y="6"/>
                  <a:pt x="429" y="18"/>
                </a:cubicBezTo>
                <a:cubicBezTo>
                  <a:pt x="54" y="116"/>
                  <a:pt x="0" y="625"/>
                  <a:pt x="348" y="804"/>
                </a:cubicBezTo>
                <a:cubicBezTo>
                  <a:pt x="410" y="842"/>
                  <a:pt x="478" y="859"/>
                  <a:pt x="545" y="859"/>
                </a:cubicBezTo>
                <a:cubicBezTo>
                  <a:pt x="685" y="859"/>
                  <a:pt x="824" y="784"/>
                  <a:pt x="902" y="652"/>
                </a:cubicBezTo>
                <a:cubicBezTo>
                  <a:pt x="1084" y="358"/>
                  <a:pt x="864" y="1"/>
                  <a:pt x="5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4" name="Google Shape;2513;p23"/>
          <p:cNvSpPr/>
          <p:nvPr/>
        </p:nvSpPr>
        <p:spPr>
          <a:xfrm rot="2831864">
            <a:off x="10503694" y="1143794"/>
            <a:ext cx="103188" cy="82550"/>
          </a:xfrm>
          <a:custGeom>
            <a:avLst/>
            <a:gdLst/>
            <a:ahLst/>
            <a:cxnLst/>
            <a:rect l="l" t="t" r="r" b="b"/>
            <a:pathLst>
              <a:path w="858" h="681" extrusionOk="0">
                <a:moveTo>
                  <a:pt x="431" y="0"/>
                </a:moveTo>
                <a:cubicBezTo>
                  <a:pt x="402" y="0"/>
                  <a:pt x="371" y="4"/>
                  <a:pt x="340" y="13"/>
                </a:cubicBezTo>
                <a:cubicBezTo>
                  <a:pt x="45" y="93"/>
                  <a:pt x="0" y="495"/>
                  <a:pt x="277" y="637"/>
                </a:cubicBezTo>
                <a:cubicBezTo>
                  <a:pt x="327" y="666"/>
                  <a:pt x="381" y="680"/>
                  <a:pt x="434" y="680"/>
                </a:cubicBezTo>
                <a:cubicBezTo>
                  <a:pt x="545" y="680"/>
                  <a:pt x="654" y="621"/>
                  <a:pt x="714" y="512"/>
                </a:cubicBezTo>
                <a:cubicBezTo>
                  <a:pt x="858" y="281"/>
                  <a:pt x="681" y="0"/>
                  <a:pt x="43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5" name="Google Shape;2514;p23"/>
          <p:cNvSpPr/>
          <p:nvPr/>
        </p:nvSpPr>
        <p:spPr>
          <a:xfrm rot="2831864">
            <a:off x="10888663" y="1581150"/>
            <a:ext cx="114300" cy="88900"/>
          </a:xfrm>
          <a:custGeom>
            <a:avLst/>
            <a:gdLst/>
            <a:ahLst/>
            <a:cxnLst/>
            <a:rect l="l" t="t" r="r" b="b"/>
            <a:pathLst>
              <a:path w="954" h="757" extrusionOk="0">
                <a:moveTo>
                  <a:pt x="476" y="0"/>
                </a:moveTo>
                <a:cubicBezTo>
                  <a:pt x="444" y="0"/>
                  <a:pt x="410" y="5"/>
                  <a:pt x="375" y="14"/>
                </a:cubicBezTo>
                <a:cubicBezTo>
                  <a:pt x="45" y="103"/>
                  <a:pt x="0" y="550"/>
                  <a:pt x="304" y="710"/>
                </a:cubicBezTo>
                <a:cubicBezTo>
                  <a:pt x="359" y="742"/>
                  <a:pt x="418" y="757"/>
                  <a:pt x="477" y="757"/>
                </a:cubicBezTo>
                <a:cubicBezTo>
                  <a:pt x="600" y="757"/>
                  <a:pt x="719" y="691"/>
                  <a:pt x="786" y="576"/>
                </a:cubicBezTo>
                <a:cubicBezTo>
                  <a:pt x="954" y="321"/>
                  <a:pt x="756" y="0"/>
                  <a:pt x="4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6" name="Google Shape;2515;p23"/>
          <p:cNvSpPr/>
          <p:nvPr/>
        </p:nvSpPr>
        <p:spPr>
          <a:xfrm rot="2831864">
            <a:off x="10708481" y="1656556"/>
            <a:ext cx="158750" cy="125413"/>
          </a:xfrm>
          <a:custGeom>
            <a:avLst/>
            <a:gdLst/>
            <a:ahLst/>
            <a:cxnLst/>
            <a:rect l="l" t="t" r="r" b="b"/>
            <a:pathLst>
              <a:path w="1322" h="1040" extrusionOk="0">
                <a:moveTo>
                  <a:pt x="669" y="0"/>
                </a:moveTo>
                <a:cubicBezTo>
                  <a:pt x="623" y="0"/>
                  <a:pt x="576" y="6"/>
                  <a:pt x="527" y="20"/>
                </a:cubicBezTo>
                <a:cubicBezTo>
                  <a:pt x="72" y="136"/>
                  <a:pt x="1" y="760"/>
                  <a:pt x="429" y="975"/>
                </a:cubicBezTo>
                <a:cubicBezTo>
                  <a:pt x="505" y="1019"/>
                  <a:pt x="588" y="1039"/>
                  <a:pt x="670" y="1039"/>
                </a:cubicBezTo>
                <a:cubicBezTo>
                  <a:pt x="838" y="1039"/>
                  <a:pt x="1003" y="952"/>
                  <a:pt x="1098" y="796"/>
                </a:cubicBezTo>
                <a:cubicBezTo>
                  <a:pt x="1322" y="437"/>
                  <a:pt x="1053" y="0"/>
                  <a:pt x="6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7" name="Google Shape;2516;p23"/>
          <p:cNvSpPr/>
          <p:nvPr/>
        </p:nvSpPr>
        <p:spPr>
          <a:xfrm rot="2831864">
            <a:off x="10575131" y="1566069"/>
            <a:ext cx="131763" cy="104775"/>
          </a:xfrm>
          <a:custGeom>
            <a:avLst/>
            <a:gdLst/>
            <a:ahLst/>
            <a:cxnLst/>
            <a:rect l="l" t="t" r="r" b="b"/>
            <a:pathLst>
              <a:path w="1105" h="875" extrusionOk="0">
                <a:moveTo>
                  <a:pt x="551" y="1"/>
                </a:moveTo>
                <a:cubicBezTo>
                  <a:pt x="515" y="1"/>
                  <a:pt x="477" y="5"/>
                  <a:pt x="438" y="15"/>
                </a:cubicBezTo>
                <a:cubicBezTo>
                  <a:pt x="55" y="122"/>
                  <a:pt x="1" y="640"/>
                  <a:pt x="349" y="818"/>
                </a:cubicBezTo>
                <a:cubicBezTo>
                  <a:pt x="413" y="856"/>
                  <a:pt x="484" y="874"/>
                  <a:pt x="555" y="874"/>
                </a:cubicBezTo>
                <a:cubicBezTo>
                  <a:pt x="700" y="874"/>
                  <a:pt x="842" y="799"/>
                  <a:pt x="920" y="667"/>
                </a:cubicBezTo>
                <a:cubicBezTo>
                  <a:pt x="1105" y="370"/>
                  <a:pt x="878" y="1"/>
                  <a:pt x="5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8" name="Google Shape;2517;p23"/>
          <p:cNvSpPr/>
          <p:nvPr/>
        </p:nvSpPr>
        <p:spPr>
          <a:xfrm rot="2831864">
            <a:off x="10617994" y="1607344"/>
            <a:ext cx="52388" cy="53975"/>
          </a:xfrm>
          <a:custGeom>
            <a:avLst/>
            <a:gdLst/>
            <a:ahLst/>
            <a:cxnLst/>
            <a:rect l="l" t="t" r="r" b="b"/>
            <a:pathLst>
              <a:path w="447" h="460" extrusionOk="0">
                <a:moveTo>
                  <a:pt x="234" y="0"/>
                </a:moveTo>
                <a:cubicBezTo>
                  <a:pt x="195" y="0"/>
                  <a:pt x="155" y="9"/>
                  <a:pt x="116" y="22"/>
                </a:cubicBezTo>
                <a:cubicBezTo>
                  <a:pt x="89" y="40"/>
                  <a:pt x="72" y="57"/>
                  <a:pt x="54" y="75"/>
                </a:cubicBezTo>
                <a:cubicBezTo>
                  <a:pt x="36" y="102"/>
                  <a:pt x="27" y="120"/>
                  <a:pt x="18" y="147"/>
                </a:cubicBezTo>
                <a:lnTo>
                  <a:pt x="9" y="173"/>
                </a:lnTo>
                <a:lnTo>
                  <a:pt x="9" y="182"/>
                </a:lnTo>
                <a:cubicBezTo>
                  <a:pt x="9" y="200"/>
                  <a:pt x="9" y="218"/>
                  <a:pt x="0" y="245"/>
                </a:cubicBezTo>
                <a:cubicBezTo>
                  <a:pt x="0" y="263"/>
                  <a:pt x="9" y="281"/>
                  <a:pt x="9" y="307"/>
                </a:cubicBezTo>
                <a:cubicBezTo>
                  <a:pt x="27" y="370"/>
                  <a:pt x="89" y="432"/>
                  <a:pt x="161" y="450"/>
                </a:cubicBezTo>
                <a:cubicBezTo>
                  <a:pt x="179" y="450"/>
                  <a:pt x="197" y="459"/>
                  <a:pt x="214" y="459"/>
                </a:cubicBezTo>
                <a:cubicBezTo>
                  <a:pt x="232" y="459"/>
                  <a:pt x="259" y="450"/>
                  <a:pt x="277" y="450"/>
                </a:cubicBezTo>
                <a:cubicBezTo>
                  <a:pt x="295" y="441"/>
                  <a:pt x="313" y="432"/>
                  <a:pt x="330" y="423"/>
                </a:cubicBezTo>
                <a:cubicBezTo>
                  <a:pt x="366" y="406"/>
                  <a:pt x="393" y="379"/>
                  <a:pt x="411" y="343"/>
                </a:cubicBezTo>
                <a:cubicBezTo>
                  <a:pt x="420" y="325"/>
                  <a:pt x="429" y="307"/>
                  <a:pt x="438" y="289"/>
                </a:cubicBezTo>
                <a:cubicBezTo>
                  <a:pt x="446" y="254"/>
                  <a:pt x="446" y="209"/>
                  <a:pt x="438" y="173"/>
                </a:cubicBezTo>
                <a:lnTo>
                  <a:pt x="438" y="165"/>
                </a:lnTo>
                <a:cubicBezTo>
                  <a:pt x="429" y="147"/>
                  <a:pt x="429" y="129"/>
                  <a:pt x="411" y="111"/>
                </a:cubicBezTo>
                <a:lnTo>
                  <a:pt x="384" y="66"/>
                </a:lnTo>
                <a:cubicBezTo>
                  <a:pt x="366" y="49"/>
                  <a:pt x="357" y="40"/>
                  <a:pt x="339" y="31"/>
                </a:cubicBezTo>
                <a:cubicBezTo>
                  <a:pt x="322" y="22"/>
                  <a:pt x="304" y="13"/>
                  <a:pt x="277" y="4"/>
                </a:cubicBezTo>
                <a:cubicBezTo>
                  <a:pt x="263" y="1"/>
                  <a:pt x="248" y="0"/>
                  <a:pt x="234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79" name="Google Shape;2518;p23"/>
          <p:cNvSpPr/>
          <p:nvPr/>
        </p:nvSpPr>
        <p:spPr>
          <a:xfrm rot="2831864">
            <a:off x="10760869" y="1716881"/>
            <a:ext cx="44450" cy="49213"/>
          </a:xfrm>
          <a:custGeom>
            <a:avLst/>
            <a:gdLst/>
            <a:ahLst/>
            <a:cxnLst/>
            <a:rect l="l" t="t" r="r" b="b"/>
            <a:pathLst>
              <a:path w="376" h="412" extrusionOk="0">
                <a:moveTo>
                  <a:pt x="135" y="1"/>
                </a:moveTo>
                <a:lnTo>
                  <a:pt x="108" y="10"/>
                </a:lnTo>
                <a:lnTo>
                  <a:pt x="90" y="19"/>
                </a:lnTo>
                <a:cubicBezTo>
                  <a:pt x="72" y="28"/>
                  <a:pt x="63" y="36"/>
                  <a:pt x="54" y="54"/>
                </a:cubicBezTo>
                <a:cubicBezTo>
                  <a:pt x="45" y="54"/>
                  <a:pt x="45" y="63"/>
                  <a:pt x="36" y="72"/>
                </a:cubicBezTo>
                <a:lnTo>
                  <a:pt x="28" y="81"/>
                </a:lnTo>
                <a:cubicBezTo>
                  <a:pt x="19" y="99"/>
                  <a:pt x="10" y="117"/>
                  <a:pt x="1" y="135"/>
                </a:cubicBezTo>
                <a:lnTo>
                  <a:pt x="1" y="144"/>
                </a:lnTo>
                <a:cubicBezTo>
                  <a:pt x="1" y="152"/>
                  <a:pt x="1" y="152"/>
                  <a:pt x="1" y="152"/>
                </a:cubicBezTo>
                <a:lnTo>
                  <a:pt x="1" y="161"/>
                </a:lnTo>
                <a:lnTo>
                  <a:pt x="1" y="215"/>
                </a:lnTo>
                <a:cubicBezTo>
                  <a:pt x="1" y="215"/>
                  <a:pt x="1" y="224"/>
                  <a:pt x="1" y="224"/>
                </a:cubicBezTo>
                <a:cubicBezTo>
                  <a:pt x="1" y="224"/>
                  <a:pt x="1" y="233"/>
                  <a:pt x="1" y="233"/>
                </a:cubicBezTo>
                <a:lnTo>
                  <a:pt x="1" y="277"/>
                </a:lnTo>
                <a:lnTo>
                  <a:pt x="1" y="286"/>
                </a:lnTo>
                <a:lnTo>
                  <a:pt x="19" y="322"/>
                </a:lnTo>
                <a:lnTo>
                  <a:pt x="45" y="358"/>
                </a:lnTo>
                <a:cubicBezTo>
                  <a:pt x="54" y="367"/>
                  <a:pt x="63" y="376"/>
                  <a:pt x="81" y="385"/>
                </a:cubicBezTo>
                <a:cubicBezTo>
                  <a:pt x="108" y="402"/>
                  <a:pt x="135" y="411"/>
                  <a:pt x="170" y="411"/>
                </a:cubicBezTo>
                <a:lnTo>
                  <a:pt x="242" y="411"/>
                </a:lnTo>
                <a:cubicBezTo>
                  <a:pt x="260" y="402"/>
                  <a:pt x="277" y="393"/>
                  <a:pt x="295" y="385"/>
                </a:cubicBezTo>
                <a:cubicBezTo>
                  <a:pt x="304" y="376"/>
                  <a:pt x="313" y="376"/>
                  <a:pt x="322" y="367"/>
                </a:cubicBezTo>
                <a:cubicBezTo>
                  <a:pt x="331" y="349"/>
                  <a:pt x="349" y="340"/>
                  <a:pt x="349" y="331"/>
                </a:cubicBezTo>
                <a:cubicBezTo>
                  <a:pt x="349" y="331"/>
                  <a:pt x="349" y="322"/>
                  <a:pt x="349" y="322"/>
                </a:cubicBezTo>
                <a:cubicBezTo>
                  <a:pt x="358" y="304"/>
                  <a:pt x="367" y="286"/>
                  <a:pt x="376" y="269"/>
                </a:cubicBezTo>
                <a:cubicBezTo>
                  <a:pt x="376" y="251"/>
                  <a:pt x="376" y="233"/>
                  <a:pt x="376" y="215"/>
                </a:cubicBezTo>
                <a:lnTo>
                  <a:pt x="376" y="197"/>
                </a:lnTo>
                <a:cubicBezTo>
                  <a:pt x="376" y="161"/>
                  <a:pt x="367" y="126"/>
                  <a:pt x="349" y="99"/>
                </a:cubicBezTo>
                <a:cubicBezTo>
                  <a:pt x="349" y="81"/>
                  <a:pt x="349" y="72"/>
                  <a:pt x="340" y="54"/>
                </a:cubicBezTo>
                <a:lnTo>
                  <a:pt x="322" y="45"/>
                </a:lnTo>
                <a:cubicBezTo>
                  <a:pt x="322" y="36"/>
                  <a:pt x="313" y="28"/>
                  <a:pt x="304" y="28"/>
                </a:cubicBezTo>
                <a:cubicBezTo>
                  <a:pt x="304" y="28"/>
                  <a:pt x="295" y="19"/>
                  <a:pt x="295" y="19"/>
                </a:cubicBezTo>
                <a:cubicBezTo>
                  <a:pt x="277" y="19"/>
                  <a:pt x="260" y="10"/>
                  <a:pt x="25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0" name="Google Shape;2519;p23"/>
          <p:cNvSpPr/>
          <p:nvPr/>
        </p:nvSpPr>
        <p:spPr>
          <a:xfrm rot="2831864">
            <a:off x="10929938" y="161766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23" h="337" extrusionOk="0">
                <a:moveTo>
                  <a:pt x="153" y="0"/>
                </a:moveTo>
                <a:cubicBezTo>
                  <a:pt x="135" y="0"/>
                  <a:pt x="126" y="9"/>
                  <a:pt x="108" y="18"/>
                </a:cubicBezTo>
                <a:cubicBezTo>
                  <a:pt x="90" y="18"/>
                  <a:pt x="72" y="27"/>
                  <a:pt x="63" y="45"/>
                </a:cubicBezTo>
                <a:lnTo>
                  <a:pt x="54" y="54"/>
                </a:lnTo>
                <a:lnTo>
                  <a:pt x="28" y="89"/>
                </a:lnTo>
                <a:lnTo>
                  <a:pt x="28" y="98"/>
                </a:lnTo>
                <a:lnTo>
                  <a:pt x="10" y="134"/>
                </a:lnTo>
                <a:cubicBezTo>
                  <a:pt x="1" y="170"/>
                  <a:pt x="1" y="196"/>
                  <a:pt x="10" y="223"/>
                </a:cubicBezTo>
                <a:cubicBezTo>
                  <a:pt x="19" y="250"/>
                  <a:pt x="28" y="268"/>
                  <a:pt x="54" y="286"/>
                </a:cubicBezTo>
                <a:cubicBezTo>
                  <a:pt x="72" y="312"/>
                  <a:pt x="90" y="321"/>
                  <a:pt x="117" y="330"/>
                </a:cubicBezTo>
                <a:cubicBezTo>
                  <a:pt x="130" y="335"/>
                  <a:pt x="146" y="337"/>
                  <a:pt x="162" y="337"/>
                </a:cubicBezTo>
                <a:cubicBezTo>
                  <a:pt x="177" y="337"/>
                  <a:pt x="193" y="335"/>
                  <a:pt x="206" y="330"/>
                </a:cubicBezTo>
                <a:lnTo>
                  <a:pt x="242" y="312"/>
                </a:lnTo>
                <a:lnTo>
                  <a:pt x="278" y="286"/>
                </a:lnTo>
                <a:lnTo>
                  <a:pt x="304" y="259"/>
                </a:lnTo>
                <a:cubicBezTo>
                  <a:pt x="304" y="241"/>
                  <a:pt x="313" y="232"/>
                  <a:pt x="313" y="214"/>
                </a:cubicBezTo>
                <a:cubicBezTo>
                  <a:pt x="322" y="205"/>
                  <a:pt x="322" y="187"/>
                  <a:pt x="322" y="170"/>
                </a:cubicBezTo>
                <a:lnTo>
                  <a:pt x="322" y="161"/>
                </a:lnTo>
                <a:lnTo>
                  <a:pt x="322" y="116"/>
                </a:lnTo>
                <a:lnTo>
                  <a:pt x="304" y="80"/>
                </a:lnTo>
                <a:lnTo>
                  <a:pt x="278" y="45"/>
                </a:lnTo>
                <a:cubicBezTo>
                  <a:pt x="269" y="27"/>
                  <a:pt x="251" y="18"/>
                  <a:pt x="233" y="18"/>
                </a:cubicBezTo>
                <a:cubicBezTo>
                  <a:pt x="224" y="9"/>
                  <a:pt x="206" y="0"/>
                  <a:pt x="18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" name="Google Shape;2520;p23"/>
          <p:cNvSpPr/>
          <p:nvPr/>
        </p:nvSpPr>
        <p:spPr>
          <a:xfrm rot="2831864">
            <a:off x="10994231" y="1420019"/>
            <a:ext cx="42863" cy="44450"/>
          </a:xfrm>
          <a:custGeom>
            <a:avLst/>
            <a:gdLst/>
            <a:ahLst/>
            <a:cxnLst/>
            <a:rect l="l" t="t" r="r" b="b"/>
            <a:pathLst>
              <a:path w="358" h="367" extrusionOk="0">
                <a:moveTo>
                  <a:pt x="152" y="1"/>
                </a:moveTo>
                <a:lnTo>
                  <a:pt x="125" y="10"/>
                </a:lnTo>
                <a:lnTo>
                  <a:pt x="107" y="19"/>
                </a:lnTo>
                <a:lnTo>
                  <a:pt x="98" y="28"/>
                </a:lnTo>
                <a:lnTo>
                  <a:pt x="89" y="28"/>
                </a:lnTo>
                <a:cubicBezTo>
                  <a:pt x="71" y="37"/>
                  <a:pt x="63" y="46"/>
                  <a:pt x="54" y="54"/>
                </a:cubicBezTo>
                <a:lnTo>
                  <a:pt x="45" y="63"/>
                </a:lnTo>
                <a:cubicBezTo>
                  <a:pt x="36" y="72"/>
                  <a:pt x="27" y="81"/>
                  <a:pt x="18" y="99"/>
                </a:cubicBezTo>
                <a:lnTo>
                  <a:pt x="9" y="117"/>
                </a:lnTo>
                <a:lnTo>
                  <a:pt x="0" y="135"/>
                </a:lnTo>
                <a:lnTo>
                  <a:pt x="0" y="144"/>
                </a:lnTo>
                <a:lnTo>
                  <a:pt x="0" y="171"/>
                </a:lnTo>
                <a:lnTo>
                  <a:pt x="0" y="188"/>
                </a:lnTo>
                <a:lnTo>
                  <a:pt x="0" y="197"/>
                </a:lnTo>
                <a:lnTo>
                  <a:pt x="0" y="215"/>
                </a:lnTo>
                <a:cubicBezTo>
                  <a:pt x="0" y="215"/>
                  <a:pt x="0" y="224"/>
                  <a:pt x="0" y="224"/>
                </a:cubicBezTo>
                <a:cubicBezTo>
                  <a:pt x="0" y="224"/>
                  <a:pt x="0" y="233"/>
                  <a:pt x="0" y="242"/>
                </a:cubicBezTo>
                <a:cubicBezTo>
                  <a:pt x="0" y="260"/>
                  <a:pt x="9" y="269"/>
                  <a:pt x="9" y="278"/>
                </a:cubicBezTo>
                <a:lnTo>
                  <a:pt x="9" y="287"/>
                </a:lnTo>
                <a:cubicBezTo>
                  <a:pt x="18" y="304"/>
                  <a:pt x="27" y="313"/>
                  <a:pt x="45" y="322"/>
                </a:cubicBezTo>
                <a:lnTo>
                  <a:pt x="71" y="349"/>
                </a:lnTo>
                <a:cubicBezTo>
                  <a:pt x="89" y="358"/>
                  <a:pt x="98" y="358"/>
                  <a:pt x="116" y="367"/>
                </a:cubicBezTo>
                <a:lnTo>
                  <a:pt x="214" y="367"/>
                </a:lnTo>
                <a:lnTo>
                  <a:pt x="232" y="358"/>
                </a:lnTo>
                <a:lnTo>
                  <a:pt x="250" y="349"/>
                </a:lnTo>
                <a:cubicBezTo>
                  <a:pt x="259" y="349"/>
                  <a:pt x="268" y="340"/>
                  <a:pt x="277" y="331"/>
                </a:cubicBezTo>
                <a:cubicBezTo>
                  <a:pt x="286" y="331"/>
                  <a:pt x="295" y="322"/>
                  <a:pt x="295" y="313"/>
                </a:cubicBezTo>
                <a:lnTo>
                  <a:pt x="295" y="304"/>
                </a:lnTo>
                <a:lnTo>
                  <a:pt x="330" y="269"/>
                </a:lnTo>
                <a:lnTo>
                  <a:pt x="339" y="251"/>
                </a:lnTo>
                <a:cubicBezTo>
                  <a:pt x="348" y="233"/>
                  <a:pt x="357" y="224"/>
                  <a:pt x="357" y="206"/>
                </a:cubicBezTo>
                <a:lnTo>
                  <a:pt x="357" y="179"/>
                </a:lnTo>
                <a:lnTo>
                  <a:pt x="357" y="171"/>
                </a:lnTo>
                <a:lnTo>
                  <a:pt x="357" y="126"/>
                </a:lnTo>
                <a:cubicBezTo>
                  <a:pt x="357" y="108"/>
                  <a:pt x="348" y="99"/>
                  <a:pt x="339" y="81"/>
                </a:cubicBezTo>
                <a:lnTo>
                  <a:pt x="339" y="72"/>
                </a:lnTo>
                <a:cubicBezTo>
                  <a:pt x="339" y="72"/>
                  <a:pt x="330" y="63"/>
                  <a:pt x="321" y="63"/>
                </a:cubicBezTo>
                <a:cubicBezTo>
                  <a:pt x="321" y="54"/>
                  <a:pt x="312" y="46"/>
                  <a:pt x="304" y="37"/>
                </a:cubicBezTo>
                <a:cubicBezTo>
                  <a:pt x="304" y="37"/>
                  <a:pt x="304" y="37"/>
                  <a:pt x="295" y="28"/>
                </a:cubicBezTo>
                <a:cubicBezTo>
                  <a:pt x="286" y="19"/>
                  <a:pt x="268" y="10"/>
                  <a:pt x="241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2" name="Google Shape;2521;p23"/>
          <p:cNvSpPr/>
          <p:nvPr/>
        </p:nvSpPr>
        <p:spPr>
          <a:xfrm rot="2831864">
            <a:off x="11033125" y="1220788"/>
            <a:ext cx="57150" cy="57150"/>
          </a:xfrm>
          <a:custGeom>
            <a:avLst/>
            <a:gdLst/>
            <a:ahLst/>
            <a:cxnLst/>
            <a:rect l="l" t="t" r="r" b="b"/>
            <a:pathLst>
              <a:path w="474" h="478" extrusionOk="0">
                <a:moveTo>
                  <a:pt x="250" y="0"/>
                </a:moveTo>
                <a:cubicBezTo>
                  <a:pt x="232" y="0"/>
                  <a:pt x="206" y="9"/>
                  <a:pt x="188" y="9"/>
                </a:cubicBezTo>
                <a:cubicBezTo>
                  <a:pt x="116" y="27"/>
                  <a:pt x="63" y="80"/>
                  <a:pt x="18" y="134"/>
                </a:cubicBezTo>
                <a:cubicBezTo>
                  <a:pt x="9" y="152"/>
                  <a:pt x="0" y="170"/>
                  <a:pt x="0" y="196"/>
                </a:cubicBezTo>
                <a:cubicBezTo>
                  <a:pt x="0" y="205"/>
                  <a:pt x="0" y="214"/>
                  <a:pt x="0" y="223"/>
                </a:cubicBezTo>
                <a:cubicBezTo>
                  <a:pt x="0" y="232"/>
                  <a:pt x="0" y="241"/>
                  <a:pt x="0" y="250"/>
                </a:cubicBezTo>
                <a:lnTo>
                  <a:pt x="0" y="286"/>
                </a:lnTo>
                <a:cubicBezTo>
                  <a:pt x="0" y="295"/>
                  <a:pt x="0" y="303"/>
                  <a:pt x="9" y="312"/>
                </a:cubicBezTo>
                <a:lnTo>
                  <a:pt x="9" y="330"/>
                </a:lnTo>
                <a:lnTo>
                  <a:pt x="9" y="339"/>
                </a:lnTo>
                <a:cubicBezTo>
                  <a:pt x="18" y="348"/>
                  <a:pt x="18" y="348"/>
                  <a:pt x="27" y="357"/>
                </a:cubicBezTo>
                <a:cubicBezTo>
                  <a:pt x="27" y="366"/>
                  <a:pt x="27" y="375"/>
                  <a:pt x="36" y="384"/>
                </a:cubicBezTo>
                <a:cubicBezTo>
                  <a:pt x="73" y="443"/>
                  <a:pt x="141" y="478"/>
                  <a:pt x="213" y="478"/>
                </a:cubicBezTo>
                <a:cubicBezTo>
                  <a:pt x="228" y="478"/>
                  <a:pt x="244" y="476"/>
                  <a:pt x="259" y="473"/>
                </a:cubicBezTo>
                <a:cubicBezTo>
                  <a:pt x="295" y="455"/>
                  <a:pt x="339" y="437"/>
                  <a:pt x="366" y="402"/>
                </a:cubicBezTo>
                <a:cubicBezTo>
                  <a:pt x="384" y="393"/>
                  <a:pt x="393" y="384"/>
                  <a:pt x="411" y="366"/>
                </a:cubicBezTo>
                <a:cubicBezTo>
                  <a:pt x="438" y="330"/>
                  <a:pt x="455" y="295"/>
                  <a:pt x="464" y="259"/>
                </a:cubicBezTo>
                <a:cubicBezTo>
                  <a:pt x="473" y="241"/>
                  <a:pt x="473" y="223"/>
                  <a:pt x="473" y="205"/>
                </a:cubicBezTo>
                <a:cubicBezTo>
                  <a:pt x="473" y="196"/>
                  <a:pt x="473" y="179"/>
                  <a:pt x="473" y="170"/>
                </a:cubicBezTo>
                <a:cubicBezTo>
                  <a:pt x="473" y="161"/>
                  <a:pt x="464" y="161"/>
                  <a:pt x="464" y="152"/>
                </a:cubicBezTo>
                <a:cubicBezTo>
                  <a:pt x="455" y="107"/>
                  <a:pt x="429" y="71"/>
                  <a:pt x="393" y="45"/>
                </a:cubicBezTo>
                <a:cubicBezTo>
                  <a:pt x="375" y="27"/>
                  <a:pt x="348" y="9"/>
                  <a:pt x="322" y="9"/>
                </a:cubicBezTo>
                <a:cubicBezTo>
                  <a:pt x="304" y="0"/>
                  <a:pt x="286" y="0"/>
                  <a:pt x="268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3" name="Google Shape;2522;p23"/>
          <p:cNvSpPr/>
          <p:nvPr/>
        </p:nvSpPr>
        <p:spPr>
          <a:xfrm rot="2831864">
            <a:off x="10675938" y="1433513"/>
            <a:ext cx="39688" cy="46038"/>
          </a:xfrm>
          <a:custGeom>
            <a:avLst/>
            <a:gdLst/>
            <a:ahLst/>
            <a:cxnLst/>
            <a:rect l="l" t="t" r="r" b="b"/>
            <a:pathLst>
              <a:path w="331" h="388" extrusionOk="0">
                <a:moveTo>
                  <a:pt x="180" y="1"/>
                </a:moveTo>
                <a:cubicBezTo>
                  <a:pt x="168" y="1"/>
                  <a:pt x="155" y="2"/>
                  <a:pt x="143" y="4"/>
                </a:cubicBezTo>
                <a:cubicBezTo>
                  <a:pt x="116" y="13"/>
                  <a:pt x="99" y="31"/>
                  <a:pt x="81" y="48"/>
                </a:cubicBezTo>
                <a:lnTo>
                  <a:pt x="54" y="75"/>
                </a:lnTo>
                <a:lnTo>
                  <a:pt x="45" y="84"/>
                </a:lnTo>
                <a:cubicBezTo>
                  <a:pt x="27" y="93"/>
                  <a:pt x="18" y="111"/>
                  <a:pt x="9" y="138"/>
                </a:cubicBezTo>
                <a:cubicBezTo>
                  <a:pt x="9" y="147"/>
                  <a:pt x="0" y="155"/>
                  <a:pt x="0" y="164"/>
                </a:cubicBezTo>
                <a:lnTo>
                  <a:pt x="0" y="209"/>
                </a:lnTo>
                <a:cubicBezTo>
                  <a:pt x="0" y="209"/>
                  <a:pt x="0" y="209"/>
                  <a:pt x="0" y="218"/>
                </a:cubicBezTo>
                <a:lnTo>
                  <a:pt x="0" y="263"/>
                </a:lnTo>
                <a:lnTo>
                  <a:pt x="0" y="272"/>
                </a:lnTo>
                <a:cubicBezTo>
                  <a:pt x="9" y="298"/>
                  <a:pt x="18" y="316"/>
                  <a:pt x="45" y="334"/>
                </a:cubicBezTo>
                <a:cubicBezTo>
                  <a:pt x="54" y="352"/>
                  <a:pt x="72" y="361"/>
                  <a:pt x="90" y="370"/>
                </a:cubicBezTo>
                <a:cubicBezTo>
                  <a:pt x="108" y="379"/>
                  <a:pt x="134" y="388"/>
                  <a:pt x="152" y="388"/>
                </a:cubicBezTo>
                <a:cubicBezTo>
                  <a:pt x="179" y="388"/>
                  <a:pt x="206" y="379"/>
                  <a:pt x="233" y="361"/>
                </a:cubicBezTo>
                <a:lnTo>
                  <a:pt x="241" y="352"/>
                </a:lnTo>
                <a:lnTo>
                  <a:pt x="250" y="352"/>
                </a:lnTo>
                <a:lnTo>
                  <a:pt x="268" y="343"/>
                </a:lnTo>
                <a:lnTo>
                  <a:pt x="286" y="334"/>
                </a:lnTo>
                <a:cubicBezTo>
                  <a:pt x="295" y="316"/>
                  <a:pt x="304" y="307"/>
                  <a:pt x="313" y="298"/>
                </a:cubicBezTo>
                <a:cubicBezTo>
                  <a:pt x="313" y="280"/>
                  <a:pt x="322" y="272"/>
                  <a:pt x="331" y="254"/>
                </a:cubicBezTo>
                <a:lnTo>
                  <a:pt x="331" y="245"/>
                </a:lnTo>
                <a:cubicBezTo>
                  <a:pt x="331" y="236"/>
                  <a:pt x="331" y="218"/>
                  <a:pt x="331" y="200"/>
                </a:cubicBezTo>
                <a:cubicBezTo>
                  <a:pt x="331" y="200"/>
                  <a:pt x="331" y="191"/>
                  <a:pt x="331" y="191"/>
                </a:cubicBezTo>
                <a:cubicBezTo>
                  <a:pt x="331" y="182"/>
                  <a:pt x="331" y="182"/>
                  <a:pt x="331" y="173"/>
                </a:cubicBezTo>
                <a:cubicBezTo>
                  <a:pt x="331" y="155"/>
                  <a:pt x="331" y="138"/>
                  <a:pt x="331" y="120"/>
                </a:cubicBezTo>
                <a:cubicBezTo>
                  <a:pt x="322" y="93"/>
                  <a:pt x="313" y="66"/>
                  <a:pt x="304" y="48"/>
                </a:cubicBezTo>
                <a:cubicBezTo>
                  <a:pt x="269" y="14"/>
                  <a:pt x="224" y="1"/>
                  <a:pt x="180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4" name="Google Shape;2523;p23"/>
          <p:cNvSpPr/>
          <p:nvPr/>
        </p:nvSpPr>
        <p:spPr>
          <a:xfrm rot="2831864">
            <a:off x="10654506" y="1210469"/>
            <a:ext cx="53975" cy="55563"/>
          </a:xfrm>
          <a:custGeom>
            <a:avLst/>
            <a:gdLst/>
            <a:ahLst/>
            <a:cxnLst/>
            <a:rect l="l" t="t" r="r" b="b"/>
            <a:pathLst>
              <a:path w="448" h="463" extrusionOk="0">
                <a:moveTo>
                  <a:pt x="233" y="1"/>
                </a:moveTo>
                <a:cubicBezTo>
                  <a:pt x="215" y="1"/>
                  <a:pt x="197" y="1"/>
                  <a:pt x="179" y="10"/>
                </a:cubicBezTo>
                <a:cubicBezTo>
                  <a:pt x="170" y="10"/>
                  <a:pt x="162" y="10"/>
                  <a:pt x="153" y="19"/>
                </a:cubicBezTo>
                <a:cubicBezTo>
                  <a:pt x="144" y="19"/>
                  <a:pt x="135" y="28"/>
                  <a:pt x="126" y="28"/>
                </a:cubicBezTo>
                <a:cubicBezTo>
                  <a:pt x="108" y="37"/>
                  <a:pt x="99" y="54"/>
                  <a:pt x="90" y="63"/>
                </a:cubicBezTo>
                <a:cubicBezTo>
                  <a:pt x="72" y="72"/>
                  <a:pt x="54" y="90"/>
                  <a:pt x="46" y="108"/>
                </a:cubicBezTo>
                <a:lnTo>
                  <a:pt x="37" y="126"/>
                </a:lnTo>
                <a:cubicBezTo>
                  <a:pt x="28" y="144"/>
                  <a:pt x="19" y="161"/>
                  <a:pt x="19" y="188"/>
                </a:cubicBezTo>
                <a:cubicBezTo>
                  <a:pt x="1" y="242"/>
                  <a:pt x="10" y="295"/>
                  <a:pt x="37" y="349"/>
                </a:cubicBezTo>
                <a:cubicBezTo>
                  <a:pt x="37" y="349"/>
                  <a:pt x="37" y="349"/>
                  <a:pt x="37" y="358"/>
                </a:cubicBezTo>
                <a:lnTo>
                  <a:pt x="63" y="385"/>
                </a:lnTo>
                <a:cubicBezTo>
                  <a:pt x="63" y="394"/>
                  <a:pt x="72" y="402"/>
                  <a:pt x="81" y="402"/>
                </a:cubicBezTo>
                <a:lnTo>
                  <a:pt x="99" y="420"/>
                </a:lnTo>
                <a:lnTo>
                  <a:pt x="126" y="429"/>
                </a:lnTo>
                <a:cubicBezTo>
                  <a:pt x="144" y="438"/>
                  <a:pt x="162" y="447"/>
                  <a:pt x="179" y="456"/>
                </a:cubicBezTo>
                <a:cubicBezTo>
                  <a:pt x="197" y="460"/>
                  <a:pt x="215" y="463"/>
                  <a:pt x="232" y="463"/>
                </a:cubicBezTo>
                <a:cubicBezTo>
                  <a:pt x="249" y="463"/>
                  <a:pt x="264" y="460"/>
                  <a:pt x="278" y="456"/>
                </a:cubicBezTo>
                <a:cubicBezTo>
                  <a:pt x="313" y="447"/>
                  <a:pt x="340" y="429"/>
                  <a:pt x="367" y="402"/>
                </a:cubicBezTo>
                <a:cubicBezTo>
                  <a:pt x="394" y="376"/>
                  <a:pt x="420" y="331"/>
                  <a:pt x="429" y="295"/>
                </a:cubicBezTo>
                <a:cubicBezTo>
                  <a:pt x="429" y="286"/>
                  <a:pt x="438" y="277"/>
                  <a:pt x="438" y="269"/>
                </a:cubicBezTo>
                <a:cubicBezTo>
                  <a:pt x="438" y="251"/>
                  <a:pt x="447" y="233"/>
                  <a:pt x="447" y="215"/>
                </a:cubicBezTo>
                <a:cubicBezTo>
                  <a:pt x="447" y="215"/>
                  <a:pt x="447" y="206"/>
                  <a:pt x="447" y="206"/>
                </a:cubicBezTo>
                <a:cubicBezTo>
                  <a:pt x="447" y="188"/>
                  <a:pt x="447" y="179"/>
                  <a:pt x="447" y="161"/>
                </a:cubicBezTo>
                <a:cubicBezTo>
                  <a:pt x="438" y="144"/>
                  <a:pt x="438" y="126"/>
                  <a:pt x="429" y="108"/>
                </a:cubicBezTo>
                <a:cubicBezTo>
                  <a:pt x="420" y="90"/>
                  <a:pt x="411" y="72"/>
                  <a:pt x="394" y="63"/>
                </a:cubicBezTo>
                <a:cubicBezTo>
                  <a:pt x="385" y="45"/>
                  <a:pt x="367" y="37"/>
                  <a:pt x="349" y="28"/>
                </a:cubicBezTo>
                <a:cubicBezTo>
                  <a:pt x="331" y="19"/>
                  <a:pt x="322" y="10"/>
                  <a:pt x="304" y="10"/>
                </a:cubicBezTo>
                <a:lnTo>
                  <a:pt x="295" y="10"/>
                </a:lnTo>
                <a:cubicBezTo>
                  <a:pt x="278" y="1"/>
                  <a:pt x="251" y="1"/>
                  <a:pt x="233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5" name="Google Shape;2524;p23"/>
          <p:cNvSpPr/>
          <p:nvPr/>
        </p:nvSpPr>
        <p:spPr>
          <a:xfrm rot="2831864">
            <a:off x="10529888" y="1173163"/>
            <a:ext cx="42863" cy="39688"/>
          </a:xfrm>
          <a:custGeom>
            <a:avLst/>
            <a:gdLst/>
            <a:ahLst/>
            <a:cxnLst/>
            <a:rect l="l" t="t" r="r" b="b"/>
            <a:pathLst>
              <a:path w="358" h="335" extrusionOk="0">
                <a:moveTo>
                  <a:pt x="177" y="0"/>
                </a:moveTo>
                <a:cubicBezTo>
                  <a:pt x="167" y="0"/>
                  <a:pt x="156" y="2"/>
                  <a:pt x="143" y="7"/>
                </a:cubicBezTo>
                <a:cubicBezTo>
                  <a:pt x="134" y="7"/>
                  <a:pt x="116" y="16"/>
                  <a:pt x="107" y="25"/>
                </a:cubicBezTo>
                <a:lnTo>
                  <a:pt x="89" y="25"/>
                </a:lnTo>
                <a:lnTo>
                  <a:pt x="71" y="33"/>
                </a:lnTo>
                <a:lnTo>
                  <a:pt x="54" y="51"/>
                </a:lnTo>
                <a:cubicBezTo>
                  <a:pt x="45" y="60"/>
                  <a:pt x="36" y="69"/>
                  <a:pt x="27" y="87"/>
                </a:cubicBezTo>
                <a:lnTo>
                  <a:pt x="18" y="96"/>
                </a:lnTo>
                <a:lnTo>
                  <a:pt x="9" y="141"/>
                </a:lnTo>
                <a:cubicBezTo>
                  <a:pt x="0" y="158"/>
                  <a:pt x="0" y="176"/>
                  <a:pt x="9" y="203"/>
                </a:cubicBezTo>
                <a:cubicBezTo>
                  <a:pt x="0" y="212"/>
                  <a:pt x="9" y="230"/>
                  <a:pt x="18" y="239"/>
                </a:cubicBezTo>
                <a:cubicBezTo>
                  <a:pt x="18" y="257"/>
                  <a:pt x="36" y="274"/>
                  <a:pt x="45" y="292"/>
                </a:cubicBezTo>
                <a:lnTo>
                  <a:pt x="80" y="310"/>
                </a:lnTo>
                <a:lnTo>
                  <a:pt x="116" y="328"/>
                </a:lnTo>
                <a:cubicBezTo>
                  <a:pt x="125" y="332"/>
                  <a:pt x="136" y="335"/>
                  <a:pt x="147" y="335"/>
                </a:cubicBezTo>
                <a:cubicBezTo>
                  <a:pt x="159" y="335"/>
                  <a:pt x="170" y="332"/>
                  <a:pt x="179" y="328"/>
                </a:cubicBezTo>
                <a:cubicBezTo>
                  <a:pt x="196" y="328"/>
                  <a:pt x="223" y="319"/>
                  <a:pt x="241" y="310"/>
                </a:cubicBezTo>
                <a:lnTo>
                  <a:pt x="250" y="310"/>
                </a:lnTo>
                <a:lnTo>
                  <a:pt x="259" y="301"/>
                </a:lnTo>
                <a:cubicBezTo>
                  <a:pt x="268" y="292"/>
                  <a:pt x="286" y="283"/>
                  <a:pt x="295" y="274"/>
                </a:cubicBezTo>
                <a:cubicBezTo>
                  <a:pt x="304" y="266"/>
                  <a:pt x="312" y="248"/>
                  <a:pt x="321" y="239"/>
                </a:cubicBezTo>
                <a:lnTo>
                  <a:pt x="330" y="221"/>
                </a:lnTo>
                <a:cubicBezTo>
                  <a:pt x="348" y="212"/>
                  <a:pt x="348" y="185"/>
                  <a:pt x="348" y="167"/>
                </a:cubicBezTo>
                <a:cubicBezTo>
                  <a:pt x="357" y="150"/>
                  <a:pt x="357" y="141"/>
                  <a:pt x="348" y="123"/>
                </a:cubicBezTo>
                <a:cubicBezTo>
                  <a:pt x="348" y="105"/>
                  <a:pt x="348" y="87"/>
                  <a:pt x="330" y="69"/>
                </a:cubicBezTo>
                <a:lnTo>
                  <a:pt x="304" y="51"/>
                </a:lnTo>
                <a:lnTo>
                  <a:pt x="268" y="25"/>
                </a:lnTo>
                <a:cubicBezTo>
                  <a:pt x="250" y="16"/>
                  <a:pt x="232" y="7"/>
                  <a:pt x="205" y="7"/>
                </a:cubicBezTo>
                <a:cubicBezTo>
                  <a:pt x="196" y="2"/>
                  <a:pt x="188" y="0"/>
                  <a:pt x="177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6" name="Google Shape;2525;p23"/>
          <p:cNvSpPr/>
          <p:nvPr/>
        </p:nvSpPr>
        <p:spPr>
          <a:xfrm rot="2831864">
            <a:off x="10448131" y="1039019"/>
            <a:ext cx="41275" cy="39688"/>
          </a:xfrm>
          <a:custGeom>
            <a:avLst/>
            <a:gdLst/>
            <a:ahLst/>
            <a:cxnLst/>
            <a:rect l="l" t="t" r="r" b="b"/>
            <a:pathLst>
              <a:path w="350" h="338" extrusionOk="0">
                <a:moveTo>
                  <a:pt x="175" y="0"/>
                </a:moveTo>
                <a:cubicBezTo>
                  <a:pt x="162" y="0"/>
                  <a:pt x="148" y="2"/>
                  <a:pt x="135" y="7"/>
                </a:cubicBezTo>
                <a:lnTo>
                  <a:pt x="126" y="7"/>
                </a:lnTo>
                <a:lnTo>
                  <a:pt x="81" y="25"/>
                </a:lnTo>
                <a:lnTo>
                  <a:pt x="55" y="51"/>
                </a:lnTo>
                <a:cubicBezTo>
                  <a:pt x="37" y="69"/>
                  <a:pt x="28" y="78"/>
                  <a:pt x="19" y="105"/>
                </a:cubicBezTo>
                <a:cubicBezTo>
                  <a:pt x="10" y="123"/>
                  <a:pt x="1" y="141"/>
                  <a:pt x="10" y="159"/>
                </a:cubicBezTo>
                <a:lnTo>
                  <a:pt x="10" y="176"/>
                </a:lnTo>
                <a:cubicBezTo>
                  <a:pt x="10" y="194"/>
                  <a:pt x="10" y="203"/>
                  <a:pt x="10" y="221"/>
                </a:cubicBezTo>
                <a:cubicBezTo>
                  <a:pt x="19" y="239"/>
                  <a:pt x="28" y="257"/>
                  <a:pt x="37" y="275"/>
                </a:cubicBezTo>
                <a:cubicBezTo>
                  <a:pt x="46" y="283"/>
                  <a:pt x="55" y="292"/>
                  <a:pt x="72" y="301"/>
                </a:cubicBezTo>
                <a:cubicBezTo>
                  <a:pt x="81" y="310"/>
                  <a:pt x="90" y="319"/>
                  <a:pt x="99" y="319"/>
                </a:cubicBezTo>
                <a:cubicBezTo>
                  <a:pt x="117" y="328"/>
                  <a:pt x="126" y="337"/>
                  <a:pt x="144" y="337"/>
                </a:cubicBezTo>
                <a:lnTo>
                  <a:pt x="206" y="337"/>
                </a:lnTo>
                <a:cubicBezTo>
                  <a:pt x="215" y="328"/>
                  <a:pt x="233" y="319"/>
                  <a:pt x="242" y="319"/>
                </a:cubicBezTo>
                <a:lnTo>
                  <a:pt x="251" y="310"/>
                </a:lnTo>
                <a:cubicBezTo>
                  <a:pt x="269" y="301"/>
                  <a:pt x="287" y="292"/>
                  <a:pt x="295" y="283"/>
                </a:cubicBezTo>
                <a:cubicBezTo>
                  <a:pt x="313" y="266"/>
                  <a:pt x="322" y="248"/>
                  <a:pt x="331" y="230"/>
                </a:cubicBezTo>
                <a:cubicBezTo>
                  <a:pt x="340" y="212"/>
                  <a:pt x="349" y="185"/>
                  <a:pt x="349" y="167"/>
                </a:cubicBezTo>
                <a:lnTo>
                  <a:pt x="349" y="123"/>
                </a:lnTo>
                <a:cubicBezTo>
                  <a:pt x="340" y="105"/>
                  <a:pt x="322" y="96"/>
                  <a:pt x="313" y="78"/>
                </a:cubicBezTo>
                <a:cubicBezTo>
                  <a:pt x="304" y="69"/>
                  <a:pt x="295" y="60"/>
                  <a:pt x="287" y="51"/>
                </a:cubicBezTo>
                <a:cubicBezTo>
                  <a:pt x="269" y="25"/>
                  <a:pt x="242" y="16"/>
                  <a:pt x="215" y="7"/>
                </a:cubicBezTo>
                <a:cubicBezTo>
                  <a:pt x="202" y="2"/>
                  <a:pt x="188" y="0"/>
                  <a:pt x="175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7" name="Google Shape;2526;p23"/>
          <p:cNvSpPr/>
          <p:nvPr/>
        </p:nvSpPr>
        <p:spPr>
          <a:xfrm rot="2831864">
            <a:off x="10585450" y="963613"/>
            <a:ext cx="39688" cy="39688"/>
          </a:xfrm>
          <a:custGeom>
            <a:avLst/>
            <a:gdLst/>
            <a:ahLst/>
            <a:cxnLst/>
            <a:rect l="l" t="t" r="r" b="b"/>
            <a:pathLst>
              <a:path w="340" h="331" extrusionOk="0">
                <a:moveTo>
                  <a:pt x="179" y="1"/>
                </a:moveTo>
                <a:cubicBezTo>
                  <a:pt x="134" y="1"/>
                  <a:pt x="98" y="18"/>
                  <a:pt x="72" y="45"/>
                </a:cubicBezTo>
                <a:lnTo>
                  <a:pt x="63" y="54"/>
                </a:lnTo>
                <a:lnTo>
                  <a:pt x="36" y="90"/>
                </a:lnTo>
                <a:lnTo>
                  <a:pt x="27" y="99"/>
                </a:lnTo>
                <a:cubicBezTo>
                  <a:pt x="18" y="108"/>
                  <a:pt x="18" y="125"/>
                  <a:pt x="9" y="143"/>
                </a:cubicBezTo>
                <a:cubicBezTo>
                  <a:pt x="9" y="152"/>
                  <a:pt x="9" y="170"/>
                  <a:pt x="0" y="179"/>
                </a:cubicBezTo>
                <a:cubicBezTo>
                  <a:pt x="0" y="206"/>
                  <a:pt x="9" y="224"/>
                  <a:pt x="18" y="242"/>
                </a:cubicBezTo>
                <a:cubicBezTo>
                  <a:pt x="18" y="250"/>
                  <a:pt x="27" y="268"/>
                  <a:pt x="36" y="277"/>
                </a:cubicBezTo>
                <a:cubicBezTo>
                  <a:pt x="45" y="295"/>
                  <a:pt x="63" y="304"/>
                  <a:pt x="81" y="313"/>
                </a:cubicBezTo>
                <a:lnTo>
                  <a:pt x="116" y="331"/>
                </a:lnTo>
                <a:lnTo>
                  <a:pt x="161" y="331"/>
                </a:lnTo>
                <a:cubicBezTo>
                  <a:pt x="179" y="331"/>
                  <a:pt x="206" y="331"/>
                  <a:pt x="223" y="322"/>
                </a:cubicBezTo>
                <a:cubicBezTo>
                  <a:pt x="241" y="313"/>
                  <a:pt x="259" y="304"/>
                  <a:pt x="268" y="286"/>
                </a:cubicBezTo>
                <a:lnTo>
                  <a:pt x="286" y="268"/>
                </a:lnTo>
                <a:lnTo>
                  <a:pt x="295" y="268"/>
                </a:lnTo>
                <a:cubicBezTo>
                  <a:pt x="304" y="259"/>
                  <a:pt x="313" y="242"/>
                  <a:pt x="322" y="224"/>
                </a:cubicBezTo>
                <a:cubicBezTo>
                  <a:pt x="330" y="215"/>
                  <a:pt x="330" y="206"/>
                  <a:pt x="339" y="188"/>
                </a:cubicBezTo>
                <a:lnTo>
                  <a:pt x="339" y="179"/>
                </a:lnTo>
                <a:lnTo>
                  <a:pt x="339" y="134"/>
                </a:lnTo>
                <a:cubicBezTo>
                  <a:pt x="339" y="117"/>
                  <a:pt x="339" y="99"/>
                  <a:pt x="330" y="81"/>
                </a:cubicBezTo>
                <a:cubicBezTo>
                  <a:pt x="322" y="72"/>
                  <a:pt x="313" y="63"/>
                  <a:pt x="304" y="54"/>
                </a:cubicBezTo>
                <a:cubicBezTo>
                  <a:pt x="295" y="36"/>
                  <a:pt x="277" y="27"/>
                  <a:pt x="259" y="18"/>
                </a:cubicBezTo>
                <a:lnTo>
                  <a:pt x="223" y="1"/>
                </a:ln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8" name="Google Shape;2527;p23"/>
          <p:cNvSpPr/>
          <p:nvPr/>
        </p:nvSpPr>
        <p:spPr>
          <a:xfrm rot="2831864">
            <a:off x="10434638" y="1016000"/>
            <a:ext cx="84138" cy="74613"/>
          </a:xfrm>
          <a:custGeom>
            <a:avLst/>
            <a:gdLst/>
            <a:ahLst/>
            <a:cxnLst/>
            <a:rect l="l" t="t" r="r" b="b"/>
            <a:pathLst>
              <a:path w="705" h="618" extrusionOk="0">
                <a:moveTo>
                  <a:pt x="131" y="553"/>
                </a:moveTo>
                <a:cubicBezTo>
                  <a:pt x="141" y="562"/>
                  <a:pt x="152" y="571"/>
                  <a:pt x="163" y="580"/>
                </a:cubicBezTo>
                <a:cubicBezTo>
                  <a:pt x="151" y="571"/>
                  <a:pt x="141" y="562"/>
                  <a:pt x="131" y="553"/>
                </a:cubicBezTo>
                <a:close/>
                <a:moveTo>
                  <a:pt x="163" y="580"/>
                </a:moveTo>
                <a:cubicBezTo>
                  <a:pt x="166" y="581"/>
                  <a:pt x="169" y="583"/>
                  <a:pt x="172" y="585"/>
                </a:cubicBezTo>
                <a:lnTo>
                  <a:pt x="172" y="585"/>
                </a:lnTo>
                <a:cubicBezTo>
                  <a:pt x="169" y="583"/>
                  <a:pt x="166" y="581"/>
                  <a:pt x="163" y="580"/>
                </a:cubicBezTo>
                <a:close/>
                <a:moveTo>
                  <a:pt x="356" y="0"/>
                </a:moveTo>
                <a:cubicBezTo>
                  <a:pt x="325" y="0"/>
                  <a:pt x="293" y="6"/>
                  <a:pt x="261" y="17"/>
                </a:cubicBezTo>
                <a:cubicBezTo>
                  <a:pt x="181" y="44"/>
                  <a:pt x="118" y="98"/>
                  <a:pt x="74" y="169"/>
                </a:cubicBezTo>
                <a:cubicBezTo>
                  <a:pt x="0" y="291"/>
                  <a:pt x="24" y="451"/>
                  <a:pt x="131" y="553"/>
                </a:cubicBezTo>
                <a:lnTo>
                  <a:pt x="131" y="553"/>
                </a:lnTo>
                <a:cubicBezTo>
                  <a:pt x="86" y="509"/>
                  <a:pt x="56" y="451"/>
                  <a:pt x="56" y="392"/>
                </a:cubicBezTo>
                <a:cubicBezTo>
                  <a:pt x="47" y="321"/>
                  <a:pt x="65" y="240"/>
                  <a:pt x="109" y="178"/>
                </a:cubicBezTo>
                <a:cubicBezTo>
                  <a:pt x="164" y="81"/>
                  <a:pt x="245" y="41"/>
                  <a:pt x="328" y="41"/>
                </a:cubicBezTo>
                <a:cubicBezTo>
                  <a:pt x="516" y="41"/>
                  <a:pt x="705" y="252"/>
                  <a:pt x="556" y="464"/>
                </a:cubicBezTo>
                <a:cubicBezTo>
                  <a:pt x="511" y="526"/>
                  <a:pt x="457" y="580"/>
                  <a:pt x="386" y="606"/>
                </a:cubicBezTo>
                <a:cubicBezTo>
                  <a:pt x="362" y="612"/>
                  <a:pt x="337" y="615"/>
                  <a:pt x="310" y="615"/>
                </a:cubicBezTo>
                <a:cubicBezTo>
                  <a:pt x="262" y="615"/>
                  <a:pt x="213" y="605"/>
                  <a:pt x="172" y="585"/>
                </a:cubicBezTo>
                <a:lnTo>
                  <a:pt x="172" y="585"/>
                </a:lnTo>
                <a:cubicBezTo>
                  <a:pt x="216" y="607"/>
                  <a:pt x="262" y="617"/>
                  <a:pt x="307" y="617"/>
                </a:cubicBezTo>
                <a:cubicBezTo>
                  <a:pt x="410" y="617"/>
                  <a:pt x="510" y="563"/>
                  <a:pt x="565" y="472"/>
                </a:cubicBezTo>
                <a:cubicBezTo>
                  <a:pt x="609" y="410"/>
                  <a:pt x="636" y="330"/>
                  <a:pt x="627" y="249"/>
                </a:cubicBezTo>
                <a:cubicBezTo>
                  <a:pt x="613" y="104"/>
                  <a:pt x="492" y="0"/>
                  <a:pt x="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9" name="Google Shape;2528;p23"/>
          <p:cNvSpPr/>
          <p:nvPr/>
        </p:nvSpPr>
        <p:spPr>
          <a:xfrm rot="2831864">
            <a:off x="10555288" y="922338"/>
            <a:ext cx="104775" cy="95250"/>
          </a:xfrm>
          <a:custGeom>
            <a:avLst/>
            <a:gdLst/>
            <a:ahLst/>
            <a:cxnLst/>
            <a:rect l="l" t="t" r="r" b="b"/>
            <a:pathLst>
              <a:path w="875" h="795" extrusionOk="0">
                <a:moveTo>
                  <a:pt x="96" y="644"/>
                </a:moveTo>
                <a:lnTo>
                  <a:pt x="96" y="644"/>
                </a:lnTo>
                <a:cubicBezTo>
                  <a:pt x="120" y="683"/>
                  <a:pt x="152" y="716"/>
                  <a:pt x="191" y="742"/>
                </a:cubicBezTo>
                <a:cubicBezTo>
                  <a:pt x="153" y="714"/>
                  <a:pt x="121" y="681"/>
                  <a:pt x="96" y="644"/>
                </a:cubicBezTo>
                <a:close/>
                <a:moveTo>
                  <a:pt x="191" y="742"/>
                </a:moveTo>
                <a:lnTo>
                  <a:pt x="191" y="742"/>
                </a:lnTo>
                <a:cubicBezTo>
                  <a:pt x="230" y="766"/>
                  <a:pt x="272" y="781"/>
                  <a:pt x="314" y="788"/>
                </a:cubicBezTo>
                <a:lnTo>
                  <a:pt x="314" y="788"/>
                </a:lnTo>
                <a:cubicBezTo>
                  <a:pt x="272" y="780"/>
                  <a:pt x="230" y="765"/>
                  <a:pt x="191" y="742"/>
                </a:cubicBezTo>
                <a:close/>
                <a:moveTo>
                  <a:pt x="437" y="1"/>
                </a:moveTo>
                <a:cubicBezTo>
                  <a:pt x="400" y="1"/>
                  <a:pt x="362" y="6"/>
                  <a:pt x="324" y="19"/>
                </a:cubicBezTo>
                <a:cubicBezTo>
                  <a:pt x="226" y="55"/>
                  <a:pt x="137" y="117"/>
                  <a:pt x="83" y="207"/>
                </a:cubicBezTo>
                <a:cubicBezTo>
                  <a:pt x="0" y="345"/>
                  <a:pt x="9" y="516"/>
                  <a:pt x="96" y="644"/>
                </a:cubicBezTo>
                <a:lnTo>
                  <a:pt x="96" y="644"/>
                </a:lnTo>
                <a:cubicBezTo>
                  <a:pt x="69" y="601"/>
                  <a:pt x="52" y="552"/>
                  <a:pt x="48" y="501"/>
                </a:cubicBezTo>
                <a:cubicBezTo>
                  <a:pt x="30" y="403"/>
                  <a:pt x="57" y="305"/>
                  <a:pt x="110" y="224"/>
                </a:cubicBezTo>
                <a:cubicBezTo>
                  <a:pt x="185" y="107"/>
                  <a:pt x="290" y="58"/>
                  <a:pt x="395" y="58"/>
                </a:cubicBezTo>
                <a:cubicBezTo>
                  <a:pt x="638" y="58"/>
                  <a:pt x="874" y="324"/>
                  <a:pt x="699" y="599"/>
                </a:cubicBezTo>
                <a:cubicBezTo>
                  <a:pt x="646" y="680"/>
                  <a:pt x="574" y="742"/>
                  <a:pt x="476" y="778"/>
                </a:cubicBezTo>
                <a:cubicBezTo>
                  <a:pt x="441" y="787"/>
                  <a:pt x="406" y="792"/>
                  <a:pt x="371" y="792"/>
                </a:cubicBezTo>
                <a:cubicBezTo>
                  <a:pt x="352" y="792"/>
                  <a:pt x="333" y="791"/>
                  <a:pt x="314" y="788"/>
                </a:cubicBezTo>
                <a:lnTo>
                  <a:pt x="314" y="788"/>
                </a:lnTo>
                <a:cubicBezTo>
                  <a:pt x="338" y="792"/>
                  <a:pt x="362" y="795"/>
                  <a:pt x="387" y="795"/>
                </a:cubicBezTo>
                <a:cubicBezTo>
                  <a:pt x="519" y="795"/>
                  <a:pt x="646" y="727"/>
                  <a:pt x="717" y="608"/>
                </a:cubicBezTo>
                <a:cubicBezTo>
                  <a:pt x="780" y="528"/>
                  <a:pt x="806" y="421"/>
                  <a:pt x="789" y="314"/>
                </a:cubicBezTo>
                <a:cubicBezTo>
                  <a:pt x="766" y="130"/>
                  <a:pt x="611" y="1"/>
                  <a:pt x="437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0" name="Google Shape;2529;p23"/>
          <p:cNvSpPr/>
          <p:nvPr/>
        </p:nvSpPr>
        <p:spPr>
          <a:xfrm rot="2831864">
            <a:off x="10998994" y="1164431"/>
            <a:ext cx="155575" cy="134938"/>
          </a:xfrm>
          <a:custGeom>
            <a:avLst/>
            <a:gdLst/>
            <a:ahLst/>
            <a:cxnLst/>
            <a:rect l="l" t="t" r="r" b="b"/>
            <a:pathLst>
              <a:path w="1296" h="1127" extrusionOk="0">
                <a:moveTo>
                  <a:pt x="631" y="1"/>
                </a:moveTo>
                <a:cubicBezTo>
                  <a:pt x="582" y="1"/>
                  <a:pt x="532" y="8"/>
                  <a:pt x="483" y="22"/>
                </a:cubicBezTo>
                <a:cubicBezTo>
                  <a:pt x="188" y="94"/>
                  <a:pt x="1" y="397"/>
                  <a:pt x="72" y="700"/>
                </a:cubicBezTo>
                <a:cubicBezTo>
                  <a:pt x="99" y="843"/>
                  <a:pt x="188" y="968"/>
                  <a:pt x="313" y="1040"/>
                </a:cubicBezTo>
                <a:cubicBezTo>
                  <a:pt x="188" y="959"/>
                  <a:pt x="108" y="834"/>
                  <a:pt x="81" y="700"/>
                </a:cubicBezTo>
                <a:cubicBezTo>
                  <a:pt x="54" y="558"/>
                  <a:pt x="90" y="415"/>
                  <a:pt x="170" y="290"/>
                </a:cubicBezTo>
                <a:cubicBezTo>
                  <a:pt x="284" y="126"/>
                  <a:pt x="437" y="58"/>
                  <a:pt x="588" y="58"/>
                </a:cubicBezTo>
                <a:cubicBezTo>
                  <a:pt x="948" y="58"/>
                  <a:pt x="1296" y="446"/>
                  <a:pt x="1063" y="861"/>
                </a:cubicBezTo>
                <a:cubicBezTo>
                  <a:pt x="983" y="977"/>
                  <a:pt x="867" y="1066"/>
                  <a:pt x="724" y="1102"/>
                </a:cubicBezTo>
                <a:cubicBezTo>
                  <a:pt x="677" y="1114"/>
                  <a:pt x="631" y="1120"/>
                  <a:pt x="585" y="1120"/>
                </a:cubicBezTo>
                <a:cubicBezTo>
                  <a:pt x="490" y="1120"/>
                  <a:pt x="398" y="1094"/>
                  <a:pt x="313" y="1040"/>
                </a:cubicBezTo>
                <a:lnTo>
                  <a:pt x="313" y="1040"/>
                </a:lnTo>
                <a:cubicBezTo>
                  <a:pt x="402" y="1097"/>
                  <a:pt x="499" y="1127"/>
                  <a:pt x="599" y="1127"/>
                </a:cubicBezTo>
                <a:cubicBezTo>
                  <a:pt x="641" y="1127"/>
                  <a:pt x="682" y="1121"/>
                  <a:pt x="724" y="1111"/>
                </a:cubicBezTo>
                <a:cubicBezTo>
                  <a:pt x="867" y="1075"/>
                  <a:pt x="992" y="995"/>
                  <a:pt x="1081" y="870"/>
                </a:cubicBezTo>
                <a:cubicBezTo>
                  <a:pt x="1161" y="745"/>
                  <a:pt x="1188" y="593"/>
                  <a:pt x="1161" y="451"/>
                </a:cubicBezTo>
                <a:cubicBezTo>
                  <a:pt x="1134" y="299"/>
                  <a:pt x="1045" y="165"/>
                  <a:pt x="920" y="85"/>
                </a:cubicBezTo>
                <a:cubicBezTo>
                  <a:pt x="830" y="30"/>
                  <a:pt x="732" y="1"/>
                  <a:pt x="63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1" name="Google Shape;2530;p23"/>
          <p:cNvSpPr/>
          <p:nvPr/>
        </p:nvSpPr>
        <p:spPr>
          <a:xfrm rot="2831864">
            <a:off x="10960894" y="1377156"/>
            <a:ext cx="128588" cy="114300"/>
          </a:xfrm>
          <a:custGeom>
            <a:avLst/>
            <a:gdLst/>
            <a:ahLst/>
            <a:cxnLst/>
            <a:rect l="l" t="t" r="r" b="b"/>
            <a:pathLst>
              <a:path w="1073" h="952" extrusionOk="0">
                <a:moveTo>
                  <a:pt x="28" y="592"/>
                </a:moveTo>
                <a:cubicBezTo>
                  <a:pt x="46" y="716"/>
                  <a:pt x="108" y="823"/>
                  <a:pt x="215" y="886"/>
                </a:cubicBezTo>
                <a:cubicBezTo>
                  <a:pt x="117" y="823"/>
                  <a:pt x="46" y="716"/>
                  <a:pt x="28" y="592"/>
                </a:cubicBezTo>
                <a:close/>
                <a:moveTo>
                  <a:pt x="503" y="0"/>
                </a:moveTo>
                <a:cubicBezTo>
                  <a:pt x="461" y="0"/>
                  <a:pt x="418" y="6"/>
                  <a:pt x="376" y="20"/>
                </a:cubicBezTo>
                <a:cubicBezTo>
                  <a:pt x="251" y="56"/>
                  <a:pt x="153" y="136"/>
                  <a:pt x="90" y="243"/>
                </a:cubicBezTo>
                <a:cubicBezTo>
                  <a:pt x="28" y="350"/>
                  <a:pt x="1" y="475"/>
                  <a:pt x="28" y="591"/>
                </a:cubicBezTo>
                <a:cubicBezTo>
                  <a:pt x="19" y="475"/>
                  <a:pt x="46" y="359"/>
                  <a:pt x="108" y="261"/>
                </a:cubicBezTo>
                <a:cubicBezTo>
                  <a:pt x="198" y="97"/>
                  <a:pt x="334" y="30"/>
                  <a:pt x="468" y="30"/>
                </a:cubicBezTo>
                <a:cubicBezTo>
                  <a:pt x="773" y="30"/>
                  <a:pt x="1072" y="373"/>
                  <a:pt x="831" y="707"/>
                </a:cubicBezTo>
                <a:cubicBezTo>
                  <a:pt x="769" y="814"/>
                  <a:pt x="670" y="895"/>
                  <a:pt x="563" y="930"/>
                </a:cubicBezTo>
                <a:cubicBezTo>
                  <a:pt x="523" y="943"/>
                  <a:pt x="483" y="949"/>
                  <a:pt x="442" y="949"/>
                </a:cubicBezTo>
                <a:cubicBezTo>
                  <a:pt x="364" y="949"/>
                  <a:pt x="286" y="927"/>
                  <a:pt x="215" y="886"/>
                </a:cubicBezTo>
                <a:lnTo>
                  <a:pt x="215" y="886"/>
                </a:lnTo>
                <a:cubicBezTo>
                  <a:pt x="284" y="930"/>
                  <a:pt x="366" y="951"/>
                  <a:pt x="448" y="951"/>
                </a:cubicBezTo>
                <a:cubicBezTo>
                  <a:pt x="484" y="951"/>
                  <a:pt x="520" y="947"/>
                  <a:pt x="554" y="939"/>
                </a:cubicBezTo>
                <a:cubicBezTo>
                  <a:pt x="679" y="904"/>
                  <a:pt x="777" y="832"/>
                  <a:pt x="849" y="725"/>
                </a:cubicBezTo>
                <a:cubicBezTo>
                  <a:pt x="920" y="627"/>
                  <a:pt x="947" y="502"/>
                  <a:pt x="929" y="377"/>
                </a:cubicBezTo>
                <a:cubicBezTo>
                  <a:pt x="900" y="155"/>
                  <a:pt x="710" y="0"/>
                  <a:pt x="50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2" name="Google Shape;2531;p23"/>
          <p:cNvSpPr/>
          <p:nvPr/>
        </p:nvSpPr>
        <p:spPr>
          <a:xfrm rot="2831864">
            <a:off x="10625138" y="11668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45" extrusionOk="0">
                <a:moveTo>
                  <a:pt x="251" y="973"/>
                </a:moveTo>
                <a:lnTo>
                  <a:pt x="251" y="973"/>
                </a:lnTo>
                <a:cubicBezTo>
                  <a:pt x="297" y="1002"/>
                  <a:pt x="346" y="1021"/>
                  <a:pt x="397" y="1032"/>
                </a:cubicBezTo>
                <a:lnTo>
                  <a:pt x="397" y="1032"/>
                </a:lnTo>
                <a:cubicBezTo>
                  <a:pt x="346" y="1021"/>
                  <a:pt x="296" y="1001"/>
                  <a:pt x="251" y="973"/>
                </a:cubicBezTo>
                <a:close/>
                <a:moveTo>
                  <a:pt x="581" y="1"/>
                </a:moveTo>
                <a:cubicBezTo>
                  <a:pt x="531" y="1"/>
                  <a:pt x="480" y="9"/>
                  <a:pt x="429" y="27"/>
                </a:cubicBezTo>
                <a:cubicBezTo>
                  <a:pt x="161" y="107"/>
                  <a:pt x="1" y="375"/>
                  <a:pt x="45" y="652"/>
                </a:cubicBezTo>
                <a:cubicBezTo>
                  <a:pt x="63" y="786"/>
                  <a:pt x="143" y="902"/>
                  <a:pt x="251" y="973"/>
                </a:cubicBezTo>
                <a:cubicBezTo>
                  <a:pt x="143" y="902"/>
                  <a:pt x="72" y="786"/>
                  <a:pt x="54" y="661"/>
                </a:cubicBezTo>
                <a:cubicBezTo>
                  <a:pt x="36" y="527"/>
                  <a:pt x="63" y="393"/>
                  <a:pt x="135" y="286"/>
                </a:cubicBezTo>
                <a:cubicBezTo>
                  <a:pt x="206" y="179"/>
                  <a:pt x="313" y="98"/>
                  <a:pt x="438" y="63"/>
                </a:cubicBezTo>
                <a:cubicBezTo>
                  <a:pt x="478" y="51"/>
                  <a:pt x="519" y="46"/>
                  <a:pt x="559" y="46"/>
                </a:cubicBezTo>
                <a:cubicBezTo>
                  <a:pt x="768" y="46"/>
                  <a:pt x="963" y="195"/>
                  <a:pt x="1000" y="420"/>
                </a:cubicBezTo>
                <a:cubicBezTo>
                  <a:pt x="1036" y="678"/>
                  <a:pt x="884" y="937"/>
                  <a:pt x="634" y="1018"/>
                </a:cubicBezTo>
                <a:cubicBezTo>
                  <a:pt x="585" y="1034"/>
                  <a:pt x="536" y="1042"/>
                  <a:pt x="488" y="1042"/>
                </a:cubicBezTo>
                <a:cubicBezTo>
                  <a:pt x="457" y="1042"/>
                  <a:pt x="427" y="1039"/>
                  <a:pt x="397" y="1032"/>
                </a:cubicBezTo>
                <a:lnTo>
                  <a:pt x="397" y="1032"/>
                </a:lnTo>
                <a:cubicBezTo>
                  <a:pt x="433" y="1040"/>
                  <a:pt x="469" y="1044"/>
                  <a:pt x="505" y="1044"/>
                </a:cubicBezTo>
                <a:cubicBezTo>
                  <a:pt x="549" y="1044"/>
                  <a:pt x="593" y="1038"/>
                  <a:pt x="634" y="1026"/>
                </a:cubicBezTo>
                <a:cubicBezTo>
                  <a:pt x="902" y="946"/>
                  <a:pt x="1072" y="687"/>
                  <a:pt x="1045" y="411"/>
                </a:cubicBezTo>
                <a:cubicBezTo>
                  <a:pt x="1008" y="170"/>
                  <a:pt x="805" y="1"/>
                  <a:pt x="581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3" name="Google Shape;2532;p23"/>
          <p:cNvSpPr/>
          <p:nvPr/>
        </p:nvSpPr>
        <p:spPr>
          <a:xfrm rot="2831864">
            <a:off x="10645775" y="1401763"/>
            <a:ext cx="112713" cy="103188"/>
          </a:xfrm>
          <a:custGeom>
            <a:avLst/>
            <a:gdLst/>
            <a:ahLst/>
            <a:cxnLst/>
            <a:rect l="l" t="t" r="r" b="b"/>
            <a:pathLst>
              <a:path w="947" h="857" extrusionOk="0">
                <a:moveTo>
                  <a:pt x="56" y="623"/>
                </a:moveTo>
                <a:cubicBezTo>
                  <a:pt x="83" y="696"/>
                  <a:pt x="131" y="759"/>
                  <a:pt x="203" y="799"/>
                </a:cubicBezTo>
                <a:cubicBezTo>
                  <a:pt x="136" y="754"/>
                  <a:pt x="87" y="693"/>
                  <a:pt x="56" y="623"/>
                </a:cubicBezTo>
                <a:close/>
                <a:moveTo>
                  <a:pt x="203" y="799"/>
                </a:moveTo>
                <a:lnTo>
                  <a:pt x="203" y="799"/>
                </a:lnTo>
                <a:cubicBezTo>
                  <a:pt x="256" y="836"/>
                  <a:pt x="316" y="854"/>
                  <a:pt x="378" y="855"/>
                </a:cubicBezTo>
                <a:lnTo>
                  <a:pt x="378" y="855"/>
                </a:lnTo>
                <a:cubicBezTo>
                  <a:pt x="318" y="850"/>
                  <a:pt x="258" y="831"/>
                  <a:pt x="203" y="799"/>
                </a:cubicBezTo>
                <a:close/>
                <a:moveTo>
                  <a:pt x="473" y="0"/>
                </a:moveTo>
                <a:cubicBezTo>
                  <a:pt x="431" y="0"/>
                  <a:pt x="388" y="7"/>
                  <a:pt x="346" y="22"/>
                </a:cubicBezTo>
                <a:cubicBezTo>
                  <a:pt x="239" y="58"/>
                  <a:pt x="141" y="129"/>
                  <a:pt x="87" y="227"/>
                </a:cubicBezTo>
                <a:cubicBezTo>
                  <a:pt x="7" y="348"/>
                  <a:pt x="0" y="498"/>
                  <a:pt x="56" y="623"/>
                </a:cubicBezTo>
                <a:lnTo>
                  <a:pt x="56" y="623"/>
                </a:lnTo>
                <a:cubicBezTo>
                  <a:pt x="46" y="597"/>
                  <a:pt x="38" y="568"/>
                  <a:pt x="34" y="540"/>
                </a:cubicBezTo>
                <a:cubicBezTo>
                  <a:pt x="25" y="433"/>
                  <a:pt x="43" y="326"/>
                  <a:pt x="105" y="236"/>
                </a:cubicBezTo>
                <a:cubicBezTo>
                  <a:pt x="186" y="104"/>
                  <a:pt x="303" y="49"/>
                  <a:pt x="418" y="49"/>
                </a:cubicBezTo>
                <a:cubicBezTo>
                  <a:pt x="685" y="49"/>
                  <a:pt x="947" y="342"/>
                  <a:pt x="748" y="647"/>
                </a:cubicBezTo>
                <a:cubicBezTo>
                  <a:pt x="694" y="736"/>
                  <a:pt x="605" y="807"/>
                  <a:pt x="507" y="834"/>
                </a:cubicBezTo>
                <a:cubicBezTo>
                  <a:pt x="465" y="848"/>
                  <a:pt x="424" y="855"/>
                  <a:pt x="384" y="855"/>
                </a:cubicBezTo>
                <a:cubicBezTo>
                  <a:pt x="382" y="855"/>
                  <a:pt x="380" y="855"/>
                  <a:pt x="378" y="855"/>
                </a:cubicBezTo>
                <a:lnTo>
                  <a:pt x="378" y="855"/>
                </a:lnTo>
                <a:cubicBezTo>
                  <a:pt x="390" y="856"/>
                  <a:pt x="402" y="857"/>
                  <a:pt x="415" y="857"/>
                </a:cubicBezTo>
                <a:cubicBezTo>
                  <a:pt x="555" y="857"/>
                  <a:pt x="692" y="785"/>
                  <a:pt x="774" y="656"/>
                </a:cubicBezTo>
                <a:cubicBezTo>
                  <a:pt x="837" y="567"/>
                  <a:pt x="864" y="450"/>
                  <a:pt x="846" y="343"/>
                </a:cubicBezTo>
                <a:cubicBezTo>
                  <a:pt x="824" y="139"/>
                  <a:pt x="659" y="0"/>
                  <a:pt x="473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4" name="Google Shape;2533;p23"/>
          <p:cNvSpPr/>
          <p:nvPr/>
        </p:nvSpPr>
        <p:spPr>
          <a:xfrm rot="2831864">
            <a:off x="10511631" y="1145381"/>
            <a:ext cx="92075" cy="80963"/>
          </a:xfrm>
          <a:custGeom>
            <a:avLst/>
            <a:gdLst/>
            <a:ahLst/>
            <a:cxnLst/>
            <a:rect l="l" t="t" r="r" b="b"/>
            <a:pathLst>
              <a:path w="775" h="680" extrusionOk="0">
                <a:moveTo>
                  <a:pt x="400" y="0"/>
                </a:moveTo>
                <a:cubicBezTo>
                  <a:pt x="365" y="0"/>
                  <a:pt x="330" y="7"/>
                  <a:pt x="295" y="21"/>
                </a:cubicBezTo>
                <a:cubicBezTo>
                  <a:pt x="206" y="47"/>
                  <a:pt x="135" y="101"/>
                  <a:pt x="90" y="181"/>
                </a:cubicBezTo>
                <a:cubicBezTo>
                  <a:pt x="1" y="333"/>
                  <a:pt x="36" y="529"/>
                  <a:pt x="188" y="636"/>
                </a:cubicBezTo>
                <a:cubicBezTo>
                  <a:pt x="117" y="583"/>
                  <a:pt x="72" y="511"/>
                  <a:pt x="54" y="431"/>
                </a:cubicBezTo>
                <a:cubicBezTo>
                  <a:pt x="45" y="342"/>
                  <a:pt x="72" y="262"/>
                  <a:pt x="117" y="199"/>
                </a:cubicBezTo>
                <a:cubicBezTo>
                  <a:pt x="179" y="90"/>
                  <a:pt x="272" y="45"/>
                  <a:pt x="364" y="45"/>
                </a:cubicBezTo>
                <a:cubicBezTo>
                  <a:pt x="572" y="45"/>
                  <a:pt x="775" y="276"/>
                  <a:pt x="608" y="511"/>
                </a:cubicBezTo>
                <a:cubicBezTo>
                  <a:pt x="572" y="583"/>
                  <a:pt x="500" y="636"/>
                  <a:pt x="429" y="663"/>
                </a:cubicBezTo>
                <a:cubicBezTo>
                  <a:pt x="402" y="672"/>
                  <a:pt x="375" y="676"/>
                  <a:pt x="347" y="676"/>
                </a:cubicBezTo>
                <a:cubicBezTo>
                  <a:pt x="291" y="676"/>
                  <a:pt x="236" y="660"/>
                  <a:pt x="188" y="636"/>
                </a:cubicBezTo>
                <a:lnTo>
                  <a:pt x="188" y="636"/>
                </a:lnTo>
                <a:cubicBezTo>
                  <a:pt x="238" y="666"/>
                  <a:pt x="293" y="680"/>
                  <a:pt x="347" y="680"/>
                </a:cubicBezTo>
                <a:cubicBezTo>
                  <a:pt x="459" y="680"/>
                  <a:pt x="569" y="622"/>
                  <a:pt x="634" y="520"/>
                </a:cubicBezTo>
                <a:cubicBezTo>
                  <a:pt x="688" y="449"/>
                  <a:pt x="706" y="360"/>
                  <a:pt x="697" y="270"/>
                </a:cubicBezTo>
                <a:cubicBezTo>
                  <a:pt x="675" y="112"/>
                  <a:pt x="543" y="0"/>
                  <a:pt x="400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5" name="Google Shape;2534;p23"/>
          <p:cNvSpPr/>
          <p:nvPr/>
        </p:nvSpPr>
        <p:spPr>
          <a:xfrm rot="2831864">
            <a:off x="10898188" y="1585913"/>
            <a:ext cx="103188" cy="90488"/>
          </a:xfrm>
          <a:custGeom>
            <a:avLst/>
            <a:gdLst/>
            <a:ahLst/>
            <a:cxnLst/>
            <a:rect l="l" t="t" r="r" b="b"/>
            <a:pathLst>
              <a:path w="855" h="757" extrusionOk="0">
                <a:moveTo>
                  <a:pt x="108" y="626"/>
                </a:moveTo>
                <a:cubicBezTo>
                  <a:pt x="131" y="658"/>
                  <a:pt x="160" y="685"/>
                  <a:pt x="194" y="707"/>
                </a:cubicBezTo>
                <a:cubicBezTo>
                  <a:pt x="160" y="684"/>
                  <a:pt x="131" y="657"/>
                  <a:pt x="108" y="626"/>
                </a:cubicBezTo>
                <a:close/>
                <a:moveTo>
                  <a:pt x="423" y="1"/>
                </a:moveTo>
                <a:cubicBezTo>
                  <a:pt x="386" y="1"/>
                  <a:pt x="348" y="7"/>
                  <a:pt x="310" y="20"/>
                </a:cubicBezTo>
                <a:cubicBezTo>
                  <a:pt x="221" y="56"/>
                  <a:pt x="140" y="118"/>
                  <a:pt x="87" y="198"/>
                </a:cubicBezTo>
                <a:cubicBezTo>
                  <a:pt x="1" y="334"/>
                  <a:pt x="12" y="504"/>
                  <a:pt x="108" y="626"/>
                </a:cubicBezTo>
                <a:lnTo>
                  <a:pt x="108" y="626"/>
                </a:lnTo>
                <a:cubicBezTo>
                  <a:pt x="75" y="583"/>
                  <a:pt x="52" y="532"/>
                  <a:pt x="42" y="475"/>
                </a:cubicBezTo>
                <a:cubicBezTo>
                  <a:pt x="33" y="386"/>
                  <a:pt x="60" y="288"/>
                  <a:pt x="105" y="216"/>
                </a:cubicBezTo>
                <a:cubicBezTo>
                  <a:pt x="146" y="119"/>
                  <a:pt x="227" y="79"/>
                  <a:pt x="316" y="79"/>
                </a:cubicBezTo>
                <a:cubicBezTo>
                  <a:pt x="553" y="79"/>
                  <a:pt x="855" y="357"/>
                  <a:pt x="667" y="564"/>
                </a:cubicBezTo>
                <a:cubicBezTo>
                  <a:pt x="622" y="645"/>
                  <a:pt x="542" y="707"/>
                  <a:pt x="462" y="734"/>
                </a:cubicBezTo>
                <a:cubicBezTo>
                  <a:pt x="428" y="744"/>
                  <a:pt x="393" y="749"/>
                  <a:pt x="359" y="749"/>
                </a:cubicBezTo>
                <a:cubicBezTo>
                  <a:pt x="301" y="749"/>
                  <a:pt x="244" y="735"/>
                  <a:pt x="194" y="707"/>
                </a:cubicBezTo>
                <a:lnTo>
                  <a:pt x="194" y="707"/>
                </a:lnTo>
                <a:cubicBezTo>
                  <a:pt x="251" y="740"/>
                  <a:pt x="314" y="756"/>
                  <a:pt x="377" y="756"/>
                </a:cubicBezTo>
                <a:cubicBezTo>
                  <a:pt x="501" y="756"/>
                  <a:pt x="623" y="695"/>
                  <a:pt x="694" y="582"/>
                </a:cubicBezTo>
                <a:cubicBezTo>
                  <a:pt x="747" y="502"/>
                  <a:pt x="774" y="404"/>
                  <a:pt x="756" y="306"/>
                </a:cubicBezTo>
                <a:cubicBezTo>
                  <a:pt x="742" y="123"/>
                  <a:pt x="590" y="1"/>
                  <a:pt x="423" y="1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6" name="Google Shape;2535;p23"/>
          <p:cNvSpPr/>
          <p:nvPr/>
        </p:nvSpPr>
        <p:spPr>
          <a:xfrm rot="2831864">
            <a:off x="10726738" y="1662113"/>
            <a:ext cx="127000" cy="123825"/>
          </a:xfrm>
          <a:custGeom>
            <a:avLst/>
            <a:gdLst/>
            <a:ahLst/>
            <a:cxnLst/>
            <a:rect l="l" t="t" r="r" b="b"/>
            <a:pathLst>
              <a:path w="1072" h="1035" extrusionOk="0">
                <a:moveTo>
                  <a:pt x="579" y="0"/>
                </a:moveTo>
                <a:cubicBezTo>
                  <a:pt x="530" y="0"/>
                  <a:pt x="479" y="9"/>
                  <a:pt x="429" y="26"/>
                </a:cubicBezTo>
                <a:cubicBezTo>
                  <a:pt x="161" y="107"/>
                  <a:pt x="0" y="375"/>
                  <a:pt x="45" y="651"/>
                </a:cubicBezTo>
                <a:cubicBezTo>
                  <a:pt x="72" y="776"/>
                  <a:pt x="143" y="892"/>
                  <a:pt x="259" y="964"/>
                </a:cubicBezTo>
                <a:cubicBezTo>
                  <a:pt x="143" y="892"/>
                  <a:pt x="72" y="776"/>
                  <a:pt x="54" y="651"/>
                </a:cubicBezTo>
                <a:cubicBezTo>
                  <a:pt x="27" y="383"/>
                  <a:pt x="188" y="142"/>
                  <a:pt x="438" y="71"/>
                </a:cubicBezTo>
                <a:cubicBezTo>
                  <a:pt x="480" y="57"/>
                  <a:pt x="523" y="51"/>
                  <a:pt x="565" y="51"/>
                </a:cubicBezTo>
                <a:cubicBezTo>
                  <a:pt x="770" y="51"/>
                  <a:pt x="954" y="203"/>
                  <a:pt x="991" y="410"/>
                </a:cubicBezTo>
                <a:cubicBezTo>
                  <a:pt x="1027" y="669"/>
                  <a:pt x="875" y="928"/>
                  <a:pt x="625" y="1008"/>
                </a:cubicBezTo>
                <a:cubicBezTo>
                  <a:pt x="578" y="1021"/>
                  <a:pt x="531" y="1029"/>
                  <a:pt x="484" y="1029"/>
                </a:cubicBezTo>
                <a:cubicBezTo>
                  <a:pt x="404" y="1029"/>
                  <a:pt x="326" y="1008"/>
                  <a:pt x="259" y="964"/>
                </a:cubicBezTo>
                <a:lnTo>
                  <a:pt x="259" y="964"/>
                </a:lnTo>
                <a:cubicBezTo>
                  <a:pt x="331" y="1011"/>
                  <a:pt x="414" y="1035"/>
                  <a:pt x="498" y="1035"/>
                </a:cubicBezTo>
                <a:cubicBezTo>
                  <a:pt x="541" y="1035"/>
                  <a:pt x="583" y="1029"/>
                  <a:pt x="625" y="1017"/>
                </a:cubicBezTo>
                <a:cubicBezTo>
                  <a:pt x="893" y="937"/>
                  <a:pt x="1071" y="678"/>
                  <a:pt x="1027" y="410"/>
                </a:cubicBezTo>
                <a:cubicBezTo>
                  <a:pt x="997" y="169"/>
                  <a:pt x="801" y="0"/>
                  <a:pt x="579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7" name="Google Shape;2536;p23"/>
          <p:cNvSpPr/>
          <p:nvPr/>
        </p:nvSpPr>
        <p:spPr>
          <a:xfrm rot="2831864">
            <a:off x="10590213" y="1573213"/>
            <a:ext cx="115888" cy="103188"/>
          </a:xfrm>
          <a:custGeom>
            <a:avLst/>
            <a:gdLst/>
            <a:ahLst/>
            <a:cxnLst/>
            <a:rect l="l" t="t" r="r" b="b"/>
            <a:pathLst>
              <a:path w="969" h="866" extrusionOk="0">
                <a:moveTo>
                  <a:pt x="64" y="650"/>
                </a:moveTo>
                <a:cubicBezTo>
                  <a:pt x="92" y="713"/>
                  <a:pt x="140" y="766"/>
                  <a:pt x="199" y="807"/>
                </a:cubicBezTo>
                <a:cubicBezTo>
                  <a:pt x="139" y="765"/>
                  <a:pt x="94" y="711"/>
                  <a:pt x="64" y="650"/>
                </a:cubicBezTo>
                <a:close/>
                <a:moveTo>
                  <a:pt x="199" y="807"/>
                </a:moveTo>
                <a:cubicBezTo>
                  <a:pt x="257" y="844"/>
                  <a:pt x="318" y="863"/>
                  <a:pt x="380" y="864"/>
                </a:cubicBezTo>
                <a:lnTo>
                  <a:pt x="380" y="864"/>
                </a:lnTo>
                <a:cubicBezTo>
                  <a:pt x="318" y="859"/>
                  <a:pt x="257" y="840"/>
                  <a:pt x="199" y="807"/>
                </a:cubicBezTo>
                <a:close/>
                <a:moveTo>
                  <a:pt x="478" y="0"/>
                </a:moveTo>
                <a:cubicBezTo>
                  <a:pt x="436" y="0"/>
                  <a:pt x="393" y="7"/>
                  <a:pt x="351" y="22"/>
                </a:cubicBezTo>
                <a:cubicBezTo>
                  <a:pt x="235" y="58"/>
                  <a:pt x="146" y="129"/>
                  <a:pt x="92" y="227"/>
                </a:cubicBezTo>
                <a:cubicBezTo>
                  <a:pt x="7" y="361"/>
                  <a:pt x="0" y="520"/>
                  <a:pt x="64" y="650"/>
                </a:cubicBezTo>
                <a:lnTo>
                  <a:pt x="64" y="650"/>
                </a:lnTo>
                <a:cubicBezTo>
                  <a:pt x="50" y="618"/>
                  <a:pt x="41" y="585"/>
                  <a:pt x="38" y="549"/>
                </a:cubicBezTo>
                <a:cubicBezTo>
                  <a:pt x="21" y="442"/>
                  <a:pt x="47" y="326"/>
                  <a:pt x="110" y="245"/>
                </a:cubicBezTo>
                <a:cubicBezTo>
                  <a:pt x="189" y="100"/>
                  <a:pt x="310" y="41"/>
                  <a:pt x="430" y="41"/>
                </a:cubicBezTo>
                <a:cubicBezTo>
                  <a:pt x="701" y="41"/>
                  <a:pt x="969" y="344"/>
                  <a:pt x="752" y="647"/>
                </a:cubicBezTo>
                <a:cubicBezTo>
                  <a:pt x="699" y="745"/>
                  <a:pt x="619" y="816"/>
                  <a:pt x="511" y="843"/>
                </a:cubicBezTo>
                <a:cubicBezTo>
                  <a:pt x="470" y="857"/>
                  <a:pt x="429" y="864"/>
                  <a:pt x="388" y="864"/>
                </a:cubicBezTo>
                <a:cubicBezTo>
                  <a:pt x="385" y="864"/>
                  <a:pt x="383" y="864"/>
                  <a:pt x="380" y="864"/>
                </a:cubicBezTo>
                <a:lnTo>
                  <a:pt x="380" y="864"/>
                </a:lnTo>
                <a:cubicBezTo>
                  <a:pt x="393" y="865"/>
                  <a:pt x="406" y="866"/>
                  <a:pt x="419" y="866"/>
                </a:cubicBezTo>
                <a:cubicBezTo>
                  <a:pt x="564" y="866"/>
                  <a:pt x="703" y="794"/>
                  <a:pt x="779" y="665"/>
                </a:cubicBezTo>
                <a:cubicBezTo>
                  <a:pt x="851" y="566"/>
                  <a:pt x="877" y="459"/>
                  <a:pt x="860" y="343"/>
                </a:cubicBezTo>
                <a:cubicBezTo>
                  <a:pt x="838" y="139"/>
                  <a:pt x="667" y="0"/>
                  <a:pt x="478" y="0"/>
                </a:cubicBezTo>
                <a:close/>
              </a:path>
            </a:pathLst>
          </a:custGeom>
          <a:solidFill>
            <a:srgbClr val="7A17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8" name="Google Shape;2537;p23"/>
          <p:cNvSpPr/>
          <p:nvPr/>
        </p:nvSpPr>
        <p:spPr>
          <a:xfrm rot="-7840361">
            <a:off x="10530681" y="2226469"/>
            <a:ext cx="355600" cy="404813"/>
          </a:xfrm>
          <a:custGeom>
            <a:avLst/>
            <a:gdLst/>
            <a:ahLst/>
            <a:cxnLst/>
            <a:rect l="l" t="t" r="r" b="b"/>
            <a:pathLst>
              <a:path w="3312" h="3769" extrusionOk="0">
                <a:moveTo>
                  <a:pt x="402" y="1"/>
                </a:moveTo>
                <a:lnTo>
                  <a:pt x="402" y="1"/>
                </a:lnTo>
                <a:cubicBezTo>
                  <a:pt x="54" y="750"/>
                  <a:pt x="1" y="2625"/>
                  <a:pt x="652" y="3339"/>
                </a:cubicBezTo>
                <a:cubicBezTo>
                  <a:pt x="968" y="3680"/>
                  <a:pt x="1367" y="3768"/>
                  <a:pt x="1696" y="3768"/>
                </a:cubicBezTo>
                <a:cubicBezTo>
                  <a:pt x="2044" y="3768"/>
                  <a:pt x="2312" y="3669"/>
                  <a:pt x="2312" y="3669"/>
                </a:cubicBezTo>
                <a:cubicBezTo>
                  <a:pt x="2651" y="3544"/>
                  <a:pt x="3312" y="3205"/>
                  <a:pt x="2964" y="2107"/>
                </a:cubicBezTo>
                <a:cubicBezTo>
                  <a:pt x="2625" y="1000"/>
                  <a:pt x="402" y="1"/>
                  <a:pt x="4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99" name="Google Shape;2538;p23"/>
          <p:cNvSpPr/>
          <p:nvPr/>
        </p:nvSpPr>
        <p:spPr>
          <a:xfrm rot="-7840361">
            <a:off x="10640219" y="2170906"/>
            <a:ext cx="223838" cy="454025"/>
          </a:xfrm>
          <a:custGeom>
            <a:avLst/>
            <a:gdLst/>
            <a:ahLst/>
            <a:cxnLst/>
            <a:rect l="l" t="t" r="r" b="b"/>
            <a:pathLst>
              <a:path w="2084" h="4226" extrusionOk="0">
                <a:moveTo>
                  <a:pt x="1727" y="1940"/>
                </a:moveTo>
                <a:lnTo>
                  <a:pt x="1727" y="1940"/>
                </a:lnTo>
                <a:cubicBezTo>
                  <a:pt x="1727" y="1940"/>
                  <a:pt x="1727" y="1940"/>
                  <a:pt x="1726" y="1941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727" y="1943"/>
                  <a:pt x="1728" y="1940"/>
                  <a:pt x="1727" y="1940"/>
                </a:cubicBezTo>
                <a:close/>
                <a:moveTo>
                  <a:pt x="10" y="1"/>
                </a:moveTo>
                <a:cubicBezTo>
                  <a:pt x="0" y="1"/>
                  <a:pt x="280" y="711"/>
                  <a:pt x="495" y="1182"/>
                </a:cubicBezTo>
                <a:lnTo>
                  <a:pt x="155" y="1084"/>
                </a:lnTo>
                <a:lnTo>
                  <a:pt x="93" y="1066"/>
                </a:lnTo>
                <a:lnTo>
                  <a:pt x="93" y="1066"/>
                </a:lnTo>
                <a:cubicBezTo>
                  <a:pt x="227" y="1138"/>
                  <a:pt x="370" y="1200"/>
                  <a:pt x="512" y="1245"/>
                </a:cubicBezTo>
                <a:lnTo>
                  <a:pt x="521" y="1245"/>
                </a:lnTo>
                <a:cubicBezTo>
                  <a:pt x="655" y="1530"/>
                  <a:pt x="762" y="1754"/>
                  <a:pt x="914" y="2030"/>
                </a:cubicBezTo>
                <a:cubicBezTo>
                  <a:pt x="977" y="2137"/>
                  <a:pt x="1039" y="2253"/>
                  <a:pt x="1110" y="2361"/>
                </a:cubicBezTo>
                <a:lnTo>
                  <a:pt x="361" y="2182"/>
                </a:lnTo>
                <a:lnTo>
                  <a:pt x="245" y="2146"/>
                </a:lnTo>
                <a:cubicBezTo>
                  <a:pt x="244" y="2146"/>
                  <a:pt x="244" y="2146"/>
                  <a:pt x="243" y="2146"/>
                </a:cubicBezTo>
                <a:lnTo>
                  <a:pt x="243" y="2146"/>
                </a:lnTo>
                <a:cubicBezTo>
                  <a:pt x="233" y="2146"/>
                  <a:pt x="786" y="2344"/>
                  <a:pt x="1057" y="2414"/>
                </a:cubicBezTo>
                <a:lnTo>
                  <a:pt x="1146" y="2432"/>
                </a:lnTo>
                <a:cubicBezTo>
                  <a:pt x="1244" y="2593"/>
                  <a:pt x="1343" y="2762"/>
                  <a:pt x="1432" y="2923"/>
                </a:cubicBezTo>
                <a:lnTo>
                  <a:pt x="1485" y="3021"/>
                </a:lnTo>
                <a:lnTo>
                  <a:pt x="745" y="2932"/>
                </a:lnTo>
                <a:lnTo>
                  <a:pt x="637" y="2923"/>
                </a:lnTo>
                <a:cubicBezTo>
                  <a:pt x="602" y="2923"/>
                  <a:pt x="1164" y="3039"/>
                  <a:pt x="1432" y="3075"/>
                </a:cubicBezTo>
                <a:lnTo>
                  <a:pt x="1521" y="3083"/>
                </a:lnTo>
                <a:cubicBezTo>
                  <a:pt x="1610" y="3262"/>
                  <a:pt x="1700" y="3432"/>
                  <a:pt x="1780" y="3610"/>
                </a:cubicBezTo>
                <a:cubicBezTo>
                  <a:pt x="1860" y="3789"/>
                  <a:pt x="1923" y="3976"/>
                  <a:pt x="1967" y="4172"/>
                </a:cubicBezTo>
                <a:cubicBezTo>
                  <a:pt x="1972" y="4208"/>
                  <a:pt x="2003" y="4226"/>
                  <a:pt x="2031" y="4226"/>
                </a:cubicBezTo>
                <a:cubicBezTo>
                  <a:pt x="2059" y="4226"/>
                  <a:pt x="2083" y="4208"/>
                  <a:pt x="2074" y="4172"/>
                </a:cubicBezTo>
                <a:cubicBezTo>
                  <a:pt x="2039" y="4003"/>
                  <a:pt x="1994" y="3842"/>
                  <a:pt x="1923" y="3681"/>
                </a:cubicBezTo>
                <a:cubicBezTo>
                  <a:pt x="1833" y="3485"/>
                  <a:pt x="1735" y="3280"/>
                  <a:pt x="1637" y="3083"/>
                </a:cubicBezTo>
                <a:cubicBezTo>
                  <a:pt x="1583" y="2985"/>
                  <a:pt x="1521" y="2887"/>
                  <a:pt x="1467" y="2780"/>
                </a:cubicBezTo>
                <a:cubicBezTo>
                  <a:pt x="1548" y="2539"/>
                  <a:pt x="1619" y="2298"/>
                  <a:pt x="1700" y="2057"/>
                </a:cubicBezTo>
                <a:lnTo>
                  <a:pt x="1724" y="1950"/>
                </a:lnTo>
                <a:lnTo>
                  <a:pt x="1724" y="1950"/>
                </a:lnTo>
                <a:cubicBezTo>
                  <a:pt x="1699" y="2019"/>
                  <a:pt x="1513" y="2450"/>
                  <a:pt x="1441" y="2682"/>
                </a:cubicBezTo>
                <a:lnTo>
                  <a:pt x="1423" y="2709"/>
                </a:lnTo>
                <a:cubicBezTo>
                  <a:pt x="1307" y="2512"/>
                  <a:pt x="1191" y="2307"/>
                  <a:pt x="1075" y="2102"/>
                </a:cubicBezTo>
                <a:cubicBezTo>
                  <a:pt x="986" y="1941"/>
                  <a:pt x="905" y="1789"/>
                  <a:pt x="816" y="1629"/>
                </a:cubicBezTo>
                <a:cubicBezTo>
                  <a:pt x="852" y="1423"/>
                  <a:pt x="878" y="1227"/>
                  <a:pt x="905" y="1022"/>
                </a:cubicBezTo>
                <a:lnTo>
                  <a:pt x="923" y="924"/>
                </a:lnTo>
                <a:lnTo>
                  <a:pt x="923" y="924"/>
                </a:lnTo>
                <a:cubicBezTo>
                  <a:pt x="861" y="1120"/>
                  <a:pt x="807" y="1325"/>
                  <a:pt x="771" y="1530"/>
                </a:cubicBezTo>
                <a:cubicBezTo>
                  <a:pt x="584" y="1173"/>
                  <a:pt x="405" y="808"/>
                  <a:pt x="227" y="442"/>
                </a:cubicBezTo>
                <a:cubicBezTo>
                  <a:pt x="155" y="299"/>
                  <a:pt x="84" y="156"/>
                  <a:pt x="13" y="4"/>
                </a:cubicBezTo>
                <a:cubicBezTo>
                  <a:pt x="11" y="2"/>
                  <a:pt x="10" y="1"/>
                  <a:pt x="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0" name="Google Shape;2539;p23"/>
          <p:cNvSpPr/>
          <p:nvPr/>
        </p:nvSpPr>
        <p:spPr>
          <a:xfrm rot="-7840361">
            <a:off x="10598150" y="2255838"/>
            <a:ext cx="284163" cy="369888"/>
          </a:xfrm>
          <a:custGeom>
            <a:avLst/>
            <a:gdLst/>
            <a:ahLst/>
            <a:cxnLst/>
            <a:rect l="l" t="t" r="r" b="b"/>
            <a:pathLst>
              <a:path w="2642" h="3446" extrusionOk="0">
                <a:moveTo>
                  <a:pt x="1062" y="171"/>
                </a:moveTo>
                <a:cubicBezTo>
                  <a:pt x="794" y="54"/>
                  <a:pt x="518" y="1"/>
                  <a:pt x="232" y="10"/>
                </a:cubicBezTo>
                <a:cubicBezTo>
                  <a:pt x="0" y="876"/>
                  <a:pt x="27" y="2384"/>
                  <a:pt x="598" y="3009"/>
                </a:cubicBezTo>
                <a:cubicBezTo>
                  <a:pt x="848" y="3276"/>
                  <a:pt x="1187" y="3428"/>
                  <a:pt x="1553" y="3446"/>
                </a:cubicBezTo>
                <a:cubicBezTo>
                  <a:pt x="2642" y="2500"/>
                  <a:pt x="2383" y="742"/>
                  <a:pt x="1062" y="17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1" name="Google Shape;2540;p23"/>
          <p:cNvSpPr/>
          <p:nvPr/>
        </p:nvSpPr>
        <p:spPr>
          <a:xfrm rot="-7840361">
            <a:off x="10553700" y="2232025"/>
            <a:ext cx="315913" cy="407988"/>
          </a:xfrm>
          <a:custGeom>
            <a:avLst/>
            <a:gdLst/>
            <a:ahLst/>
            <a:cxnLst/>
            <a:rect l="l" t="t" r="r" b="b"/>
            <a:pathLst>
              <a:path w="2946" h="3805" extrusionOk="0">
                <a:moveTo>
                  <a:pt x="268" y="1"/>
                </a:moveTo>
                <a:lnTo>
                  <a:pt x="259" y="19"/>
                </a:lnTo>
                <a:cubicBezTo>
                  <a:pt x="170" y="224"/>
                  <a:pt x="117" y="438"/>
                  <a:pt x="81" y="661"/>
                </a:cubicBezTo>
                <a:cubicBezTo>
                  <a:pt x="45" y="876"/>
                  <a:pt x="27" y="1099"/>
                  <a:pt x="18" y="1313"/>
                </a:cubicBezTo>
                <a:cubicBezTo>
                  <a:pt x="1" y="1759"/>
                  <a:pt x="45" y="2196"/>
                  <a:pt x="152" y="2625"/>
                </a:cubicBezTo>
                <a:cubicBezTo>
                  <a:pt x="215" y="2839"/>
                  <a:pt x="295" y="3035"/>
                  <a:pt x="420" y="3223"/>
                </a:cubicBezTo>
                <a:cubicBezTo>
                  <a:pt x="545" y="3410"/>
                  <a:pt x="715" y="3553"/>
                  <a:pt x="911" y="3660"/>
                </a:cubicBezTo>
                <a:cubicBezTo>
                  <a:pt x="1107" y="3758"/>
                  <a:pt x="1330" y="3803"/>
                  <a:pt x="1545" y="3803"/>
                </a:cubicBezTo>
                <a:cubicBezTo>
                  <a:pt x="1567" y="3804"/>
                  <a:pt x="1590" y="3804"/>
                  <a:pt x="1612" y="3804"/>
                </a:cubicBezTo>
                <a:cubicBezTo>
                  <a:pt x="1813" y="3804"/>
                  <a:pt x="2012" y="3769"/>
                  <a:pt x="2196" y="3705"/>
                </a:cubicBezTo>
                <a:lnTo>
                  <a:pt x="2196" y="3705"/>
                </a:lnTo>
                <a:cubicBezTo>
                  <a:pt x="2012" y="3761"/>
                  <a:pt x="1813" y="3795"/>
                  <a:pt x="1619" y="3795"/>
                </a:cubicBezTo>
                <a:cubicBezTo>
                  <a:pt x="1597" y="3795"/>
                  <a:pt x="1575" y="3795"/>
                  <a:pt x="1554" y="3794"/>
                </a:cubicBezTo>
                <a:cubicBezTo>
                  <a:pt x="1330" y="3794"/>
                  <a:pt x="1116" y="3741"/>
                  <a:pt x="920" y="3642"/>
                </a:cubicBezTo>
                <a:cubicBezTo>
                  <a:pt x="724" y="3544"/>
                  <a:pt x="554" y="3401"/>
                  <a:pt x="429" y="3214"/>
                </a:cubicBezTo>
                <a:cubicBezTo>
                  <a:pt x="322" y="3027"/>
                  <a:pt x="233" y="2830"/>
                  <a:pt x="179" y="2616"/>
                </a:cubicBezTo>
                <a:cubicBezTo>
                  <a:pt x="72" y="2188"/>
                  <a:pt x="36" y="1750"/>
                  <a:pt x="54" y="1313"/>
                </a:cubicBezTo>
                <a:cubicBezTo>
                  <a:pt x="63" y="1099"/>
                  <a:pt x="90" y="885"/>
                  <a:pt x="126" y="670"/>
                </a:cubicBezTo>
                <a:cubicBezTo>
                  <a:pt x="160" y="455"/>
                  <a:pt x="219" y="257"/>
                  <a:pt x="295" y="67"/>
                </a:cubicBezTo>
                <a:lnTo>
                  <a:pt x="295" y="67"/>
                </a:lnTo>
                <a:cubicBezTo>
                  <a:pt x="688" y="252"/>
                  <a:pt x="1071" y="461"/>
                  <a:pt x="1429" y="688"/>
                </a:cubicBezTo>
                <a:cubicBezTo>
                  <a:pt x="1803" y="920"/>
                  <a:pt x="2152" y="1206"/>
                  <a:pt x="2455" y="1518"/>
                </a:cubicBezTo>
                <a:cubicBezTo>
                  <a:pt x="2607" y="1679"/>
                  <a:pt x="2732" y="1866"/>
                  <a:pt x="2812" y="2072"/>
                </a:cubicBezTo>
                <a:cubicBezTo>
                  <a:pt x="2892" y="2277"/>
                  <a:pt x="2928" y="2500"/>
                  <a:pt x="2937" y="2714"/>
                </a:cubicBezTo>
                <a:cubicBezTo>
                  <a:pt x="2937" y="2937"/>
                  <a:pt x="2866" y="3151"/>
                  <a:pt x="2732" y="3330"/>
                </a:cubicBezTo>
                <a:cubicBezTo>
                  <a:pt x="2589" y="3500"/>
                  <a:pt x="2401" y="3633"/>
                  <a:pt x="2196" y="3705"/>
                </a:cubicBezTo>
                <a:cubicBezTo>
                  <a:pt x="2410" y="3633"/>
                  <a:pt x="2589" y="3508"/>
                  <a:pt x="2741" y="3330"/>
                </a:cubicBezTo>
                <a:cubicBezTo>
                  <a:pt x="2874" y="3160"/>
                  <a:pt x="2946" y="2937"/>
                  <a:pt x="2946" y="2714"/>
                </a:cubicBezTo>
                <a:cubicBezTo>
                  <a:pt x="2946" y="2491"/>
                  <a:pt x="2910" y="2268"/>
                  <a:pt x="2830" y="2063"/>
                </a:cubicBezTo>
                <a:cubicBezTo>
                  <a:pt x="2749" y="1857"/>
                  <a:pt x="2625" y="1670"/>
                  <a:pt x="2482" y="1500"/>
                </a:cubicBezTo>
                <a:cubicBezTo>
                  <a:pt x="2169" y="1179"/>
                  <a:pt x="1830" y="893"/>
                  <a:pt x="1455" y="661"/>
                </a:cubicBezTo>
                <a:cubicBezTo>
                  <a:pt x="1081" y="411"/>
                  <a:pt x="697" y="197"/>
                  <a:pt x="295" y="10"/>
                </a:cubicBezTo>
                <a:lnTo>
                  <a:pt x="268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2" name="Google Shape;2541;p23"/>
          <p:cNvSpPr/>
          <p:nvPr/>
        </p:nvSpPr>
        <p:spPr>
          <a:xfrm rot="-7840361">
            <a:off x="10986294" y="2324894"/>
            <a:ext cx="171450" cy="296863"/>
          </a:xfrm>
          <a:custGeom>
            <a:avLst/>
            <a:gdLst/>
            <a:ahLst/>
            <a:cxnLst/>
            <a:rect l="l" t="t" r="r" b="b"/>
            <a:pathLst>
              <a:path w="1607" h="2770" extrusionOk="0">
                <a:moveTo>
                  <a:pt x="928" y="1"/>
                </a:moveTo>
                <a:cubicBezTo>
                  <a:pt x="892" y="1"/>
                  <a:pt x="853" y="7"/>
                  <a:pt x="813" y="21"/>
                </a:cubicBezTo>
                <a:cubicBezTo>
                  <a:pt x="1" y="298"/>
                  <a:pt x="1277" y="2770"/>
                  <a:pt x="1277" y="2770"/>
                </a:cubicBezTo>
                <a:cubicBezTo>
                  <a:pt x="1514" y="2278"/>
                  <a:pt x="1607" y="1"/>
                  <a:pt x="92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3" name="Google Shape;2542;p23"/>
          <p:cNvSpPr/>
          <p:nvPr/>
        </p:nvSpPr>
        <p:spPr>
          <a:xfrm rot="-7840361">
            <a:off x="11082338" y="24161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9" y="0"/>
                </a:moveTo>
                <a:cubicBezTo>
                  <a:pt x="405" y="0"/>
                  <a:pt x="183" y="80"/>
                  <a:pt x="122" y="297"/>
                </a:cubicBezTo>
                <a:cubicBezTo>
                  <a:pt x="0" y="727"/>
                  <a:pt x="626" y="870"/>
                  <a:pt x="1321" y="870"/>
                </a:cubicBezTo>
                <a:cubicBezTo>
                  <a:pt x="1956" y="870"/>
                  <a:pt x="2650" y="751"/>
                  <a:pt x="2889" y="619"/>
                </a:cubicBezTo>
                <a:cubicBezTo>
                  <a:pt x="2889" y="619"/>
                  <a:pt x="1517" y="0"/>
                  <a:pt x="6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4" name="Google Shape;2543;p23"/>
          <p:cNvSpPr/>
          <p:nvPr/>
        </p:nvSpPr>
        <p:spPr>
          <a:xfrm rot="-7840361">
            <a:off x="11010106" y="2485231"/>
            <a:ext cx="247650" cy="246063"/>
          </a:xfrm>
          <a:custGeom>
            <a:avLst/>
            <a:gdLst/>
            <a:ahLst/>
            <a:cxnLst/>
            <a:rect l="l" t="t" r="r" b="b"/>
            <a:pathLst>
              <a:path w="2304" h="2299" extrusionOk="0">
                <a:moveTo>
                  <a:pt x="813" y="1"/>
                </a:moveTo>
                <a:cubicBezTo>
                  <a:pt x="730" y="1"/>
                  <a:pt x="651" y="35"/>
                  <a:pt x="581" y="112"/>
                </a:cubicBezTo>
                <a:cubicBezTo>
                  <a:pt x="1" y="737"/>
                  <a:pt x="2303" y="2299"/>
                  <a:pt x="2303" y="2299"/>
                </a:cubicBezTo>
                <a:cubicBezTo>
                  <a:pt x="2280" y="1797"/>
                  <a:pt x="1416" y="1"/>
                  <a:pt x="8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5" name="Google Shape;2544;p23"/>
          <p:cNvSpPr/>
          <p:nvPr/>
        </p:nvSpPr>
        <p:spPr>
          <a:xfrm rot="-7840361">
            <a:off x="10993438" y="2171700"/>
            <a:ext cx="173038" cy="296863"/>
          </a:xfrm>
          <a:custGeom>
            <a:avLst/>
            <a:gdLst/>
            <a:ahLst/>
            <a:cxnLst/>
            <a:rect l="l" t="t" r="r" b="b"/>
            <a:pathLst>
              <a:path w="1615" h="2762" extrusionOk="0">
                <a:moveTo>
                  <a:pt x="933" y="0"/>
                </a:moveTo>
                <a:cubicBezTo>
                  <a:pt x="895" y="0"/>
                  <a:pt x="855" y="7"/>
                  <a:pt x="813" y="22"/>
                </a:cubicBezTo>
                <a:cubicBezTo>
                  <a:pt x="1" y="289"/>
                  <a:pt x="1286" y="2762"/>
                  <a:pt x="1286" y="2762"/>
                </a:cubicBezTo>
                <a:cubicBezTo>
                  <a:pt x="1515" y="2279"/>
                  <a:pt x="1615" y="0"/>
                  <a:pt x="9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6" name="Google Shape;2545;p23"/>
          <p:cNvSpPr/>
          <p:nvPr/>
        </p:nvSpPr>
        <p:spPr>
          <a:xfrm rot="-7840361">
            <a:off x="11088688" y="2263775"/>
            <a:ext cx="309563" cy="93663"/>
          </a:xfrm>
          <a:custGeom>
            <a:avLst/>
            <a:gdLst/>
            <a:ahLst/>
            <a:cxnLst/>
            <a:rect l="l" t="t" r="r" b="b"/>
            <a:pathLst>
              <a:path w="2889" h="871" extrusionOk="0">
                <a:moveTo>
                  <a:pt x="691" y="1"/>
                </a:moveTo>
                <a:cubicBezTo>
                  <a:pt x="400" y="1"/>
                  <a:pt x="181" y="80"/>
                  <a:pt x="122" y="296"/>
                </a:cubicBezTo>
                <a:cubicBezTo>
                  <a:pt x="0" y="727"/>
                  <a:pt x="631" y="871"/>
                  <a:pt x="1331" y="871"/>
                </a:cubicBezTo>
                <a:cubicBezTo>
                  <a:pt x="1963" y="871"/>
                  <a:pt x="2651" y="753"/>
                  <a:pt x="2889" y="626"/>
                </a:cubicBezTo>
                <a:cubicBezTo>
                  <a:pt x="2889" y="626"/>
                  <a:pt x="1507" y="1"/>
                  <a:pt x="69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7" name="Google Shape;2546;p23"/>
          <p:cNvSpPr/>
          <p:nvPr/>
        </p:nvSpPr>
        <p:spPr>
          <a:xfrm rot="-7840361">
            <a:off x="10988675" y="2022475"/>
            <a:ext cx="185738" cy="290513"/>
          </a:xfrm>
          <a:custGeom>
            <a:avLst/>
            <a:gdLst/>
            <a:ahLst/>
            <a:cxnLst/>
            <a:rect l="l" t="t" r="r" b="b"/>
            <a:pathLst>
              <a:path w="1720" h="2713" extrusionOk="0">
                <a:moveTo>
                  <a:pt x="913" y="1"/>
                </a:moveTo>
                <a:cubicBezTo>
                  <a:pt x="867" y="1"/>
                  <a:pt x="819" y="12"/>
                  <a:pt x="768" y="35"/>
                </a:cubicBezTo>
                <a:cubicBezTo>
                  <a:pt x="0" y="401"/>
                  <a:pt x="1544" y="2713"/>
                  <a:pt x="1544" y="2713"/>
                </a:cubicBezTo>
                <a:cubicBezTo>
                  <a:pt x="1719" y="2213"/>
                  <a:pt x="1560" y="1"/>
                  <a:pt x="9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8" name="Google Shape;2547;p23"/>
          <p:cNvSpPr/>
          <p:nvPr/>
        </p:nvSpPr>
        <p:spPr>
          <a:xfrm rot="-7840361">
            <a:off x="11091863" y="2079625"/>
            <a:ext cx="306388" cy="90488"/>
          </a:xfrm>
          <a:custGeom>
            <a:avLst/>
            <a:gdLst/>
            <a:ahLst/>
            <a:cxnLst/>
            <a:rect l="l" t="t" r="r" b="b"/>
            <a:pathLst>
              <a:path w="2848" h="836" extrusionOk="0">
                <a:moveTo>
                  <a:pt x="833" y="0"/>
                </a:moveTo>
                <a:cubicBezTo>
                  <a:pt x="424" y="0"/>
                  <a:pt x="102" y="93"/>
                  <a:pt x="54" y="371"/>
                </a:cubicBezTo>
                <a:cubicBezTo>
                  <a:pt x="0" y="715"/>
                  <a:pt x="372" y="835"/>
                  <a:pt x="864" y="835"/>
                </a:cubicBezTo>
                <a:cubicBezTo>
                  <a:pt x="1586" y="835"/>
                  <a:pt x="2567" y="576"/>
                  <a:pt x="2848" y="380"/>
                </a:cubicBezTo>
                <a:cubicBezTo>
                  <a:pt x="2848" y="380"/>
                  <a:pt x="1662" y="0"/>
                  <a:pt x="83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09" name="Google Shape;2548;p23"/>
          <p:cNvSpPr/>
          <p:nvPr/>
        </p:nvSpPr>
        <p:spPr>
          <a:xfrm rot="-7840361">
            <a:off x="10966450" y="1874838"/>
            <a:ext cx="204788" cy="280988"/>
          </a:xfrm>
          <a:custGeom>
            <a:avLst/>
            <a:gdLst/>
            <a:ahLst/>
            <a:cxnLst/>
            <a:rect l="l" t="t" r="r" b="b"/>
            <a:pathLst>
              <a:path w="1910" h="2625" extrusionOk="0">
                <a:moveTo>
                  <a:pt x="905" y="0"/>
                </a:moveTo>
                <a:cubicBezTo>
                  <a:pt x="850" y="0"/>
                  <a:pt x="792" y="17"/>
                  <a:pt x="732" y="54"/>
                </a:cubicBezTo>
                <a:cubicBezTo>
                  <a:pt x="0" y="500"/>
                  <a:pt x="1794" y="2624"/>
                  <a:pt x="1794" y="2624"/>
                </a:cubicBezTo>
                <a:cubicBezTo>
                  <a:pt x="1909" y="2116"/>
                  <a:pt x="1528" y="0"/>
                  <a:pt x="90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0" name="Google Shape;2549;p23"/>
          <p:cNvSpPr/>
          <p:nvPr/>
        </p:nvSpPr>
        <p:spPr>
          <a:xfrm rot="-7840361">
            <a:off x="11082338" y="1898650"/>
            <a:ext cx="300038" cy="93663"/>
          </a:xfrm>
          <a:custGeom>
            <a:avLst/>
            <a:gdLst/>
            <a:ahLst/>
            <a:cxnLst/>
            <a:rect l="l" t="t" r="r" b="b"/>
            <a:pathLst>
              <a:path w="2791" h="861" extrusionOk="0">
                <a:moveTo>
                  <a:pt x="1142" y="1"/>
                </a:moveTo>
                <a:cubicBezTo>
                  <a:pt x="556" y="1"/>
                  <a:pt x="35" y="106"/>
                  <a:pt x="15" y="477"/>
                </a:cubicBezTo>
                <a:cubicBezTo>
                  <a:pt x="1" y="757"/>
                  <a:pt x="251" y="860"/>
                  <a:pt x="610" y="860"/>
                </a:cubicBezTo>
                <a:cubicBezTo>
                  <a:pt x="1336" y="860"/>
                  <a:pt x="2504" y="433"/>
                  <a:pt x="2791" y="182"/>
                </a:cubicBezTo>
                <a:cubicBezTo>
                  <a:pt x="2791" y="182"/>
                  <a:pt x="1911" y="1"/>
                  <a:pt x="114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1" name="Google Shape;2550;p23"/>
          <p:cNvSpPr/>
          <p:nvPr/>
        </p:nvSpPr>
        <p:spPr>
          <a:xfrm rot="-7840361">
            <a:off x="11015663" y="2462213"/>
            <a:ext cx="203200" cy="250825"/>
          </a:xfrm>
          <a:custGeom>
            <a:avLst/>
            <a:gdLst/>
            <a:ahLst/>
            <a:cxnLst/>
            <a:rect l="l" t="t" r="r" b="b"/>
            <a:pathLst>
              <a:path w="1893" h="2327" extrusionOk="0">
                <a:moveTo>
                  <a:pt x="358" y="1"/>
                </a:moveTo>
                <a:cubicBezTo>
                  <a:pt x="333" y="1"/>
                  <a:pt x="309" y="3"/>
                  <a:pt x="286" y="6"/>
                </a:cubicBezTo>
                <a:cubicBezTo>
                  <a:pt x="303" y="4"/>
                  <a:pt x="321" y="3"/>
                  <a:pt x="338" y="3"/>
                </a:cubicBezTo>
                <a:cubicBezTo>
                  <a:pt x="387" y="3"/>
                  <a:pt x="437" y="11"/>
                  <a:pt x="483" y="24"/>
                </a:cubicBezTo>
                <a:cubicBezTo>
                  <a:pt x="443" y="7"/>
                  <a:pt x="400" y="1"/>
                  <a:pt x="358" y="1"/>
                </a:cubicBezTo>
                <a:close/>
                <a:moveTo>
                  <a:pt x="483" y="24"/>
                </a:moveTo>
                <a:lnTo>
                  <a:pt x="483" y="24"/>
                </a:lnTo>
                <a:cubicBezTo>
                  <a:pt x="599" y="78"/>
                  <a:pt x="706" y="149"/>
                  <a:pt x="795" y="247"/>
                </a:cubicBezTo>
                <a:cubicBezTo>
                  <a:pt x="974" y="435"/>
                  <a:pt x="1125" y="649"/>
                  <a:pt x="1259" y="872"/>
                </a:cubicBezTo>
                <a:cubicBezTo>
                  <a:pt x="1393" y="1095"/>
                  <a:pt x="1509" y="1327"/>
                  <a:pt x="1607" y="1568"/>
                </a:cubicBezTo>
                <a:cubicBezTo>
                  <a:pt x="1661" y="1684"/>
                  <a:pt x="1714" y="1800"/>
                  <a:pt x="1750" y="1925"/>
                </a:cubicBezTo>
                <a:cubicBezTo>
                  <a:pt x="1788" y="2023"/>
                  <a:pt x="1813" y="2127"/>
                  <a:pt x="1830" y="2238"/>
                </a:cubicBezTo>
                <a:lnTo>
                  <a:pt x="1830" y="2238"/>
                </a:lnTo>
                <a:cubicBezTo>
                  <a:pt x="1643" y="2113"/>
                  <a:pt x="1456" y="1974"/>
                  <a:pt x="1277" y="1836"/>
                </a:cubicBezTo>
                <a:cubicBezTo>
                  <a:pt x="1081" y="1684"/>
                  <a:pt x="884" y="1524"/>
                  <a:pt x="706" y="1354"/>
                </a:cubicBezTo>
                <a:cubicBezTo>
                  <a:pt x="519" y="1184"/>
                  <a:pt x="349" y="997"/>
                  <a:pt x="206" y="792"/>
                </a:cubicBezTo>
                <a:cubicBezTo>
                  <a:pt x="135" y="694"/>
                  <a:pt x="81" y="577"/>
                  <a:pt x="46" y="461"/>
                </a:cubicBezTo>
                <a:cubicBezTo>
                  <a:pt x="10" y="337"/>
                  <a:pt x="46" y="203"/>
                  <a:pt x="126" y="113"/>
                </a:cubicBezTo>
                <a:lnTo>
                  <a:pt x="126" y="113"/>
                </a:lnTo>
                <a:cubicBezTo>
                  <a:pt x="37" y="212"/>
                  <a:pt x="1" y="345"/>
                  <a:pt x="46" y="479"/>
                </a:cubicBezTo>
                <a:cubicBezTo>
                  <a:pt x="72" y="595"/>
                  <a:pt x="126" y="711"/>
                  <a:pt x="197" y="810"/>
                </a:cubicBezTo>
                <a:cubicBezTo>
                  <a:pt x="340" y="1015"/>
                  <a:pt x="510" y="1202"/>
                  <a:pt x="688" y="1381"/>
                </a:cubicBezTo>
                <a:cubicBezTo>
                  <a:pt x="1045" y="1729"/>
                  <a:pt x="1438" y="2041"/>
                  <a:pt x="1857" y="2327"/>
                </a:cubicBezTo>
                <a:lnTo>
                  <a:pt x="1866" y="2327"/>
                </a:lnTo>
                <a:cubicBezTo>
                  <a:pt x="1884" y="2327"/>
                  <a:pt x="1893" y="2309"/>
                  <a:pt x="1893" y="2300"/>
                </a:cubicBezTo>
                <a:cubicBezTo>
                  <a:pt x="1875" y="2166"/>
                  <a:pt x="1848" y="2032"/>
                  <a:pt x="1804" y="1907"/>
                </a:cubicBezTo>
                <a:cubicBezTo>
                  <a:pt x="1759" y="1791"/>
                  <a:pt x="1706" y="1666"/>
                  <a:pt x="1652" y="1550"/>
                </a:cubicBezTo>
                <a:cubicBezTo>
                  <a:pt x="1545" y="1309"/>
                  <a:pt x="1420" y="1077"/>
                  <a:pt x="1286" y="863"/>
                </a:cubicBezTo>
                <a:cubicBezTo>
                  <a:pt x="1143" y="640"/>
                  <a:pt x="983" y="435"/>
                  <a:pt x="804" y="247"/>
                </a:cubicBezTo>
                <a:cubicBezTo>
                  <a:pt x="715" y="149"/>
                  <a:pt x="599" y="69"/>
                  <a:pt x="483" y="2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2" name="Google Shape;2551;p23"/>
          <p:cNvSpPr/>
          <p:nvPr/>
        </p:nvSpPr>
        <p:spPr>
          <a:xfrm rot="-7840361">
            <a:off x="11008519" y="2305844"/>
            <a:ext cx="101600" cy="300038"/>
          </a:xfrm>
          <a:custGeom>
            <a:avLst/>
            <a:gdLst/>
            <a:ahLst/>
            <a:cxnLst/>
            <a:rect l="l" t="t" r="r" b="b"/>
            <a:pathLst>
              <a:path w="938" h="2798" extrusionOk="0">
                <a:moveTo>
                  <a:pt x="350" y="5"/>
                </a:moveTo>
                <a:cubicBezTo>
                  <a:pt x="325" y="8"/>
                  <a:pt x="301" y="13"/>
                  <a:pt x="277" y="22"/>
                </a:cubicBezTo>
                <a:cubicBezTo>
                  <a:pt x="299" y="15"/>
                  <a:pt x="324" y="9"/>
                  <a:pt x="350" y="5"/>
                </a:cubicBezTo>
                <a:close/>
                <a:moveTo>
                  <a:pt x="413" y="1"/>
                </a:moveTo>
                <a:cubicBezTo>
                  <a:pt x="392" y="1"/>
                  <a:pt x="370" y="2"/>
                  <a:pt x="350" y="5"/>
                </a:cubicBezTo>
                <a:lnTo>
                  <a:pt x="350" y="5"/>
                </a:lnTo>
                <a:cubicBezTo>
                  <a:pt x="362" y="4"/>
                  <a:pt x="373" y="3"/>
                  <a:pt x="385" y="3"/>
                </a:cubicBezTo>
                <a:cubicBezTo>
                  <a:pt x="477" y="3"/>
                  <a:pt x="567" y="43"/>
                  <a:pt x="625" y="120"/>
                </a:cubicBezTo>
                <a:cubicBezTo>
                  <a:pt x="656" y="159"/>
                  <a:pt x="685" y="200"/>
                  <a:pt x="711" y="244"/>
                </a:cubicBezTo>
                <a:lnTo>
                  <a:pt x="711" y="244"/>
                </a:lnTo>
                <a:cubicBezTo>
                  <a:pt x="686" y="196"/>
                  <a:pt x="658" y="151"/>
                  <a:pt x="625" y="111"/>
                </a:cubicBezTo>
                <a:cubicBezTo>
                  <a:pt x="580" y="66"/>
                  <a:pt x="527" y="22"/>
                  <a:pt x="464" y="4"/>
                </a:cubicBezTo>
                <a:cubicBezTo>
                  <a:pt x="447" y="2"/>
                  <a:pt x="430" y="1"/>
                  <a:pt x="413" y="1"/>
                </a:cubicBezTo>
                <a:close/>
                <a:moveTo>
                  <a:pt x="276" y="22"/>
                </a:moveTo>
                <a:cubicBezTo>
                  <a:pt x="152" y="67"/>
                  <a:pt x="63" y="165"/>
                  <a:pt x="36" y="290"/>
                </a:cubicBezTo>
                <a:cubicBezTo>
                  <a:pt x="71" y="165"/>
                  <a:pt x="152" y="67"/>
                  <a:pt x="276" y="22"/>
                </a:cubicBezTo>
                <a:close/>
                <a:moveTo>
                  <a:pt x="711" y="244"/>
                </a:moveTo>
                <a:cubicBezTo>
                  <a:pt x="746" y="312"/>
                  <a:pt x="773" y="386"/>
                  <a:pt x="794" y="459"/>
                </a:cubicBezTo>
                <a:cubicBezTo>
                  <a:pt x="857" y="709"/>
                  <a:pt x="893" y="968"/>
                  <a:pt x="902" y="1227"/>
                </a:cubicBezTo>
                <a:cubicBezTo>
                  <a:pt x="902" y="1486"/>
                  <a:pt x="893" y="1744"/>
                  <a:pt x="875" y="2003"/>
                </a:cubicBezTo>
                <a:cubicBezTo>
                  <a:pt x="857" y="2128"/>
                  <a:pt x="848" y="2262"/>
                  <a:pt x="821" y="2387"/>
                </a:cubicBezTo>
                <a:cubicBezTo>
                  <a:pt x="806" y="2494"/>
                  <a:pt x="777" y="2602"/>
                  <a:pt x="741" y="2703"/>
                </a:cubicBezTo>
                <a:lnTo>
                  <a:pt x="741" y="2703"/>
                </a:lnTo>
                <a:cubicBezTo>
                  <a:pt x="637" y="2503"/>
                  <a:pt x="546" y="2290"/>
                  <a:pt x="455" y="2084"/>
                </a:cubicBezTo>
                <a:cubicBezTo>
                  <a:pt x="348" y="1851"/>
                  <a:pt x="259" y="1619"/>
                  <a:pt x="179" y="1387"/>
                </a:cubicBezTo>
                <a:cubicBezTo>
                  <a:pt x="98" y="1155"/>
                  <a:pt x="45" y="905"/>
                  <a:pt x="18" y="664"/>
                </a:cubicBezTo>
                <a:cubicBezTo>
                  <a:pt x="0" y="541"/>
                  <a:pt x="9" y="418"/>
                  <a:pt x="35" y="294"/>
                </a:cubicBezTo>
                <a:lnTo>
                  <a:pt x="35" y="294"/>
                </a:lnTo>
                <a:cubicBezTo>
                  <a:pt x="9" y="418"/>
                  <a:pt x="0" y="541"/>
                  <a:pt x="9" y="664"/>
                </a:cubicBezTo>
                <a:cubicBezTo>
                  <a:pt x="36" y="914"/>
                  <a:pt x="89" y="1155"/>
                  <a:pt x="161" y="1396"/>
                </a:cubicBezTo>
                <a:cubicBezTo>
                  <a:pt x="312" y="1869"/>
                  <a:pt x="491" y="2333"/>
                  <a:pt x="723" y="2780"/>
                </a:cubicBezTo>
                <a:cubicBezTo>
                  <a:pt x="723" y="2789"/>
                  <a:pt x="732" y="2789"/>
                  <a:pt x="732" y="2798"/>
                </a:cubicBezTo>
                <a:cubicBezTo>
                  <a:pt x="750" y="2798"/>
                  <a:pt x="759" y="2798"/>
                  <a:pt x="768" y="2780"/>
                </a:cubicBezTo>
                <a:cubicBezTo>
                  <a:pt x="812" y="2664"/>
                  <a:pt x="848" y="2530"/>
                  <a:pt x="866" y="2405"/>
                </a:cubicBezTo>
                <a:cubicBezTo>
                  <a:pt x="893" y="2271"/>
                  <a:pt x="902" y="2146"/>
                  <a:pt x="919" y="2012"/>
                </a:cubicBezTo>
                <a:cubicBezTo>
                  <a:pt x="937" y="1753"/>
                  <a:pt x="937" y="1494"/>
                  <a:pt x="928" y="1236"/>
                </a:cubicBezTo>
                <a:cubicBezTo>
                  <a:pt x="910" y="968"/>
                  <a:pt x="875" y="709"/>
                  <a:pt x="803" y="459"/>
                </a:cubicBezTo>
                <a:cubicBezTo>
                  <a:pt x="782" y="383"/>
                  <a:pt x="750" y="311"/>
                  <a:pt x="711" y="24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3" name="Google Shape;2552;p23"/>
          <p:cNvSpPr/>
          <p:nvPr/>
        </p:nvSpPr>
        <p:spPr>
          <a:xfrm rot="-7840361">
            <a:off x="11082338" y="2411413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15" extrusionOk="0">
                <a:moveTo>
                  <a:pt x="573" y="0"/>
                </a:moveTo>
                <a:cubicBezTo>
                  <a:pt x="459" y="0"/>
                  <a:pt x="350" y="26"/>
                  <a:pt x="241" y="64"/>
                </a:cubicBezTo>
                <a:cubicBezTo>
                  <a:pt x="116" y="118"/>
                  <a:pt x="27" y="243"/>
                  <a:pt x="9" y="377"/>
                </a:cubicBezTo>
                <a:cubicBezTo>
                  <a:pt x="0" y="448"/>
                  <a:pt x="18" y="520"/>
                  <a:pt x="45" y="582"/>
                </a:cubicBezTo>
                <a:cubicBezTo>
                  <a:pt x="80" y="636"/>
                  <a:pt x="134" y="680"/>
                  <a:pt x="188" y="716"/>
                </a:cubicBezTo>
                <a:cubicBezTo>
                  <a:pt x="304" y="787"/>
                  <a:pt x="429" y="832"/>
                  <a:pt x="553" y="859"/>
                </a:cubicBezTo>
                <a:cubicBezTo>
                  <a:pt x="762" y="896"/>
                  <a:pt x="976" y="915"/>
                  <a:pt x="1192" y="915"/>
                </a:cubicBezTo>
                <a:cubicBezTo>
                  <a:pt x="1235" y="915"/>
                  <a:pt x="1278" y="914"/>
                  <a:pt x="1321" y="912"/>
                </a:cubicBezTo>
                <a:cubicBezTo>
                  <a:pt x="1571" y="903"/>
                  <a:pt x="1830" y="886"/>
                  <a:pt x="2080" y="850"/>
                </a:cubicBezTo>
                <a:cubicBezTo>
                  <a:pt x="2330" y="814"/>
                  <a:pt x="2579" y="752"/>
                  <a:pt x="2812" y="645"/>
                </a:cubicBezTo>
                <a:lnTo>
                  <a:pt x="2812" y="645"/>
                </a:lnTo>
                <a:cubicBezTo>
                  <a:pt x="2579" y="734"/>
                  <a:pt x="2330" y="796"/>
                  <a:pt x="2080" y="814"/>
                </a:cubicBezTo>
                <a:cubicBezTo>
                  <a:pt x="1821" y="850"/>
                  <a:pt x="1571" y="868"/>
                  <a:pt x="1321" y="868"/>
                </a:cubicBezTo>
                <a:cubicBezTo>
                  <a:pt x="1062" y="868"/>
                  <a:pt x="812" y="850"/>
                  <a:pt x="562" y="805"/>
                </a:cubicBezTo>
                <a:cubicBezTo>
                  <a:pt x="437" y="778"/>
                  <a:pt x="321" y="734"/>
                  <a:pt x="214" y="671"/>
                </a:cubicBezTo>
                <a:cubicBezTo>
                  <a:pt x="107" y="618"/>
                  <a:pt x="45" y="502"/>
                  <a:pt x="63" y="377"/>
                </a:cubicBezTo>
                <a:cubicBezTo>
                  <a:pt x="72" y="261"/>
                  <a:pt x="152" y="154"/>
                  <a:pt x="259" y="109"/>
                </a:cubicBezTo>
                <a:cubicBezTo>
                  <a:pt x="356" y="64"/>
                  <a:pt x="460" y="44"/>
                  <a:pt x="564" y="44"/>
                </a:cubicBezTo>
                <a:cubicBezTo>
                  <a:pt x="584" y="44"/>
                  <a:pt x="605" y="45"/>
                  <a:pt x="625" y="47"/>
                </a:cubicBezTo>
                <a:cubicBezTo>
                  <a:pt x="875" y="47"/>
                  <a:pt x="1125" y="91"/>
                  <a:pt x="1375" y="154"/>
                </a:cubicBezTo>
                <a:cubicBezTo>
                  <a:pt x="1616" y="216"/>
                  <a:pt x="1857" y="297"/>
                  <a:pt x="2098" y="377"/>
                </a:cubicBezTo>
                <a:cubicBezTo>
                  <a:pt x="2338" y="457"/>
                  <a:pt x="2579" y="546"/>
                  <a:pt x="2812" y="645"/>
                </a:cubicBezTo>
                <a:cubicBezTo>
                  <a:pt x="2356" y="430"/>
                  <a:pt x="1874" y="252"/>
                  <a:pt x="1384" y="118"/>
                </a:cubicBezTo>
                <a:cubicBezTo>
                  <a:pt x="1134" y="47"/>
                  <a:pt x="884" y="11"/>
                  <a:pt x="625" y="2"/>
                </a:cubicBezTo>
                <a:cubicBezTo>
                  <a:pt x="608" y="1"/>
                  <a:pt x="590" y="0"/>
                  <a:pt x="57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4" name="Google Shape;2553;p23"/>
          <p:cNvSpPr/>
          <p:nvPr/>
        </p:nvSpPr>
        <p:spPr>
          <a:xfrm rot="-7840361">
            <a:off x="11013281" y="2156619"/>
            <a:ext cx="103188" cy="298450"/>
          </a:xfrm>
          <a:custGeom>
            <a:avLst/>
            <a:gdLst/>
            <a:ahLst/>
            <a:cxnLst/>
            <a:rect l="l" t="t" r="r" b="b"/>
            <a:pathLst>
              <a:path w="974" h="2789" extrusionOk="0">
                <a:moveTo>
                  <a:pt x="411" y="1"/>
                </a:moveTo>
                <a:cubicBezTo>
                  <a:pt x="393" y="1"/>
                  <a:pt x="375" y="2"/>
                  <a:pt x="358" y="4"/>
                </a:cubicBezTo>
                <a:cubicBezTo>
                  <a:pt x="224" y="31"/>
                  <a:pt x="108" y="120"/>
                  <a:pt x="63" y="254"/>
                </a:cubicBezTo>
                <a:cubicBezTo>
                  <a:pt x="18" y="379"/>
                  <a:pt x="1" y="504"/>
                  <a:pt x="18" y="638"/>
                </a:cubicBezTo>
                <a:cubicBezTo>
                  <a:pt x="36" y="896"/>
                  <a:pt x="90" y="1146"/>
                  <a:pt x="170" y="1387"/>
                </a:cubicBezTo>
                <a:cubicBezTo>
                  <a:pt x="331" y="1869"/>
                  <a:pt x="536" y="2342"/>
                  <a:pt x="777" y="2789"/>
                </a:cubicBezTo>
                <a:cubicBezTo>
                  <a:pt x="661" y="2565"/>
                  <a:pt x="563" y="2333"/>
                  <a:pt x="465" y="2101"/>
                </a:cubicBezTo>
                <a:cubicBezTo>
                  <a:pt x="375" y="1860"/>
                  <a:pt x="286" y="1628"/>
                  <a:pt x="215" y="1378"/>
                </a:cubicBezTo>
                <a:cubicBezTo>
                  <a:pt x="134" y="1137"/>
                  <a:pt x="81" y="896"/>
                  <a:pt x="63" y="638"/>
                </a:cubicBezTo>
                <a:cubicBezTo>
                  <a:pt x="54" y="522"/>
                  <a:pt x="72" y="397"/>
                  <a:pt x="108" y="281"/>
                </a:cubicBezTo>
                <a:cubicBezTo>
                  <a:pt x="152" y="165"/>
                  <a:pt x="251" y="84"/>
                  <a:pt x="367" y="58"/>
                </a:cubicBezTo>
                <a:cubicBezTo>
                  <a:pt x="382" y="55"/>
                  <a:pt x="398" y="54"/>
                  <a:pt x="414" y="54"/>
                </a:cubicBezTo>
                <a:cubicBezTo>
                  <a:pt x="520" y="54"/>
                  <a:pt x="615" y="107"/>
                  <a:pt x="670" y="200"/>
                </a:cubicBezTo>
                <a:cubicBezTo>
                  <a:pt x="741" y="307"/>
                  <a:pt x="786" y="415"/>
                  <a:pt x="822" y="539"/>
                </a:cubicBezTo>
                <a:cubicBezTo>
                  <a:pt x="875" y="780"/>
                  <a:pt x="911" y="1030"/>
                  <a:pt x="920" y="1289"/>
                </a:cubicBezTo>
                <a:cubicBezTo>
                  <a:pt x="938" y="1539"/>
                  <a:pt x="929" y="1789"/>
                  <a:pt x="911" y="2048"/>
                </a:cubicBezTo>
                <a:cubicBezTo>
                  <a:pt x="902" y="2298"/>
                  <a:pt x="857" y="2548"/>
                  <a:pt x="777" y="2789"/>
                </a:cubicBezTo>
                <a:cubicBezTo>
                  <a:pt x="866" y="2557"/>
                  <a:pt x="920" y="2307"/>
                  <a:pt x="938" y="2048"/>
                </a:cubicBezTo>
                <a:cubicBezTo>
                  <a:pt x="965" y="1798"/>
                  <a:pt x="973" y="1539"/>
                  <a:pt x="965" y="1280"/>
                </a:cubicBezTo>
                <a:cubicBezTo>
                  <a:pt x="956" y="1030"/>
                  <a:pt x="929" y="772"/>
                  <a:pt x="866" y="522"/>
                </a:cubicBezTo>
                <a:cubicBezTo>
                  <a:pt x="831" y="397"/>
                  <a:pt x="786" y="281"/>
                  <a:pt x="715" y="165"/>
                </a:cubicBezTo>
                <a:cubicBezTo>
                  <a:pt x="670" y="111"/>
                  <a:pt x="625" y="66"/>
                  <a:pt x="563" y="31"/>
                </a:cubicBezTo>
                <a:cubicBezTo>
                  <a:pt x="516" y="11"/>
                  <a:pt x="464" y="1"/>
                  <a:pt x="4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5" name="Google Shape;2554;p23"/>
          <p:cNvSpPr/>
          <p:nvPr/>
        </p:nvSpPr>
        <p:spPr>
          <a:xfrm rot="-7840361">
            <a:off x="11088688" y="2257425"/>
            <a:ext cx="303213" cy="100013"/>
          </a:xfrm>
          <a:custGeom>
            <a:avLst/>
            <a:gdLst/>
            <a:ahLst/>
            <a:cxnLst/>
            <a:rect l="l" t="t" r="r" b="b"/>
            <a:pathLst>
              <a:path w="2821" h="922" extrusionOk="0">
                <a:moveTo>
                  <a:pt x="625" y="1"/>
                </a:moveTo>
                <a:cubicBezTo>
                  <a:pt x="500" y="1"/>
                  <a:pt x="366" y="19"/>
                  <a:pt x="241" y="72"/>
                </a:cubicBezTo>
                <a:cubicBezTo>
                  <a:pt x="116" y="126"/>
                  <a:pt x="27" y="242"/>
                  <a:pt x="9" y="385"/>
                </a:cubicBezTo>
                <a:cubicBezTo>
                  <a:pt x="0" y="447"/>
                  <a:pt x="18" y="518"/>
                  <a:pt x="54" y="581"/>
                </a:cubicBezTo>
                <a:cubicBezTo>
                  <a:pt x="90" y="643"/>
                  <a:pt x="134" y="688"/>
                  <a:pt x="197" y="724"/>
                </a:cubicBezTo>
                <a:cubicBezTo>
                  <a:pt x="304" y="786"/>
                  <a:pt x="429" y="831"/>
                  <a:pt x="554" y="858"/>
                </a:cubicBezTo>
                <a:cubicBezTo>
                  <a:pt x="779" y="896"/>
                  <a:pt x="998" y="922"/>
                  <a:pt x="1221" y="922"/>
                </a:cubicBezTo>
                <a:cubicBezTo>
                  <a:pt x="1255" y="922"/>
                  <a:pt x="1288" y="921"/>
                  <a:pt x="1321" y="920"/>
                </a:cubicBezTo>
                <a:cubicBezTo>
                  <a:pt x="1580" y="911"/>
                  <a:pt x="1830" y="893"/>
                  <a:pt x="2080" y="849"/>
                </a:cubicBezTo>
                <a:cubicBezTo>
                  <a:pt x="2339" y="822"/>
                  <a:pt x="2580" y="751"/>
                  <a:pt x="2821" y="652"/>
                </a:cubicBezTo>
                <a:lnTo>
                  <a:pt x="2821" y="652"/>
                </a:lnTo>
                <a:cubicBezTo>
                  <a:pt x="2580" y="742"/>
                  <a:pt x="2330" y="795"/>
                  <a:pt x="2080" y="822"/>
                </a:cubicBezTo>
                <a:cubicBezTo>
                  <a:pt x="1830" y="849"/>
                  <a:pt x="1571" y="867"/>
                  <a:pt x="1321" y="867"/>
                </a:cubicBezTo>
                <a:cubicBezTo>
                  <a:pt x="1289" y="868"/>
                  <a:pt x="1257" y="868"/>
                  <a:pt x="1224" y="868"/>
                </a:cubicBezTo>
                <a:cubicBezTo>
                  <a:pt x="1005" y="868"/>
                  <a:pt x="781" y="843"/>
                  <a:pt x="572" y="804"/>
                </a:cubicBezTo>
                <a:cubicBezTo>
                  <a:pt x="447" y="777"/>
                  <a:pt x="331" y="733"/>
                  <a:pt x="224" y="670"/>
                </a:cubicBezTo>
                <a:cubicBezTo>
                  <a:pt x="116" y="617"/>
                  <a:pt x="54" y="501"/>
                  <a:pt x="63" y="385"/>
                </a:cubicBezTo>
                <a:cubicBezTo>
                  <a:pt x="81" y="260"/>
                  <a:pt x="152" y="153"/>
                  <a:pt x="268" y="108"/>
                </a:cubicBezTo>
                <a:cubicBezTo>
                  <a:pt x="369" y="69"/>
                  <a:pt x="470" y="44"/>
                  <a:pt x="577" y="44"/>
                </a:cubicBezTo>
                <a:cubicBezTo>
                  <a:pt x="593" y="44"/>
                  <a:pt x="609" y="44"/>
                  <a:pt x="625" y="45"/>
                </a:cubicBezTo>
                <a:cubicBezTo>
                  <a:pt x="884" y="54"/>
                  <a:pt x="1134" y="90"/>
                  <a:pt x="1375" y="161"/>
                </a:cubicBezTo>
                <a:cubicBezTo>
                  <a:pt x="1625" y="224"/>
                  <a:pt x="1866" y="295"/>
                  <a:pt x="2107" y="385"/>
                </a:cubicBezTo>
                <a:cubicBezTo>
                  <a:pt x="2348" y="465"/>
                  <a:pt x="2580" y="554"/>
                  <a:pt x="2821" y="652"/>
                </a:cubicBezTo>
                <a:cubicBezTo>
                  <a:pt x="2357" y="438"/>
                  <a:pt x="1875" y="260"/>
                  <a:pt x="1384" y="126"/>
                </a:cubicBezTo>
                <a:cubicBezTo>
                  <a:pt x="1143" y="54"/>
                  <a:pt x="884" y="10"/>
                  <a:pt x="62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6" name="Google Shape;2555;p23"/>
          <p:cNvSpPr/>
          <p:nvPr/>
        </p:nvSpPr>
        <p:spPr>
          <a:xfrm rot="-7840361">
            <a:off x="11005344" y="2004219"/>
            <a:ext cx="120650" cy="293688"/>
          </a:xfrm>
          <a:custGeom>
            <a:avLst/>
            <a:gdLst/>
            <a:ahLst/>
            <a:cxnLst/>
            <a:rect l="l" t="t" r="r" b="b"/>
            <a:pathLst>
              <a:path w="1116" h="2736" extrusionOk="0">
                <a:moveTo>
                  <a:pt x="402" y="0"/>
                </a:moveTo>
                <a:cubicBezTo>
                  <a:pt x="368" y="0"/>
                  <a:pt x="335" y="5"/>
                  <a:pt x="304" y="14"/>
                </a:cubicBezTo>
                <a:cubicBezTo>
                  <a:pt x="170" y="58"/>
                  <a:pt x="63" y="165"/>
                  <a:pt x="36" y="299"/>
                </a:cubicBezTo>
                <a:cubicBezTo>
                  <a:pt x="0" y="424"/>
                  <a:pt x="0" y="558"/>
                  <a:pt x="36" y="683"/>
                </a:cubicBezTo>
                <a:cubicBezTo>
                  <a:pt x="80" y="942"/>
                  <a:pt x="161" y="1183"/>
                  <a:pt x="277" y="1415"/>
                </a:cubicBezTo>
                <a:cubicBezTo>
                  <a:pt x="482" y="1879"/>
                  <a:pt x="741" y="2316"/>
                  <a:pt x="1026" y="2736"/>
                </a:cubicBezTo>
                <a:cubicBezTo>
                  <a:pt x="893" y="2522"/>
                  <a:pt x="768" y="2299"/>
                  <a:pt x="652" y="2075"/>
                </a:cubicBezTo>
                <a:cubicBezTo>
                  <a:pt x="527" y="1852"/>
                  <a:pt x="411" y="1629"/>
                  <a:pt x="312" y="1388"/>
                </a:cubicBezTo>
                <a:cubicBezTo>
                  <a:pt x="205" y="1165"/>
                  <a:pt x="134" y="924"/>
                  <a:pt x="80" y="674"/>
                </a:cubicBezTo>
                <a:cubicBezTo>
                  <a:pt x="54" y="549"/>
                  <a:pt x="54" y="424"/>
                  <a:pt x="80" y="308"/>
                </a:cubicBezTo>
                <a:cubicBezTo>
                  <a:pt x="107" y="183"/>
                  <a:pt x="196" y="94"/>
                  <a:pt x="321" y="58"/>
                </a:cubicBezTo>
                <a:cubicBezTo>
                  <a:pt x="344" y="53"/>
                  <a:pt x="366" y="51"/>
                  <a:pt x="389" y="51"/>
                </a:cubicBezTo>
                <a:cubicBezTo>
                  <a:pt x="483" y="51"/>
                  <a:pt x="576" y="95"/>
                  <a:pt x="634" y="174"/>
                </a:cubicBezTo>
                <a:cubicBezTo>
                  <a:pt x="714" y="273"/>
                  <a:pt x="777" y="380"/>
                  <a:pt x="821" y="496"/>
                </a:cubicBezTo>
                <a:cubicBezTo>
                  <a:pt x="901" y="728"/>
                  <a:pt x="973" y="978"/>
                  <a:pt x="1009" y="1228"/>
                </a:cubicBezTo>
                <a:cubicBezTo>
                  <a:pt x="1044" y="1477"/>
                  <a:pt x="1071" y="1727"/>
                  <a:pt x="1080" y="1986"/>
                </a:cubicBezTo>
                <a:cubicBezTo>
                  <a:pt x="1098" y="2236"/>
                  <a:pt x="1080" y="2486"/>
                  <a:pt x="1026" y="2736"/>
                </a:cubicBezTo>
                <a:cubicBezTo>
                  <a:pt x="1089" y="2486"/>
                  <a:pt x="1116" y="2227"/>
                  <a:pt x="1107" y="1968"/>
                </a:cubicBezTo>
                <a:cubicBezTo>
                  <a:pt x="1098" y="1718"/>
                  <a:pt x="1080" y="1460"/>
                  <a:pt x="1044" y="1210"/>
                </a:cubicBezTo>
                <a:cubicBezTo>
                  <a:pt x="1009" y="951"/>
                  <a:pt x="946" y="701"/>
                  <a:pt x="857" y="460"/>
                </a:cubicBezTo>
                <a:cubicBezTo>
                  <a:pt x="812" y="344"/>
                  <a:pt x="750" y="228"/>
                  <a:pt x="669" y="130"/>
                </a:cubicBezTo>
                <a:cubicBezTo>
                  <a:pt x="625" y="76"/>
                  <a:pt x="562" y="41"/>
                  <a:pt x="500" y="14"/>
                </a:cubicBezTo>
                <a:cubicBezTo>
                  <a:pt x="469" y="5"/>
                  <a:pt x="435" y="0"/>
                  <a:pt x="4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7" name="Google Shape;2556;p23"/>
          <p:cNvSpPr/>
          <p:nvPr/>
        </p:nvSpPr>
        <p:spPr>
          <a:xfrm rot="-7840361">
            <a:off x="11092656" y="2077244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21" h="875" extrusionOk="0">
                <a:moveTo>
                  <a:pt x="824" y="0"/>
                </a:moveTo>
                <a:cubicBezTo>
                  <a:pt x="739" y="0"/>
                  <a:pt x="655" y="3"/>
                  <a:pt x="572" y="9"/>
                </a:cubicBezTo>
                <a:cubicBezTo>
                  <a:pt x="438" y="18"/>
                  <a:pt x="313" y="54"/>
                  <a:pt x="197" y="116"/>
                </a:cubicBezTo>
                <a:cubicBezTo>
                  <a:pt x="72" y="188"/>
                  <a:pt x="1" y="312"/>
                  <a:pt x="1" y="455"/>
                </a:cubicBezTo>
                <a:cubicBezTo>
                  <a:pt x="1" y="527"/>
                  <a:pt x="19" y="589"/>
                  <a:pt x="63" y="652"/>
                </a:cubicBezTo>
                <a:cubicBezTo>
                  <a:pt x="99" y="705"/>
                  <a:pt x="152" y="741"/>
                  <a:pt x="215" y="777"/>
                </a:cubicBezTo>
                <a:cubicBezTo>
                  <a:pt x="340" y="821"/>
                  <a:pt x="465" y="857"/>
                  <a:pt x="599" y="866"/>
                </a:cubicBezTo>
                <a:cubicBezTo>
                  <a:pt x="682" y="872"/>
                  <a:pt x="766" y="875"/>
                  <a:pt x="851" y="875"/>
                </a:cubicBezTo>
                <a:cubicBezTo>
                  <a:pt x="1020" y="875"/>
                  <a:pt x="1191" y="863"/>
                  <a:pt x="1357" y="839"/>
                </a:cubicBezTo>
                <a:cubicBezTo>
                  <a:pt x="1616" y="803"/>
                  <a:pt x="1866" y="750"/>
                  <a:pt x="2107" y="687"/>
                </a:cubicBezTo>
                <a:cubicBezTo>
                  <a:pt x="2357" y="625"/>
                  <a:pt x="2598" y="527"/>
                  <a:pt x="2821" y="402"/>
                </a:cubicBezTo>
                <a:lnTo>
                  <a:pt x="2821" y="402"/>
                </a:lnTo>
                <a:cubicBezTo>
                  <a:pt x="2589" y="527"/>
                  <a:pt x="2357" y="607"/>
                  <a:pt x="2107" y="661"/>
                </a:cubicBezTo>
                <a:cubicBezTo>
                  <a:pt x="1857" y="723"/>
                  <a:pt x="1607" y="768"/>
                  <a:pt x="1357" y="794"/>
                </a:cubicBezTo>
                <a:cubicBezTo>
                  <a:pt x="1191" y="818"/>
                  <a:pt x="1020" y="830"/>
                  <a:pt x="851" y="830"/>
                </a:cubicBezTo>
                <a:cubicBezTo>
                  <a:pt x="766" y="830"/>
                  <a:pt x="682" y="827"/>
                  <a:pt x="599" y="821"/>
                </a:cubicBezTo>
                <a:cubicBezTo>
                  <a:pt x="474" y="812"/>
                  <a:pt x="358" y="777"/>
                  <a:pt x="242" y="732"/>
                </a:cubicBezTo>
                <a:cubicBezTo>
                  <a:pt x="126" y="687"/>
                  <a:pt x="54" y="571"/>
                  <a:pt x="54" y="455"/>
                </a:cubicBezTo>
                <a:cubicBezTo>
                  <a:pt x="54" y="330"/>
                  <a:pt x="117" y="223"/>
                  <a:pt x="224" y="161"/>
                </a:cubicBezTo>
                <a:cubicBezTo>
                  <a:pt x="331" y="98"/>
                  <a:pt x="447" y="63"/>
                  <a:pt x="572" y="54"/>
                </a:cubicBezTo>
                <a:cubicBezTo>
                  <a:pt x="655" y="48"/>
                  <a:pt x="739" y="45"/>
                  <a:pt x="824" y="45"/>
                </a:cubicBezTo>
                <a:cubicBezTo>
                  <a:pt x="993" y="45"/>
                  <a:pt x="1164" y="57"/>
                  <a:pt x="1331" y="80"/>
                </a:cubicBezTo>
                <a:cubicBezTo>
                  <a:pt x="1580" y="116"/>
                  <a:pt x="1830" y="161"/>
                  <a:pt x="2080" y="214"/>
                </a:cubicBezTo>
                <a:cubicBezTo>
                  <a:pt x="2330" y="268"/>
                  <a:pt x="2571" y="330"/>
                  <a:pt x="2821" y="402"/>
                </a:cubicBezTo>
                <a:cubicBezTo>
                  <a:pt x="2339" y="241"/>
                  <a:pt x="1839" y="116"/>
                  <a:pt x="1339" y="36"/>
                </a:cubicBezTo>
                <a:cubicBezTo>
                  <a:pt x="1167" y="12"/>
                  <a:pt x="994" y="0"/>
                  <a:pt x="8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8" name="Google Shape;2557;p23"/>
          <p:cNvSpPr/>
          <p:nvPr/>
        </p:nvSpPr>
        <p:spPr>
          <a:xfrm rot="-7840361">
            <a:off x="10981531" y="1856581"/>
            <a:ext cx="139700" cy="284163"/>
          </a:xfrm>
          <a:custGeom>
            <a:avLst/>
            <a:gdLst/>
            <a:ahLst/>
            <a:cxnLst/>
            <a:rect l="l" t="t" r="r" b="b"/>
            <a:pathLst>
              <a:path w="1304" h="2652" extrusionOk="0">
                <a:moveTo>
                  <a:pt x="380" y="0"/>
                </a:moveTo>
                <a:cubicBezTo>
                  <a:pt x="334" y="0"/>
                  <a:pt x="290" y="10"/>
                  <a:pt x="250" y="27"/>
                </a:cubicBezTo>
                <a:cubicBezTo>
                  <a:pt x="125" y="81"/>
                  <a:pt x="36" y="197"/>
                  <a:pt x="18" y="340"/>
                </a:cubicBezTo>
                <a:cubicBezTo>
                  <a:pt x="0" y="465"/>
                  <a:pt x="18" y="599"/>
                  <a:pt x="54" y="723"/>
                </a:cubicBezTo>
                <a:cubicBezTo>
                  <a:pt x="134" y="964"/>
                  <a:pt x="241" y="1205"/>
                  <a:pt x="375" y="1420"/>
                </a:cubicBezTo>
                <a:cubicBezTo>
                  <a:pt x="634" y="1857"/>
                  <a:pt x="937" y="2267"/>
                  <a:pt x="1267" y="2651"/>
                </a:cubicBezTo>
                <a:cubicBezTo>
                  <a:pt x="1107" y="2455"/>
                  <a:pt x="955" y="2250"/>
                  <a:pt x="812" y="2044"/>
                </a:cubicBezTo>
                <a:cubicBezTo>
                  <a:pt x="669" y="1830"/>
                  <a:pt x="527" y="1625"/>
                  <a:pt x="402" y="1402"/>
                </a:cubicBezTo>
                <a:cubicBezTo>
                  <a:pt x="277" y="1179"/>
                  <a:pt x="170" y="956"/>
                  <a:pt x="98" y="706"/>
                </a:cubicBezTo>
                <a:cubicBezTo>
                  <a:pt x="54" y="590"/>
                  <a:pt x="45" y="465"/>
                  <a:pt x="54" y="349"/>
                </a:cubicBezTo>
                <a:cubicBezTo>
                  <a:pt x="71" y="224"/>
                  <a:pt x="152" y="125"/>
                  <a:pt x="268" y="72"/>
                </a:cubicBezTo>
                <a:cubicBezTo>
                  <a:pt x="299" y="59"/>
                  <a:pt x="333" y="53"/>
                  <a:pt x="366" y="53"/>
                </a:cubicBezTo>
                <a:cubicBezTo>
                  <a:pt x="449" y="53"/>
                  <a:pt x="532" y="89"/>
                  <a:pt x="589" y="152"/>
                </a:cubicBezTo>
                <a:cubicBezTo>
                  <a:pt x="678" y="233"/>
                  <a:pt x="759" y="331"/>
                  <a:pt x="812" y="447"/>
                </a:cubicBezTo>
                <a:cubicBezTo>
                  <a:pt x="928" y="670"/>
                  <a:pt x="1018" y="911"/>
                  <a:pt x="1080" y="1152"/>
                </a:cubicBezTo>
                <a:cubicBezTo>
                  <a:pt x="1142" y="1402"/>
                  <a:pt x="1196" y="1643"/>
                  <a:pt x="1232" y="1902"/>
                </a:cubicBezTo>
                <a:cubicBezTo>
                  <a:pt x="1285" y="2143"/>
                  <a:pt x="1294" y="2401"/>
                  <a:pt x="1267" y="2651"/>
                </a:cubicBezTo>
                <a:cubicBezTo>
                  <a:pt x="1303" y="2401"/>
                  <a:pt x="1303" y="2143"/>
                  <a:pt x="1267" y="1893"/>
                </a:cubicBezTo>
                <a:cubicBezTo>
                  <a:pt x="1232" y="1643"/>
                  <a:pt x="1187" y="1393"/>
                  <a:pt x="1125" y="1143"/>
                </a:cubicBezTo>
                <a:cubicBezTo>
                  <a:pt x="1062" y="893"/>
                  <a:pt x="973" y="652"/>
                  <a:pt x="857" y="420"/>
                </a:cubicBezTo>
                <a:cubicBezTo>
                  <a:pt x="803" y="304"/>
                  <a:pt x="723" y="197"/>
                  <a:pt x="625" y="108"/>
                </a:cubicBezTo>
                <a:cubicBezTo>
                  <a:pt x="580" y="63"/>
                  <a:pt x="518" y="27"/>
                  <a:pt x="455" y="9"/>
                </a:cubicBezTo>
                <a:cubicBezTo>
                  <a:pt x="430" y="3"/>
                  <a:pt x="405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19" name="Google Shape;2558;p23"/>
          <p:cNvSpPr/>
          <p:nvPr/>
        </p:nvSpPr>
        <p:spPr>
          <a:xfrm rot="-7840361">
            <a:off x="11079956" y="1897856"/>
            <a:ext cx="301625" cy="93663"/>
          </a:xfrm>
          <a:custGeom>
            <a:avLst/>
            <a:gdLst/>
            <a:ahLst/>
            <a:cxnLst/>
            <a:rect l="l" t="t" r="r" b="b"/>
            <a:pathLst>
              <a:path w="2812" h="886" extrusionOk="0">
                <a:moveTo>
                  <a:pt x="9" y="493"/>
                </a:moveTo>
                <a:cubicBezTo>
                  <a:pt x="0" y="555"/>
                  <a:pt x="18" y="618"/>
                  <a:pt x="54" y="680"/>
                </a:cubicBezTo>
                <a:cubicBezTo>
                  <a:pt x="18" y="618"/>
                  <a:pt x="9" y="555"/>
                  <a:pt x="9" y="493"/>
                </a:cubicBezTo>
                <a:close/>
                <a:moveTo>
                  <a:pt x="1202" y="0"/>
                </a:moveTo>
                <a:cubicBezTo>
                  <a:pt x="979" y="0"/>
                  <a:pt x="763" y="24"/>
                  <a:pt x="554" y="55"/>
                </a:cubicBezTo>
                <a:cubicBezTo>
                  <a:pt x="429" y="82"/>
                  <a:pt x="313" y="127"/>
                  <a:pt x="206" y="189"/>
                </a:cubicBezTo>
                <a:lnTo>
                  <a:pt x="206" y="189"/>
                </a:lnTo>
                <a:cubicBezTo>
                  <a:pt x="313" y="127"/>
                  <a:pt x="429" y="82"/>
                  <a:pt x="554" y="64"/>
                </a:cubicBezTo>
                <a:cubicBezTo>
                  <a:pt x="737" y="38"/>
                  <a:pt x="920" y="22"/>
                  <a:pt x="1099" y="22"/>
                </a:cubicBezTo>
                <a:cubicBezTo>
                  <a:pt x="1165" y="22"/>
                  <a:pt x="1230" y="24"/>
                  <a:pt x="1294" y="29"/>
                </a:cubicBezTo>
                <a:cubicBezTo>
                  <a:pt x="1544" y="37"/>
                  <a:pt x="1794" y="64"/>
                  <a:pt x="2044" y="100"/>
                </a:cubicBezTo>
                <a:cubicBezTo>
                  <a:pt x="2267" y="125"/>
                  <a:pt x="2496" y="165"/>
                  <a:pt x="2720" y="206"/>
                </a:cubicBezTo>
                <a:lnTo>
                  <a:pt x="2720" y="206"/>
                </a:lnTo>
                <a:cubicBezTo>
                  <a:pt x="2628" y="270"/>
                  <a:pt x="2536" y="322"/>
                  <a:pt x="2437" y="368"/>
                </a:cubicBezTo>
                <a:cubicBezTo>
                  <a:pt x="2321" y="430"/>
                  <a:pt x="2205" y="475"/>
                  <a:pt x="2080" y="519"/>
                </a:cubicBezTo>
                <a:cubicBezTo>
                  <a:pt x="1839" y="618"/>
                  <a:pt x="1598" y="698"/>
                  <a:pt x="1339" y="760"/>
                </a:cubicBezTo>
                <a:cubicBezTo>
                  <a:pt x="1089" y="823"/>
                  <a:pt x="839" y="867"/>
                  <a:pt x="580" y="867"/>
                </a:cubicBezTo>
                <a:cubicBezTo>
                  <a:pt x="563" y="869"/>
                  <a:pt x="546" y="869"/>
                  <a:pt x="529" y="869"/>
                </a:cubicBezTo>
                <a:cubicBezTo>
                  <a:pt x="414" y="869"/>
                  <a:pt x="306" y="844"/>
                  <a:pt x="197" y="805"/>
                </a:cubicBezTo>
                <a:lnTo>
                  <a:pt x="197" y="805"/>
                </a:lnTo>
                <a:cubicBezTo>
                  <a:pt x="313" y="859"/>
                  <a:pt x="447" y="885"/>
                  <a:pt x="580" y="885"/>
                </a:cubicBezTo>
                <a:cubicBezTo>
                  <a:pt x="839" y="885"/>
                  <a:pt x="1098" y="850"/>
                  <a:pt x="1348" y="787"/>
                </a:cubicBezTo>
                <a:cubicBezTo>
                  <a:pt x="1607" y="734"/>
                  <a:pt x="1857" y="662"/>
                  <a:pt x="2098" y="564"/>
                </a:cubicBezTo>
                <a:cubicBezTo>
                  <a:pt x="2223" y="519"/>
                  <a:pt x="2348" y="475"/>
                  <a:pt x="2455" y="412"/>
                </a:cubicBezTo>
                <a:cubicBezTo>
                  <a:pt x="2580" y="368"/>
                  <a:pt x="2696" y="296"/>
                  <a:pt x="2803" y="216"/>
                </a:cubicBezTo>
                <a:cubicBezTo>
                  <a:pt x="2803" y="207"/>
                  <a:pt x="2803" y="207"/>
                  <a:pt x="2812" y="198"/>
                </a:cubicBezTo>
                <a:cubicBezTo>
                  <a:pt x="2812" y="189"/>
                  <a:pt x="2803" y="171"/>
                  <a:pt x="2785" y="171"/>
                </a:cubicBezTo>
                <a:cubicBezTo>
                  <a:pt x="2294" y="73"/>
                  <a:pt x="1794" y="20"/>
                  <a:pt x="1303" y="2"/>
                </a:cubicBezTo>
                <a:cubicBezTo>
                  <a:pt x="1269" y="1"/>
                  <a:pt x="1236" y="0"/>
                  <a:pt x="120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0" name="Google Shape;2559;p23"/>
          <p:cNvSpPr/>
          <p:nvPr/>
        </p:nvSpPr>
        <p:spPr>
          <a:xfrm rot="-7840361">
            <a:off x="10786269" y="1908969"/>
            <a:ext cx="641350" cy="509588"/>
          </a:xfrm>
          <a:custGeom>
            <a:avLst/>
            <a:gdLst/>
            <a:ahLst/>
            <a:cxnLst/>
            <a:rect l="l" t="t" r="r" b="b"/>
            <a:pathLst>
              <a:path w="5974" h="4745" extrusionOk="0">
                <a:moveTo>
                  <a:pt x="1250" y="0"/>
                </a:moveTo>
                <a:lnTo>
                  <a:pt x="1250" y="0"/>
                </a:lnTo>
                <a:cubicBezTo>
                  <a:pt x="1232" y="286"/>
                  <a:pt x="1241" y="572"/>
                  <a:pt x="1277" y="857"/>
                </a:cubicBezTo>
                <a:cubicBezTo>
                  <a:pt x="1312" y="1063"/>
                  <a:pt x="1357" y="1277"/>
                  <a:pt x="1402" y="1482"/>
                </a:cubicBezTo>
                <a:cubicBezTo>
                  <a:pt x="1011" y="1074"/>
                  <a:pt x="199" y="195"/>
                  <a:pt x="187" y="195"/>
                </a:cubicBezTo>
                <a:lnTo>
                  <a:pt x="187" y="195"/>
                </a:lnTo>
                <a:cubicBezTo>
                  <a:pt x="187" y="195"/>
                  <a:pt x="187" y="195"/>
                  <a:pt x="188" y="197"/>
                </a:cubicBezTo>
                <a:cubicBezTo>
                  <a:pt x="554" y="697"/>
                  <a:pt x="955" y="1170"/>
                  <a:pt x="1393" y="1607"/>
                </a:cubicBezTo>
                <a:cubicBezTo>
                  <a:pt x="1339" y="1617"/>
                  <a:pt x="1284" y="1621"/>
                  <a:pt x="1227" y="1621"/>
                </a:cubicBezTo>
                <a:cubicBezTo>
                  <a:pt x="1031" y="1621"/>
                  <a:pt x="825" y="1570"/>
                  <a:pt x="652" y="1536"/>
                </a:cubicBezTo>
                <a:cubicBezTo>
                  <a:pt x="496" y="1498"/>
                  <a:pt x="116" y="1449"/>
                  <a:pt x="25" y="1449"/>
                </a:cubicBezTo>
                <a:cubicBezTo>
                  <a:pt x="7" y="1449"/>
                  <a:pt x="0" y="1451"/>
                  <a:pt x="9" y="1455"/>
                </a:cubicBezTo>
                <a:cubicBezTo>
                  <a:pt x="215" y="1536"/>
                  <a:pt x="429" y="1589"/>
                  <a:pt x="643" y="1625"/>
                </a:cubicBezTo>
                <a:cubicBezTo>
                  <a:pt x="819" y="1669"/>
                  <a:pt x="1030" y="1717"/>
                  <a:pt x="1230" y="1717"/>
                </a:cubicBezTo>
                <a:cubicBezTo>
                  <a:pt x="1314" y="1717"/>
                  <a:pt x="1396" y="1709"/>
                  <a:pt x="1473" y="1687"/>
                </a:cubicBezTo>
                <a:cubicBezTo>
                  <a:pt x="1768" y="1991"/>
                  <a:pt x="2080" y="2267"/>
                  <a:pt x="2401" y="2544"/>
                </a:cubicBezTo>
                <a:cubicBezTo>
                  <a:pt x="2169" y="2544"/>
                  <a:pt x="1946" y="2517"/>
                  <a:pt x="1723" y="2455"/>
                </a:cubicBezTo>
                <a:cubicBezTo>
                  <a:pt x="1560" y="2425"/>
                  <a:pt x="1180" y="2377"/>
                  <a:pt x="1093" y="2377"/>
                </a:cubicBezTo>
                <a:cubicBezTo>
                  <a:pt x="1075" y="2377"/>
                  <a:pt x="1070" y="2379"/>
                  <a:pt x="1080" y="2383"/>
                </a:cubicBezTo>
                <a:cubicBezTo>
                  <a:pt x="1286" y="2464"/>
                  <a:pt x="1491" y="2517"/>
                  <a:pt x="1705" y="2553"/>
                </a:cubicBezTo>
                <a:cubicBezTo>
                  <a:pt x="1886" y="2593"/>
                  <a:pt x="2097" y="2643"/>
                  <a:pt x="2300" y="2643"/>
                </a:cubicBezTo>
                <a:cubicBezTo>
                  <a:pt x="2368" y="2643"/>
                  <a:pt x="2435" y="2638"/>
                  <a:pt x="2499" y="2624"/>
                </a:cubicBezTo>
                <a:cubicBezTo>
                  <a:pt x="2874" y="2928"/>
                  <a:pt x="3258" y="3222"/>
                  <a:pt x="3660" y="3499"/>
                </a:cubicBezTo>
                <a:cubicBezTo>
                  <a:pt x="3586" y="3518"/>
                  <a:pt x="3507" y="3526"/>
                  <a:pt x="3427" y="3526"/>
                </a:cubicBezTo>
                <a:cubicBezTo>
                  <a:pt x="3247" y="3526"/>
                  <a:pt x="3059" y="3488"/>
                  <a:pt x="2892" y="3463"/>
                </a:cubicBezTo>
                <a:cubicBezTo>
                  <a:pt x="2739" y="3436"/>
                  <a:pt x="2401" y="3413"/>
                  <a:pt x="2285" y="3413"/>
                </a:cubicBezTo>
                <a:cubicBezTo>
                  <a:pt x="2253" y="3413"/>
                  <a:pt x="2238" y="3415"/>
                  <a:pt x="2249" y="3419"/>
                </a:cubicBezTo>
                <a:cubicBezTo>
                  <a:pt x="2455" y="3490"/>
                  <a:pt x="2669" y="3535"/>
                  <a:pt x="2883" y="3562"/>
                </a:cubicBezTo>
                <a:cubicBezTo>
                  <a:pt x="3046" y="3589"/>
                  <a:pt x="3236" y="3623"/>
                  <a:pt x="3420" y="3623"/>
                </a:cubicBezTo>
                <a:cubicBezTo>
                  <a:pt x="3538" y="3623"/>
                  <a:pt x="3653" y="3609"/>
                  <a:pt x="3758" y="3570"/>
                </a:cubicBezTo>
                <a:lnTo>
                  <a:pt x="3874" y="3651"/>
                </a:lnTo>
                <a:cubicBezTo>
                  <a:pt x="4222" y="3874"/>
                  <a:pt x="4579" y="4097"/>
                  <a:pt x="4945" y="4293"/>
                </a:cubicBezTo>
                <a:cubicBezTo>
                  <a:pt x="4731" y="4356"/>
                  <a:pt x="4499" y="4383"/>
                  <a:pt x="4275" y="4383"/>
                </a:cubicBezTo>
                <a:cubicBezTo>
                  <a:pt x="4079" y="4392"/>
                  <a:pt x="3570" y="4463"/>
                  <a:pt x="3633" y="4472"/>
                </a:cubicBezTo>
                <a:cubicBezTo>
                  <a:pt x="3751" y="4487"/>
                  <a:pt x="3871" y="4493"/>
                  <a:pt x="3992" y="4493"/>
                </a:cubicBezTo>
                <a:cubicBezTo>
                  <a:pt x="4090" y="4493"/>
                  <a:pt x="4188" y="4489"/>
                  <a:pt x="4284" y="4481"/>
                </a:cubicBezTo>
                <a:cubicBezTo>
                  <a:pt x="4525" y="4472"/>
                  <a:pt x="4829" y="4463"/>
                  <a:pt x="5061" y="4356"/>
                </a:cubicBezTo>
                <a:cubicBezTo>
                  <a:pt x="5329" y="4499"/>
                  <a:pt x="5605" y="4624"/>
                  <a:pt x="5882" y="4740"/>
                </a:cubicBezTo>
                <a:cubicBezTo>
                  <a:pt x="5890" y="4743"/>
                  <a:pt x="5898" y="4745"/>
                  <a:pt x="5905" y="4745"/>
                </a:cubicBezTo>
                <a:cubicBezTo>
                  <a:pt x="5952" y="4745"/>
                  <a:pt x="5973" y="4674"/>
                  <a:pt x="5927" y="4650"/>
                </a:cubicBezTo>
                <a:cubicBezTo>
                  <a:pt x="5668" y="4543"/>
                  <a:pt x="5409" y="4427"/>
                  <a:pt x="5159" y="4293"/>
                </a:cubicBezTo>
                <a:cubicBezTo>
                  <a:pt x="5168" y="4276"/>
                  <a:pt x="5168" y="4258"/>
                  <a:pt x="5159" y="4240"/>
                </a:cubicBezTo>
                <a:cubicBezTo>
                  <a:pt x="5016" y="3981"/>
                  <a:pt x="4882" y="3704"/>
                  <a:pt x="4757" y="3437"/>
                </a:cubicBezTo>
                <a:cubicBezTo>
                  <a:pt x="4650" y="3213"/>
                  <a:pt x="4561" y="2981"/>
                  <a:pt x="4472" y="2740"/>
                </a:cubicBezTo>
                <a:lnTo>
                  <a:pt x="4472" y="2740"/>
                </a:lnTo>
                <a:cubicBezTo>
                  <a:pt x="4516" y="2999"/>
                  <a:pt x="4588" y="3258"/>
                  <a:pt x="4686" y="3499"/>
                </a:cubicBezTo>
                <a:cubicBezTo>
                  <a:pt x="4793" y="3749"/>
                  <a:pt x="4918" y="3990"/>
                  <a:pt x="5043" y="4231"/>
                </a:cubicBezTo>
                <a:cubicBezTo>
                  <a:pt x="4695" y="4035"/>
                  <a:pt x="4347" y="3829"/>
                  <a:pt x="4017" y="3615"/>
                </a:cubicBezTo>
                <a:cubicBezTo>
                  <a:pt x="3936" y="3562"/>
                  <a:pt x="3856" y="3508"/>
                  <a:pt x="3776" y="3454"/>
                </a:cubicBezTo>
                <a:cubicBezTo>
                  <a:pt x="3704" y="3187"/>
                  <a:pt x="3624" y="2910"/>
                  <a:pt x="3561" y="2642"/>
                </a:cubicBezTo>
                <a:cubicBezTo>
                  <a:pt x="3508" y="2392"/>
                  <a:pt x="3419" y="2098"/>
                  <a:pt x="3383" y="1848"/>
                </a:cubicBezTo>
                <a:lnTo>
                  <a:pt x="3383" y="1848"/>
                </a:lnTo>
                <a:cubicBezTo>
                  <a:pt x="3401" y="2116"/>
                  <a:pt x="3437" y="2383"/>
                  <a:pt x="3481" y="2642"/>
                </a:cubicBezTo>
                <a:cubicBezTo>
                  <a:pt x="3535" y="2865"/>
                  <a:pt x="3588" y="3151"/>
                  <a:pt x="3651" y="3374"/>
                </a:cubicBezTo>
                <a:cubicBezTo>
                  <a:pt x="3294" y="3124"/>
                  <a:pt x="2946" y="2865"/>
                  <a:pt x="2606" y="2589"/>
                </a:cubicBezTo>
                <a:cubicBezTo>
                  <a:pt x="2615" y="2571"/>
                  <a:pt x="2615" y="2553"/>
                  <a:pt x="2606" y="2544"/>
                </a:cubicBezTo>
                <a:cubicBezTo>
                  <a:pt x="2544" y="2259"/>
                  <a:pt x="2473" y="1964"/>
                  <a:pt x="2428" y="1678"/>
                </a:cubicBezTo>
                <a:cubicBezTo>
                  <a:pt x="2383" y="1428"/>
                  <a:pt x="2339" y="1179"/>
                  <a:pt x="2321" y="920"/>
                </a:cubicBezTo>
                <a:cubicBezTo>
                  <a:pt x="2294" y="1179"/>
                  <a:pt x="2294" y="1428"/>
                  <a:pt x="2321" y="1678"/>
                </a:cubicBezTo>
                <a:cubicBezTo>
                  <a:pt x="2374" y="1955"/>
                  <a:pt x="2437" y="2232"/>
                  <a:pt x="2490" y="2499"/>
                </a:cubicBezTo>
                <a:cubicBezTo>
                  <a:pt x="2160" y="2223"/>
                  <a:pt x="1839" y="1928"/>
                  <a:pt x="1536" y="1616"/>
                </a:cubicBezTo>
                <a:cubicBezTo>
                  <a:pt x="1464" y="1312"/>
                  <a:pt x="1393" y="1000"/>
                  <a:pt x="1339" y="679"/>
                </a:cubicBezTo>
                <a:cubicBezTo>
                  <a:pt x="1303" y="456"/>
                  <a:pt x="1268" y="224"/>
                  <a:pt x="12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1" name="Google Shape;2560;p23"/>
          <p:cNvSpPr/>
          <p:nvPr/>
        </p:nvSpPr>
        <p:spPr>
          <a:xfrm rot="-7840361">
            <a:off x="10961688" y="2100263"/>
            <a:ext cx="131763" cy="201613"/>
          </a:xfrm>
          <a:custGeom>
            <a:avLst/>
            <a:gdLst/>
            <a:ahLst/>
            <a:cxnLst/>
            <a:rect l="l" t="t" r="r" b="b"/>
            <a:pathLst>
              <a:path w="1215" h="1866" extrusionOk="0">
                <a:moveTo>
                  <a:pt x="420" y="205"/>
                </a:moveTo>
                <a:cubicBezTo>
                  <a:pt x="0" y="402"/>
                  <a:pt x="277" y="1187"/>
                  <a:pt x="607" y="1865"/>
                </a:cubicBezTo>
                <a:cubicBezTo>
                  <a:pt x="822" y="1749"/>
                  <a:pt x="1027" y="1615"/>
                  <a:pt x="1214" y="1455"/>
                </a:cubicBezTo>
                <a:cubicBezTo>
                  <a:pt x="1107" y="705"/>
                  <a:pt x="857" y="0"/>
                  <a:pt x="420" y="205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2" name="Google Shape;2561;p23"/>
          <p:cNvSpPr/>
          <p:nvPr/>
        </p:nvSpPr>
        <p:spPr>
          <a:xfrm rot="-7840361">
            <a:off x="10911681" y="2218531"/>
            <a:ext cx="409575" cy="468313"/>
          </a:xfrm>
          <a:custGeom>
            <a:avLst/>
            <a:gdLst/>
            <a:ahLst/>
            <a:cxnLst/>
            <a:rect l="l" t="t" r="r" b="b"/>
            <a:pathLst>
              <a:path w="3812" h="4365" extrusionOk="0">
                <a:moveTo>
                  <a:pt x="1" y="2579"/>
                </a:moveTo>
                <a:cubicBezTo>
                  <a:pt x="108" y="2865"/>
                  <a:pt x="269" y="3124"/>
                  <a:pt x="465" y="3356"/>
                </a:cubicBezTo>
                <a:cubicBezTo>
                  <a:pt x="1125" y="3454"/>
                  <a:pt x="2071" y="3338"/>
                  <a:pt x="2455" y="3186"/>
                </a:cubicBezTo>
                <a:lnTo>
                  <a:pt x="2482" y="3186"/>
                </a:lnTo>
                <a:cubicBezTo>
                  <a:pt x="2777" y="3481"/>
                  <a:pt x="3089" y="3766"/>
                  <a:pt x="3410" y="4034"/>
                </a:cubicBezTo>
                <a:lnTo>
                  <a:pt x="3383" y="4034"/>
                </a:lnTo>
                <a:cubicBezTo>
                  <a:pt x="2794" y="3793"/>
                  <a:pt x="1134" y="3168"/>
                  <a:pt x="849" y="3731"/>
                </a:cubicBezTo>
                <a:cubicBezTo>
                  <a:pt x="1295" y="4088"/>
                  <a:pt x="1839" y="4302"/>
                  <a:pt x="2411" y="4364"/>
                </a:cubicBezTo>
                <a:cubicBezTo>
                  <a:pt x="2884" y="4329"/>
                  <a:pt x="3330" y="4239"/>
                  <a:pt x="3544" y="4150"/>
                </a:cubicBezTo>
                <a:cubicBezTo>
                  <a:pt x="3580" y="4177"/>
                  <a:pt x="3615" y="4204"/>
                  <a:pt x="3660" y="4239"/>
                </a:cubicBezTo>
                <a:lnTo>
                  <a:pt x="3767" y="4204"/>
                </a:lnTo>
                <a:cubicBezTo>
                  <a:pt x="3714" y="4159"/>
                  <a:pt x="3660" y="4123"/>
                  <a:pt x="3607" y="4079"/>
                </a:cubicBezTo>
                <a:cubicBezTo>
                  <a:pt x="3615" y="4061"/>
                  <a:pt x="3615" y="4052"/>
                  <a:pt x="3607" y="4034"/>
                </a:cubicBezTo>
                <a:cubicBezTo>
                  <a:pt x="3598" y="4007"/>
                  <a:pt x="3598" y="3981"/>
                  <a:pt x="3589" y="3954"/>
                </a:cubicBezTo>
                <a:cubicBezTo>
                  <a:pt x="3785" y="3222"/>
                  <a:pt x="3812" y="1107"/>
                  <a:pt x="3062" y="1357"/>
                </a:cubicBezTo>
                <a:cubicBezTo>
                  <a:pt x="2375" y="1589"/>
                  <a:pt x="3205" y="3436"/>
                  <a:pt x="3464" y="3963"/>
                </a:cubicBezTo>
                <a:cubicBezTo>
                  <a:pt x="3142" y="3695"/>
                  <a:pt x="2839" y="3400"/>
                  <a:pt x="2545" y="3115"/>
                </a:cubicBezTo>
                <a:lnTo>
                  <a:pt x="2527" y="3052"/>
                </a:lnTo>
                <a:cubicBezTo>
                  <a:pt x="2750" y="2401"/>
                  <a:pt x="2803" y="116"/>
                  <a:pt x="2027" y="384"/>
                </a:cubicBezTo>
                <a:cubicBezTo>
                  <a:pt x="1357" y="607"/>
                  <a:pt x="2125" y="2356"/>
                  <a:pt x="2402" y="2936"/>
                </a:cubicBezTo>
                <a:cubicBezTo>
                  <a:pt x="2402" y="2954"/>
                  <a:pt x="2402" y="2963"/>
                  <a:pt x="2411" y="2981"/>
                </a:cubicBezTo>
                <a:cubicBezTo>
                  <a:pt x="2259" y="2820"/>
                  <a:pt x="2036" y="2579"/>
                  <a:pt x="1822" y="2356"/>
                </a:cubicBezTo>
                <a:cubicBezTo>
                  <a:pt x="1670" y="1678"/>
                  <a:pt x="795" y="0"/>
                  <a:pt x="242" y="223"/>
                </a:cubicBezTo>
                <a:cubicBezTo>
                  <a:pt x="162" y="357"/>
                  <a:pt x="90" y="500"/>
                  <a:pt x="37" y="643"/>
                </a:cubicBezTo>
                <a:cubicBezTo>
                  <a:pt x="162" y="1366"/>
                  <a:pt x="1848" y="2499"/>
                  <a:pt x="1848" y="2499"/>
                </a:cubicBezTo>
                <a:lnTo>
                  <a:pt x="1848" y="2499"/>
                </a:lnTo>
                <a:cubicBezTo>
                  <a:pt x="2018" y="2695"/>
                  <a:pt x="2188" y="2892"/>
                  <a:pt x="2375" y="3079"/>
                </a:cubicBezTo>
                <a:cubicBezTo>
                  <a:pt x="1902" y="2874"/>
                  <a:pt x="554" y="2347"/>
                  <a:pt x="1" y="2579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3" name="Google Shape;2562;p23"/>
          <p:cNvSpPr/>
          <p:nvPr/>
        </p:nvSpPr>
        <p:spPr>
          <a:xfrm rot="-7840361">
            <a:off x="10973594" y="2093119"/>
            <a:ext cx="38100" cy="39688"/>
          </a:xfrm>
          <a:custGeom>
            <a:avLst/>
            <a:gdLst/>
            <a:ahLst/>
            <a:cxnLst/>
            <a:rect l="l" t="t" r="r" b="b"/>
            <a:pathLst>
              <a:path w="349" h="367" extrusionOk="0">
                <a:moveTo>
                  <a:pt x="179" y="54"/>
                </a:moveTo>
                <a:cubicBezTo>
                  <a:pt x="72" y="116"/>
                  <a:pt x="1" y="241"/>
                  <a:pt x="1" y="366"/>
                </a:cubicBezTo>
                <a:cubicBezTo>
                  <a:pt x="126" y="250"/>
                  <a:pt x="242" y="134"/>
                  <a:pt x="349" y="0"/>
                </a:cubicBezTo>
                <a:cubicBezTo>
                  <a:pt x="286" y="0"/>
                  <a:pt x="224" y="18"/>
                  <a:pt x="179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2563;p23"/>
          <p:cNvSpPr/>
          <p:nvPr/>
        </p:nvSpPr>
        <p:spPr>
          <a:xfrm rot="-3422581">
            <a:off x="10769600" y="3308350"/>
            <a:ext cx="330200" cy="301625"/>
          </a:xfrm>
          <a:custGeom>
            <a:avLst/>
            <a:gdLst/>
            <a:ahLst/>
            <a:cxnLst/>
            <a:rect l="l" t="t" r="r" b="b"/>
            <a:pathLst>
              <a:path w="4196" h="3833" extrusionOk="0">
                <a:moveTo>
                  <a:pt x="1187" y="1"/>
                </a:moveTo>
                <a:cubicBezTo>
                  <a:pt x="1184" y="1"/>
                  <a:pt x="1181" y="1"/>
                  <a:pt x="1178" y="1"/>
                </a:cubicBezTo>
                <a:cubicBezTo>
                  <a:pt x="1000" y="10"/>
                  <a:pt x="813" y="206"/>
                  <a:pt x="813" y="206"/>
                </a:cubicBezTo>
                <a:cubicBezTo>
                  <a:pt x="754" y="86"/>
                  <a:pt x="689" y="49"/>
                  <a:pt x="631" y="49"/>
                </a:cubicBezTo>
                <a:cubicBezTo>
                  <a:pt x="539" y="49"/>
                  <a:pt x="464" y="144"/>
                  <a:pt x="464" y="144"/>
                </a:cubicBezTo>
                <a:cubicBezTo>
                  <a:pt x="464" y="144"/>
                  <a:pt x="330" y="79"/>
                  <a:pt x="218" y="79"/>
                </a:cubicBezTo>
                <a:cubicBezTo>
                  <a:pt x="170" y="79"/>
                  <a:pt x="125" y="91"/>
                  <a:pt x="99" y="126"/>
                </a:cubicBezTo>
                <a:cubicBezTo>
                  <a:pt x="0" y="233"/>
                  <a:pt x="223" y="527"/>
                  <a:pt x="223" y="527"/>
                </a:cubicBezTo>
                <a:cubicBezTo>
                  <a:pt x="152" y="581"/>
                  <a:pt x="99" y="661"/>
                  <a:pt x="81" y="751"/>
                </a:cubicBezTo>
                <a:cubicBezTo>
                  <a:pt x="45" y="911"/>
                  <a:pt x="295" y="1143"/>
                  <a:pt x="295" y="1143"/>
                </a:cubicBezTo>
                <a:cubicBezTo>
                  <a:pt x="295" y="1143"/>
                  <a:pt x="81" y="1233"/>
                  <a:pt x="90" y="1402"/>
                </a:cubicBezTo>
                <a:cubicBezTo>
                  <a:pt x="99" y="1563"/>
                  <a:pt x="384" y="1643"/>
                  <a:pt x="384" y="1643"/>
                </a:cubicBezTo>
                <a:cubicBezTo>
                  <a:pt x="384" y="1643"/>
                  <a:pt x="188" y="1902"/>
                  <a:pt x="339" y="2098"/>
                </a:cubicBezTo>
                <a:cubicBezTo>
                  <a:pt x="476" y="2273"/>
                  <a:pt x="710" y="2286"/>
                  <a:pt x="777" y="2286"/>
                </a:cubicBezTo>
                <a:cubicBezTo>
                  <a:pt x="788" y="2286"/>
                  <a:pt x="795" y="2286"/>
                  <a:pt x="795" y="2286"/>
                </a:cubicBezTo>
                <a:lnTo>
                  <a:pt x="795" y="2286"/>
                </a:lnTo>
                <a:cubicBezTo>
                  <a:pt x="795" y="2286"/>
                  <a:pt x="643" y="2411"/>
                  <a:pt x="795" y="2678"/>
                </a:cubicBezTo>
                <a:cubicBezTo>
                  <a:pt x="946" y="2946"/>
                  <a:pt x="1312" y="2946"/>
                  <a:pt x="1312" y="2946"/>
                </a:cubicBezTo>
                <a:cubicBezTo>
                  <a:pt x="1205" y="3026"/>
                  <a:pt x="1187" y="3187"/>
                  <a:pt x="1277" y="3294"/>
                </a:cubicBezTo>
                <a:cubicBezTo>
                  <a:pt x="1384" y="3455"/>
                  <a:pt x="1687" y="3475"/>
                  <a:pt x="1831" y="3475"/>
                </a:cubicBezTo>
                <a:cubicBezTo>
                  <a:pt x="1880" y="3475"/>
                  <a:pt x="1910" y="3473"/>
                  <a:pt x="1910" y="3473"/>
                </a:cubicBezTo>
                <a:lnTo>
                  <a:pt x="1910" y="3473"/>
                </a:lnTo>
                <a:cubicBezTo>
                  <a:pt x="1872" y="3648"/>
                  <a:pt x="2094" y="3682"/>
                  <a:pt x="2270" y="3682"/>
                </a:cubicBezTo>
                <a:cubicBezTo>
                  <a:pt x="2380" y="3682"/>
                  <a:pt x="2473" y="3669"/>
                  <a:pt x="2473" y="3669"/>
                </a:cubicBezTo>
                <a:lnTo>
                  <a:pt x="2473" y="3669"/>
                </a:lnTo>
                <a:cubicBezTo>
                  <a:pt x="2427" y="3755"/>
                  <a:pt x="2439" y="3833"/>
                  <a:pt x="2584" y="3833"/>
                </a:cubicBezTo>
                <a:cubicBezTo>
                  <a:pt x="2694" y="3833"/>
                  <a:pt x="2881" y="3788"/>
                  <a:pt x="3178" y="3669"/>
                </a:cubicBezTo>
                <a:cubicBezTo>
                  <a:pt x="3539" y="3524"/>
                  <a:pt x="3801" y="3489"/>
                  <a:pt x="3969" y="3489"/>
                </a:cubicBezTo>
                <a:cubicBezTo>
                  <a:pt x="4121" y="3489"/>
                  <a:pt x="4195" y="3517"/>
                  <a:pt x="4195" y="3517"/>
                </a:cubicBezTo>
                <a:cubicBezTo>
                  <a:pt x="4195" y="3517"/>
                  <a:pt x="3954" y="2982"/>
                  <a:pt x="4008" y="2714"/>
                </a:cubicBezTo>
                <a:cubicBezTo>
                  <a:pt x="4061" y="2455"/>
                  <a:pt x="4142" y="1884"/>
                  <a:pt x="3990" y="1697"/>
                </a:cubicBezTo>
                <a:cubicBezTo>
                  <a:pt x="3932" y="1622"/>
                  <a:pt x="3880" y="1596"/>
                  <a:pt x="3837" y="1596"/>
                </a:cubicBezTo>
                <a:cubicBezTo>
                  <a:pt x="3742" y="1596"/>
                  <a:pt x="3686" y="1723"/>
                  <a:pt x="3686" y="1723"/>
                </a:cubicBezTo>
                <a:cubicBezTo>
                  <a:pt x="3686" y="1723"/>
                  <a:pt x="3811" y="1134"/>
                  <a:pt x="3588" y="1018"/>
                </a:cubicBezTo>
                <a:cubicBezTo>
                  <a:pt x="3551" y="1000"/>
                  <a:pt x="3518" y="992"/>
                  <a:pt x="3488" y="992"/>
                </a:cubicBezTo>
                <a:cubicBezTo>
                  <a:pt x="3332" y="992"/>
                  <a:pt x="3276" y="1206"/>
                  <a:pt x="3276" y="1206"/>
                </a:cubicBezTo>
                <a:cubicBezTo>
                  <a:pt x="3276" y="1206"/>
                  <a:pt x="3285" y="822"/>
                  <a:pt x="3044" y="688"/>
                </a:cubicBezTo>
                <a:cubicBezTo>
                  <a:pt x="3001" y="665"/>
                  <a:pt x="2955" y="654"/>
                  <a:pt x="2911" y="654"/>
                </a:cubicBezTo>
                <a:cubicBezTo>
                  <a:pt x="2816" y="654"/>
                  <a:pt x="2726" y="704"/>
                  <a:pt x="2678" y="795"/>
                </a:cubicBezTo>
                <a:cubicBezTo>
                  <a:pt x="2678" y="795"/>
                  <a:pt x="2544" y="510"/>
                  <a:pt x="2365" y="438"/>
                </a:cubicBezTo>
                <a:cubicBezTo>
                  <a:pt x="2331" y="424"/>
                  <a:pt x="2296" y="417"/>
                  <a:pt x="2262" y="417"/>
                </a:cubicBezTo>
                <a:cubicBezTo>
                  <a:pt x="2190" y="417"/>
                  <a:pt x="2122" y="449"/>
                  <a:pt x="2080" y="510"/>
                </a:cubicBezTo>
                <a:cubicBezTo>
                  <a:pt x="2080" y="510"/>
                  <a:pt x="2062" y="224"/>
                  <a:pt x="1875" y="162"/>
                </a:cubicBezTo>
                <a:cubicBezTo>
                  <a:pt x="1845" y="150"/>
                  <a:pt x="1815" y="145"/>
                  <a:pt x="1787" y="145"/>
                </a:cubicBezTo>
                <a:cubicBezTo>
                  <a:pt x="1640" y="145"/>
                  <a:pt x="1527" y="278"/>
                  <a:pt x="1527" y="278"/>
                </a:cubicBezTo>
                <a:cubicBezTo>
                  <a:pt x="1527" y="278"/>
                  <a:pt x="1362" y="1"/>
                  <a:pt x="11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5" name="Google Shape;2564;p23"/>
          <p:cNvSpPr/>
          <p:nvPr/>
        </p:nvSpPr>
        <p:spPr>
          <a:xfrm rot="-3422581">
            <a:off x="10772775" y="3260725"/>
            <a:ext cx="419100" cy="336550"/>
          </a:xfrm>
          <a:custGeom>
            <a:avLst/>
            <a:gdLst/>
            <a:ahLst/>
            <a:cxnLst/>
            <a:rect l="l" t="t" r="r" b="b"/>
            <a:pathLst>
              <a:path w="5331" h="4285" extrusionOk="0">
                <a:moveTo>
                  <a:pt x="634" y="0"/>
                </a:moveTo>
                <a:cubicBezTo>
                  <a:pt x="643" y="36"/>
                  <a:pt x="661" y="72"/>
                  <a:pt x="670" y="98"/>
                </a:cubicBezTo>
                <a:cubicBezTo>
                  <a:pt x="741" y="304"/>
                  <a:pt x="795" y="509"/>
                  <a:pt x="822" y="723"/>
                </a:cubicBezTo>
                <a:lnTo>
                  <a:pt x="45" y="18"/>
                </a:lnTo>
                <a:cubicBezTo>
                  <a:pt x="27" y="27"/>
                  <a:pt x="18" y="36"/>
                  <a:pt x="1" y="54"/>
                </a:cubicBezTo>
                <a:cubicBezTo>
                  <a:pt x="500" y="509"/>
                  <a:pt x="1000" y="964"/>
                  <a:pt x="1509" y="1402"/>
                </a:cubicBezTo>
                <a:lnTo>
                  <a:pt x="1107" y="1402"/>
                </a:lnTo>
                <a:cubicBezTo>
                  <a:pt x="964" y="1393"/>
                  <a:pt x="822" y="1375"/>
                  <a:pt x="679" y="1357"/>
                </a:cubicBezTo>
                <a:cubicBezTo>
                  <a:pt x="465" y="1321"/>
                  <a:pt x="242" y="1277"/>
                  <a:pt x="27" y="1214"/>
                </a:cubicBezTo>
                <a:cubicBezTo>
                  <a:pt x="18" y="1223"/>
                  <a:pt x="18" y="1232"/>
                  <a:pt x="10" y="1250"/>
                </a:cubicBezTo>
                <a:cubicBezTo>
                  <a:pt x="224" y="1312"/>
                  <a:pt x="447" y="1366"/>
                  <a:pt x="670" y="1402"/>
                </a:cubicBezTo>
                <a:cubicBezTo>
                  <a:pt x="813" y="1419"/>
                  <a:pt x="956" y="1437"/>
                  <a:pt x="1107" y="1446"/>
                </a:cubicBezTo>
                <a:cubicBezTo>
                  <a:pt x="1170" y="1446"/>
                  <a:pt x="1241" y="1455"/>
                  <a:pt x="1313" y="1455"/>
                </a:cubicBezTo>
                <a:lnTo>
                  <a:pt x="1536" y="1455"/>
                </a:lnTo>
                <a:cubicBezTo>
                  <a:pt x="1545" y="1464"/>
                  <a:pt x="1562" y="1464"/>
                  <a:pt x="1571" y="1464"/>
                </a:cubicBezTo>
                <a:cubicBezTo>
                  <a:pt x="1670" y="1553"/>
                  <a:pt x="1777" y="1642"/>
                  <a:pt x="1875" y="1732"/>
                </a:cubicBezTo>
                <a:lnTo>
                  <a:pt x="2125" y="1946"/>
                </a:lnTo>
                <a:cubicBezTo>
                  <a:pt x="1881" y="1980"/>
                  <a:pt x="1635" y="1997"/>
                  <a:pt x="1388" y="1997"/>
                </a:cubicBezTo>
                <a:cubicBezTo>
                  <a:pt x="993" y="1997"/>
                  <a:pt x="596" y="1953"/>
                  <a:pt x="206" y="1866"/>
                </a:cubicBezTo>
                <a:lnTo>
                  <a:pt x="197" y="1866"/>
                </a:lnTo>
                <a:lnTo>
                  <a:pt x="197" y="1892"/>
                </a:lnTo>
                <a:cubicBezTo>
                  <a:pt x="582" y="1989"/>
                  <a:pt x="974" y="2037"/>
                  <a:pt x="1369" y="2037"/>
                </a:cubicBezTo>
                <a:cubicBezTo>
                  <a:pt x="1632" y="2037"/>
                  <a:pt x="1896" y="2016"/>
                  <a:pt x="2160" y="1973"/>
                </a:cubicBezTo>
                <a:cubicBezTo>
                  <a:pt x="2357" y="2142"/>
                  <a:pt x="2562" y="2312"/>
                  <a:pt x="2776" y="2481"/>
                </a:cubicBezTo>
                <a:cubicBezTo>
                  <a:pt x="2230" y="2664"/>
                  <a:pt x="1660" y="2769"/>
                  <a:pt x="1082" y="2769"/>
                </a:cubicBezTo>
                <a:cubicBezTo>
                  <a:pt x="1037" y="2769"/>
                  <a:pt x="992" y="2768"/>
                  <a:pt x="947" y="2767"/>
                </a:cubicBezTo>
                <a:lnTo>
                  <a:pt x="848" y="2767"/>
                </a:lnTo>
                <a:cubicBezTo>
                  <a:pt x="884" y="2794"/>
                  <a:pt x="920" y="2812"/>
                  <a:pt x="947" y="2821"/>
                </a:cubicBezTo>
                <a:cubicBezTo>
                  <a:pt x="976" y="2821"/>
                  <a:pt x="1005" y="2821"/>
                  <a:pt x="1034" y="2821"/>
                </a:cubicBezTo>
                <a:cubicBezTo>
                  <a:pt x="1467" y="2821"/>
                  <a:pt x="1885" y="2760"/>
                  <a:pt x="2303" y="2660"/>
                </a:cubicBezTo>
                <a:cubicBezTo>
                  <a:pt x="2473" y="2615"/>
                  <a:pt x="2633" y="2562"/>
                  <a:pt x="2803" y="2499"/>
                </a:cubicBezTo>
                <a:cubicBezTo>
                  <a:pt x="2973" y="2642"/>
                  <a:pt x="3151" y="2785"/>
                  <a:pt x="3330" y="2919"/>
                </a:cubicBezTo>
                <a:lnTo>
                  <a:pt x="3106" y="3017"/>
                </a:lnTo>
                <a:cubicBezTo>
                  <a:pt x="2687" y="3204"/>
                  <a:pt x="2259" y="3356"/>
                  <a:pt x="1812" y="3463"/>
                </a:cubicBezTo>
                <a:cubicBezTo>
                  <a:pt x="1812" y="3481"/>
                  <a:pt x="1821" y="3499"/>
                  <a:pt x="1830" y="3517"/>
                </a:cubicBezTo>
                <a:cubicBezTo>
                  <a:pt x="2223" y="3427"/>
                  <a:pt x="2616" y="3303"/>
                  <a:pt x="2982" y="3133"/>
                </a:cubicBezTo>
                <a:cubicBezTo>
                  <a:pt x="3115" y="3070"/>
                  <a:pt x="3240" y="3017"/>
                  <a:pt x="3374" y="2963"/>
                </a:cubicBezTo>
                <a:cubicBezTo>
                  <a:pt x="3562" y="3106"/>
                  <a:pt x="3749" y="3249"/>
                  <a:pt x="3945" y="3392"/>
                </a:cubicBezTo>
                <a:cubicBezTo>
                  <a:pt x="4142" y="3526"/>
                  <a:pt x="4347" y="3677"/>
                  <a:pt x="4552" y="3820"/>
                </a:cubicBezTo>
                <a:lnTo>
                  <a:pt x="4856" y="4043"/>
                </a:lnTo>
                <a:cubicBezTo>
                  <a:pt x="4963" y="4115"/>
                  <a:pt x="5061" y="4186"/>
                  <a:pt x="5168" y="4266"/>
                </a:cubicBezTo>
                <a:cubicBezTo>
                  <a:pt x="5185" y="4279"/>
                  <a:pt x="5202" y="4284"/>
                  <a:pt x="5218" y="4284"/>
                </a:cubicBezTo>
                <a:cubicBezTo>
                  <a:pt x="5289" y="4284"/>
                  <a:pt x="5331" y="4168"/>
                  <a:pt x="5257" y="4124"/>
                </a:cubicBezTo>
                <a:cubicBezTo>
                  <a:pt x="5168" y="4079"/>
                  <a:pt x="5061" y="4025"/>
                  <a:pt x="4963" y="3972"/>
                </a:cubicBezTo>
                <a:cubicBezTo>
                  <a:pt x="4865" y="3918"/>
                  <a:pt x="4767" y="3865"/>
                  <a:pt x="4677" y="3802"/>
                </a:cubicBezTo>
                <a:cubicBezTo>
                  <a:pt x="4490" y="3686"/>
                  <a:pt x="4302" y="3561"/>
                  <a:pt x="4115" y="3427"/>
                </a:cubicBezTo>
                <a:lnTo>
                  <a:pt x="4079" y="3401"/>
                </a:lnTo>
                <a:lnTo>
                  <a:pt x="4070" y="3401"/>
                </a:lnTo>
                <a:lnTo>
                  <a:pt x="3847" y="3240"/>
                </a:lnTo>
                <a:lnTo>
                  <a:pt x="3829" y="3195"/>
                </a:lnTo>
                <a:lnTo>
                  <a:pt x="3562" y="2999"/>
                </a:lnTo>
                <a:lnTo>
                  <a:pt x="3312" y="2812"/>
                </a:lnTo>
                <a:lnTo>
                  <a:pt x="3178" y="2696"/>
                </a:lnTo>
                <a:cubicBezTo>
                  <a:pt x="3339" y="2356"/>
                  <a:pt x="3437" y="1991"/>
                  <a:pt x="3472" y="1625"/>
                </a:cubicBezTo>
                <a:cubicBezTo>
                  <a:pt x="3490" y="1393"/>
                  <a:pt x="3499" y="1169"/>
                  <a:pt x="3499" y="937"/>
                </a:cubicBezTo>
                <a:cubicBezTo>
                  <a:pt x="3481" y="928"/>
                  <a:pt x="3463" y="920"/>
                  <a:pt x="3446" y="920"/>
                </a:cubicBezTo>
                <a:cubicBezTo>
                  <a:pt x="3446" y="928"/>
                  <a:pt x="3446" y="937"/>
                  <a:pt x="3446" y="946"/>
                </a:cubicBezTo>
                <a:cubicBezTo>
                  <a:pt x="3455" y="1330"/>
                  <a:pt x="3419" y="1714"/>
                  <a:pt x="3339" y="2098"/>
                </a:cubicBezTo>
                <a:cubicBezTo>
                  <a:pt x="3285" y="2294"/>
                  <a:pt x="3223" y="2490"/>
                  <a:pt x="3142" y="2678"/>
                </a:cubicBezTo>
                <a:lnTo>
                  <a:pt x="3071" y="2624"/>
                </a:lnTo>
                <a:cubicBezTo>
                  <a:pt x="2839" y="2446"/>
                  <a:pt x="2616" y="2258"/>
                  <a:pt x="2392" y="2071"/>
                </a:cubicBezTo>
                <a:cubicBezTo>
                  <a:pt x="2517" y="1634"/>
                  <a:pt x="2589" y="1169"/>
                  <a:pt x="2580" y="714"/>
                </a:cubicBezTo>
                <a:cubicBezTo>
                  <a:pt x="2580" y="714"/>
                  <a:pt x="2562" y="670"/>
                  <a:pt x="2535" y="616"/>
                </a:cubicBezTo>
                <a:lnTo>
                  <a:pt x="2535" y="616"/>
                </a:lnTo>
                <a:cubicBezTo>
                  <a:pt x="2544" y="902"/>
                  <a:pt x="2526" y="1178"/>
                  <a:pt x="2500" y="1446"/>
                </a:cubicBezTo>
                <a:cubicBezTo>
                  <a:pt x="2473" y="1651"/>
                  <a:pt x="2428" y="1857"/>
                  <a:pt x="2375" y="2062"/>
                </a:cubicBezTo>
                <a:cubicBezTo>
                  <a:pt x="2187" y="1901"/>
                  <a:pt x="2009" y="1750"/>
                  <a:pt x="1821" y="1589"/>
                </a:cubicBezTo>
                <a:cubicBezTo>
                  <a:pt x="1928" y="1312"/>
                  <a:pt x="1982" y="1009"/>
                  <a:pt x="1973" y="705"/>
                </a:cubicBezTo>
                <a:cubicBezTo>
                  <a:pt x="1973" y="616"/>
                  <a:pt x="1973" y="518"/>
                  <a:pt x="1982" y="429"/>
                </a:cubicBezTo>
                <a:cubicBezTo>
                  <a:pt x="1973" y="384"/>
                  <a:pt x="1964" y="339"/>
                  <a:pt x="1955" y="304"/>
                </a:cubicBezTo>
                <a:cubicBezTo>
                  <a:pt x="1946" y="411"/>
                  <a:pt x="1946" y="527"/>
                  <a:pt x="1946" y="634"/>
                </a:cubicBezTo>
                <a:cubicBezTo>
                  <a:pt x="1946" y="786"/>
                  <a:pt x="1937" y="937"/>
                  <a:pt x="1919" y="1080"/>
                </a:cubicBezTo>
                <a:cubicBezTo>
                  <a:pt x="1911" y="1250"/>
                  <a:pt x="1866" y="1419"/>
                  <a:pt x="1795" y="1571"/>
                </a:cubicBezTo>
                <a:lnTo>
                  <a:pt x="1384" y="1205"/>
                </a:lnTo>
                <a:cubicBezTo>
                  <a:pt x="1438" y="821"/>
                  <a:pt x="1420" y="429"/>
                  <a:pt x="1321" y="45"/>
                </a:cubicBezTo>
                <a:lnTo>
                  <a:pt x="1286" y="18"/>
                </a:lnTo>
                <a:lnTo>
                  <a:pt x="1286" y="18"/>
                </a:lnTo>
                <a:cubicBezTo>
                  <a:pt x="1375" y="393"/>
                  <a:pt x="1402" y="795"/>
                  <a:pt x="1348" y="1187"/>
                </a:cubicBezTo>
                <a:lnTo>
                  <a:pt x="1036" y="911"/>
                </a:lnTo>
                <a:lnTo>
                  <a:pt x="848" y="741"/>
                </a:lnTo>
                <a:cubicBezTo>
                  <a:pt x="831" y="527"/>
                  <a:pt x="786" y="322"/>
                  <a:pt x="715" y="125"/>
                </a:cubicBezTo>
                <a:cubicBezTo>
                  <a:pt x="697" y="81"/>
                  <a:pt x="670" y="36"/>
                  <a:pt x="63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6" name="Google Shape;2565;p23"/>
          <p:cNvSpPr/>
          <p:nvPr/>
        </p:nvSpPr>
        <p:spPr>
          <a:xfrm rot="-3422581">
            <a:off x="10762456" y="3367881"/>
            <a:ext cx="214313" cy="238125"/>
          </a:xfrm>
          <a:custGeom>
            <a:avLst/>
            <a:gdLst/>
            <a:ahLst/>
            <a:cxnLst/>
            <a:rect l="l" t="t" r="r" b="b"/>
            <a:pathLst>
              <a:path w="2723" h="3027" extrusionOk="0">
                <a:moveTo>
                  <a:pt x="1178" y="108"/>
                </a:moveTo>
                <a:cubicBezTo>
                  <a:pt x="1000" y="117"/>
                  <a:pt x="813" y="313"/>
                  <a:pt x="813" y="313"/>
                </a:cubicBezTo>
                <a:cubicBezTo>
                  <a:pt x="661" y="1"/>
                  <a:pt x="464" y="251"/>
                  <a:pt x="464" y="251"/>
                </a:cubicBezTo>
                <a:cubicBezTo>
                  <a:pt x="464" y="251"/>
                  <a:pt x="179" y="126"/>
                  <a:pt x="90" y="233"/>
                </a:cubicBezTo>
                <a:cubicBezTo>
                  <a:pt x="0" y="340"/>
                  <a:pt x="223" y="634"/>
                  <a:pt x="223" y="634"/>
                </a:cubicBezTo>
                <a:cubicBezTo>
                  <a:pt x="152" y="688"/>
                  <a:pt x="99" y="768"/>
                  <a:pt x="81" y="858"/>
                </a:cubicBezTo>
                <a:cubicBezTo>
                  <a:pt x="45" y="1018"/>
                  <a:pt x="295" y="1250"/>
                  <a:pt x="295" y="1250"/>
                </a:cubicBezTo>
                <a:cubicBezTo>
                  <a:pt x="295" y="1250"/>
                  <a:pt x="81" y="1340"/>
                  <a:pt x="90" y="1509"/>
                </a:cubicBezTo>
                <a:cubicBezTo>
                  <a:pt x="99" y="1670"/>
                  <a:pt x="384" y="1750"/>
                  <a:pt x="384" y="1750"/>
                </a:cubicBezTo>
                <a:cubicBezTo>
                  <a:pt x="384" y="1750"/>
                  <a:pt x="188" y="2009"/>
                  <a:pt x="339" y="2205"/>
                </a:cubicBezTo>
                <a:cubicBezTo>
                  <a:pt x="491" y="2411"/>
                  <a:pt x="795" y="2393"/>
                  <a:pt x="795" y="2393"/>
                </a:cubicBezTo>
                <a:cubicBezTo>
                  <a:pt x="795" y="2393"/>
                  <a:pt x="643" y="2518"/>
                  <a:pt x="795" y="2785"/>
                </a:cubicBezTo>
                <a:cubicBezTo>
                  <a:pt x="875" y="2910"/>
                  <a:pt x="1000" y="3000"/>
                  <a:pt x="1143" y="3026"/>
                </a:cubicBezTo>
                <a:cubicBezTo>
                  <a:pt x="2365" y="2669"/>
                  <a:pt x="2722" y="1099"/>
                  <a:pt x="1767" y="251"/>
                </a:cubicBezTo>
                <a:cubicBezTo>
                  <a:pt x="1669" y="260"/>
                  <a:pt x="1589" y="313"/>
                  <a:pt x="1527" y="376"/>
                </a:cubicBezTo>
                <a:cubicBezTo>
                  <a:pt x="1527" y="376"/>
                  <a:pt x="1357" y="99"/>
                  <a:pt x="1178" y="108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7" name="Google Shape;2566;p23"/>
          <p:cNvSpPr/>
          <p:nvPr/>
        </p:nvSpPr>
        <p:spPr>
          <a:xfrm rot="-3422581">
            <a:off x="10771981" y="3304381"/>
            <a:ext cx="327025" cy="306388"/>
          </a:xfrm>
          <a:custGeom>
            <a:avLst/>
            <a:gdLst/>
            <a:ahLst/>
            <a:cxnLst/>
            <a:rect l="l" t="t" r="r" b="b"/>
            <a:pathLst>
              <a:path w="4152" h="3874" extrusionOk="0">
                <a:moveTo>
                  <a:pt x="1152" y="0"/>
                </a:moveTo>
                <a:cubicBezTo>
                  <a:pt x="1072" y="0"/>
                  <a:pt x="1001" y="27"/>
                  <a:pt x="929" y="71"/>
                </a:cubicBezTo>
                <a:cubicBezTo>
                  <a:pt x="878" y="101"/>
                  <a:pt x="826" y="142"/>
                  <a:pt x="780" y="186"/>
                </a:cubicBezTo>
                <a:lnTo>
                  <a:pt x="780" y="186"/>
                </a:lnTo>
                <a:cubicBezTo>
                  <a:pt x="764" y="160"/>
                  <a:pt x="746" y="136"/>
                  <a:pt x="733" y="116"/>
                </a:cubicBezTo>
                <a:cubicBezTo>
                  <a:pt x="697" y="80"/>
                  <a:pt x="661" y="54"/>
                  <a:pt x="617" y="45"/>
                </a:cubicBezTo>
                <a:cubicBezTo>
                  <a:pt x="605" y="42"/>
                  <a:pt x="593" y="41"/>
                  <a:pt x="581" y="41"/>
                </a:cubicBezTo>
                <a:cubicBezTo>
                  <a:pt x="549" y="41"/>
                  <a:pt x="518" y="49"/>
                  <a:pt x="492" y="63"/>
                </a:cubicBezTo>
                <a:cubicBezTo>
                  <a:pt x="461" y="86"/>
                  <a:pt x="430" y="109"/>
                  <a:pt x="405" y="132"/>
                </a:cubicBezTo>
                <a:lnTo>
                  <a:pt x="405" y="132"/>
                </a:lnTo>
                <a:cubicBezTo>
                  <a:pt x="342" y="103"/>
                  <a:pt x="280" y="87"/>
                  <a:pt x="224" y="71"/>
                </a:cubicBezTo>
                <a:lnTo>
                  <a:pt x="108" y="71"/>
                </a:lnTo>
                <a:cubicBezTo>
                  <a:pt x="63" y="80"/>
                  <a:pt x="28" y="116"/>
                  <a:pt x="10" y="152"/>
                </a:cubicBezTo>
                <a:cubicBezTo>
                  <a:pt x="1" y="196"/>
                  <a:pt x="1" y="232"/>
                  <a:pt x="10" y="277"/>
                </a:cubicBezTo>
                <a:cubicBezTo>
                  <a:pt x="19" y="312"/>
                  <a:pt x="37" y="339"/>
                  <a:pt x="55" y="375"/>
                </a:cubicBezTo>
                <a:cubicBezTo>
                  <a:pt x="79" y="431"/>
                  <a:pt x="110" y="487"/>
                  <a:pt x="148" y="543"/>
                </a:cubicBezTo>
                <a:lnTo>
                  <a:pt x="148" y="543"/>
                </a:lnTo>
                <a:cubicBezTo>
                  <a:pt x="105" y="578"/>
                  <a:pt x="69" y="624"/>
                  <a:pt x="46" y="669"/>
                </a:cubicBezTo>
                <a:cubicBezTo>
                  <a:pt x="28" y="705"/>
                  <a:pt x="19" y="732"/>
                  <a:pt x="10" y="768"/>
                </a:cubicBezTo>
                <a:cubicBezTo>
                  <a:pt x="10" y="803"/>
                  <a:pt x="10" y="839"/>
                  <a:pt x="19" y="866"/>
                </a:cubicBezTo>
                <a:cubicBezTo>
                  <a:pt x="37" y="928"/>
                  <a:pt x="72" y="982"/>
                  <a:pt x="108" y="1035"/>
                </a:cubicBezTo>
                <a:cubicBezTo>
                  <a:pt x="137" y="1078"/>
                  <a:pt x="171" y="1115"/>
                  <a:pt x="206" y="1151"/>
                </a:cubicBezTo>
                <a:lnTo>
                  <a:pt x="206" y="1151"/>
                </a:lnTo>
                <a:cubicBezTo>
                  <a:pt x="159" y="1178"/>
                  <a:pt x="117" y="1214"/>
                  <a:pt x="81" y="1250"/>
                </a:cubicBezTo>
                <a:cubicBezTo>
                  <a:pt x="37" y="1303"/>
                  <a:pt x="10" y="1374"/>
                  <a:pt x="28" y="1446"/>
                </a:cubicBezTo>
                <a:cubicBezTo>
                  <a:pt x="46" y="1508"/>
                  <a:pt x="90" y="1562"/>
                  <a:pt x="153" y="1598"/>
                </a:cubicBezTo>
                <a:cubicBezTo>
                  <a:pt x="198" y="1628"/>
                  <a:pt x="250" y="1652"/>
                  <a:pt x="303" y="1669"/>
                </a:cubicBezTo>
                <a:lnTo>
                  <a:pt x="303" y="1669"/>
                </a:lnTo>
                <a:cubicBezTo>
                  <a:pt x="262" y="1734"/>
                  <a:pt x="240" y="1805"/>
                  <a:pt x="224" y="1883"/>
                </a:cubicBezTo>
                <a:cubicBezTo>
                  <a:pt x="206" y="1972"/>
                  <a:pt x="233" y="2062"/>
                  <a:pt x="287" y="2133"/>
                </a:cubicBezTo>
                <a:cubicBezTo>
                  <a:pt x="340" y="2205"/>
                  <a:pt x="412" y="2249"/>
                  <a:pt x="501" y="2276"/>
                </a:cubicBezTo>
                <a:cubicBezTo>
                  <a:pt x="568" y="2306"/>
                  <a:pt x="635" y="2317"/>
                  <a:pt x="707" y="2320"/>
                </a:cubicBezTo>
                <a:lnTo>
                  <a:pt x="707" y="2320"/>
                </a:lnTo>
                <a:cubicBezTo>
                  <a:pt x="666" y="2386"/>
                  <a:pt x="655" y="2468"/>
                  <a:pt x="670" y="2544"/>
                </a:cubicBezTo>
                <a:cubicBezTo>
                  <a:pt x="688" y="2633"/>
                  <a:pt x="733" y="2713"/>
                  <a:pt x="795" y="2785"/>
                </a:cubicBezTo>
                <a:cubicBezTo>
                  <a:pt x="858" y="2847"/>
                  <a:pt x="929" y="2892"/>
                  <a:pt x="1018" y="2927"/>
                </a:cubicBezTo>
                <a:cubicBezTo>
                  <a:pt x="1084" y="2949"/>
                  <a:pt x="1155" y="2965"/>
                  <a:pt x="1227" y="2975"/>
                </a:cubicBezTo>
                <a:lnTo>
                  <a:pt x="1227" y="2975"/>
                </a:lnTo>
                <a:cubicBezTo>
                  <a:pt x="1170" y="3037"/>
                  <a:pt x="1146" y="3120"/>
                  <a:pt x="1161" y="3204"/>
                </a:cubicBezTo>
                <a:cubicBezTo>
                  <a:pt x="1188" y="3293"/>
                  <a:pt x="1250" y="3383"/>
                  <a:pt x="1331" y="3427"/>
                </a:cubicBezTo>
                <a:cubicBezTo>
                  <a:pt x="1420" y="3463"/>
                  <a:pt x="1509" y="3490"/>
                  <a:pt x="1599" y="3499"/>
                </a:cubicBezTo>
                <a:cubicBezTo>
                  <a:pt x="1509" y="3490"/>
                  <a:pt x="1429" y="3463"/>
                  <a:pt x="1349" y="3427"/>
                </a:cubicBezTo>
                <a:cubicBezTo>
                  <a:pt x="1268" y="3383"/>
                  <a:pt x="1215" y="3311"/>
                  <a:pt x="1197" y="3222"/>
                </a:cubicBezTo>
                <a:cubicBezTo>
                  <a:pt x="1179" y="3142"/>
                  <a:pt x="1215" y="3052"/>
                  <a:pt x="1286" y="2999"/>
                </a:cubicBezTo>
                <a:lnTo>
                  <a:pt x="1322" y="2972"/>
                </a:lnTo>
                <a:lnTo>
                  <a:pt x="1273" y="2972"/>
                </a:lnTo>
                <a:lnTo>
                  <a:pt x="1259" y="2945"/>
                </a:lnTo>
                <a:cubicBezTo>
                  <a:pt x="1249" y="2953"/>
                  <a:pt x="1240" y="2962"/>
                  <a:pt x="1231" y="2971"/>
                </a:cubicBezTo>
                <a:lnTo>
                  <a:pt x="1231" y="2971"/>
                </a:lnTo>
                <a:cubicBezTo>
                  <a:pt x="1163" y="2966"/>
                  <a:pt x="1095" y="2950"/>
                  <a:pt x="1027" y="2927"/>
                </a:cubicBezTo>
                <a:cubicBezTo>
                  <a:pt x="947" y="2892"/>
                  <a:pt x="876" y="2847"/>
                  <a:pt x="822" y="2785"/>
                </a:cubicBezTo>
                <a:cubicBezTo>
                  <a:pt x="769" y="2722"/>
                  <a:pt x="724" y="2651"/>
                  <a:pt x="706" y="2562"/>
                </a:cubicBezTo>
                <a:cubicBezTo>
                  <a:pt x="688" y="2481"/>
                  <a:pt x="706" y="2401"/>
                  <a:pt x="760" y="2338"/>
                </a:cubicBezTo>
                <a:lnTo>
                  <a:pt x="795" y="2303"/>
                </a:lnTo>
                <a:lnTo>
                  <a:pt x="751" y="2303"/>
                </a:lnTo>
                <a:cubicBezTo>
                  <a:pt x="748" y="2303"/>
                  <a:pt x="745" y="2303"/>
                  <a:pt x="742" y="2303"/>
                </a:cubicBezTo>
                <a:lnTo>
                  <a:pt x="742" y="2303"/>
                </a:lnTo>
                <a:lnTo>
                  <a:pt x="733" y="2285"/>
                </a:lnTo>
                <a:cubicBezTo>
                  <a:pt x="728" y="2291"/>
                  <a:pt x="723" y="2297"/>
                  <a:pt x="718" y="2304"/>
                </a:cubicBezTo>
                <a:lnTo>
                  <a:pt x="718" y="2304"/>
                </a:lnTo>
                <a:cubicBezTo>
                  <a:pt x="568" y="2303"/>
                  <a:pt x="422" y="2241"/>
                  <a:pt x="322" y="2133"/>
                </a:cubicBezTo>
                <a:cubicBezTo>
                  <a:pt x="269" y="2071"/>
                  <a:pt x="251" y="1990"/>
                  <a:pt x="269" y="1910"/>
                </a:cubicBezTo>
                <a:cubicBezTo>
                  <a:pt x="278" y="1830"/>
                  <a:pt x="313" y="1749"/>
                  <a:pt x="358" y="1687"/>
                </a:cubicBezTo>
                <a:lnTo>
                  <a:pt x="376" y="1660"/>
                </a:lnTo>
                <a:lnTo>
                  <a:pt x="349" y="1651"/>
                </a:lnTo>
                <a:cubicBezTo>
                  <a:pt x="340" y="1649"/>
                  <a:pt x="331" y="1646"/>
                  <a:pt x="322" y="1643"/>
                </a:cubicBezTo>
                <a:lnTo>
                  <a:pt x="322" y="1643"/>
                </a:lnTo>
                <a:lnTo>
                  <a:pt x="322" y="1642"/>
                </a:lnTo>
                <a:cubicBezTo>
                  <a:pt x="322" y="1642"/>
                  <a:pt x="322" y="1643"/>
                  <a:pt x="322" y="1643"/>
                </a:cubicBezTo>
                <a:lnTo>
                  <a:pt x="322" y="1643"/>
                </a:lnTo>
                <a:cubicBezTo>
                  <a:pt x="271" y="1625"/>
                  <a:pt x="225" y="1603"/>
                  <a:pt x="179" y="1580"/>
                </a:cubicBezTo>
                <a:cubicBezTo>
                  <a:pt x="126" y="1544"/>
                  <a:pt x="90" y="1499"/>
                  <a:pt x="72" y="1446"/>
                </a:cubicBezTo>
                <a:cubicBezTo>
                  <a:pt x="55" y="1392"/>
                  <a:pt x="72" y="1339"/>
                  <a:pt x="117" y="1294"/>
                </a:cubicBezTo>
                <a:cubicBezTo>
                  <a:pt x="153" y="1250"/>
                  <a:pt x="206" y="1214"/>
                  <a:pt x="260" y="1187"/>
                </a:cubicBezTo>
                <a:lnTo>
                  <a:pt x="287" y="1178"/>
                </a:lnTo>
                <a:lnTo>
                  <a:pt x="260" y="1151"/>
                </a:lnTo>
                <a:cubicBezTo>
                  <a:pt x="224" y="1107"/>
                  <a:pt x="179" y="1062"/>
                  <a:pt x="144" y="1017"/>
                </a:cubicBezTo>
                <a:cubicBezTo>
                  <a:pt x="108" y="973"/>
                  <a:pt x="81" y="919"/>
                  <a:pt x="63" y="866"/>
                </a:cubicBezTo>
                <a:cubicBezTo>
                  <a:pt x="55" y="839"/>
                  <a:pt x="55" y="812"/>
                  <a:pt x="63" y="785"/>
                </a:cubicBezTo>
                <a:cubicBezTo>
                  <a:pt x="81" y="696"/>
                  <a:pt x="126" y="625"/>
                  <a:pt x="197" y="571"/>
                </a:cubicBezTo>
                <a:lnTo>
                  <a:pt x="215" y="562"/>
                </a:lnTo>
                <a:lnTo>
                  <a:pt x="206" y="536"/>
                </a:lnTo>
                <a:cubicBezTo>
                  <a:pt x="162" y="482"/>
                  <a:pt x="126" y="420"/>
                  <a:pt x="99" y="366"/>
                </a:cubicBezTo>
                <a:cubicBezTo>
                  <a:pt x="72" y="303"/>
                  <a:pt x="55" y="241"/>
                  <a:pt x="63" y="179"/>
                </a:cubicBezTo>
                <a:cubicBezTo>
                  <a:pt x="77" y="144"/>
                  <a:pt x="123" y="131"/>
                  <a:pt x="172" y="131"/>
                </a:cubicBezTo>
                <a:cubicBezTo>
                  <a:pt x="187" y="131"/>
                  <a:pt x="201" y="132"/>
                  <a:pt x="215" y="134"/>
                </a:cubicBezTo>
                <a:cubicBezTo>
                  <a:pt x="287" y="143"/>
                  <a:pt x="349" y="161"/>
                  <a:pt x="412" y="196"/>
                </a:cubicBezTo>
                <a:lnTo>
                  <a:pt x="429" y="196"/>
                </a:lnTo>
                <a:lnTo>
                  <a:pt x="438" y="187"/>
                </a:lnTo>
                <a:cubicBezTo>
                  <a:pt x="483" y="125"/>
                  <a:pt x="545" y="98"/>
                  <a:pt x="617" y="98"/>
                </a:cubicBezTo>
                <a:cubicBezTo>
                  <a:pt x="644" y="107"/>
                  <a:pt x="670" y="125"/>
                  <a:pt x="697" y="152"/>
                </a:cubicBezTo>
                <a:cubicBezTo>
                  <a:pt x="715" y="179"/>
                  <a:pt x="733" y="214"/>
                  <a:pt x="751" y="241"/>
                </a:cubicBezTo>
                <a:lnTo>
                  <a:pt x="769" y="277"/>
                </a:lnTo>
                <a:lnTo>
                  <a:pt x="795" y="250"/>
                </a:lnTo>
                <a:cubicBezTo>
                  <a:pt x="840" y="196"/>
                  <a:pt x="893" y="152"/>
                  <a:pt x="956" y="116"/>
                </a:cubicBezTo>
                <a:cubicBezTo>
                  <a:pt x="1018" y="71"/>
                  <a:pt x="1081" y="54"/>
                  <a:pt x="1152" y="54"/>
                </a:cubicBezTo>
                <a:cubicBezTo>
                  <a:pt x="1215" y="63"/>
                  <a:pt x="1277" y="98"/>
                  <a:pt x="1331" y="143"/>
                </a:cubicBezTo>
                <a:cubicBezTo>
                  <a:pt x="1384" y="196"/>
                  <a:pt x="1429" y="250"/>
                  <a:pt x="1465" y="312"/>
                </a:cubicBezTo>
                <a:lnTo>
                  <a:pt x="1483" y="339"/>
                </a:lnTo>
                <a:lnTo>
                  <a:pt x="1500" y="312"/>
                </a:lnTo>
                <a:cubicBezTo>
                  <a:pt x="1545" y="268"/>
                  <a:pt x="1599" y="223"/>
                  <a:pt x="1661" y="205"/>
                </a:cubicBezTo>
                <a:cubicBezTo>
                  <a:pt x="1688" y="192"/>
                  <a:pt x="1719" y="185"/>
                  <a:pt x="1750" y="185"/>
                </a:cubicBezTo>
                <a:cubicBezTo>
                  <a:pt x="1781" y="185"/>
                  <a:pt x="1813" y="192"/>
                  <a:pt x="1840" y="205"/>
                </a:cubicBezTo>
                <a:cubicBezTo>
                  <a:pt x="1893" y="232"/>
                  <a:pt x="1938" y="277"/>
                  <a:pt x="1964" y="339"/>
                </a:cubicBezTo>
                <a:cubicBezTo>
                  <a:pt x="1991" y="393"/>
                  <a:pt x="2009" y="455"/>
                  <a:pt x="2018" y="527"/>
                </a:cubicBezTo>
                <a:lnTo>
                  <a:pt x="2018" y="571"/>
                </a:lnTo>
                <a:lnTo>
                  <a:pt x="2045" y="536"/>
                </a:lnTo>
                <a:cubicBezTo>
                  <a:pt x="2080" y="491"/>
                  <a:pt x="2143" y="455"/>
                  <a:pt x="2205" y="455"/>
                </a:cubicBezTo>
                <a:cubicBezTo>
                  <a:pt x="2268" y="455"/>
                  <a:pt x="2330" y="473"/>
                  <a:pt x="2375" y="509"/>
                </a:cubicBezTo>
                <a:cubicBezTo>
                  <a:pt x="2473" y="598"/>
                  <a:pt x="2554" y="696"/>
                  <a:pt x="2607" y="821"/>
                </a:cubicBezTo>
                <a:lnTo>
                  <a:pt x="2625" y="848"/>
                </a:lnTo>
                <a:lnTo>
                  <a:pt x="2643" y="821"/>
                </a:lnTo>
                <a:cubicBezTo>
                  <a:pt x="2687" y="750"/>
                  <a:pt x="2750" y="705"/>
                  <a:pt x="2830" y="696"/>
                </a:cubicBezTo>
                <a:cubicBezTo>
                  <a:pt x="2840" y="695"/>
                  <a:pt x="2851" y="695"/>
                  <a:pt x="2861" y="695"/>
                </a:cubicBezTo>
                <a:cubicBezTo>
                  <a:pt x="2931" y="695"/>
                  <a:pt x="2999" y="721"/>
                  <a:pt x="3053" y="768"/>
                </a:cubicBezTo>
                <a:cubicBezTo>
                  <a:pt x="3116" y="830"/>
                  <a:pt x="3160" y="901"/>
                  <a:pt x="3178" y="973"/>
                </a:cubicBezTo>
                <a:cubicBezTo>
                  <a:pt x="3205" y="1053"/>
                  <a:pt x="3214" y="1134"/>
                  <a:pt x="3214" y="1223"/>
                </a:cubicBezTo>
                <a:lnTo>
                  <a:pt x="3214" y="1330"/>
                </a:lnTo>
                <a:lnTo>
                  <a:pt x="3250" y="1223"/>
                </a:lnTo>
                <a:cubicBezTo>
                  <a:pt x="3276" y="1142"/>
                  <a:pt x="3330" y="1044"/>
                  <a:pt x="3419" y="1026"/>
                </a:cubicBezTo>
                <a:cubicBezTo>
                  <a:pt x="3427" y="1025"/>
                  <a:pt x="3435" y="1024"/>
                  <a:pt x="3443" y="1024"/>
                </a:cubicBezTo>
                <a:cubicBezTo>
                  <a:pt x="3480" y="1024"/>
                  <a:pt x="3516" y="1040"/>
                  <a:pt x="3553" y="1062"/>
                </a:cubicBezTo>
                <a:cubicBezTo>
                  <a:pt x="3589" y="1089"/>
                  <a:pt x="3616" y="1125"/>
                  <a:pt x="3633" y="1169"/>
                </a:cubicBezTo>
                <a:cubicBezTo>
                  <a:pt x="3660" y="1258"/>
                  <a:pt x="3669" y="1357"/>
                  <a:pt x="3660" y="1455"/>
                </a:cubicBezTo>
                <a:cubicBezTo>
                  <a:pt x="3660" y="1553"/>
                  <a:pt x="3651" y="1642"/>
                  <a:pt x="3633" y="1740"/>
                </a:cubicBezTo>
                <a:lnTo>
                  <a:pt x="3607" y="1839"/>
                </a:lnTo>
                <a:lnTo>
                  <a:pt x="3651" y="1749"/>
                </a:lnTo>
                <a:cubicBezTo>
                  <a:pt x="3652" y="1749"/>
                  <a:pt x="3652" y="1748"/>
                  <a:pt x="3653" y="1747"/>
                </a:cubicBezTo>
                <a:lnTo>
                  <a:pt x="3653" y="1747"/>
                </a:lnTo>
                <a:lnTo>
                  <a:pt x="3660" y="1749"/>
                </a:lnTo>
                <a:cubicBezTo>
                  <a:pt x="3661" y="1743"/>
                  <a:pt x="3663" y="1736"/>
                  <a:pt x="3664" y="1730"/>
                </a:cubicBezTo>
                <a:lnTo>
                  <a:pt x="3664" y="1730"/>
                </a:lnTo>
                <a:cubicBezTo>
                  <a:pt x="3686" y="1697"/>
                  <a:pt x="3710" y="1674"/>
                  <a:pt x="3741" y="1651"/>
                </a:cubicBezTo>
                <a:cubicBezTo>
                  <a:pt x="3758" y="1638"/>
                  <a:pt x="3778" y="1631"/>
                  <a:pt x="3800" y="1631"/>
                </a:cubicBezTo>
                <a:cubicBezTo>
                  <a:pt x="3821" y="1631"/>
                  <a:pt x="3843" y="1638"/>
                  <a:pt x="3865" y="1651"/>
                </a:cubicBezTo>
                <a:cubicBezTo>
                  <a:pt x="3937" y="1696"/>
                  <a:pt x="3990" y="1785"/>
                  <a:pt x="4008" y="1874"/>
                </a:cubicBezTo>
                <a:cubicBezTo>
                  <a:pt x="4035" y="2053"/>
                  <a:pt x="4035" y="2249"/>
                  <a:pt x="4008" y="2428"/>
                </a:cubicBezTo>
                <a:cubicBezTo>
                  <a:pt x="3990" y="2526"/>
                  <a:pt x="3982" y="2615"/>
                  <a:pt x="3964" y="2713"/>
                </a:cubicBezTo>
                <a:cubicBezTo>
                  <a:pt x="3946" y="2802"/>
                  <a:pt x="3946" y="2901"/>
                  <a:pt x="3973" y="2990"/>
                </a:cubicBezTo>
                <a:cubicBezTo>
                  <a:pt x="4008" y="3177"/>
                  <a:pt x="4071" y="3356"/>
                  <a:pt x="4151" y="3534"/>
                </a:cubicBezTo>
                <a:cubicBezTo>
                  <a:pt x="4080" y="3356"/>
                  <a:pt x="4017" y="3177"/>
                  <a:pt x="3982" y="2990"/>
                </a:cubicBezTo>
                <a:cubicBezTo>
                  <a:pt x="3937" y="2811"/>
                  <a:pt x="4008" y="2624"/>
                  <a:pt x="4026" y="2437"/>
                </a:cubicBezTo>
                <a:cubicBezTo>
                  <a:pt x="4053" y="2249"/>
                  <a:pt x="4053" y="2053"/>
                  <a:pt x="4026" y="1865"/>
                </a:cubicBezTo>
                <a:cubicBezTo>
                  <a:pt x="4008" y="1767"/>
                  <a:pt x="3955" y="1678"/>
                  <a:pt x="3874" y="1624"/>
                </a:cubicBezTo>
                <a:cubicBezTo>
                  <a:pt x="3852" y="1611"/>
                  <a:pt x="3828" y="1604"/>
                  <a:pt x="3802" y="1604"/>
                </a:cubicBezTo>
                <a:cubicBezTo>
                  <a:pt x="3776" y="1604"/>
                  <a:pt x="3749" y="1611"/>
                  <a:pt x="3723" y="1624"/>
                </a:cubicBezTo>
                <a:cubicBezTo>
                  <a:pt x="3705" y="1637"/>
                  <a:pt x="3688" y="1652"/>
                  <a:pt x="3673" y="1671"/>
                </a:cubicBezTo>
                <a:lnTo>
                  <a:pt x="3673" y="1671"/>
                </a:lnTo>
                <a:cubicBezTo>
                  <a:pt x="3683" y="1599"/>
                  <a:pt x="3689" y="1527"/>
                  <a:pt x="3696" y="1455"/>
                </a:cubicBezTo>
                <a:cubicBezTo>
                  <a:pt x="3696" y="1357"/>
                  <a:pt x="3687" y="1250"/>
                  <a:pt x="3660" y="1160"/>
                </a:cubicBezTo>
                <a:cubicBezTo>
                  <a:pt x="3627" y="1060"/>
                  <a:pt x="3539" y="999"/>
                  <a:pt x="3432" y="999"/>
                </a:cubicBezTo>
                <a:cubicBezTo>
                  <a:pt x="3425" y="999"/>
                  <a:pt x="3418" y="999"/>
                  <a:pt x="3410" y="1000"/>
                </a:cubicBezTo>
                <a:cubicBezTo>
                  <a:pt x="3366" y="1009"/>
                  <a:pt x="3312" y="1044"/>
                  <a:pt x="3285" y="1089"/>
                </a:cubicBezTo>
                <a:cubicBezTo>
                  <a:pt x="3272" y="1106"/>
                  <a:pt x="3259" y="1126"/>
                  <a:pt x="3247" y="1147"/>
                </a:cubicBezTo>
                <a:lnTo>
                  <a:pt x="3247" y="1147"/>
                </a:lnTo>
                <a:cubicBezTo>
                  <a:pt x="3243" y="1084"/>
                  <a:pt x="3233" y="1022"/>
                  <a:pt x="3214" y="964"/>
                </a:cubicBezTo>
                <a:cubicBezTo>
                  <a:pt x="3187" y="884"/>
                  <a:pt x="3143" y="803"/>
                  <a:pt x="3080" y="741"/>
                </a:cubicBezTo>
                <a:cubicBezTo>
                  <a:pt x="3009" y="678"/>
                  <a:pt x="2919" y="652"/>
                  <a:pt x="2830" y="652"/>
                </a:cubicBezTo>
                <a:cubicBezTo>
                  <a:pt x="2753" y="667"/>
                  <a:pt x="2682" y="710"/>
                  <a:pt x="2635" y="773"/>
                </a:cubicBezTo>
                <a:lnTo>
                  <a:pt x="2635" y="773"/>
                </a:lnTo>
                <a:cubicBezTo>
                  <a:pt x="2607" y="721"/>
                  <a:pt x="2582" y="670"/>
                  <a:pt x="2545" y="625"/>
                </a:cubicBezTo>
                <a:cubicBezTo>
                  <a:pt x="2509" y="571"/>
                  <a:pt x="2455" y="518"/>
                  <a:pt x="2402" y="482"/>
                </a:cubicBezTo>
                <a:cubicBezTo>
                  <a:pt x="2348" y="437"/>
                  <a:pt x="2277" y="411"/>
                  <a:pt x="2205" y="411"/>
                </a:cubicBezTo>
                <a:cubicBezTo>
                  <a:pt x="2150" y="418"/>
                  <a:pt x="2094" y="441"/>
                  <a:pt x="2052" y="476"/>
                </a:cubicBezTo>
                <a:lnTo>
                  <a:pt x="2052" y="476"/>
                </a:lnTo>
                <a:cubicBezTo>
                  <a:pt x="2046" y="421"/>
                  <a:pt x="2029" y="370"/>
                  <a:pt x="2000" y="312"/>
                </a:cubicBezTo>
                <a:cubicBezTo>
                  <a:pt x="1973" y="250"/>
                  <a:pt x="1920" y="196"/>
                  <a:pt x="1857" y="161"/>
                </a:cubicBezTo>
                <a:cubicBezTo>
                  <a:pt x="1822" y="147"/>
                  <a:pt x="1786" y="141"/>
                  <a:pt x="1750" y="141"/>
                </a:cubicBezTo>
                <a:cubicBezTo>
                  <a:pt x="1715" y="141"/>
                  <a:pt x="1679" y="147"/>
                  <a:pt x="1643" y="161"/>
                </a:cubicBezTo>
                <a:cubicBezTo>
                  <a:pt x="1582" y="184"/>
                  <a:pt x="1533" y="220"/>
                  <a:pt x="1487" y="270"/>
                </a:cubicBezTo>
                <a:lnTo>
                  <a:pt x="1487" y="270"/>
                </a:lnTo>
                <a:cubicBezTo>
                  <a:pt x="1452" y="210"/>
                  <a:pt x="1405" y="163"/>
                  <a:pt x="1358" y="116"/>
                </a:cubicBezTo>
                <a:cubicBezTo>
                  <a:pt x="1304" y="54"/>
                  <a:pt x="1233" y="18"/>
                  <a:pt x="1152" y="0"/>
                </a:cubicBezTo>
                <a:close/>
                <a:moveTo>
                  <a:pt x="1857" y="3490"/>
                </a:moveTo>
                <a:cubicBezTo>
                  <a:pt x="1856" y="3496"/>
                  <a:pt x="1854" y="3502"/>
                  <a:pt x="1853" y="3508"/>
                </a:cubicBezTo>
                <a:lnTo>
                  <a:pt x="1853" y="3508"/>
                </a:lnTo>
                <a:cubicBezTo>
                  <a:pt x="1769" y="3508"/>
                  <a:pt x="1684" y="3507"/>
                  <a:pt x="1599" y="3499"/>
                </a:cubicBezTo>
                <a:lnTo>
                  <a:pt x="1599" y="3499"/>
                </a:lnTo>
                <a:cubicBezTo>
                  <a:pt x="1662" y="3505"/>
                  <a:pt x="1725" y="3511"/>
                  <a:pt x="1791" y="3511"/>
                </a:cubicBezTo>
                <a:cubicBezTo>
                  <a:pt x="1811" y="3511"/>
                  <a:pt x="1832" y="3511"/>
                  <a:pt x="1853" y="3509"/>
                </a:cubicBezTo>
                <a:lnTo>
                  <a:pt x="1853" y="3509"/>
                </a:lnTo>
                <a:cubicBezTo>
                  <a:pt x="1845" y="3567"/>
                  <a:pt x="1872" y="3627"/>
                  <a:pt x="1920" y="3659"/>
                </a:cubicBezTo>
                <a:cubicBezTo>
                  <a:pt x="1973" y="3686"/>
                  <a:pt x="2027" y="3704"/>
                  <a:pt x="2089" y="3713"/>
                </a:cubicBezTo>
                <a:cubicBezTo>
                  <a:pt x="2137" y="3717"/>
                  <a:pt x="2186" y="3719"/>
                  <a:pt x="2233" y="3719"/>
                </a:cubicBezTo>
                <a:cubicBezTo>
                  <a:pt x="2292" y="3719"/>
                  <a:pt x="2351" y="3715"/>
                  <a:pt x="2407" y="3707"/>
                </a:cubicBezTo>
                <a:lnTo>
                  <a:pt x="2407" y="3707"/>
                </a:lnTo>
                <a:cubicBezTo>
                  <a:pt x="2393" y="3739"/>
                  <a:pt x="2396" y="3775"/>
                  <a:pt x="2411" y="3811"/>
                </a:cubicBezTo>
                <a:cubicBezTo>
                  <a:pt x="2416" y="3816"/>
                  <a:pt x="2422" y="3821"/>
                  <a:pt x="2428" y="3826"/>
                </a:cubicBezTo>
                <a:lnTo>
                  <a:pt x="2428" y="3826"/>
                </a:lnTo>
                <a:cubicBezTo>
                  <a:pt x="2420" y="3791"/>
                  <a:pt x="2420" y="3757"/>
                  <a:pt x="2446" y="3731"/>
                </a:cubicBezTo>
                <a:lnTo>
                  <a:pt x="2455" y="3704"/>
                </a:lnTo>
                <a:lnTo>
                  <a:pt x="2429" y="3704"/>
                </a:lnTo>
                <a:lnTo>
                  <a:pt x="2420" y="3686"/>
                </a:lnTo>
                <a:cubicBezTo>
                  <a:pt x="2415" y="3693"/>
                  <a:pt x="2410" y="3700"/>
                  <a:pt x="2407" y="3707"/>
                </a:cubicBezTo>
                <a:lnTo>
                  <a:pt x="2407" y="3707"/>
                </a:lnTo>
                <a:cubicBezTo>
                  <a:pt x="2360" y="3714"/>
                  <a:pt x="2312" y="3717"/>
                  <a:pt x="2263" y="3717"/>
                </a:cubicBezTo>
                <a:cubicBezTo>
                  <a:pt x="2208" y="3717"/>
                  <a:pt x="2152" y="3713"/>
                  <a:pt x="2098" y="3704"/>
                </a:cubicBezTo>
                <a:cubicBezTo>
                  <a:pt x="2036" y="3704"/>
                  <a:pt x="1982" y="3686"/>
                  <a:pt x="1938" y="3659"/>
                </a:cubicBezTo>
                <a:cubicBezTo>
                  <a:pt x="1893" y="3624"/>
                  <a:pt x="1875" y="3570"/>
                  <a:pt x="1884" y="3525"/>
                </a:cubicBezTo>
                <a:lnTo>
                  <a:pt x="1884" y="3508"/>
                </a:lnTo>
                <a:lnTo>
                  <a:pt x="1875" y="3508"/>
                </a:lnTo>
                <a:lnTo>
                  <a:pt x="1857" y="3490"/>
                </a:lnTo>
                <a:close/>
                <a:moveTo>
                  <a:pt x="3911" y="3508"/>
                </a:moveTo>
                <a:cubicBezTo>
                  <a:pt x="3832" y="3508"/>
                  <a:pt x="3754" y="3516"/>
                  <a:pt x="3678" y="3534"/>
                </a:cubicBezTo>
                <a:cubicBezTo>
                  <a:pt x="3517" y="3561"/>
                  <a:pt x="3366" y="3606"/>
                  <a:pt x="3214" y="3659"/>
                </a:cubicBezTo>
                <a:cubicBezTo>
                  <a:pt x="3062" y="3722"/>
                  <a:pt x="2911" y="3775"/>
                  <a:pt x="2759" y="3820"/>
                </a:cubicBezTo>
                <a:cubicBezTo>
                  <a:pt x="2678" y="3847"/>
                  <a:pt x="2598" y="3856"/>
                  <a:pt x="2518" y="3856"/>
                </a:cubicBezTo>
                <a:cubicBezTo>
                  <a:pt x="2482" y="3856"/>
                  <a:pt x="2452" y="3844"/>
                  <a:pt x="2428" y="3826"/>
                </a:cubicBezTo>
                <a:lnTo>
                  <a:pt x="2428" y="3826"/>
                </a:lnTo>
                <a:cubicBezTo>
                  <a:pt x="2428" y="3827"/>
                  <a:pt x="2428" y="3828"/>
                  <a:pt x="2429" y="3829"/>
                </a:cubicBezTo>
                <a:cubicBezTo>
                  <a:pt x="2446" y="3856"/>
                  <a:pt x="2491" y="3865"/>
                  <a:pt x="2527" y="3873"/>
                </a:cubicBezTo>
                <a:cubicBezTo>
                  <a:pt x="2607" y="3873"/>
                  <a:pt x="2687" y="3856"/>
                  <a:pt x="2759" y="3838"/>
                </a:cubicBezTo>
                <a:cubicBezTo>
                  <a:pt x="2919" y="3793"/>
                  <a:pt x="3071" y="3740"/>
                  <a:pt x="3214" y="3686"/>
                </a:cubicBezTo>
                <a:cubicBezTo>
                  <a:pt x="3366" y="3624"/>
                  <a:pt x="3517" y="3588"/>
                  <a:pt x="3678" y="3561"/>
                </a:cubicBezTo>
                <a:cubicBezTo>
                  <a:pt x="3773" y="3533"/>
                  <a:pt x="3871" y="3519"/>
                  <a:pt x="3971" y="3519"/>
                </a:cubicBezTo>
                <a:cubicBezTo>
                  <a:pt x="4031" y="3519"/>
                  <a:pt x="4091" y="3524"/>
                  <a:pt x="4151" y="3534"/>
                </a:cubicBezTo>
                <a:cubicBezTo>
                  <a:pt x="4071" y="3516"/>
                  <a:pt x="3990" y="3508"/>
                  <a:pt x="3911" y="3508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8" name="Google Shape;2567;p23"/>
          <p:cNvSpPr/>
          <p:nvPr/>
        </p:nvSpPr>
        <p:spPr>
          <a:xfrm rot="-7115392">
            <a:off x="1443831" y="5920581"/>
            <a:ext cx="114300" cy="96838"/>
          </a:xfrm>
          <a:custGeom>
            <a:avLst/>
            <a:gdLst/>
            <a:ahLst/>
            <a:cxnLst/>
            <a:rect l="l" t="t" r="r" b="b"/>
            <a:pathLst>
              <a:path w="1073" h="899" extrusionOk="0">
                <a:moveTo>
                  <a:pt x="493" y="0"/>
                </a:moveTo>
                <a:cubicBezTo>
                  <a:pt x="233" y="0"/>
                  <a:pt x="1" y="236"/>
                  <a:pt x="55" y="534"/>
                </a:cubicBezTo>
                <a:cubicBezTo>
                  <a:pt x="94" y="748"/>
                  <a:pt x="289" y="898"/>
                  <a:pt x="500" y="898"/>
                </a:cubicBezTo>
                <a:cubicBezTo>
                  <a:pt x="527" y="898"/>
                  <a:pt x="554" y="896"/>
                  <a:pt x="581" y="891"/>
                </a:cubicBezTo>
                <a:cubicBezTo>
                  <a:pt x="965" y="811"/>
                  <a:pt x="1072" y="302"/>
                  <a:pt x="742" y="79"/>
                </a:cubicBezTo>
                <a:cubicBezTo>
                  <a:pt x="662" y="25"/>
                  <a:pt x="576" y="0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29" name="Google Shape;2568;p23"/>
          <p:cNvSpPr/>
          <p:nvPr/>
        </p:nvSpPr>
        <p:spPr>
          <a:xfrm rot="-7115392">
            <a:off x="1450975" y="5924550"/>
            <a:ext cx="104775" cy="98425"/>
          </a:xfrm>
          <a:custGeom>
            <a:avLst/>
            <a:gdLst/>
            <a:ahLst/>
            <a:cxnLst/>
            <a:rect l="l" t="t" r="r" b="b"/>
            <a:pathLst>
              <a:path w="983" h="925" extrusionOk="0">
                <a:moveTo>
                  <a:pt x="509" y="1"/>
                </a:moveTo>
                <a:cubicBezTo>
                  <a:pt x="241" y="1"/>
                  <a:pt x="0" y="245"/>
                  <a:pt x="55" y="551"/>
                </a:cubicBezTo>
                <a:cubicBezTo>
                  <a:pt x="37" y="435"/>
                  <a:pt x="55" y="310"/>
                  <a:pt x="126" y="212"/>
                </a:cubicBezTo>
                <a:cubicBezTo>
                  <a:pt x="216" y="89"/>
                  <a:pt x="348" y="32"/>
                  <a:pt x="478" y="32"/>
                </a:cubicBezTo>
                <a:cubicBezTo>
                  <a:pt x="671" y="32"/>
                  <a:pt x="860" y="158"/>
                  <a:pt x="903" y="381"/>
                </a:cubicBezTo>
                <a:cubicBezTo>
                  <a:pt x="958" y="670"/>
                  <a:pt x="727" y="905"/>
                  <a:pt x="472" y="905"/>
                </a:cubicBezTo>
                <a:cubicBezTo>
                  <a:pt x="395" y="905"/>
                  <a:pt x="316" y="884"/>
                  <a:pt x="242" y="836"/>
                </a:cubicBezTo>
                <a:cubicBezTo>
                  <a:pt x="144" y="765"/>
                  <a:pt x="82" y="667"/>
                  <a:pt x="55" y="551"/>
                </a:cubicBezTo>
                <a:lnTo>
                  <a:pt x="55" y="551"/>
                </a:lnTo>
                <a:cubicBezTo>
                  <a:pt x="103" y="790"/>
                  <a:pt x="306" y="925"/>
                  <a:pt x="511" y="925"/>
                </a:cubicBezTo>
                <a:cubicBezTo>
                  <a:pt x="651" y="925"/>
                  <a:pt x="791" y="863"/>
                  <a:pt x="885" y="729"/>
                </a:cubicBezTo>
                <a:cubicBezTo>
                  <a:pt x="956" y="622"/>
                  <a:pt x="983" y="497"/>
                  <a:pt x="956" y="372"/>
                </a:cubicBezTo>
                <a:cubicBezTo>
                  <a:pt x="938" y="247"/>
                  <a:pt x="858" y="140"/>
                  <a:pt x="760" y="78"/>
                </a:cubicBezTo>
                <a:cubicBezTo>
                  <a:pt x="679" y="25"/>
                  <a:pt x="593" y="1"/>
                  <a:pt x="509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0" name="Google Shape;2569;p23"/>
          <p:cNvSpPr/>
          <p:nvPr/>
        </p:nvSpPr>
        <p:spPr>
          <a:xfrm rot="-7115392">
            <a:off x="1489869" y="5936456"/>
            <a:ext cx="44450" cy="36513"/>
          </a:xfrm>
          <a:custGeom>
            <a:avLst/>
            <a:gdLst/>
            <a:ahLst/>
            <a:cxnLst/>
            <a:rect l="l" t="t" r="r" b="b"/>
            <a:pathLst>
              <a:path w="412" h="338" extrusionOk="0">
                <a:moveTo>
                  <a:pt x="191" y="0"/>
                </a:moveTo>
                <a:cubicBezTo>
                  <a:pt x="91" y="0"/>
                  <a:pt x="1" y="93"/>
                  <a:pt x="28" y="201"/>
                </a:cubicBezTo>
                <a:cubicBezTo>
                  <a:pt x="43" y="280"/>
                  <a:pt x="108" y="338"/>
                  <a:pt x="191" y="338"/>
                </a:cubicBezTo>
                <a:cubicBezTo>
                  <a:pt x="202" y="338"/>
                  <a:pt x="213" y="337"/>
                  <a:pt x="224" y="335"/>
                </a:cubicBezTo>
                <a:cubicBezTo>
                  <a:pt x="367" y="308"/>
                  <a:pt x="411" y="112"/>
                  <a:pt x="286" y="31"/>
                </a:cubicBezTo>
                <a:cubicBezTo>
                  <a:pt x="256" y="10"/>
                  <a:pt x="223" y="0"/>
                  <a:pt x="191" y="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1" name="Google Shape;2570;p23"/>
          <p:cNvSpPr/>
          <p:nvPr/>
        </p:nvSpPr>
        <p:spPr>
          <a:xfrm rot="-7115392">
            <a:off x="1360488" y="5753100"/>
            <a:ext cx="103188" cy="103188"/>
          </a:xfrm>
          <a:custGeom>
            <a:avLst/>
            <a:gdLst/>
            <a:ahLst/>
            <a:cxnLst/>
            <a:rect l="l" t="t" r="r" b="b"/>
            <a:pathLst>
              <a:path w="956" h="956" extrusionOk="0">
                <a:moveTo>
                  <a:pt x="482" y="1"/>
                </a:moveTo>
                <a:cubicBezTo>
                  <a:pt x="214" y="1"/>
                  <a:pt x="0" y="215"/>
                  <a:pt x="0" y="482"/>
                </a:cubicBezTo>
                <a:cubicBezTo>
                  <a:pt x="0" y="741"/>
                  <a:pt x="214" y="955"/>
                  <a:pt x="482" y="955"/>
                </a:cubicBezTo>
                <a:cubicBezTo>
                  <a:pt x="741" y="955"/>
                  <a:pt x="955" y="741"/>
                  <a:pt x="955" y="482"/>
                </a:cubicBezTo>
                <a:cubicBezTo>
                  <a:pt x="955" y="215"/>
                  <a:pt x="741" y="1"/>
                  <a:pt x="4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2" name="Google Shape;2571;p23"/>
          <p:cNvSpPr/>
          <p:nvPr/>
        </p:nvSpPr>
        <p:spPr>
          <a:xfrm rot="-7115392">
            <a:off x="1352550" y="5751513"/>
            <a:ext cx="120650" cy="104775"/>
          </a:xfrm>
          <a:custGeom>
            <a:avLst/>
            <a:gdLst/>
            <a:ahLst/>
            <a:cxnLst/>
            <a:rect l="l" t="t" r="r" b="b"/>
            <a:pathLst>
              <a:path w="1111" h="983" extrusionOk="0">
                <a:moveTo>
                  <a:pt x="578" y="1"/>
                </a:moveTo>
                <a:cubicBezTo>
                  <a:pt x="357" y="1"/>
                  <a:pt x="155" y="145"/>
                  <a:pt x="93" y="369"/>
                </a:cubicBezTo>
                <a:cubicBezTo>
                  <a:pt x="129" y="244"/>
                  <a:pt x="209" y="145"/>
                  <a:pt x="316" y="83"/>
                </a:cubicBezTo>
                <a:cubicBezTo>
                  <a:pt x="392" y="40"/>
                  <a:pt x="470" y="20"/>
                  <a:pt x="545" y="20"/>
                </a:cubicBezTo>
                <a:cubicBezTo>
                  <a:pt x="827" y="20"/>
                  <a:pt x="1070" y="291"/>
                  <a:pt x="985" y="601"/>
                </a:cubicBezTo>
                <a:cubicBezTo>
                  <a:pt x="930" y="827"/>
                  <a:pt x="735" y="949"/>
                  <a:pt x="539" y="949"/>
                </a:cubicBezTo>
                <a:cubicBezTo>
                  <a:pt x="388" y="949"/>
                  <a:pt x="236" y="877"/>
                  <a:pt x="146" y="726"/>
                </a:cubicBezTo>
                <a:cubicBezTo>
                  <a:pt x="75" y="618"/>
                  <a:pt x="57" y="485"/>
                  <a:pt x="93" y="369"/>
                </a:cubicBezTo>
                <a:lnTo>
                  <a:pt x="93" y="360"/>
                </a:lnTo>
                <a:lnTo>
                  <a:pt x="93" y="360"/>
                </a:lnTo>
                <a:cubicBezTo>
                  <a:pt x="1" y="694"/>
                  <a:pt x="265" y="983"/>
                  <a:pt x="570" y="983"/>
                </a:cubicBezTo>
                <a:cubicBezTo>
                  <a:pt x="648" y="983"/>
                  <a:pt x="729" y="964"/>
                  <a:pt x="807" y="922"/>
                </a:cubicBezTo>
                <a:cubicBezTo>
                  <a:pt x="914" y="859"/>
                  <a:pt x="1003" y="743"/>
                  <a:pt x="1039" y="618"/>
                </a:cubicBezTo>
                <a:cubicBezTo>
                  <a:pt x="1110" y="351"/>
                  <a:pt x="950" y="74"/>
                  <a:pt x="682" y="12"/>
                </a:cubicBezTo>
                <a:cubicBezTo>
                  <a:pt x="647" y="4"/>
                  <a:pt x="612" y="1"/>
                  <a:pt x="578" y="1"/>
                </a:cubicBezTo>
                <a:close/>
              </a:path>
            </a:pathLst>
          </a:custGeom>
          <a:solidFill>
            <a:srgbClr val="680B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3" name="Google Shape;2572;p23"/>
          <p:cNvSpPr/>
          <p:nvPr/>
        </p:nvSpPr>
        <p:spPr>
          <a:xfrm rot="-7115392">
            <a:off x="1404938" y="5767388"/>
            <a:ext cx="41275" cy="34925"/>
          </a:xfrm>
          <a:custGeom>
            <a:avLst/>
            <a:gdLst/>
            <a:ahLst/>
            <a:cxnLst/>
            <a:rect l="l" t="t" r="r" b="b"/>
            <a:pathLst>
              <a:path w="379" h="317" extrusionOk="0">
                <a:moveTo>
                  <a:pt x="178" y="1"/>
                </a:moveTo>
                <a:cubicBezTo>
                  <a:pt x="112" y="1"/>
                  <a:pt x="48" y="42"/>
                  <a:pt x="28" y="117"/>
                </a:cubicBezTo>
                <a:cubicBezTo>
                  <a:pt x="1" y="198"/>
                  <a:pt x="54" y="287"/>
                  <a:pt x="135" y="314"/>
                </a:cubicBezTo>
                <a:cubicBezTo>
                  <a:pt x="146" y="316"/>
                  <a:pt x="157" y="317"/>
                  <a:pt x="167" y="317"/>
                </a:cubicBezTo>
                <a:cubicBezTo>
                  <a:pt x="286" y="317"/>
                  <a:pt x="379" y="188"/>
                  <a:pt x="313" y="81"/>
                </a:cubicBezTo>
                <a:cubicBezTo>
                  <a:pt x="282" y="26"/>
                  <a:pt x="230" y="1"/>
                  <a:pt x="178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2573;p23"/>
          <p:cNvSpPr/>
          <p:nvPr/>
        </p:nvSpPr>
        <p:spPr>
          <a:xfrm rot="-7115392">
            <a:off x="1104900" y="5761038"/>
            <a:ext cx="301625" cy="339725"/>
          </a:xfrm>
          <a:custGeom>
            <a:avLst/>
            <a:gdLst/>
            <a:ahLst/>
            <a:cxnLst/>
            <a:rect l="l" t="t" r="r" b="b"/>
            <a:pathLst>
              <a:path w="2822" h="3160" fill="none" extrusionOk="0">
                <a:moveTo>
                  <a:pt x="1" y="3160"/>
                </a:moveTo>
                <a:cubicBezTo>
                  <a:pt x="1" y="3160"/>
                  <a:pt x="1277" y="447"/>
                  <a:pt x="2821" y="0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2574;p23"/>
          <p:cNvSpPr/>
          <p:nvPr/>
        </p:nvSpPr>
        <p:spPr>
          <a:xfrm rot="-7115392">
            <a:off x="1286669" y="5814219"/>
            <a:ext cx="85725" cy="211138"/>
          </a:xfrm>
          <a:custGeom>
            <a:avLst/>
            <a:gdLst/>
            <a:ahLst/>
            <a:cxnLst/>
            <a:rect l="l" t="t" r="r" b="b"/>
            <a:pathLst>
              <a:path w="795" h="1965" fill="none" extrusionOk="0">
                <a:moveTo>
                  <a:pt x="795" y="1964"/>
                </a:moveTo>
                <a:cubicBezTo>
                  <a:pt x="795" y="1964"/>
                  <a:pt x="0" y="1232"/>
                  <a:pt x="420" y="1"/>
                </a:cubicBezTo>
              </a:path>
            </a:pathLst>
          </a:custGeom>
          <a:solidFill>
            <a:schemeClr val="dk1"/>
          </a:solidFill>
          <a:ln w="2000" cap="rnd" cmpd="sng">
            <a:solidFill>
              <a:srgbClr val="4D222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6" name="Google Shape;2575;p23"/>
          <p:cNvSpPr/>
          <p:nvPr/>
        </p:nvSpPr>
        <p:spPr>
          <a:xfrm rot="-7115392">
            <a:off x="664369" y="5104606"/>
            <a:ext cx="492125" cy="350838"/>
          </a:xfrm>
          <a:custGeom>
            <a:avLst/>
            <a:gdLst/>
            <a:ahLst/>
            <a:cxnLst/>
            <a:rect l="l" t="t" r="r" b="b"/>
            <a:pathLst>
              <a:path w="4579" h="3274" extrusionOk="0">
                <a:moveTo>
                  <a:pt x="1886" y="1"/>
                </a:moveTo>
                <a:cubicBezTo>
                  <a:pt x="980" y="1"/>
                  <a:pt x="482" y="1004"/>
                  <a:pt x="482" y="1004"/>
                </a:cubicBezTo>
                <a:cubicBezTo>
                  <a:pt x="304" y="1387"/>
                  <a:pt x="0" y="2218"/>
                  <a:pt x="1036" y="2958"/>
                </a:cubicBezTo>
                <a:cubicBezTo>
                  <a:pt x="1363" y="3193"/>
                  <a:pt x="1833" y="3274"/>
                  <a:pt x="2325" y="3274"/>
                </a:cubicBezTo>
                <a:cubicBezTo>
                  <a:pt x="3401" y="3274"/>
                  <a:pt x="4579" y="2887"/>
                  <a:pt x="4579" y="2887"/>
                </a:cubicBezTo>
                <a:cubicBezTo>
                  <a:pt x="4338" y="1923"/>
                  <a:pt x="3089" y="156"/>
                  <a:pt x="2062" y="13"/>
                </a:cubicBezTo>
                <a:cubicBezTo>
                  <a:pt x="2002" y="5"/>
                  <a:pt x="1943" y="1"/>
                  <a:pt x="18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7" name="Google Shape;2576;p23"/>
          <p:cNvSpPr/>
          <p:nvPr/>
        </p:nvSpPr>
        <p:spPr>
          <a:xfrm rot="-7115392">
            <a:off x="677069" y="5190331"/>
            <a:ext cx="496888" cy="250825"/>
          </a:xfrm>
          <a:custGeom>
            <a:avLst/>
            <a:gdLst/>
            <a:ahLst/>
            <a:cxnLst/>
            <a:rect l="l" t="t" r="r" b="b"/>
            <a:pathLst>
              <a:path w="4635" h="2340" extrusionOk="0">
                <a:moveTo>
                  <a:pt x="104" y="1"/>
                </a:moveTo>
                <a:cubicBezTo>
                  <a:pt x="50" y="1"/>
                  <a:pt x="0" y="66"/>
                  <a:pt x="49" y="116"/>
                </a:cubicBezTo>
                <a:cubicBezTo>
                  <a:pt x="192" y="240"/>
                  <a:pt x="344" y="348"/>
                  <a:pt x="513" y="437"/>
                </a:cubicBezTo>
                <a:cubicBezTo>
                  <a:pt x="719" y="562"/>
                  <a:pt x="942" y="660"/>
                  <a:pt x="1156" y="767"/>
                </a:cubicBezTo>
                <a:cubicBezTo>
                  <a:pt x="1272" y="821"/>
                  <a:pt x="1388" y="874"/>
                  <a:pt x="1504" y="919"/>
                </a:cubicBezTo>
                <a:cubicBezTo>
                  <a:pt x="1611" y="1204"/>
                  <a:pt x="1718" y="1490"/>
                  <a:pt x="1825" y="1767"/>
                </a:cubicBezTo>
                <a:lnTo>
                  <a:pt x="1870" y="1901"/>
                </a:lnTo>
                <a:cubicBezTo>
                  <a:pt x="1871" y="1901"/>
                  <a:pt x="1871" y="1902"/>
                  <a:pt x="1872" y="1902"/>
                </a:cubicBezTo>
                <a:cubicBezTo>
                  <a:pt x="1887" y="1902"/>
                  <a:pt x="1715" y="1277"/>
                  <a:pt x="1611" y="990"/>
                </a:cubicBezTo>
                <a:lnTo>
                  <a:pt x="1593" y="954"/>
                </a:lnTo>
                <a:lnTo>
                  <a:pt x="1593" y="954"/>
                </a:lnTo>
                <a:cubicBezTo>
                  <a:pt x="1834" y="1044"/>
                  <a:pt x="2066" y="1133"/>
                  <a:pt x="2298" y="1240"/>
                </a:cubicBezTo>
                <a:cubicBezTo>
                  <a:pt x="2486" y="1311"/>
                  <a:pt x="2664" y="1392"/>
                  <a:pt x="2843" y="1481"/>
                </a:cubicBezTo>
                <a:cubicBezTo>
                  <a:pt x="2950" y="1686"/>
                  <a:pt x="3066" y="1892"/>
                  <a:pt x="3191" y="2097"/>
                </a:cubicBezTo>
                <a:lnTo>
                  <a:pt x="3244" y="2204"/>
                </a:lnTo>
                <a:cubicBezTo>
                  <a:pt x="3155" y="1972"/>
                  <a:pt x="3057" y="1740"/>
                  <a:pt x="2941" y="1526"/>
                </a:cubicBezTo>
                <a:lnTo>
                  <a:pt x="2941" y="1526"/>
                </a:lnTo>
                <a:cubicBezTo>
                  <a:pt x="3343" y="1713"/>
                  <a:pt x="3744" y="1909"/>
                  <a:pt x="4146" y="2097"/>
                </a:cubicBezTo>
                <a:lnTo>
                  <a:pt x="4619" y="2338"/>
                </a:lnTo>
                <a:cubicBezTo>
                  <a:pt x="4621" y="2339"/>
                  <a:pt x="4623" y="2340"/>
                  <a:pt x="4623" y="2340"/>
                </a:cubicBezTo>
                <a:cubicBezTo>
                  <a:pt x="4635" y="2340"/>
                  <a:pt x="3913" y="1899"/>
                  <a:pt x="3414" y="1624"/>
                </a:cubicBezTo>
                <a:lnTo>
                  <a:pt x="3762" y="1454"/>
                </a:lnTo>
                <a:lnTo>
                  <a:pt x="3825" y="1428"/>
                </a:lnTo>
                <a:lnTo>
                  <a:pt x="3825" y="1428"/>
                </a:lnTo>
                <a:cubicBezTo>
                  <a:pt x="3664" y="1463"/>
                  <a:pt x="3503" y="1517"/>
                  <a:pt x="3351" y="1579"/>
                </a:cubicBezTo>
                <a:lnTo>
                  <a:pt x="3343" y="1588"/>
                </a:lnTo>
                <a:cubicBezTo>
                  <a:pt x="3039" y="1428"/>
                  <a:pt x="2798" y="1311"/>
                  <a:pt x="2477" y="1169"/>
                </a:cubicBezTo>
                <a:cubicBezTo>
                  <a:pt x="2352" y="1115"/>
                  <a:pt x="2218" y="1062"/>
                  <a:pt x="2093" y="1008"/>
                </a:cubicBezTo>
                <a:lnTo>
                  <a:pt x="2825" y="597"/>
                </a:lnTo>
                <a:lnTo>
                  <a:pt x="2941" y="526"/>
                </a:lnTo>
                <a:cubicBezTo>
                  <a:pt x="2942" y="526"/>
                  <a:pt x="2943" y="525"/>
                  <a:pt x="2942" y="525"/>
                </a:cubicBezTo>
                <a:lnTo>
                  <a:pt x="2942" y="525"/>
                </a:lnTo>
                <a:cubicBezTo>
                  <a:pt x="2938" y="525"/>
                  <a:pt x="2352" y="781"/>
                  <a:pt x="2093" y="928"/>
                </a:cubicBezTo>
                <a:lnTo>
                  <a:pt x="2013" y="981"/>
                </a:lnTo>
                <a:cubicBezTo>
                  <a:pt x="1816" y="901"/>
                  <a:pt x="1629" y="830"/>
                  <a:pt x="1442" y="749"/>
                </a:cubicBezTo>
                <a:lnTo>
                  <a:pt x="1326" y="696"/>
                </a:lnTo>
                <a:lnTo>
                  <a:pt x="1986" y="205"/>
                </a:lnTo>
                <a:lnTo>
                  <a:pt x="2084" y="124"/>
                </a:lnTo>
                <a:cubicBezTo>
                  <a:pt x="2086" y="123"/>
                  <a:pt x="2086" y="123"/>
                  <a:pt x="2086" y="123"/>
                </a:cubicBezTo>
                <a:lnTo>
                  <a:pt x="2086" y="123"/>
                </a:lnTo>
                <a:cubicBezTo>
                  <a:pt x="2078" y="123"/>
                  <a:pt x="1557" y="435"/>
                  <a:pt x="1326" y="615"/>
                </a:cubicBezTo>
                <a:lnTo>
                  <a:pt x="1254" y="669"/>
                </a:lnTo>
                <a:cubicBezTo>
                  <a:pt x="1058" y="580"/>
                  <a:pt x="870" y="490"/>
                  <a:pt x="683" y="383"/>
                </a:cubicBezTo>
                <a:cubicBezTo>
                  <a:pt x="487" y="285"/>
                  <a:pt x="308" y="160"/>
                  <a:pt x="147" y="17"/>
                </a:cubicBezTo>
                <a:cubicBezTo>
                  <a:pt x="134" y="6"/>
                  <a:pt x="119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8" name="Google Shape;2577;p23"/>
          <p:cNvSpPr/>
          <p:nvPr/>
        </p:nvSpPr>
        <p:spPr>
          <a:xfrm rot="-7115392">
            <a:off x="750888" y="5068888"/>
            <a:ext cx="401638" cy="293688"/>
          </a:xfrm>
          <a:custGeom>
            <a:avLst/>
            <a:gdLst/>
            <a:ahLst/>
            <a:cxnLst/>
            <a:rect l="l" t="t" r="r" b="b"/>
            <a:pathLst>
              <a:path w="3740" h="2732" extrusionOk="0">
                <a:moveTo>
                  <a:pt x="0" y="1821"/>
                </a:moveTo>
                <a:cubicBezTo>
                  <a:pt x="89" y="1911"/>
                  <a:pt x="179" y="1991"/>
                  <a:pt x="286" y="2062"/>
                </a:cubicBezTo>
                <a:cubicBezTo>
                  <a:pt x="1205" y="2732"/>
                  <a:pt x="3293" y="2152"/>
                  <a:pt x="3740" y="2018"/>
                </a:cubicBezTo>
                <a:cubicBezTo>
                  <a:pt x="3276" y="134"/>
                  <a:pt x="652" y="1"/>
                  <a:pt x="0" y="182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39" name="Google Shape;2578;p23"/>
          <p:cNvSpPr/>
          <p:nvPr/>
        </p:nvSpPr>
        <p:spPr>
          <a:xfrm rot="-7115392">
            <a:off x="669925" y="5087938"/>
            <a:ext cx="465138" cy="354013"/>
          </a:xfrm>
          <a:custGeom>
            <a:avLst/>
            <a:gdLst/>
            <a:ahLst/>
            <a:cxnLst/>
            <a:rect l="l" t="t" r="r" b="b"/>
            <a:pathLst>
              <a:path w="4329" h="3301" extrusionOk="0">
                <a:moveTo>
                  <a:pt x="1597" y="1"/>
                </a:moveTo>
                <a:cubicBezTo>
                  <a:pt x="1492" y="1"/>
                  <a:pt x="1388" y="14"/>
                  <a:pt x="1285" y="41"/>
                </a:cubicBezTo>
                <a:cubicBezTo>
                  <a:pt x="1044" y="112"/>
                  <a:pt x="821" y="246"/>
                  <a:pt x="643" y="416"/>
                </a:cubicBezTo>
                <a:cubicBezTo>
                  <a:pt x="464" y="585"/>
                  <a:pt x="312" y="791"/>
                  <a:pt x="196" y="1014"/>
                </a:cubicBezTo>
                <a:cubicBezTo>
                  <a:pt x="312" y="791"/>
                  <a:pt x="464" y="594"/>
                  <a:pt x="652" y="425"/>
                </a:cubicBezTo>
                <a:cubicBezTo>
                  <a:pt x="821" y="246"/>
                  <a:pt x="1044" y="121"/>
                  <a:pt x="1285" y="59"/>
                </a:cubicBezTo>
                <a:cubicBezTo>
                  <a:pt x="1388" y="32"/>
                  <a:pt x="1492" y="18"/>
                  <a:pt x="1596" y="18"/>
                </a:cubicBezTo>
                <a:cubicBezTo>
                  <a:pt x="1736" y="18"/>
                  <a:pt x="1875" y="43"/>
                  <a:pt x="2008" y="94"/>
                </a:cubicBezTo>
                <a:cubicBezTo>
                  <a:pt x="2240" y="184"/>
                  <a:pt x="2454" y="309"/>
                  <a:pt x="2642" y="469"/>
                </a:cubicBezTo>
                <a:cubicBezTo>
                  <a:pt x="3017" y="791"/>
                  <a:pt x="3347" y="1165"/>
                  <a:pt x="3624" y="1576"/>
                </a:cubicBezTo>
                <a:cubicBezTo>
                  <a:pt x="3766" y="1781"/>
                  <a:pt x="3891" y="1995"/>
                  <a:pt x="3998" y="2219"/>
                </a:cubicBezTo>
                <a:cubicBezTo>
                  <a:pt x="4110" y="2425"/>
                  <a:pt x="4197" y="2647"/>
                  <a:pt x="4259" y="2878"/>
                </a:cubicBezTo>
                <a:lnTo>
                  <a:pt x="4259" y="2878"/>
                </a:lnTo>
                <a:cubicBezTo>
                  <a:pt x="3803" y="3026"/>
                  <a:pt x="3329" y="3130"/>
                  <a:pt x="2856" y="3200"/>
                </a:cubicBezTo>
                <a:cubicBezTo>
                  <a:pt x="2615" y="3236"/>
                  <a:pt x="2365" y="3263"/>
                  <a:pt x="2124" y="3263"/>
                </a:cubicBezTo>
                <a:cubicBezTo>
                  <a:pt x="2083" y="3264"/>
                  <a:pt x="2041" y="3265"/>
                  <a:pt x="1999" y="3265"/>
                </a:cubicBezTo>
                <a:cubicBezTo>
                  <a:pt x="1798" y="3265"/>
                  <a:pt x="1592" y="3248"/>
                  <a:pt x="1392" y="3218"/>
                </a:cubicBezTo>
                <a:cubicBezTo>
                  <a:pt x="910" y="3120"/>
                  <a:pt x="482" y="2834"/>
                  <a:pt x="214" y="2415"/>
                </a:cubicBezTo>
                <a:cubicBezTo>
                  <a:pt x="80" y="2210"/>
                  <a:pt x="9" y="1960"/>
                  <a:pt x="18" y="1719"/>
                </a:cubicBezTo>
                <a:cubicBezTo>
                  <a:pt x="18" y="1471"/>
                  <a:pt x="79" y="1233"/>
                  <a:pt x="193" y="1020"/>
                </a:cubicBezTo>
                <a:lnTo>
                  <a:pt x="193" y="1020"/>
                </a:lnTo>
                <a:cubicBezTo>
                  <a:pt x="79" y="1233"/>
                  <a:pt x="18" y="1471"/>
                  <a:pt x="9" y="1719"/>
                </a:cubicBezTo>
                <a:cubicBezTo>
                  <a:pt x="0" y="1969"/>
                  <a:pt x="71" y="2210"/>
                  <a:pt x="205" y="2424"/>
                </a:cubicBezTo>
                <a:cubicBezTo>
                  <a:pt x="473" y="2843"/>
                  <a:pt x="901" y="3138"/>
                  <a:pt x="1392" y="3236"/>
                </a:cubicBezTo>
                <a:cubicBezTo>
                  <a:pt x="1594" y="3281"/>
                  <a:pt x="1796" y="3301"/>
                  <a:pt x="2003" y="3301"/>
                </a:cubicBezTo>
                <a:cubicBezTo>
                  <a:pt x="2043" y="3301"/>
                  <a:pt x="2084" y="3300"/>
                  <a:pt x="2124" y="3299"/>
                </a:cubicBezTo>
                <a:cubicBezTo>
                  <a:pt x="2374" y="3290"/>
                  <a:pt x="2615" y="3272"/>
                  <a:pt x="2865" y="3236"/>
                </a:cubicBezTo>
                <a:cubicBezTo>
                  <a:pt x="3347" y="3174"/>
                  <a:pt x="3829" y="3066"/>
                  <a:pt x="4302" y="2924"/>
                </a:cubicBezTo>
                <a:lnTo>
                  <a:pt x="4329" y="2915"/>
                </a:lnTo>
                <a:lnTo>
                  <a:pt x="4320" y="2888"/>
                </a:lnTo>
                <a:cubicBezTo>
                  <a:pt x="4248" y="2647"/>
                  <a:pt x="4159" y="2415"/>
                  <a:pt x="4043" y="2192"/>
                </a:cubicBezTo>
                <a:cubicBezTo>
                  <a:pt x="3927" y="1978"/>
                  <a:pt x="3802" y="1763"/>
                  <a:pt x="3659" y="1558"/>
                </a:cubicBezTo>
                <a:cubicBezTo>
                  <a:pt x="3374" y="1139"/>
                  <a:pt x="3043" y="773"/>
                  <a:pt x="2660" y="451"/>
                </a:cubicBezTo>
                <a:cubicBezTo>
                  <a:pt x="2472" y="291"/>
                  <a:pt x="2249" y="157"/>
                  <a:pt x="2017" y="77"/>
                </a:cubicBezTo>
                <a:cubicBezTo>
                  <a:pt x="1879" y="25"/>
                  <a:pt x="1738" y="1"/>
                  <a:pt x="15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0" name="Google Shape;2579;p23"/>
          <p:cNvSpPr/>
          <p:nvPr/>
        </p:nvSpPr>
        <p:spPr>
          <a:xfrm rot="-7115392">
            <a:off x="1257300" y="5205413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89" h="2778" extrusionOk="0">
                <a:moveTo>
                  <a:pt x="1108" y="1"/>
                </a:moveTo>
                <a:cubicBezTo>
                  <a:pt x="747" y="433"/>
                  <a:pt x="1" y="2777"/>
                  <a:pt x="813" y="2777"/>
                </a:cubicBezTo>
                <a:cubicBezTo>
                  <a:pt x="822" y="2777"/>
                  <a:pt x="831" y="2777"/>
                  <a:pt x="841" y="2776"/>
                </a:cubicBezTo>
                <a:cubicBezTo>
                  <a:pt x="1689" y="2723"/>
                  <a:pt x="1109" y="1"/>
                  <a:pt x="1108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1" name="Google Shape;2580;p23"/>
          <p:cNvSpPr/>
          <p:nvPr/>
        </p:nvSpPr>
        <p:spPr>
          <a:xfrm rot="-7115392">
            <a:off x="1022350" y="5168900"/>
            <a:ext cx="319088" cy="131763"/>
          </a:xfrm>
          <a:custGeom>
            <a:avLst/>
            <a:gdLst/>
            <a:ahLst/>
            <a:cxnLst/>
            <a:rect l="l" t="t" r="r" b="b"/>
            <a:pathLst>
              <a:path w="2973" h="1237" extrusionOk="0">
                <a:moveTo>
                  <a:pt x="277" y="0"/>
                </a:moveTo>
                <a:cubicBezTo>
                  <a:pt x="162" y="0"/>
                  <a:pt x="68" y="8"/>
                  <a:pt x="1" y="24"/>
                </a:cubicBezTo>
                <a:cubicBezTo>
                  <a:pt x="1" y="24"/>
                  <a:pt x="1471" y="1237"/>
                  <a:pt x="2224" y="1237"/>
                </a:cubicBezTo>
                <a:cubicBezTo>
                  <a:pt x="2380" y="1237"/>
                  <a:pt x="2505" y="1185"/>
                  <a:pt x="2580" y="1059"/>
                </a:cubicBezTo>
                <a:cubicBezTo>
                  <a:pt x="2972" y="416"/>
                  <a:pt x="1108" y="0"/>
                  <a:pt x="2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2" name="Google Shape;2581;p23"/>
          <p:cNvSpPr/>
          <p:nvPr/>
        </p:nvSpPr>
        <p:spPr>
          <a:xfrm rot="-7115392">
            <a:off x="1228725" y="5027613"/>
            <a:ext cx="206375" cy="282575"/>
          </a:xfrm>
          <a:custGeom>
            <a:avLst/>
            <a:gdLst/>
            <a:ahLst/>
            <a:cxnLst/>
            <a:rect l="l" t="t" r="r" b="b"/>
            <a:pathLst>
              <a:path w="1919" h="2625" extrusionOk="0">
                <a:moveTo>
                  <a:pt x="107" y="0"/>
                </a:moveTo>
                <a:lnTo>
                  <a:pt x="107" y="0"/>
                </a:lnTo>
                <a:cubicBezTo>
                  <a:pt x="0" y="508"/>
                  <a:pt x="397" y="2624"/>
                  <a:pt x="1022" y="2624"/>
                </a:cubicBezTo>
                <a:cubicBezTo>
                  <a:pt x="1078" y="2624"/>
                  <a:pt x="1136" y="2607"/>
                  <a:pt x="1195" y="2571"/>
                </a:cubicBezTo>
                <a:cubicBezTo>
                  <a:pt x="1918" y="2116"/>
                  <a:pt x="107" y="0"/>
                  <a:pt x="10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3" name="Google Shape;2582;p23"/>
          <p:cNvSpPr/>
          <p:nvPr/>
        </p:nvSpPr>
        <p:spPr>
          <a:xfrm rot="-7115392">
            <a:off x="1181100" y="5337175"/>
            <a:ext cx="180975" cy="298450"/>
          </a:xfrm>
          <a:custGeom>
            <a:avLst/>
            <a:gdLst/>
            <a:ahLst/>
            <a:cxnLst/>
            <a:rect l="l" t="t" r="r" b="b"/>
            <a:pathLst>
              <a:path w="1692" h="2778" extrusionOk="0">
                <a:moveTo>
                  <a:pt x="1112" y="1"/>
                </a:moveTo>
                <a:cubicBezTo>
                  <a:pt x="740" y="425"/>
                  <a:pt x="1" y="2777"/>
                  <a:pt x="812" y="2777"/>
                </a:cubicBezTo>
                <a:cubicBezTo>
                  <a:pt x="819" y="2777"/>
                  <a:pt x="827" y="2777"/>
                  <a:pt x="835" y="2777"/>
                </a:cubicBezTo>
                <a:cubicBezTo>
                  <a:pt x="1692" y="2723"/>
                  <a:pt x="1112" y="1"/>
                  <a:pt x="1112" y="1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4" name="Google Shape;2583;p23"/>
          <p:cNvSpPr/>
          <p:nvPr/>
        </p:nvSpPr>
        <p:spPr>
          <a:xfrm rot="-7115392">
            <a:off x="946944" y="5301456"/>
            <a:ext cx="319088" cy="133350"/>
          </a:xfrm>
          <a:custGeom>
            <a:avLst/>
            <a:gdLst/>
            <a:ahLst/>
            <a:cxnLst/>
            <a:rect l="l" t="t" r="r" b="b"/>
            <a:pathLst>
              <a:path w="2976" h="1243" extrusionOk="0">
                <a:moveTo>
                  <a:pt x="258" y="0"/>
                </a:moveTo>
                <a:cubicBezTo>
                  <a:pt x="152" y="0"/>
                  <a:pt x="63" y="7"/>
                  <a:pt x="0" y="21"/>
                </a:cubicBezTo>
                <a:cubicBezTo>
                  <a:pt x="0" y="21"/>
                  <a:pt x="1479" y="1242"/>
                  <a:pt x="2233" y="1242"/>
                </a:cubicBezTo>
                <a:cubicBezTo>
                  <a:pt x="2389" y="1242"/>
                  <a:pt x="2514" y="1191"/>
                  <a:pt x="2588" y="1066"/>
                </a:cubicBezTo>
                <a:cubicBezTo>
                  <a:pt x="2976" y="417"/>
                  <a:pt x="1080" y="0"/>
                  <a:pt x="2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5" name="Google Shape;2584;p23"/>
          <p:cNvSpPr/>
          <p:nvPr/>
        </p:nvSpPr>
        <p:spPr>
          <a:xfrm rot="-7115392">
            <a:off x="1102519" y="5461794"/>
            <a:ext cx="177800" cy="300038"/>
          </a:xfrm>
          <a:custGeom>
            <a:avLst/>
            <a:gdLst/>
            <a:ahLst/>
            <a:cxnLst/>
            <a:rect l="l" t="t" r="r" b="b"/>
            <a:pathLst>
              <a:path w="1670" h="2800" extrusionOk="0">
                <a:moveTo>
                  <a:pt x="777" y="0"/>
                </a:moveTo>
                <a:cubicBezTo>
                  <a:pt x="465" y="469"/>
                  <a:pt x="1" y="2800"/>
                  <a:pt x="753" y="2800"/>
                </a:cubicBezTo>
                <a:cubicBezTo>
                  <a:pt x="775" y="2800"/>
                  <a:pt x="798" y="2798"/>
                  <a:pt x="822" y="2794"/>
                </a:cubicBezTo>
                <a:cubicBezTo>
                  <a:pt x="1670" y="2642"/>
                  <a:pt x="777" y="0"/>
                  <a:pt x="777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6" name="Google Shape;2585;p23"/>
          <p:cNvSpPr/>
          <p:nvPr/>
        </p:nvSpPr>
        <p:spPr>
          <a:xfrm rot="-7115392">
            <a:off x="869950" y="5476875"/>
            <a:ext cx="317500" cy="111125"/>
          </a:xfrm>
          <a:custGeom>
            <a:avLst/>
            <a:gdLst/>
            <a:ahLst/>
            <a:cxnLst/>
            <a:rect l="l" t="t" r="r" b="b"/>
            <a:pathLst>
              <a:path w="2955" h="1036" extrusionOk="0">
                <a:moveTo>
                  <a:pt x="696" y="1"/>
                </a:moveTo>
                <a:cubicBezTo>
                  <a:pt x="391" y="1"/>
                  <a:pt x="134" y="27"/>
                  <a:pt x="0" y="73"/>
                </a:cubicBezTo>
                <a:cubicBezTo>
                  <a:pt x="0" y="73"/>
                  <a:pt x="1483" y="1035"/>
                  <a:pt x="2263" y="1035"/>
                </a:cubicBezTo>
                <a:cubicBezTo>
                  <a:pt x="2462" y="1035"/>
                  <a:pt x="2616" y="972"/>
                  <a:pt x="2687" y="814"/>
                </a:cubicBezTo>
                <a:cubicBezTo>
                  <a:pt x="2955" y="232"/>
                  <a:pt x="1611" y="1"/>
                  <a:pt x="69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7" name="Google Shape;2586;p23"/>
          <p:cNvSpPr/>
          <p:nvPr/>
        </p:nvSpPr>
        <p:spPr>
          <a:xfrm rot="-7115392">
            <a:off x="1038225" y="5591175"/>
            <a:ext cx="174625" cy="298450"/>
          </a:xfrm>
          <a:custGeom>
            <a:avLst/>
            <a:gdLst/>
            <a:ahLst/>
            <a:cxnLst/>
            <a:rect l="l" t="t" r="r" b="b"/>
            <a:pathLst>
              <a:path w="1625" h="2775" extrusionOk="0">
                <a:moveTo>
                  <a:pt x="446" y="0"/>
                </a:moveTo>
                <a:cubicBezTo>
                  <a:pt x="199" y="477"/>
                  <a:pt x="1" y="2775"/>
                  <a:pt x="697" y="2775"/>
                </a:cubicBezTo>
                <a:cubicBezTo>
                  <a:pt x="730" y="2775"/>
                  <a:pt x="765" y="2769"/>
                  <a:pt x="803" y="2758"/>
                </a:cubicBezTo>
                <a:cubicBezTo>
                  <a:pt x="1624" y="2526"/>
                  <a:pt x="446" y="1"/>
                  <a:pt x="446" y="0"/>
                </a:cubicBezTo>
                <a:close/>
              </a:path>
            </a:pathLst>
          </a:custGeom>
          <a:solidFill>
            <a:srgbClr val="EE7B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8" name="Google Shape;2587;p23"/>
          <p:cNvSpPr/>
          <p:nvPr/>
        </p:nvSpPr>
        <p:spPr>
          <a:xfrm rot="-7115392">
            <a:off x="808038" y="5651500"/>
            <a:ext cx="311150" cy="98425"/>
          </a:xfrm>
          <a:custGeom>
            <a:avLst/>
            <a:gdLst/>
            <a:ahLst/>
            <a:cxnLst/>
            <a:rect l="l" t="t" r="r" b="b"/>
            <a:pathLst>
              <a:path w="2909" h="905" extrusionOk="0">
                <a:moveTo>
                  <a:pt x="1338" y="1"/>
                </a:moveTo>
                <a:cubicBezTo>
                  <a:pt x="777" y="1"/>
                  <a:pt x="216" y="81"/>
                  <a:pt x="0" y="186"/>
                </a:cubicBezTo>
                <a:cubicBezTo>
                  <a:pt x="0" y="186"/>
                  <a:pt x="1424" y="905"/>
                  <a:pt x="2234" y="905"/>
                </a:cubicBezTo>
                <a:cubicBezTo>
                  <a:pt x="2495" y="905"/>
                  <a:pt x="2693" y="830"/>
                  <a:pt x="2758" y="632"/>
                </a:cubicBezTo>
                <a:cubicBezTo>
                  <a:pt x="2909" y="159"/>
                  <a:pt x="2123" y="1"/>
                  <a:pt x="13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49" name="Google Shape;2588;p23"/>
          <p:cNvSpPr/>
          <p:nvPr/>
        </p:nvSpPr>
        <p:spPr>
          <a:xfrm rot="-7115392">
            <a:off x="1197769" y="5491956"/>
            <a:ext cx="106363" cy="187325"/>
          </a:xfrm>
          <a:custGeom>
            <a:avLst/>
            <a:gdLst/>
            <a:ahLst/>
            <a:cxnLst/>
            <a:rect l="l" t="t" r="r" b="b"/>
            <a:pathLst>
              <a:path w="991" h="1742" extrusionOk="0">
                <a:moveTo>
                  <a:pt x="527" y="1652"/>
                </a:moveTo>
                <a:cubicBezTo>
                  <a:pt x="991" y="1572"/>
                  <a:pt x="928" y="742"/>
                  <a:pt x="785" y="1"/>
                </a:cubicBezTo>
                <a:cubicBezTo>
                  <a:pt x="544" y="54"/>
                  <a:pt x="312" y="135"/>
                  <a:pt x="98" y="242"/>
                </a:cubicBezTo>
                <a:cubicBezTo>
                  <a:pt x="0" y="991"/>
                  <a:pt x="54" y="1741"/>
                  <a:pt x="527" y="165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0" name="Google Shape;2589;p23"/>
          <p:cNvSpPr/>
          <p:nvPr/>
        </p:nvSpPr>
        <p:spPr>
          <a:xfrm rot="-7115392">
            <a:off x="1071563" y="5065713"/>
            <a:ext cx="436563" cy="519113"/>
          </a:xfrm>
          <a:custGeom>
            <a:avLst/>
            <a:gdLst/>
            <a:ahLst/>
            <a:cxnLst/>
            <a:rect l="l" t="t" r="r" b="b"/>
            <a:pathLst>
              <a:path w="4062" h="4838" extrusionOk="0">
                <a:moveTo>
                  <a:pt x="4061" y="2562"/>
                </a:moveTo>
                <a:cubicBezTo>
                  <a:pt x="4035" y="2258"/>
                  <a:pt x="3954" y="1964"/>
                  <a:pt x="3820" y="1687"/>
                </a:cubicBezTo>
                <a:cubicBezTo>
                  <a:pt x="3214" y="1419"/>
                  <a:pt x="2267" y="1286"/>
                  <a:pt x="1857" y="1330"/>
                </a:cubicBezTo>
                <a:lnTo>
                  <a:pt x="1830" y="1330"/>
                </a:lnTo>
                <a:cubicBezTo>
                  <a:pt x="1616" y="964"/>
                  <a:pt x="1393" y="607"/>
                  <a:pt x="1161" y="268"/>
                </a:cubicBezTo>
                <a:lnTo>
                  <a:pt x="1188" y="268"/>
                </a:lnTo>
                <a:cubicBezTo>
                  <a:pt x="1687" y="661"/>
                  <a:pt x="3124" y="1705"/>
                  <a:pt x="3553" y="1232"/>
                </a:cubicBezTo>
                <a:cubicBezTo>
                  <a:pt x="3214" y="768"/>
                  <a:pt x="2749" y="420"/>
                  <a:pt x="2214" y="215"/>
                </a:cubicBezTo>
                <a:cubicBezTo>
                  <a:pt x="1750" y="125"/>
                  <a:pt x="1286" y="90"/>
                  <a:pt x="1063" y="125"/>
                </a:cubicBezTo>
                <a:cubicBezTo>
                  <a:pt x="1027" y="81"/>
                  <a:pt x="1000" y="45"/>
                  <a:pt x="973" y="0"/>
                </a:cubicBezTo>
                <a:lnTo>
                  <a:pt x="857" y="0"/>
                </a:lnTo>
                <a:cubicBezTo>
                  <a:pt x="902" y="54"/>
                  <a:pt x="947" y="116"/>
                  <a:pt x="982" y="170"/>
                </a:cubicBezTo>
                <a:cubicBezTo>
                  <a:pt x="973" y="179"/>
                  <a:pt x="964" y="188"/>
                  <a:pt x="964" y="206"/>
                </a:cubicBezTo>
                <a:lnTo>
                  <a:pt x="964" y="295"/>
                </a:lnTo>
                <a:cubicBezTo>
                  <a:pt x="581" y="946"/>
                  <a:pt x="1" y="2981"/>
                  <a:pt x="786" y="2928"/>
                </a:cubicBezTo>
                <a:cubicBezTo>
                  <a:pt x="1518" y="2892"/>
                  <a:pt x="1196" y="893"/>
                  <a:pt x="1089" y="313"/>
                </a:cubicBezTo>
                <a:cubicBezTo>
                  <a:pt x="1330" y="661"/>
                  <a:pt x="1553" y="1018"/>
                  <a:pt x="1759" y="1375"/>
                </a:cubicBezTo>
                <a:lnTo>
                  <a:pt x="1759" y="1446"/>
                </a:lnTo>
                <a:cubicBezTo>
                  <a:pt x="1375" y="2008"/>
                  <a:pt x="723" y="4195"/>
                  <a:pt x="1536" y="4150"/>
                </a:cubicBezTo>
                <a:cubicBezTo>
                  <a:pt x="2250" y="4106"/>
                  <a:pt x="1964" y="2214"/>
                  <a:pt x="1848" y="1580"/>
                </a:cubicBezTo>
                <a:lnTo>
                  <a:pt x="1848" y="1544"/>
                </a:lnTo>
                <a:cubicBezTo>
                  <a:pt x="1955" y="1741"/>
                  <a:pt x="2107" y="2026"/>
                  <a:pt x="2250" y="2303"/>
                </a:cubicBezTo>
                <a:cubicBezTo>
                  <a:pt x="2223" y="2990"/>
                  <a:pt x="2624" y="4838"/>
                  <a:pt x="3214" y="4766"/>
                </a:cubicBezTo>
                <a:cubicBezTo>
                  <a:pt x="3330" y="4659"/>
                  <a:pt x="3428" y="4543"/>
                  <a:pt x="3526" y="4427"/>
                </a:cubicBezTo>
                <a:cubicBezTo>
                  <a:pt x="3597" y="3695"/>
                  <a:pt x="2267" y="2151"/>
                  <a:pt x="2267" y="2151"/>
                </a:cubicBezTo>
                <a:lnTo>
                  <a:pt x="2267" y="2151"/>
                </a:lnTo>
                <a:cubicBezTo>
                  <a:pt x="2160" y="1919"/>
                  <a:pt x="2035" y="1687"/>
                  <a:pt x="1910" y="1455"/>
                </a:cubicBezTo>
                <a:cubicBezTo>
                  <a:pt x="2303" y="1776"/>
                  <a:pt x="3472" y="2633"/>
                  <a:pt x="4061" y="256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1" name="Google Shape;2590;p23"/>
          <p:cNvSpPr/>
          <p:nvPr/>
        </p:nvSpPr>
        <p:spPr>
          <a:xfrm rot="-7115392">
            <a:off x="1219200" y="5657850"/>
            <a:ext cx="46038" cy="30163"/>
          </a:xfrm>
          <a:custGeom>
            <a:avLst/>
            <a:gdLst/>
            <a:ahLst/>
            <a:cxnLst/>
            <a:rect l="l" t="t" r="r" b="b"/>
            <a:pathLst>
              <a:path w="429" h="278" extrusionOk="0">
                <a:moveTo>
                  <a:pt x="179" y="250"/>
                </a:moveTo>
                <a:cubicBezTo>
                  <a:pt x="295" y="215"/>
                  <a:pt x="393" y="116"/>
                  <a:pt x="429" y="0"/>
                </a:cubicBezTo>
                <a:cubicBezTo>
                  <a:pt x="277" y="72"/>
                  <a:pt x="134" y="161"/>
                  <a:pt x="0" y="259"/>
                </a:cubicBezTo>
                <a:cubicBezTo>
                  <a:pt x="63" y="277"/>
                  <a:pt x="116" y="268"/>
                  <a:pt x="179" y="25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2" name="Google Shape;2591;p23"/>
          <p:cNvSpPr/>
          <p:nvPr/>
        </p:nvSpPr>
        <p:spPr>
          <a:xfrm rot="-7115392">
            <a:off x="1272381" y="5052219"/>
            <a:ext cx="142875" cy="284163"/>
          </a:xfrm>
          <a:custGeom>
            <a:avLst/>
            <a:gdLst/>
            <a:ahLst/>
            <a:cxnLst/>
            <a:rect l="l" t="t" r="r" b="b"/>
            <a:pathLst>
              <a:path w="1321" h="2653" extrusionOk="0">
                <a:moveTo>
                  <a:pt x="1259" y="1911"/>
                </a:moveTo>
                <a:cubicBezTo>
                  <a:pt x="1294" y="2027"/>
                  <a:pt x="1321" y="2152"/>
                  <a:pt x="1321" y="2277"/>
                </a:cubicBezTo>
                <a:cubicBezTo>
                  <a:pt x="1321" y="2152"/>
                  <a:pt x="1303" y="2027"/>
                  <a:pt x="1259" y="1911"/>
                </a:cubicBezTo>
                <a:close/>
                <a:moveTo>
                  <a:pt x="47" y="1"/>
                </a:moveTo>
                <a:cubicBezTo>
                  <a:pt x="36" y="1"/>
                  <a:pt x="23" y="8"/>
                  <a:pt x="18" y="19"/>
                </a:cubicBezTo>
                <a:cubicBezTo>
                  <a:pt x="0" y="153"/>
                  <a:pt x="0" y="287"/>
                  <a:pt x="9" y="421"/>
                </a:cubicBezTo>
                <a:cubicBezTo>
                  <a:pt x="18" y="546"/>
                  <a:pt x="36" y="680"/>
                  <a:pt x="54" y="805"/>
                </a:cubicBezTo>
                <a:cubicBezTo>
                  <a:pt x="98" y="1064"/>
                  <a:pt x="161" y="1322"/>
                  <a:pt x="232" y="1572"/>
                </a:cubicBezTo>
                <a:cubicBezTo>
                  <a:pt x="304" y="1822"/>
                  <a:pt x="411" y="2063"/>
                  <a:pt x="536" y="2286"/>
                </a:cubicBezTo>
                <a:cubicBezTo>
                  <a:pt x="598" y="2402"/>
                  <a:pt x="687" y="2500"/>
                  <a:pt x="785" y="2581"/>
                </a:cubicBezTo>
                <a:cubicBezTo>
                  <a:pt x="839" y="2625"/>
                  <a:pt x="902" y="2643"/>
                  <a:pt x="973" y="2652"/>
                </a:cubicBezTo>
                <a:cubicBezTo>
                  <a:pt x="1035" y="2643"/>
                  <a:pt x="1097" y="2626"/>
                  <a:pt x="1150" y="2591"/>
                </a:cubicBezTo>
                <a:lnTo>
                  <a:pt x="1150" y="2591"/>
                </a:lnTo>
                <a:cubicBezTo>
                  <a:pt x="1097" y="2626"/>
                  <a:pt x="1035" y="2643"/>
                  <a:pt x="973" y="2643"/>
                </a:cubicBezTo>
                <a:cubicBezTo>
                  <a:pt x="902" y="2634"/>
                  <a:pt x="839" y="2617"/>
                  <a:pt x="794" y="2581"/>
                </a:cubicBezTo>
                <a:cubicBezTo>
                  <a:pt x="687" y="2500"/>
                  <a:pt x="607" y="2393"/>
                  <a:pt x="545" y="2286"/>
                </a:cubicBezTo>
                <a:cubicBezTo>
                  <a:pt x="420" y="2054"/>
                  <a:pt x="321" y="1813"/>
                  <a:pt x="259" y="1563"/>
                </a:cubicBezTo>
                <a:cubicBezTo>
                  <a:pt x="188" y="1305"/>
                  <a:pt x="134" y="1055"/>
                  <a:pt x="98" y="796"/>
                </a:cubicBezTo>
                <a:cubicBezTo>
                  <a:pt x="80" y="671"/>
                  <a:pt x="63" y="537"/>
                  <a:pt x="63" y="412"/>
                </a:cubicBezTo>
                <a:cubicBezTo>
                  <a:pt x="48" y="307"/>
                  <a:pt x="51" y="196"/>
                  <a:pt x="64" y="89"/>
                </a:cubicBezTo>
                <a:lnTo>
                  <a:pt x="64" y="89"/>
                </a:lnTo>
                <a:cubicBezTo>
                  <a:pt x="212" y="264"/>
                  <a:pt x="359" y="445"/>
                  <a:pt x="491" y="626"/>
                </a:cubicBezTo>
                <a:cubicBezTo>
                  <a:pt x="643" y="823"/>
                  <a:pt x="785" y="1028"/>
                  <a:pt x="919" y="1242"/>
                </a:cubicBezTo>
                <a:cubicBezTo>
                  <a:pt x="1053" y="1447"/>
                  <a:pt x="1169" y="1670"/>
                  <a:pt x="1259" y="1911"/>
                </a:cubicBezTo>
                <a:cubicBezTo>
                  <a:pt x="1178" y="1670"/>
                  <a:pt x="1071" y="1447"/>
                  <a:pt x="937" y="1233"/>
                </a:cubicBezTo>
                <a:cubicBezTo>
                  <a:pt x="687" y="796"/>
                  <a:pt x="393" y="394"/>
                  <a:pt x="63" y="10"/>
                </a:cubicBezTo>
                <a:cubicBezTo>
                  <a:pt x="59" y="4"/>
                  <a:pt x="53" y="1"/>
                  <a:pt x="47" y="1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3" name="Google Shape;2592;p23"/>
          <p:cNvSpPr/>
          <p:nvPr/>
        </p:nvSpPr>
        <p:spPr>
          <a:xfrm rot="-7115392">
            <a:off x="1297781" y="5201444"/>
            <a:ext cx="95250" cy="300038"/>
          </a:xfrm>
          <a:custGeom>
            <a:avLst/>
            <a:gdLst/>
            <a:ahLst/>
            <a:cxnLst/>
            <a:rect l="l" t="t" r="r" b="b"/>
            <a:pathLst>
              <a:path w="884" h="2794" extrusionOk="0">
                <a:moveTo>
                  <a:pt x="669" y="0"/>
                </a:moveTo>
                <a:cubicBezTo>
                  <a:pt x="663" y="0"/>
                  <a:pt x="656" y="2"/>
                  <a:pt x="652" y="7"/>
                </a:cubicBezTo>
                <a:cubicBezTo>
                  <a:pt x="571" y="114"/>
                  <a:pt x="500" y="221"/>
                  <a:pt x="455" y="346"/>
                </a:cubicBezTo>
                <a:cubicBezTo>
                  <a:pt x="393" y="462"/>
                  <a:pt x="348" y="578"/>
                  <a:pt x="304" y="703"/>
                </a:cubicBezTo>
                <a:cubicBezTo>
                  <a:pt x="214" y="953"/>
                  <a:pt x="143" y="1203"/>
                  <a:pt x="89" y="1453"/>
                </a:cubicBezTo>
                <a:cubicBezTo>
                  <a:pt x="36" y="1712"/>
                  <a:pt x="0" y="1970"/>
                  <a:pt x="9" y="2229"/>
                </a:cubicBezTo>
                <a:cubicBezTo>
                  <a:pt x="9" y="2363"/>
                  <a:pt x="36" y="2488"/>
                  <a:pt x="89" y="2613"/>
                </a:cubicBezTo>
                <a:cubicBezTo>
                  <a:pt x="116" y="2667"/>
                  <a:pt x="161" y="2720"/>
                  <a:pt x="214" y="2756"/>
                </a:cubicBezTo>
                <a:cubicBezTo>
                  <a:pt x="258" y="2778"/>
                  <a:pt x="315" y="2794"/>
                  <a:pt x="368" y="2794"/>
                </a:cubicBezTo>
                <a:cubicBezTo>
                  <a:pt x="379" y="2794"/>
                  <a:pt x="391" y="2793"/>
                  <a:pt x="402" y="2791"/>
                </a:cubicBezTo>
                <a:cubicBezTo>
                  <a:pt x="339" y="2791"/>
                  <a:pt x="277" y="2783"/>
                  <a:pt x="223" y="2747"/>
                </a:cubicBezTo>
                <a:cubicBezTo>
                  <a:pt x="161" y="2711"/>
                  <a:pt x="125" y="2667"/>
                  <a:pt x="98" y="2604"/>
                </a:cubicBezTo>
                <a:cubicBezTo>
                  <a:pt x="45" y="2488"/>
                  <a:pt x="18" y="2363"/>
                  <a:pt x="18" y="2229"/>
                </a:cubicBezTo>
                <a:cubicBezTo>
                  <a:pt x="27" y="1970"/>
                  <a:pt x="54" y="1712"/>
                  <a:pt x="125" y="1462"/>
                </a:cubicBezTo>
                <a:cubicBezTo>
                  <a:pt x="179" y="1212"/>
                  <a:pt x="259" y="962"/>
                  <a:pt x="348" y="721"/>
                </a:cubicBezTo>
                <a:cubicBezTo>
                  <a:pt x="393" y="596"/>
                  <a:pt x="437" y="471"/>
                  <a:pt x="500" y="364"/>
                </a:cubicBezTo>
                <a:cubicBezTo>
                  <a:pt x="538" y="266"/>
                  <a:pt x="595" y="167"/>
                  <a:pt x="655" y="80"/>
                </a:cubicBezTo>
                <a:lnTo>
                  <a:pt x="655" y="80"/>
                </a:lnTo>
                <a:cubicBezTo>
                  <a:pt x="702" y="304"/>
                  <a:pt x="735" y="534"/>
                  <a:pt x="768" y="757"/>
                </a:cubicBezTo>
                <a:cubicBezTo>
                  <a:pt x="803" y="1006"/>
                  <a:pt x="830" y="1247"/>
                  <a:pt x="848" y="1497"/>
                </a:cubicBezTo>
                <a:cubicBezTo>
                  <a:pt x="866" y="1747"/>
                  <a:pt x="857" y="1997"/>
                  <a:pt x="821" y="2247"/>
                </a:cubicBezTo>
                <a:cubicBezTo>
                  <a:pt x="803" y="2363"/>
                  <a:pt x="759" y="2488"/>
                  <a:pt x="696" y="2595"/>
                </a:cubicBezTo>
                <a:cubicBezTo>
                  <a:pt x="634" y="2702"/>
                  <a:pt x="527" y="2783"/>
                  <a:pt x="402" y="2791"/>
                </a:cubicBezTo>
                <a:cubicBezTo>
                  <a:pt x="527" y="2783"/>
                  <a:pt x="634" y="2711"/>
                  <a:pt x="705" y="2604"/>
                </a:cubicBezTo>
                <a:cubicBezTo>
                  <a:pt x="768" y="2497"/>
                  <a:pt x="803" y="2381"/>
                  <a:pt x="821" y="2256"/>
                </a:cubicBezTo>
                <a:cubicBezTo>
                  <a:pt x="866" y="2006"/>
                  <a:pt x="884" y="1756"/>
                  <a:pt x="875" y="1506"/>
                </a:cubicBezTo>
                <a:cubicBezTo>
                  <a:pt x="857" y="1006"/>
                  <a:pt x="794" y="516"/>
                  <a:pt x="696" y="25"/>
                </a:cubicBezTo>
                <a:cubicBezTo>
                  <a:pt x="696" y="16"/>
                  <a:pt x="687" y="7"/>
                  <a:pt x="687" y="7"/>
                </a:cubicBezTo>
                <a:cubicBezTo>
                  <a:pt x="683" y="2"/>
                  <a:pt x="676" y="0"/>
                  <a:pt x="66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4" name="Google Shape;2593;p23"/>
          <p:cNvSpPr/>
          <p:nvPr/>
        </p:nvSpPr>
        <p:spPr>
          <a:xfrm rot="-7115392">
            <a:off x="1046956" y="518080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70" h="1269" extrusionOk="0">
                <a:moveTo>
                  <a:pt x="380" y="1"/>
                </a:moveTo>
                <a:cubicBezTo>
                  <a:pt x="253" y="1"/>
                  <a:pt x="126" y="12"/>
                  <a:pt x="1" y="34"/>
                </a:cubicBezTo>
                <a:cubicBezTo>
                  <a:pt x="110" y="18"/>
                  <a:pt x="222" y="11"/>
                  <a:pt x="333" y="11"/>
                </a:cubicBezTo>
                <a:cubicBezTo>
                  <a:pt x="476" y="11"/>
                  <a:pt x="619" y="23"/>
                  <a:pt x="759" y="43"/>
                </a:cubicBezTo>
                <a:cubicBezTo>
                  <a:pt x="1009" y="79"/>
                  <a:pt x="1259" y="132"/>
                  <a:pt x="1500" y="195"/>
                </a:cubicBezTo>
                <a:cubicBezTo>
                  <a:pt x="1750" y="257"/>
                  <a:pt x="1982" y="346"/>
                  <a:pt x="2214" y="453"/>
                </a:cubicBezTo>
                <a:cubicBezTo>
                  <a:pt x="2321" y="516"/>
                  <a:pt x="2428" y="587"/>
                  <a:pt x="2509" y="677"/>
                </a:cubicBezTo>
                <a:cubicBezTo>
                  <a:pt x="2598" y="766"/>
                  <a:pt x="2634" y="891"/>
                  <a:pt x="2589" y="1007"/>
                </a:cubicBezTo>
                <a:cubicBezTo>
                  <a:pt x="2544" y="1114"/>
                  <a:pt x="2437" y="1194"/>
                  <a:pt x="2321" y="1212"/>
                </a:cubicBezTo>
                <a:cubicBezTo>
                  <a:pt x="2280" y="1218"/>
                  <a:pt x="2238" y="1221"/>
                  <a:pt x="2197" y="1221"/>
                </a:cubicBezTo>
                <a:cubicBezTo>
                  <a:pt x="2114" y="1221"/>
                  <a:pt x="2033" y="1209"/>
                  <a:pt x="1955" y="1185"/>
                </a:cubicBezTo>
                <a:cubicBezTo>
                  <a:pt x="1714" y="1105"/>
                  <a:pt x="1482" y="1007"/>
                  <a:pt x="1259" y="882"/>
                </a:cubicBezTo>
                <a:cubicBezTo>
                  <a:pt x="1036" y="757"/>
                  <a:pt x="822" y="614"/>
                  <a:pt x="617" y="480"/>
                </a:cubicBezTo>
                <a:cubicBezTo>
                  <a:pt x="402" y="337"/>
                  <a:pt x="197" y="186"/>
                  <a:pt x="1" y="34"/>
                </a:cubicBezTo>
                <a:lnTo>
                  <a:pt x="1" y="34"/>
                </a:lnTo>
                <a:cubicBezTo>
                  <a:pt x="385" y="355"/>
                  <a:pt x="804" y="650"/>
                  <a:pt x="1241" y="909"/>
                </a:cubicBezTo>
                <a:cubicBezTo>
                  <a:pt x="1464" y="1043"/>
                  <a:pt x="1697" y="1150"/>
                  <a:pt x="1937" y="1221"/>
                </a:cubicBezTo>
                <a:cubicBezTo>
                  <a:pt x="2034" y="1256"/>
                  <a:pt x="2137" y="1269"/>
                  <a:pt x="2240" y="1269"/>
                </a:cubicBezTo>
                <a:cubicBezTo>
                  <a:pt x="2270" y="1269"/>
                  <a:pt x="2300" y="1268"/>
                  <a:pt x="2330" y="1266"/>
                </a:cubicBezTo>
                <a:cubicBezTo>
                  <a:pt x="2464" y="1239"/>
                  <a:pt x="2580" y="1150"/>
                  <a:pt x="2634" y="1025"/>
                </a:cubicBezTo>
                <a:cubicBezTo>
                  <a:pt x="2660" y="962"/>
                  <a:pt x="2669" y="891"/>
                  <a:pt x="2651" y="819"/>
                </a:cubicBezTo>
                <a:cubicBezTo>
                  <a:pt x="2634" y="757"/>
                  <a:pt x="2598" y="694"/>
                  <a:pt x="2553" y="650"/>
                </a:cubicBezTo>
                <a:cubicBezTo>
                  <a:pt x="2455" y="552"/>
                  <a:pt x="2348" y="480"/>
                  <a:pt x="2232" y="427"/>
                </a:cubicBezTo>
                <a:cubicBezTo>
                  <a:pt x="2000" y="311"/>
                  <a:pt x="1759" y="221"/>
                  <a:pt x="1509" y="168"/>
                </a:cubicBezTo>
                <a:cubicBezTo>
                  <a:pt x="1268" y="105"/>
                  <a:pt x="1018" y="61"/>
                  <a:pt x="759" y="34"/>
                </a:cubicBezTo>
                <a:cubicBezTo>
                  <a:pt x="634" y="12"/>
                  <a:pt x="507" y="1"/>
                  <a:pt x="3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5" name="Google Shape;2594;p23"/>
          <p:cNvSpPr/>
          <p:nvPr/>
        </p:nvSpPr>
        <p:spPr>
          <a:xfrm rot="-7115392">
            <a:off x="1221581" y="5333206"/>
            <a:ext cx="98425" cy="300038"/>
          </a:xfrm>
          <a:custGeom>
            <a:avLst/>
            <a:gdLst/>
            <a:ahLst/>
            <a:cxnLst/>
            <a:rect l="l" t="t" r="r" b="b"/>
            <a:pathLst>
              <a:path w="920" h="2805" extrusionOk="0">
                <a:moveTo>
                  <a:pt x="697" y="1"/>
                </a:moveTo>
                <a:lnTo>
                  <a:pt x="697" y="1"/>
                </a:lnTo>
                <a:cubicBezTo>
                  <a:pt x="545" y="206"/>
                  <a:pt x="420" y="438"/>
                  <a:pt x="331" y="679"/>
                </a:cubicBezTo>
                <a:cubicBezTo>
                  <a:pt x="242" y="911"/>
                  <a:pt x="170" y="1161"/>
                  <a:pt x="108" y="1411"/>
                </a:cubicBezTo>
                <a:cubicBezTo>
                  <a:pt x="45" y="1652"/>
                  <a:pt x="9" y="1911"/>
                  <a:pt x="1" y="2170"/>
                </a:cubicBezTo>
                <a:cubicBezTo>
                  <a:pt x="1" y="2295"/>
                  <a:pt x="18" y="2429"/>
                  <a:pt x="63" y="2554"/>
                </a:cubicBezTo>
                <a:cubicBezTo>
                  <a:pt x="81" y="2616"/>
                  <a:pt x="125" y="2670"/>
                  <a:pt x="170" y="2723"/>
                </a:cubicBezTo>
                <a:cubicBezTo>
                  <a:pt x="224" y="2768"/>
                  <a:pt x="286" y="2795"/>
                  <a:pt x="358" y="2803"/>
                </a:cubicBezTo>
                <a:cubicBezTo>
                  <a:pt x="367" y="2804"/>
                  <a:pt x="376" y="2804"/>
                  <a:pt x="385" y="2804"/>
                </a:cubicBezTo>
                <a:cubicBezTo>
                  <a:pt x="517" y="2804"/>
                  <a:pt x="639" y="2743"/>
                  <a:pt x="715" y="2643"/>
                </a:cubicBezTo>
                <a:cubicBezTo>
                  <a:pt x="786" y="2527"/>
                  <a:pt x="839" y="2411"/>
                  <a:pt x="857" y="2277"/>
                </a:cubicBezTo>
                <a:cubicBezTo>
                  <a:pt x="902" y="2027"/>
                  <a:pt x="920" y="1768"/>
                  <a:pt x="902" y="1509"/>
                </a:cubicBezTo>
                <a:cubicBezTo>
                  <a:pt x="875" y="1001"/>
                  <a:pt x="804" y="501"/>
                  <a:pt x="697" y="1"/>
                </a:cubicBezTo>
                <a:lnTo>
                  <a:pt x="697" y="1"/>
                </a:lnTo>
                <a:cubicBezTo>
                  <a:pt x="741" y="251"/>
                  <a:pt x="777" y="501"/>
                  <a:pt x="804" y="760"/>
                </a:cubicBezTo>
                <a:cubicBezTo>
                  <a:pt x="839" y="1010"/>
                  <a:pt x="857" y="1259"/>
                  <a:pt x="866" y="1518"/>
                </a:cubicBezTo>
                <a:cubicBezTo>
                  <a:pt x="875" y="1768"/>
                  <a:pt x="857" y="2018"/>
                  <a:pt x="813" y="2268"/>
                </a:cubicBezTo>
                <a:cubicBezTo>
                  <a:pt x="786" y="2393"/>
                  <a:pt x="741" y="2509"/>
                  <a:pt x="670" y="2607"/>
                </a:cubicBezTo>
                <a:cubicBezTo>
                  <a:pt x="604" y="2698"/>
                  <a:pt x="499" y="2751"/>
                  <a:pt x="392" y="2751"/>
                </a:cubicBezTo>
                <a:cubicBezTo>
                  <a:pt x="383" y="2751"/>
                  <a:pt x="375" y="2751"/>
                  <a:pt x="366" y="2750"/>
                </a:cubicBezTo>
                <a:cubicBezTo>
                  <a:pt x="242" y="2732"/>
                  <a:pt x="143" y="2652"/>
                  <a:pt x="108" y="2536"/>
                </a:cubicBezTo>
                <a:cubicBezTo>
                  <a:pt x="72" y="2411"/>
                  <a:pt x="54" y="2286"/>
                  <a:pt x="54" y="2170"/>
                </a:cubicBezTo>
                <a:cubicBezTo>
                  <a:pt x="63" y="1911"/>
                  <a:pt x="99" y="1661"/>
                  <a:pt x="152" y="1420"/>
                </a:cubicBezTo>
                <a:cubicBezTo>
                  <a:pt x="206" y="1170"/>
                  <a:pt x="277" y="920"/>
                  <a:pt x="366" y="688"/>
                </a:cubicBezTo>
                <a:cubicBezTo>
                  <a:pt x="438" y="438"/>
                  <a:pt x="554" y="215"/>
                  <a:pt x="697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6" name="Google Shape;2595;p23"/>
          <p:cNvSpPr/>
          <p:nvPr/>
        </p:nvSpPr>
        <p:spPr>
          <a:xfrm rot="-7115392">
            <a:off x="970756" y="5314156"/>
            <a:ext cx="287338" cy="136525"/>
          </a:xfrm>
          <a:custGeom>
            <a:avLst/>
            <a:gdLst/>
            <a:ahLst/>
            <a:cxnLst/>
            <a:rect l="l" t="t" r="r" b="b"/>
            <a:pathLst>
              <a:path w="2669" h="1268" extrusionOk="0">
                <a:moveTo>
                  <a:pt x="384" y="1"/>
                </a:moveTo>
                <a:cubicBezTo>
                  <a:pt x="257" y="1"/>
                  <a:pt x="129" y="9"/>
                  <a:pt x="0" y="27"/>
                </a:cubicBezTo>
                <a:cubicBezTo>
                  <a:pt x="97" y="17"/>
                  <a:pt x="193" y="12"/>
                  <a:pt x="288" y="12"/>
                </a:cubicBezTo>
                <a:cubicBezTo>
                  <a:pt x="446" y="12"/>
                  <a:pt x="603" y="26"/>
                  <a:pt x="759" y="54"/>
                </a:cubicBezTo>
                <a:cubicBezTo>
                  <a:pt x="1009" y="81"/>
                  <a:pt x="1258" y="134"/>
                  <a:pt x="1508" y="197"/>
                </a:cubicBezTo>
                <a:cubicBezTo>
                  <a:pt x="1749" y="259"/>
                  <a:pt x="1990" y="349"/>
                  <a:pt x="2213" y="456"/>
                </a:cubicBezTo>
                <a:cubicBezTo>
                  <a:pt x="2329" y="518"/>
                  <a:pt x="2428" y="590"/>
                  <a:pt x="2517" y="679"/>
                </a:cubicBezTo>
                <a:cubicBezTo>
                  <a:pt x="2606" y="768"/>
                  <a:pt x="2633" y="893"/>
                  <a:pt x="2588" y="1009"/>
                </a:cubicBezTo>
                <a:cubicBezTo>
                  <a:pt x="2544" y="1116"/>
                  <a:pt x="2446" y="1196"/>
                  <a:pt x="2321" y="1214"/>
                </a:cubicBezTo>
                <a:cubicBezTo>
                  <a:pt x="2289" y="1219"/>
                  <a:pt x="2258" y="1221"/>
                  <a:pt x="2226" y="1221"/>
                </a:cubicBezTo>
                <a:cubicBezTo>
                  <a:pt x="2138" y="1221"/>
                  <a:pt x="2046" y="1205"/>
                  <a:pt x="1955" y="1179"/>
                </a:cubicBezTo>
                <a:cubicBezTo>
                  <a:pt x="1714" y="1107"/>
                  <a:pt x="1482" y="1009"/>
                  <a:pt x="1267" y="884"/>
                </a:cubicBezTo>
                <a:cubicBezTo>
                  <a:pt x="1044" y="759"/>
                  <a:pt x="830" y="616"/>
                  <a:pt x="616" y="474"/>
                </a:cubicBezTo>
                <a:cubicBezTo>
                  <a:pt x="411" y="340"/>
                  <a:pt x="205" y="188"/>
                  <a:pt x="0" y="27"/>
                </a:cubicBezTo>
                <a:lnTo>
                  <a:pt x="0" y="27"/>
                </a:lnTo>
                <a:cubicBezTo>
                  <a:pt x="393" y="358"/>
                  <a:pt x="803" y="652"/>
                  <a:pt x="1250" y="911"/>
                </a:cubicBezTo>
                <a:cubicBezTo>
                  <a:pt x="1464" y="1045"/>
                  <a:pt x="1696" y="1152"/>
                  <a:pt x="1946" y="1223"/>
                </a:cubicBezTo>
                <a:cubicBezTo>
                  <a:pt x="2031" y="1254"/>
                  <a:pt x="2121" y="1268"/>
                  <a:pt x="2209" y="1268"/>
                </a:cubicBezTo>
                <a:cubicBezTo>
                  <a:pt x="2249" y="1268"/>
                  <a:pt x="2290" y="1265"/>
                  <a:pt x="2329" y="1259"/>
                </a:cubicBezTo>
                <a:cubicBezTo>
                  <a:pt x="2472" y="1241"/>
                  <a:pt x="2588" y="1152"/>
                  <a:pt x="2642" y="1027"/>
                </a:cubicBezTo>
                <a:cubicBezTo>
                  <a:pt x="2669" y="955"/>
                  <a:pt x="2669" y="884"/>
                  <a:pt x="2651" y="822"/>
                </a:cubicBezTo>
                <a:cubicBezTo>
                  <a:pt x="2633" y="759"/>
                  <a:pt x="2597" y="697"/>
                  <a:pt x="2553" y="643"/>
                </a:cubicBezTo>
                <a:cubicBezTo>
                  <a:pt x="2463" y="554"/>
                  <a:pt x="2356" y="482"/>
                  <a:pt x="2240" y="420"/>
                </a:cubicBezTo>
                <a:cubicBezTo>
                  <a:pt x="2008" y="313"/>
                  <a:pt x="1767" y="224"/>
                  <a:pt x="1517" y="170"/>
                </a:cubicBezTo>
                <a:cubicBezTo>
                  <a:pt x="1267" y="108"/>
                  <a:pt x="1018" y="63"/>
                  <a:pt x="768" y="27"/>
                </a:cubicBezTo>
                <a:cubicBezTo>
                  <a:pt x="638" y="9"/>
                  <a:pt x="511" y="1"/>
                  <a:pt x="384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7" name="Google Shape;2596;p23"/>
          <p:cNvSpPr/>
          <p:nvPr/>
        </p:nvSpPr>
        <p:spPr>
          <a:xfrm rot="-7115392">
            <a:off x="1147763" y="5465763"/>
            <a:ext cx="96838" cy="303213"/>
          </a:xfrm>
          <a:custGeom>
            <a:avLst/>
            <a:gdLst/>
            <a:ahLst/>
            <a:cxnLst/>
            <a:rect l="l" t="t" r="r" b="b"/>
            <a:pathLst>
              <a:path w="894" h="2821" extrusionOk="0">
                <a:moveTo>
                  <a:pt x="456" y="0"/>
                </a:moveTo>
                <a:cubicBezTo>
                  <a:pt x="527" y="241"/>
                  <a:pt x="590" y="491"/>
                  <a:pt x="652" y="741"/>
                </a:cubicBezTo>
                <a:cubicBezTo>
                  <a:pt x="715" y="982"/>
                  <a:pt x="759" y="1232"/>
                  <a:pt x="795" y="1482"/>
                </a:cubicBezTo>
                <a:cubicBezTo>
                  <a:pt x="840" y="1732"/>
                  <a:pt x="849" y="1991"/>
                  <a:pt x="831" y="2240"/>
                </a:cubicBezTo>
                <a:cubicBezTo>
                  <a:pt x="822" y="2365"/>
                  <a:pt x="786" y="2481"/>
                  <a:pt x="733" y="2597"/>
                </a:cubicBezTo>
                <a:cubicBezTo>
                  <a:pt x="670" y="2705"/>
                  <a:pt x="563" y="2767"/>
                  <a:pt x="438" y="2767"/>
                </a:cubicBezTo>
                <a:cubicBezTo>
                  <a:pt x="322" y="2767"/>
                  <a:pt x="206" y="2696"/>
                  <a:pt x="161" y="2580"/>
                </a:cubicBezTo>
                <a:cubicBezTo>
                  <a:pt x="108" y="2472"/>
                  <a:pt x="81" y="2348"/>
                  <a:pt x="72" y="2223"/>
                </a:cubicBezTo>
                <a:cubicBezTo>
                  <a:pt x="45" y="1973"/>
                  <a:pt x="45" y="1723"/>
                  <a:pt x="81" y="1473"/>
                </a:cubicBezTo>
                <a:cubicBezTo>
                  <a:pt x="108" y="1214"/>
                  <a:pt x="153" y="964"/>
                  <a:pt x="206" y="723"/>
                </a:cubicBezTo>
                <a:cubicBezTo>
                  <a:pt x="260" y="473"/>
                  <a:pt x="340" y="223"/>
                  <a:pt x="456" y="0"/>
                </a:cubicBezTo>
                <a:lnTo>
                  <a:pt x="456" y="0"/>
                </a:lnTo>
                <a:cubicBezTo>
                  <a:pt x="331" y="223"/>
                  <a:pt x="242" y="464"/>
                  <a:pt x="179" y="714"/>
                </a:cubicBezTo>
                <a:cubicBezTo>
                  <a:pt x="117" y="955"/>
                  <a:pt x="72" y="1214"/>
                  <a:pt x="37" y="1464"/>
                </a:cubicBezTo>
                <a:cubicBezTo>
                  <a:pt x="1" y="1714"/>
                  <a:pt x="1" y="1973"/>
                  <a:pt x="19" y="2232"/>
                </a:cubicBezTo>
                <a:cubicBezTo>
                  <a:pt x="28" y="2356"/>
                  <a:pt x="63" y="2490"/>
                  <a:pt x="117" y="2606"/>
                </a:cubicBezTo>
                <a:cubicBezTo>
                  <a:pt x="144" y="2669"/>
                  <a:pt x="188" y="2722"/>
                  <a:pt x="242" y="2758"/>
                </a:cubicBezTo>
                <a:cubicBezTo>
                  <a:pt x="304" y="2803"/>
                  <a:pt x="367" y="2821"/>
                  <a:pt x="438" y="2821"/>
                </a:cubicBezTo>
                <a:cubicBezTo>
                  <a:pt x="581" y="2821"/>
                  <a:pt x="706" y="2740"/>
                  <a:pt x="777" y="2615"/>
                </a:cubicBezTo>
                <a:cubicBezTo>
                  <a:pt x="831" y="2499"/>
                  <a:pt x="867" y="2374"/>
                  <a:pt x="875" y="2249"/>
                </a:cubicBezTo>
                <a:cubicBezTo>
                  <a:pt x="893" y="1991"/>
                  <a:pt x="884" y="1732"/>
                  <a:pt x="840" y="1482"/>
                </a:cubicBezTo>
                <a:cubicBezTo>
                  <a:pt x="751" y="973"/>
                  <a:pt x="626" y="482"/>
                  <a:pt x="456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8" name="Google Shape;2597;p23"/>
          <p:cNvSpPr/>
          <p:nvPr/>
        </p:nvSpPr>
        <p:spPr>
          <a:xfrm rot="-7115392">
            <a:off x="886619" y="5484019"/>
            <a:ext cx="295275" cy="115888"/>
          </a:xfrm>
          <a:custGeom>
            <a:avLst/>
            <a:gdLst/>
            <a:ahLst/>
            <a:cxnLst/>
            <a:rect l="l" t="t" r="r" b="b"/>
            <a:pathLst>
              <a:path w="2750" h="1081" extrusionOk="0">
                <a:moveTo>
                  <a:pt x="680" y="1"/>
                </a:moveTo>
                <a:cubicBezTo>
                  <a:pt x="449" y="1"/>
                  <a:pt x="225" y="35"/>
                  <a:pt x="0" y="91"/>
                </a:cubicBezTo>
                <a:cubicBezTo>
                  <a:pt x="198" y="49"/>
                  <a:pt x="401" y="24"/>
                  <a:pt x="602" y="24"/>
                </a:cubicBezTo>
                <a:cubicBezTo>
                  <a:pt x="654" y="24"/>
                  <a:pt x="707" y="25"/>
                  <a:pt x="759" y="29"/>
                </a:cubicBezTo>
                <a:cubicBezTo>
                  <a:pt x="1018" y="38"/>
                  <a:pt x="1268" y="56"/>
                  <a:pt x="1518" y="100"/>
                </a:cubicBezTo>
                <a:cubicBezTo>
                  <a:pt x="1768" y="127"/>
                  <a:pt x="2017" y="190"/>
                  <a:pt x="2258" y="279"/>
                </a:cubicBezTo>
                <a:cubicBezTo>
                  <a:pt x="2374" y="315"/>
                  <a:pt x="2482" y="377"/>
                  <a:pt x="2580" y="457"/>
                </a:cubicBezTo>
                <a:cubicBezTo>
                  <a:pt x="2678" y="529"/>
                  <a:pt x="2723" y="654"/>
                  <a:pt x="2687" y="770"/>
                </a:cubicBezTo>
                <a:cubicBezTo>
                  <a:pt x="2660" y="886"/>
                  <a:pt x="2571" y="975"/>
                  <a:pt x="2446" y="1011"/>
                </a:cubicBezTo>
                <a:cubicBezTo>
                  <a:pt x="2382" y="1026"/>
                  <a:pt x="2315" y="1032"/>
                  <a:pt x="2248" y="1032"/>
                </a:cubicBezTo>
                <a:cubicBezTo>
                  <a:pt x="2192" y="1032"/>
                  <a:pt x="2136" y="1028"/>
                  <a:pt x="2080" y="1020"/>
                </a:cubicBezTo>
                <a:cubicBezTo>
                  <a:pt x="1830" y="966"/>
                  <a:pt x="1589" y="895"/>
                  <a:pt x="1357" y="797"/>
                </a:cubicBezTo>
                <a:cubicBezTo>
                  <a:pt x="1125" y="698"/>
                  <a:pt x="902" y="582"/>
                  <a:pt x="670" y="466"/>
                </a:cubicBezTo>
                <a:cubicBezTo>
                  <a:pt x="438" y="350"/>
                  <a:pt x="224" y="225"/>
                  <a:pt x="0" y="91"/>
                </a:cubicBezTo>
                <a:lnTo>
                  <a:pt x="0" y="91"/>
                </a:lnTo>
                <a:cubicBezTo>
                  <a:pt x="429" y="377"/>
                  <a:pt x="866" y="618"/>
                  <a:pt x="1330" y="832"/>
                </a:cubicBezTo>
                <a:cubicBezTo>
                  <a:pt x="1571" y="939"/>
                  <a:pt x="1812" y="1011"/>
                  <a:pt x="2062" y="1064"/>
                </a:cubicBezTo>
                <a:cubicBezTo>
                  <a:pt x="2118" y="1076"/>
                  <a:pt x="2173" y="1080"/>
                  <a:pt x="2227" y="1080"/>
                </a:cubicBezTo>
                <a:cubicBezTo>
                  <a:pt x="2302" y="1080"/>
                  <a:pt x="2377" y="1071"/>
                  <a:pt x="2455" y="1055"/>
                </a:cubicBezTo>
                <a:cubicBezTo>
                  <a:pt x="2589" y="1020"/>
                  <a:pt x="2696" y="913"/>
                  <a:pt x="2731" y="788"/>
                </a:cubicBezTo>
                <a:cubicBezTo>
                  <a:pt x="2749" y="716"/>
                  <a:pt x="2749" y="645"/>
                  <a:pt x="2723" y="582"/>
                </a:cubicBezTo>
                <a:cubicBezTo>
                  <a:pt x="2696" y="520"/>
                  <a:pt x="2651" y="457"/>
                  <a:pt x="2606" y="422"/>
                </a:cubicBezTo>
                <a:cubicBezTo>
                  <a:pt x="2499" y="332"/>
                  <a:pt x="2392" y="270"/>
                  <a:pt x="2267" y="225"/>
                </a:cubicBezTo>
                <a:cubicBezTo>
                  <a:pt x="2026" y="145"/>
                  <a:pt x="1776" y="83"/>
                  <a:pt x="1518" y="56"/>
                </a:cubicBezTo>
                <a:cubicBezTo>
                  <a:pt x="1268" y="20"/>
                  <a:pt x="1018" y="2"/>
                  <a:pt x="759" y="2"/>
                </a:cubicBezTo>
                <a:cubicBezTo>
                  <a:pt x="733" y="1"/>
                  <a:pt x="706" y="1"/>
                  <a:pt x="680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59" name="Google Shape;2598;p23"/>
          <p:cNvSpPr/>
          <p:nvPr/>
        </p:nvSpPr>
        <p:spPr>
          <a:xfrm rot="-7115392">
            <a:off x="1085056" y="5603081"/>
            <a:ext cx="100013" cy="301625"/>
          </a:xfrm>
          <a:custGeom>
            <a:avLst/>
            <a:gdLst/>
            <a:ahLst/>
            <a:cxnLst/>
            <a:rect l="l" t="t" r="r" b="b"/>
            <a:pathLst>
              <a:path w="938" h="2806" extrusionOk="0">
                <a:moveTo>
                  <a:pt x="259" y="0"/>
                </a:moveTo>
                <a:cubicBezTo>
                  <a:pt x="161" y="233"/>
                  <a:pt x="98" y="482"/>
                  <a:pt x="72" y="732"/>
                </a:cubicBezTo>
                <a:cubicBezTo>
                  <a:pt x="36" y="982"/>
                  <a:pt x="9" y="1241"/>
                  <a:pt x="9" y="1500"/>
                </a:cubicBezTo>
                <a:cubicBezTo>
                  <a:pt x="0" y="1750"/>
                  <a:pt x="27" y="2009"/>
                  <a:pt x="72" y="2259"/>
                </a:cubicBezTo>
                <a:cubicBezTo>
                  <a:pt x="98" y="2383"/>
                  <a:pt x="143" y="2508"/>
                  <a:pt x="214" y="2624"/>
                </a:cubicBezTo>
                <a:cubicBezTo>
                  <a:pt x="250" y="2678"/>
                  <a:pt x="295" y="2732"/>
                  <a:pt x="357" y="2767"/>
                </a:cubicBezTo>
                <a:cubicBezTo>
                  <a:pt x="409" y="2789"/>
                  <a:pt x="466" y="2805"/>
                  <a:pt x="520" y="2805"/>
                </a:cubicBezTo>
                <a:cubicBezTo>
                  <a:pt x="531" y="2805"/>
                  <a:pt x="542" y="2805"/>
                  <a:pt x="553" y="2803"/>
                </a:cubicBezTo>
                <a:cubicBezTo>
                  <a:pt x="696" y="2785"/>
                  <a:pt x="812" y="2696"/>
                  <a:pt x="866" y="2562"/>
                </a:cubicBezTo>
                <a:cubicBezTo>
                  <a:pt x="910" y="2446"/>
                  <a:pt x="937" y="2312"/>
                  <a:pt x="928" y="2178"/>
                </a:cubicBezTo>
                <a:cubicBezTo>
                  <a:pt x="919" y="1928"/>
                  <a:pt x="875" y="1669"/>
                  <a:pt x="803" y="1428"/>
                </a:cubicBezTo>
                <a:cubicBezTo>
                  <a:pt x="661" y="938"/>
                  <a:pt x="482" y="456"/>
                  <a:pt x="259" y="0"/>
                </a:cubicBezTo>
                <a:lnTo>
                  <a:pt x="259" y="0"/>
                </a:lnTo>
                <a:cubicBezTo>
                  <a:pt x="366" y="233"/>
                  <a:pt x="464" y="465"/>
                  <a:pt x="545" y="706"/>
                </a:cubicBezTo>
                <a:cubicBezTo>
                  <a:pt x="625" y="947"/>
                  <a:pt x="705" y="1188"/>
                  <a:pt x="768" y="1437"/>
                </a:cubicBezTo>
                <a:cubicBezTo>
                  <a:pt x="830" y="1678"/>
                  <a:pt x="875" y="1928"/>
                  <a:pt x="884" y="2178"/>
                </a:cubicBezTo>
                <a:cubicBezTo>
                  <a:pt x="884" y="2303"/>
                  <a:pt x="866" y="2428"/>
                  <a:pt x="821" y="2544"/>
                </a:cubicBezTo>
                <a:cubicBezTo>
                  <a:pt x="777" y="2651"/>
                  <a:pt x="669" y="2732"/>
                  <a:pt x="553" y="2749"/>
                </a:cubicBezTo>
                <a:cubicBezTo>
                  <a:pt x="545" y="2750"/>
                  <a:pt x="536" y="2750"/>
                  <a:pt x="527" y="2750"/>
                </a:cubicBezTo>
                <a:cubicBezTo>
                  <a:pt x="412" y="2750"/>
                  <a:pt x="309" y="2697"/>
                  <a:pt x="259" y="2598"/>
                </a:cubicBezTo>
                <a:cubicBezTo>
                  <a:pt x="188" y="2491"/>
                  <a:pt x="143" y="2375"/>
                  <a:pt x="125" y="2250"/>
                </a:cubicBezTo>
                <a:cubicBezTo>
                  <a:pt x="72" y="2000"/>
                  <a:pt x="45" y="1750"/>
                  <a:pt x="54" y="1500"/>
                </a:cubicBezTo>
                <a:cubicBezTo>
                  <a:pt x="45" y="1241"/>
                  <a:pt x="63" y="991"/>
                  <a:pt x="98" y="741"/>
                </a:cubicBezTo>
                <a:cubicBezTo>
                  <a:pt x="116" y="482"/>
                  <a:pt x="170" y="233"/>
                  <a:pt x="259" y="0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0" name="Google Shape;2599;p23"/>
          <p:cNvSpPr/>
          <p:nvPr/>
        </p:nvSpPr>
        <p:spPr>
          <a:xfrm rot="-7115392">
            <a:off x="815975" y="5659438"/>
            <a:ext cx="301625" cy="98425"/>
          </a:xfrm>
          <a:custGeom>
            <a:avLst/>
            <a:gdLst/>
            <a:ahLst/>
            <a:cxnLst/>
            <a:rect l="l" t="t" r="r" b="b"/>
            <a:pathLst>
              <a:path w="2812" h="928" extrusionOk="0">
                <a:moveTo>
                  <a:pt x="1272" y="1"/>
                </a:moveTo>
                <a:cubicBezTo>
                  <a:pt x="1109" y="1"/>
                  <a:pt x="946" y="8"/>
                  <a:pt x="786" y="19"/>
                </a:cubicBezTo>
                <a:cubicBezTo>
                  <a:pt x="661" y="37"/>
                  <a:pt x="527" y="46"/>
                  <a:pt x="402" y="73"/>
                </a:cubicBezTo>
                <a:cubicBezTo>
                  <a:pt x="268" y="91"/>
                  <a:pt x="143" y="126"/>
                  <a:pt x="18" y="180"/>
                </a:cubicBezTo>
                <a:cubicBezTo>
                  <a:pt x="9" y="189"/>
                  <a:pt x="9" y="189"/>
                  <a:pt x="9" y="198"/>
                </a:cubicBezTo>
                <a:cubicBezTo>
                  <a:pt x="1" y="207"/>
                  <a:pt x="9" y="225"/>
                  <a:pt x="18" y="233"/>
                </a:cubicBezTo>
                <a:cubicBezTo>
                  <a:pt x="465" y="448"/>
                  <a:pt x="929" y="635"/>
                  <a:pt x="1411" y="778"/>
                </a:cubicBezTo>
                <a:cubicBezTo>
                  <a:pt x="1652" y="849"/>
                  <a:pt x="1893" y="903"/>
                  <a:pt x="2143" y="921"/>
                </a:cubicBezTo>
                <a:cubicBezTo>
                  <a:pt x="2177" y="926"/>
                  <a:pt x="2212" y="928"/>
                  <a:pt x="2247" y="928"/>
                </a:cubicBezTo>
                <a:cubicBezTo>
                  <a:pt x="2337" y="928"/>
                  <a:pt x="2427" y="913"/>
                  <a:pt x="2517" y="894"/>
                </a:cubicBezTo>
                <a:cubicBezTo>
                  <a:pt x="2642" y="858"/>
                  <a:pt x="2740" y="769"/>
                  <a:pt x="2785" y="653"/>
                </a:cubicBezTo>
                <a:lnTo>
                  <a:pt x="2785" y="653"/>
                </a:lnTo>
                <a:cubicBezTo>
                  <a:pt x="2740" y="769"/>
                  <a:pt x="2633" y="858"/>
                  <a:pt x="2508" y="885"/>
                </a:cubicBezTo>
                <a:cubicBezTo>
                  <a:pt x="2431" y="909"/>
                  <a:pt x="2350" y="921"/>
                  <a:pt x="2267" y="921"/>
                </a:cubicBezTo>
                <a:cubicBezTo>
                  <a:pt x="2226" y="921"/>
                  <a:pt x="2184" y="918"/>
                  <a:pt x="2143" y="912"/>
                </a:cubicBezTo>
                <a:cubicBezTo>
                  <a:pt x="1893" y="885"/>
                  <a:pt x="1652" y="831"/>
                  <a:pt x="1411" y="751"/>
                </a:cubicBezTo>
                <a:cubicBezTo>
                  <a:pt x="1179" y="680"/>
                  <a:pt x="947" y="590"/>
                  <a:pt x="715" y="492"/>
                </a:cubicBezTo>
                <a:cubicBezTo>
                  <a:pt x="502" y="402"/>
                  <a:pt x="297" y="313"/>
                  <a:pt x="93" y="209"/>
                </a:cubicBezTo>
                <a:lnTo>
                  <a:pt x="93" y="209"/>
                </a:lnTo>
                <a:cubicBezTo>
                  <a:pt x="192" y="169"/>
                  <a:pt x="297" y="141"/>
                  <a:pt x="402" y="126"/>
                </a:cubicBezTo>
                <a:cubicBezTo>
                  <a:pt x="536" y="100"/>
                  <a:pt x="661" y="82"/>
                  <a:pt x="786" y="73"/>
                </a:cubicBezTo>
                <a:cubicBezTo>
                  <a:pt x="1045" y="46"/>
                  <a:pt x="1304" y="37"/>
                  <a:pt x="1562" y="37"/>
                </a:cubicBezTo>
                <a:cubicBezTo>
                  <a:pt x="1821" y="37"/>
                  <a:pt x="2080" y="73"/>
                  <a:pt x="2330" y="135"/>
                </a:cubicBezTo>
                <a:cubicBezTo>
                  <a:pt x="2455" y="162"/>
                  <a:pt x="2580" y="225"/>
                  <a:pt x="2678" y="305"/>
                </a:cubicBezTo>
                <a:cubicBezTo>
                  <a:pt x="2732" y="341"/>
                  <a:pt x="2767" y="394"/>
                  <a:pt x="2794" y="457"/>
                </a:cubicBezTo>
                <a:cubicBezTo>
                  <a:pt x="2803" y="519"/>
                  <a:pt x="2803" y="590"/>
                  <a:pt x="2785" y="653"/>
                </a:cubicBezTo>
                <a:cubicBezTo>
                  <a:pt x="2803" y="590"/>
                  <a:pt x="2812" y="519"/>
                  <a:pt x="2794" y="448"/>
                </a:cubicBezTo>
                <a:cubicBezTo>
                  <a:pt x="2776" y="385"/>
                  <a:pt x="2741" y="332"/>
                  <a:pt x="2687" y="287"/>
                </a:cubicBezTo>
                <a:cubicBezTo>
                  <a:pt x="2580" y="207"/>
                  <a:pt x="2464" y="153"/>
                  <a:pt x="2339" y="117"/>
                </a:cubicBezTo>
                <a:cubicBezTo>
                  <a:pt x="2089" y="55"/>
                  <a:pt x="1830" y="10"/>
                  <a:pt x="1571" y="10"/>
                </a:cubicBezTo>
                <a:cubicBezTo>
                  <a:pt x="1472" y="4"/>
                  <a:pt x="1372" y="1"/>
                  <a:pt x="1272" y="1"/>
                </a:cubicBezTo>
                <a:close/>
              </a:path>
            </a:pathLst>
          </a:custGeom>
          <a:solidFill>
            <a:srgbClr val="CB47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1" name="Google Shape;2600;p23"/>
          <p:cNvSpPr/>
          <p:nvPr/>
        </p:nvSpPr>
        <p:spPr>
          <a:xfrm rot="-7115392">
            <a:off x="881063" y="5246688"/>
            <a:ext cx="525463" cy="633413"/>
          </a:xfrm>
          <a:custGeom>
            <a:avLst/>
            <a:gdLst/>
            <a:ahLst/>
            <a:cxnLst/>
            <a:rect l="l" t="t" r="r" b="b"/>
            <a:pathLst>
              <a:path w="4904" h="5898" extrusionOk="0">
                <a:moveTo>
                  <a:pt x="69" y="1"/>
                </a:moveTo>
                <a:cubicBezTo>
                  <a:pt x="32" y="1"/>
                  <a:pt x="0" y="57"/>
                  <a:pt x="36" y="85"/>
                </a:cubicBezTo>
                <a:cubicBezTo>
                  <a:pt x="259" y="255"/>
                  <a:pt x="473" y="442"/>
                  <a:pt x="687" y="629"/>
                </a:cubicBezTo>
                <a:cubicBezTo>
                  <a:pt x="669" y="647"/>
                  <a:pt x="669" y="665"/>
                  <a:pt x="669" y="683"/>
                </a:cubicBezTo>
                <a:cubicBezTo>
                  <a:pt x="732" y="978"/>
                  <a:pt x="794" y="1272"/>
                  <a:pt x="848" y="1567"/>
                </a:cubicBezTo>
                <a:cubicBezTo>
                  <a:pt x="884" y="1808"/>
                  <a:pt x="919" y="2057"/>
                  <a:pt x="937" y="2307"/>
                </a:cubicBezTo>
                <a:cubicBezTo>
                  <a:pt x="964" y="2049"/>
                  <a:pt x="964" y="1781"/>
                  <a:pt x="937" y="1522"/>
                </a:cubicBezTo>
                <a:cubicBezTo>
                  <a:pt x="893" y="1254"/>
                  <a:pt x="839" y="986"/>
                  <a:pt x="776" y="728"/>
                </a:cubicBezTo>
                <a:lnTo>
                  <a:pt x="776" y="728"/>
                </a:lnTo>
                <a:cubicBezTo>
                  <a:pt x="1071" y="1004"/>
                  <a:pt x="1348" y="1299"/>
                  <a:pt x="1607" y="1584"/>
                </a:cubicBezTo>
                <a:cubicBezTo>
                  <a:pt x="1669" y="1656"/>
                  <a:pt x="1731" y="1736"/>
                  <a:pt x="1803" y="1808"/>
                </a:cubicBezTo>
                <a:cubicBezTo>
                  <a:pt x="1803" y="2084"/>
                  <a:pt x="1803" y="2361"/>
                  <a:pt x="1794" y="2647"/>
                </a:cubicBezTo>
                <a:cubicBezTo>
                  <a:pt x="1776" y="2896"/>
                  <a:pt x="1794" y="3209"/>
                  <a:pt x="1758" y="3459"/>
                </a:cubicBezTo>
                <a:cubicBezTo>
                  <a:pt x="1812" y="3200"/>
                  <a:pt x="1847" y="2941"/>
                  <a:pt x="1865" y="2673"/>
                </a:cubicBezTo>
                <a:cubicBezTo>
                  <a:pt x="1874" y="2441"/>
                  <a:pt x="1892" y="2156"/>
                  <a:pt x="1892" y="1924"/>
                </a:cubicBezTo>
                <a:cubicBezTo>
                  <a:pt x="2178" y="2254"/>
                  <a:pt x="2445" y="2602"/>
                  <a:pt x="2695" y="2959"/>
                </a:cubicBezTo>
                <a:cubicBezTo>
                  <a:pt x="2686" y="2968"/>
                  <a:pt x="2678" y="2986"/>
                  <a:pt x="2678" y="2995"/>
                </a:cubicBezTo>
                <a:cubicBezTo>
                  <a:pt x="2669" y="3289"/>
                  <a:pt x="2651" y="3584"/>
                  <a:pt x="2624" y="3878"/>
                </a:cubicBezTo>
                <a:cubicBezTo>
                  <a:pt x="2606" y="4137"/>
                  <a:pt x="2570" y="4387"/>
                  <a:pt x="2526" y="4637"/>
                </a:cubicBezTo>
                <a:cubicBezTo>
                  <a:pt x="2615" y="4396"/>
                  <a:pt x="2686" y="4155"/>
                  <a:pt x="2722" y="3905"/>
                </a:cubicBezTo>
                <a:cubicBezTo>
                  <a:pt x="2749" y="3628"/>
                  <a:pt x="2758" y="3343"/>
                  <a:pt x="2776" y="3066"/>
                </a:cubicBezTo>
                <a:cubicBezTo>
                  <a:pt x="3017" y="3423"/>
                  <a:pt x="3249" y="3789"/>
                  <a:pt x="3463" y="4173"/>
                </a:cubicBezTo>
                <a:cubicBezTo>
                  <a:pt x="3454" y="4485"/>
                  <a:pt x="3436" y="4806"/>
                  <a:pt x="3409" y="5128"/>
                </a:cubicBezTo>
                <a:cubicBezTo>
                  <a:pt x="3383" y="5351"/>
                  <a:pt x="3356" y="5583"/>
                  <a:pt x="3311" y="5806"/>
                </a:cubicBezTo>
                <a:cubicBezTo>
                  <a:pt x="3409" y="5538"/>
                  <a:pt x="3472" y="5262"/>
                  <a:pt x="3516" y="4976"/>
                </a:cubicBezTo>
                <a:cubicBezTo>
                  <a:pt x="3534" y="4762"/>
                  <a:pt x="3543" y="4548"/>
                  <a:pt x="3552" y="4333"/>
                </a:cubicBezTo>
                <a:cubicBezTo>
                  <a:pt x="3831" y="4830"/>
                  <a:pt x="4391" y="5897"/>
                  <a:pt x="4392" y="5897"/>
                </a:cubicBezTo>
                <a:cubicBezTo>
                  <a:pt x="4392" y="5897"/>
                  <a:pt x="4392" y="5896"/>
                  <a:pt x="4391" y="5895"/>
                </a:cubicBezTo>
                <a:cubicBezTo>
                  <a:pt x="4168" y="5315"/>
                  <a:pt x="3900" y="4762"/>
                  <a:pt x="3606" y="4217"/>
                </a:cubicBezTo>
                <a:lnTo>
                  <a:pt x="3606" y="4217"/>
                </a:lnTo>
                <a:cubicBezTo>
                  <a:pt x="3847" y="4244"/>
                  <a:pt x="4088" y="4378"/>
                  <a:pt x="4293" y="4485"/>
                </a:cubicBezTo>
                <a:cubicBezTo>
                  <a:pt x="4464" y="4567"/>
                  <a:pt x="4867" y="4731"/>
                  <a:pt x="4901" y="4731"/>
                </a:cubicBezTo>
                <a:cubicBezTo>
                  <a:pt x="4904" y="4731"/>
                  <a:pt x="4904" y="4729"/>
                  <a:pt x="4900" y="4726"/>
                </a:cubicBezTo>
                <a:cubicBezTo>
                  <a:pt x="4721" y="4592"/>
                  <a:pt x="4534" y="4485"/>
                  <a:pt x="4338" y="4396"/>
                </a:cubicBezTo>
                <a:cubicBezTo>
                  <a:pt x="4106" y="4271"/>
                  <a:pt x="3820" y="4119"/>
                  <a:pt x="3552" y="4119"/>
                </a:cubicBezTo>
                <a:cubicBezTo>
                  <a:pt x="3347" y="3753"/>
                  <a:pt x="3124" y="3396"/>
                  <a:pt x="2883" y="3048"/>
                </a:cubicBezTo>
                <a:lnTo>
                  <a:pt x="2883" y="3048"/>
                </a:lnTo>
                <a:cubicBezTo>
                  <a:pt x="3106" y="3102"/>
                  <a:pt x="3320" y="3191"/>
                  <a:pt x="3516" y="3307"/>
                </a:cubicBezTo>
                <a:cubicBezTo>
                  <a:pt x="3668" y="3395"/>
                  <a:pt x="4064" y="3555"/>
                  <a:pt x="4113" y="3555"/>
                </a:cubicBezTo>
                <a:cubicBezTo>
                  <a:pt x="4118" y="3555"/>
                  <a:pt x="4119" y="3553"/>
                  <a:pt x="4114" y="3548"/>
                </a:cubicBezTo>
                <a:cubicBezTo>
                  <a:pt x="3936" y="3423"/>
                  <a:pt x="3749" y="3307"/>
                  <a:pt x="3552" y="3218"/>
                </a:cubicBezTo>
                <a:cubicBezTo>
                  <a:pt x="3329" y="3102"/>
                  <a:pt x="3070" y="2959"/>
                  <a:pt x="2811" y="2941"/>
                </a:cubicBezTo>
                <a:cubicBezTo>
                  <a:pt x="2526" y="2539"/>
                  <a:pt x="2231" y="2165"/>
                  <a:pt x="1919" y="1799"/>
                </a:cubicBezTo>
                <a:cubicBezTo>
                  <a:pt x="2160" y="1799"/>
                  <a:pt x="2428" y="1933"/>
                  <a:pt x="2642" y="2031"/>
                </a:cubicBezTo>
                <a:cubicBezTo>
                  <a:pt x="2803" y="2103"/>
                  <a:pt x="3211" y="2241"/>
                  <a:pt x="3256" y="2241"/>
                </a:cubicBezTo>
                <a:cubicBezTo>
                  <a:pt x="3261" y="2241"/>
                  <a:pt x="3262" y="2239"/>
                  <a:pt x="3258" y="2236"/>
                </a:cubicBezTo>
                <a:cubicBezTo>
                  <a:pt x="3070" y="2120"/>
                  <a:pt x="2883" y="2013"/>
                  <a:pt x="2678" y="1933"/>
                </a:cubicBezTo>
                <a:cubicBezTo>
                  <a:pt x="2447" y="1834"/>
                  <a:pt x="2172" y="1697"/>
                  <a:pt x="1906" y="1697"/>
                </a:cubicBezTo>
                <a:cubicBezTo>
                  <a:pt x="1884" y="1697"/>
                  <a:pt x="1861" y="1698"/>
                  <a:pt x="1839" y="1700"/>
                </a:cubicBezTo>
                <a:lnTo>
                  <a:pt x="1740" y="1593"/>
                </a:lnTo>
                <a:cubicBezTo>
                  <a:pt x="1473" y="1281"/>
                  <a:pt x="1187" y="978"/>
                  <a:pt x="884" y="683"/>
                </a:cubicBezTo>
                <a:cubicBezTo>
                  <a:pt x="1107" y="683"/>
                  <a:pt x="1339" y="710"/>
                  <a:pt x="1553" y="772"/>
                </a:cubicBezTo>
                <a:cubicBezTo>
                  <a:pt x="1720" y="810"/>
                  <a:pt x="2105" y="867"/>
                  <a:pt x="2185" y="867"/>
                </a:cubicBezTo>
                <a:cubicBezTo>
                  <a:pt x="2199" y="867"/>
                  <a:pt x="2204" y="866"/>
                  <a:pt x="2196" y="862"/>
                </a:cubicBezTo>
                <a:cubicBezTo>
                  <a:pt x="1990" y="781"/>
                  <a:pt x="1785" y="719"/>
                  <a:pt x="1571" y="683"/>
                </a:cubicBezTo>
                <a:cubicBezTo>
                  <a:pt x="1386" y="642"/>
                  <a:pt x="1175" y="585"/>
                  <a:pt x="969" y="585"/>
                </a:cubicBezTo>
                <a:cubicBezTo>
                  <a:pt x="907" y="585"/>
                  <a:pt x="846" y="590"/>
                  <a:pt x="785" y="603"/>
                </a:cubicBezTo>
                <a:cubicBezTo>
                  <a:pt x="571" y="389"/>
                  <a:pt x="339" y="192"/>
                  <a:pt x="98" y="14"/>
                </a:cubicBezTo>
                <a:cubicBezTo>
                  <a:pt x="89" y="4"/>
                  <a:pt x="79" y="1"/>
                  <a:pt x="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2" name="Google Shape;2601;p23"/>
          <p:cNvSpPr/>
          <p:nvPr/>
        </p:nvSpPr>
        <p:spPr>
          <a:xfrm rot="10800000">
            <a:off x="2447925" y="5635625"/>
            <a:ext cx="307975" cy="331788"/>
          </a:xfrm>
          <a:custGeom>
            <a:avLst/>
            <a:gdLst/>
            <a:ahLst/>
            <a:cxnLst/>
            <a:rect l="l" t="t" r="r" b="b"/>
            <a:pathLst>
              <a:path w="3348" h="3611" extrusionOk="0">
                <a:moveTo>
                  <a:pt x="1808" y="1"/>
                </a:moveTo>
                <a:cubicBezTo>
                  <a:pt x="1552" y="1"/>
                  <a:pt x="1246" y="107"/>
                  <a:pt x="893" y="416"/>
                </a:cubicBezTo>
                <a:cubicBezTo>
                  <a:pt x="28" y="1165"/>
                  <a:pt x="1" y="3611"/>
                  <a:pt x="1" y="3611"/>
                </a:cubicBezTo>
                <a:cubicBezTo>
                  <a:pt x="6" y="3611"/>
                  <a:pt x="11" y="3611"/>
                  <a:pt x="17" y="3611"/>
                </a:cubicBezTo>
                <a:cubicBezTo>
                  <a:pt x="853" y="3611"/>
                  <a:pt x="2565" y="2918"/>
                  <a:pt x="2955" y="2040"/>
                </a:cubicBezTo>
                <a:cubicBezTo>
                  <a:pt x="3348" y="1148"/>
                  <a:pt x="2598" y="380"/>
                  <a:pt x="2598" y="380"/>
                </a:cubicBezTo>
                <a:cubicBezTo>
                  <a:pt x="2450" y="226"/>
                  <a:pt x="2182" y="1"/>
                  <a:pt x="18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3" name="Google Shape;2602;p23"/>
          <p:cNvSpPr/>
          <p:nvPr/>
        </p:nvSpPr>
        <p:spPr>
          <a:xfrm rot="10800000">
            <a:off x="2454275" y="5661025"/>
            <a:ext cx="284163" cy="330200"/>
          </a:xfrm>
          <a:custGeom>
            <a:avLst/>
            <a:gdLst/>
            <a:ahLst/>
            <a:cxnLst/>
            <a:rect l="l" t="t" r="r" b="b"/>
            <a:pathLst>
              <a:path w="3091" h="3574" extrusionOk="0">
                <a:moveTo>
                  <a:pt x="1083" y="1222"/>
                </a:moveTo>
                <a:cubicBezTo>
                  <a:pt x="1082" y="1222"/>
                  <a:pt x="1082" y="1222"/>
                  <a:pt x="1083" y="1222"/>
                </a:cubicBezTo>
                <a:lnTo>
                  <a:pt x="1083" y="1222"/>
                </a:lnTo>
                <a:close/>
                <a:moveTo>
                  <a:pt x="3009" y="1"/>
                </a:moveTo>
                <a:cubicBezTo>
                  <a:pt x="3001" y="1"/>
                  <a:pt x="2993" y="3"/>
                  <a:pt x="2984" y="8"/>
                </a:cubicBezTo>
                <a:cubicBezTo>
                  <a:pt x="2841" y="106"/>
                  <a:pt x="2716" y="222"/>
                  <a:pt x="2600" y="347"/>
                </a:cubicBezTo>
                <a:cubicBezTo>
                  <a:pt x="2449" y="499"/>
                  <a:pt x="2306" y="678"/>
                  <a:pt x="2163" y="847"/>
                </a:cubicBezTo>
                <a:cubicBezTo>
                  <a:pt x="2092" y="936"/>
                  <a:pt x="2020" y="1026"/>
                  <a:pt x="1958" y="1124"/>
                </a:cubicBezTo>
                <a:lnTo>
                  <a:pt x="1199" y="1204"/>
                </a:lnTo>
                <a:lnTo>
                  <a:pt x="1083" y="1222"/>
                </a:lnTo>
                <a:lnTo>
                  <a:pt x="1083" y="1222"/>
                </a:lnTo>
                <a:cubicBezTo>
                  <a:pt x="1108" y="1222"/>
                  <a:pt x="1631" y="1221"/>
                  <a:pt x="1877" y="1195"/>
                </a:cubicBezTo>
                <a:lnTo>
                  <a:pt x="1913" y="1195"/>
                </a:lnTo>
                <a:cubicBezTo>
                  <a:pt x="1779" y="1383"/>
                  <a:pt x="1636" y="1570"/>
                  <a:pt x="1494" y="1757"/>
                </a:cubicBezTo>
                <a:cubicBezTo>
                  <a:pt x="1387" y="1900"/>
                  <a:pt x="1271" y="2043"/>
                  <a:pt x="1163" y="2186"/>
                </a:cubicBezTo>
                <a:lnTo>
                  <a:pt x="574" y="2346"/>
                </a:lnTo>
                <a:lnTo>
                  <a:pt x="485" y="2373"/>
                </a:lnTo>
                <a:cubicBezTo>
                  <a:pt x="690" y="2346"/>
                  <a:pt x="896" y="2311"/>
                  <a:pt x="1101" y="2257"/>
                </a:cubicBezTo>
                <a:lnTo>
                  <a:pt x="1101" y="2257"/>
                </a:lnTo>
                <a:cubicBezTo>
                  <a:pt x="842" y="2579"/>
                  <a:pt x="583" y="2891"/>
                  <a:pt x="316" y="3203"/>
                </a:cubicBezTo>
                <a:cubicBezTo>
                  <a:pt x="217" y="3319"/>
                  <a:pt x="110" y="3444"/>
                  <a:pt x="3" y="3569"/>
                </a:cubicBezTo>
                <a:cubicBezTo>
                  <a:pt x="1" y="3572"/>
                  <a:pt x="0" y="3574"/>
                  <a:pt x="1" y="3574"/>
                </a:cubicBezTo>
                <a:cubicBezTo>
                  <a:pt x="15" y="3574"/>
                  <a:pt x="548" y="3032"/>
                  <a:pt x="887" y="2659"/>
                </a:cubicBezTo>
                <a:cubicBezTo>
                  <a:pt x="905" y="2775"/>
                  <a:pt x="914" y="2891"/>
                  <a:pt x="931" y="3007"/>
                </a:cubicBezTo>
                <a:lnTo>
                  <a:pt x="940" y="3069"/>
                </a:lnTo>
                <a:cubicBezTo>
                  <a:pt x="949" y="2918"/>
                  <a:pt x="949" y="2766"/>
                  <a:pt x="940" y="2614"/>
                </a:cubicBezTo>
                <a:lnTo>
                  <a:pt x="940" y="2605"/>
                </a:lnTo>
                <a:cubicBezTo>
                  <a:pt x="1146" y="2373"/>
                  <a:pt x="1306" y="2177"/>
                  <a:pt x="1494" y="1936"/>
                </a:cubicBezTo>
                <a:cubicBezTo>
                  <a:pt x="1574" y="1829"/>
                  <a:pt x="1654" y="1731"/>
                  <a:pt x="1726" y="1624"/>
                </a:cubicBezTo>
                <a:lnTo>
                  <a:pt x="1860" y="2382"/>
                </a:lnTo>
                <a:lnTo>
                  <a:pt x="1877" y="2498"/>
                </a:lnTo>
                <a:cubicBezTo>
                  <a:pt x="1878" y="2499"/>
                  <a:pt x="1878" y="2500"/>
                  <a:pt x="1878" y="2500"/>
                </a:cubicBezTo>
                <a:cubicBezTo>
                  <a:pt x="1883" y="2500"/>
                  <a:pt x="1832" y="1919"/>
                  <a:pt x="1788" y="1650"/>
                </a:cubicBezTo>
                <a:lnTo>
                  <a:pt x="1770" y="1561"/>
                </a:lnTo>
                <a:cubicBezTo>
                  <a:pt x="1886" y="1409"/>
                  <a:pt x="1993" y="1258"/>
                  <a:pt x="2110" y="1106"/>
                </a:cubicBezTo>
                <a:cubicBezTo>
                  <a:pt x="2127" y="1079"/>
                  <a:pt x="2154" y="1043"/>
                  <a:pt x="2181" y="1017"/>
                </a:cubicBezTo>
                <a:lnTo>
                  <a:pt x="2395" y="1722"/>
                </a:lnTo>
                <a:lnTo>
                  <a:pt x="2431" y="1838"/>
                </a:lnTo>
                <a:cubicBezTo>
                  <a:pt x="2431" y="1839"/>
                  <a:pt x="2431" y="1839"/>
                  <a:pt x="2431" y="1839"/>
                </a:cubicBezTo>
                <a:cubicBezTo>
                  <a:pt x="2433" y="1839"/>
                  <a:pt x="2321" y="1294"/>
                  <a:pt x="2243" y="1043"/>
                </a:cubicBezTo>
                <a:cubicBezTo>
                  <a:pt x="2234" y="1017"/>
                  <a:pt x="2226" y="990"/>
                  <a:pt x="2217" y="963"/>
                </a:cubicBezTo>
                <a:cubicBezTo>
                  <a:pt x="2342" y="811"/>
                  <a:pt x="2467" y="660"/>
                  <a:pt x="2600" y="517"/>
                </a:cubicBezTo>
                <a:cubicBezTo>
                  <a:pt x="2725" y="365"/>
                  <a:pt x="2868" y="231"/>
                  <a:pt x="3029" y="124"/>
                </a:cubicBezTo>
                <a:cubicBezTo>
                  <a:pt x="3090" y="86"/>
                  <a:pt x="3059" y="1"/>
                  <a:pt x="30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4" name="Google Shape;2603;p23"/>
          <p:cNvSpPr/>
          <p:nvPr/>
        </p:nvSpPr>
        <p:spPr>
          <a:xfrm rot="10800000">
            <a:off x="2470150" y="5637213"/>
            <a:ext cx="269875" cy="296863"/>
          </a:xfrm>
          <a:custGeom>
            <a:avLst/>
            <a:gdLst/>
            <a:ahLst/>
            <a:cxnLst/>
            <a:rect l="l" t="t" r="r" b="b"/>
            <a:pathLst>
              <a:path w="2937" h="3214" extrusionOk="0">
                <a:moveTo>
                  <a:pt x="0" y="2392"/>
                </a:moveTo>
                <a:cubicBezTo>
                  <a:pt x="0" y="2669"/>
                  <a:pt x="63" y="2954"/>
                  <a:pt x="179" y="3213"/>
                </a:cubicBezTo>
                <a:cubicBezTo>
                  <a:pt x="1071" y="3070"/>
                  <a:pt x="2446" y="2445"/>
                  <a:pt x="2785" y="1669"/>
                </a:cubicBezTo>
                <a:cubicBezTo>
                  <a:pt x="2928" y="1330"/>
                  <a:pt x="2937" y="955"/>
                  <a:pt x="2803" y="625"/>
                </a:cubicBezTo>
                <a:cubicBezTo>
                  <a:pt x="1500" y="0"/>
                  <a:pt x="0" y="946"/>
                  <a:pt x="0" y="2392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5" name="Google Shape;2604;p23"/>
          <p:cNvSpPr/>
          <p:nvPr/>
        </p:nvSpPr>
        <p:spPr>
          <a:xfrm rot="10800000">
            <a:off x="2471738" y="5632450"/>
            <a:ext cx="285750" cy="334963"/>
          </a:xfrm>
          <a:custGeom>
            <a:avLst/>
            <a:gdLst/>
            <a:ahLst/>
            <a:cxnLst/>
            <a:rect l="l" t="t" r="r" b="b"/>
            <a:pathLst>
              <a:path w="3106" h="3636" extrusionOk="0">
                <a:moveTo>
                  <a:pt x="2624" y="378"/>
                </a:moveTo>
                <a:cubicBezTo>
                  <a:pt x="2743" y="511"/>
                  <a:pt x="2839" y="654"/>
                  <a:pt x="2919" y="809"/>
                </a:cubicBezTo>
                <a:lnTo>
                  <a:pt x="2919" y="809"/>
                </a:lnTo>
                <a:cubicBezTo>
                  <a:pt x="2843" y="651"/>
                  <a:pt x="2745" y="506"/>
                  <a:pt x="2624" y="378"/>
                </a:cubicBezTo>
                <a:close/>
                <a:moveTo>
                  <a:pt x="1830" y="0"/>
                </a:moveTo>
                <a:cubicBezTo>
                  <a:pt x="1691" y="0"/>
                  <a:pt x="1552" y="30"/>
                  <a:pt x="1428" y="92"/>
                </a:cubicBezTo>
                <a:cubicBezTo>
                  <a:pt x="1223" y="182"/>
                  <a:pt x="1026" y="307"/>
                  <a:pt x="866" y="458"/>
                </a:cubicBezTo>
                <a:cubicBezTo>
                  <a:pt x="714" y="619"/>
                  <a:pt x="589" y="806"/>
                  <a:pt x="500" y="1012"/>
                </a:cubicBezTo>
                <a:cubicBezTo>
                  <a:pt x="321" y="1413"/>
                  <a:pt x="196" y="1851"/>
                  <a:pt x="134" y="2288"/>
                </a:cubicBezTo>
                <a:cubicBezTo>
                  <a:pt x="62" y="2725"/>
                  <a:pt x="18" y="3163"/>
                  <a:pt x="0" y="3609"/>
                </a:cubicBezTo>
                <a:lnTo>
                  <a:pt x="0" y="3636"/>
                </a:lnTo>
                <a:lnTo>
                  <a:pt x="27" y="3636"/>
                </a:lnTo>
                <a:cubicBezTo>
                  <a:pt x="250" y="3636"/>
                  <a:pt x="473" y="3600"/>
                  <a:pt x="687" y="3546"/>
                </a:cubicBezTo>
                <a:cubicBezTo>
                  <a:pt x="901" y="3493"/>
                  <a:pt x="1107" y="3421"/>
                  <a:pt x="1312" y="3341"/>
                </a:cubicBezTo>
                <a:cubicBezTo>
                  <a:pt x="1723" y="3180"/>
                  <a:pt x="2106" y="2957"/>
                  <a:pt x="2454" y="2690"/>
                </a:cubicBezTo>
                <a:cubicBezTo>
                  <a:pt x="2624" y="2547"/>
                  <a:pt x="2776" y="2386"/>
                  <a:pt x="2901" y="2208"/>
                </a:cubicBezTo>
                <a:cubicBezTo>
                  <a:pt x="3017" y="2020"/>
                  <a:pt x="3088" y="1797"/>
                  <a:pt x="3097" y="1583"/>
                </a:cubicBezTo>
                <a:cubicBezTo>
                  <a:pt x="3106" y="1360"/>
                  <a:pt x="3061" y="1137"/>
                  <a:pt x="2981" y="940"/>
                </a:cubicBezTo>
                <a:cubicBezTo>
                  <a:pt x="2961" y="895"/>
                  <a:pt x="2941" y="852"/>
                  <a:pt x="2919" y="809"/>
                </a:cubicBezTo>
                <a:lnTo>
                  <a:pt x="2919" y="809"/>
                </a:lnTo>
                <a:cubicBezTo>
                  <a:pt x="2938" y="849"/>
                  <a:pt x="2956" y="890"/>
                  <a:pt x="2972" y="931"/>
                </a:cubicBezTo>
                <a:cubicBezTo>
                  <a:pt x="3061" y="1137"/>
                  <a:pt x="3097" y="1351"/>
                  <a:pt x="3088" y="1574"/>
                </a:cubicBezTo>
                <a:cubicBezTo>
                  <a:pt x="3070" y="1788"/>
                  <a:pt x="3008" y="2002"/>
                  <a:pt x="2892" y="2190"/>
                </a:cubicBezTo>
                <a:cubicBezTo>
                  <a:pt x="2767" y="2368"/>
                  <a:pt x="2615" y="2529"/>
                  <a:pt x="2445" y="2663"/>
                </a:cubicBezTo>
                <a:cubicBezTo>
                  <a:pt x="2097" y="2931"/>
                  <a:pt x="1714" y="3145"/>
                  <a:pt x="1303" y="3296"/>
                </a:cubicBezTo>
                <a:cubicBezTo>
                  <a:pt x="1098" y="3377"/>
                  <a:pt x="893" y="3448"/>
                  <a:pt x="678" y="3493"/>
                </a:cubicBezTo>
                <a:cubicBezTo>
                  <a:pt x="473" y="3544"/>
                  <a:pt x="268" y="3579"/>
                  <a:pt x="63" y="3582"/>
                </a:cubicBezTo>
                <a:lnTo>
                  <a:pt x="63" y="3582"/>
                </a:lnTo>
                <a:cubicBezTo>
                  <a:pt x="64" y="3145"/>
                  <a:pt x="108" y="2716"/>
                  <a:pt x="170" y="2288"/>
                </a:cubicBezTo>
                <a:cubicBezTo>
                  <a:pt x="232" y="1851"/>
                  <a:pt x="348" y="1422"/>
                  <a:pt x="518" y="1021"/>
                </a:cubicBezTo>
                <a:cubicBezTo>
                  <a:pt x="607" y="815"/>
                  <a:pt x="723" y="628"/>
                  <a:pt x="884" y="467"/>
                </a:cubicBezTo>
                <a:cubicBezTo>
                  <a:pt x="1035" y="315"/>
                  <a:pt x="1223" y="191"/>
                  <a:pt x="1419" y="101"/>
                </a:cubicBezTo>
                <a:cubicBezTo>
                  <a:pt x="1549" y="39"/>
                  <a:pt x="1686" y="9"/>
                  <a:pt x="1826" y="9"/>
                </a:cubicBezTo>
                <a:cubicBezTo>
                  <a:pt x="1907" y="9"/>
                  <a:pt x="1989" y="19"/>
                  <a:pt x="2071" y="39"/>
                </a:cubicBezTo>
                <a:cubicBezTo>
                  <a:pt x="2276" y="92"/>
                  <a:pt x="2472" y="217"/>
                  <a:pt x="2624" y="378"/>
                </a:cubicBezTo>
                <a:cubicBezTo>
                  <a:pt x="2472" y="217"/>
                  <a:pt x="2285" y="92"/>
                  <a:pt x="2071" y="30"/>
                </a:cubicBezTo>
                <a:cubicBezTo>
                  <a:pt x="1992" y="10"/>
                  <a:pt x="1911" y="0"/>
                  <a:pt x="18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6" name="Google Shape;2605;p23"/>
          <p:cNvSpPr/>
          <p:nvPr/>
        </p:nvSpPr>
        <p:spPr>
          <a:xfrm rot="10800000">
            <a:off x="1968500" y="5794375"/>
            <a:ext cx="398463" cy="279400"/>
          </a:xfrm>
          <a:custGeom>
            <a:avLst/>
            <a:gdLst/>
            <a:ahLst/>
            <a:cxnLst/>
            <a:rect l="l" t="t" r="r" b="b"/>
            <a:pathLst>
              <a:path w="4320" h="3031" extrusionOk="0">
                <a:moveTo>
                  <a:pt x="2747" y="1"/>
                </a:moveTo>
                <a:cubicBezTo>
                  <a:pt x="1585" y="1"/>
                  <a:pt x="0" y="1151"/>
                  <a:pt x="0" y="1151"/>
                </a:cubicBezTo>
                <a:cubicBezTo>
                  <a:pt x="462" y="1898"/>
                  <a:pt x="1932" y="3031"/>
                  <a:pt x="2915" y="3031"/>
                </a:cubicBezTo>
                <a:cubicBezTo>
                  <a:pt x="2978" y="3031"/>
                  <a:pt x="3039" y="3026"/>
                  <a:pt x="3097" y="3016"/>
                </a:cubicBezTo>
                <a:cubicBezTo>
                  <a:pt x="4061" y="2847"/>
                  <a:pt x="4240" y="1669"/>
                  <a:pt x="4240" y="1669"/>
                </a:cubicBezTo>
                <a:cubicBezTo>
                  <a:pt x="4293" y="1267"/>
                  <a:pt x="4320" y="428"/>
                  <a:pt x="3169" y="62"/>
                </a:cubicBezTo>
                <a:cubicBezTo>
                  <a:pt x="3038" y="20"/>
                  <a:pt x="2896" y="1"/>
                  <a:pt x="27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7" name="Google Shape;2606;p23"/>
          <p:cNvSpPr/>
          <p:nvPr/>
        </p:nvSpPr>
        <p:spPr>
          <a:xfrm rot="10800000">
            <a:off x="2009775" y="5781675"/>
            <a:ext cx="352425" cy="257175"/>
          </a:xfrm>
          <a:custGeom>
            <a:avLst/>
            <a:gdLst/>
            <a:ahLst/>
            <a:cxnLst/>
            <a:rect l="l" t="t" r="r" b="b"/>
            <a:pathLst>
              <a:path w="3830" h="2804" extrusionOk="0">
                <a:moveTo>
                  <a:pt x="1607" y="10"/>
                </a:moveTo>
                <a:cubicBezTo>
                  <a:pt x="1465" y="10"/>
                  <a:pt x="1322" y="18"/>
                  <a:pt x="1188" y="54"/>
                </a:cubicBezTo>
                <a:cubicBezTo>
                  <a:pt x="840" y="215"/>
                  <a:pt x="510" y="402"/>
                  <a:pt x="197" y="608"/>
                </a:cubicBezTo>
                <a:cubicBezTo>
                  <a:pt x="126" y="679"/>
                  <a:pt x="54" y="759"/>
                  <a:pt x="1" y="849"/>
                </a:cubicBezTo>
                <a:cubicBezTo>
                  <a:pt x="545" y="1643"/>
                  <a:pt x="2107" y="2803"/>
                  <a:pt x="3044" y="2642"/>
                </a:cubicBezTo>
                <a:cubicBezTo>
                  <a:pt x="3205" y="2616"/>
                  <a:pt x="3366" y="2553"/>
                  <a:pt x="3499" y="2464"/>
                </a:cubicBezTo>
                <a:cubicBezTo>
                  <a:pt x="3830" y="1214"/>
                  <a:pt x="2893" y="1"/>
                  <a:pt x="1607" y="1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8" name="Google Shape;2607;p23"/>
          <p:cNvSpPr/>
          <p:nvPr/>
        </p:nvSpPr>
        <p:spPr>
          <a:xfrm rot="10800000">
            <a:off x="1973263" y="5794375"/>
            <a:ext cx="396875" cy="279400"/>
          </a:xfrm>
          <a:custGeom>
            <a:avLst/>
            <a:gdLst/>
            <a:ahLst/>
            <a:cxnLst/>
            <a:rect l="l" t="t" r="r" b="b"/>
            <a:pathLst>
              <a:path w="4312" h="3048" extrusionOk="0">
                <a:moveTo>
                  <a:pt x="2754" y="1"/>
                </a:moveTo>
                <a:cubicBezTo>
                  <a:pt x="2690" y="1"/>
                  <a:pt x="2626" y="4"/>
                  <a:pt x="2562" y="12"/>
                </a:cubicBezTo>
                <a:cubicBezTo>
                  <a:pt x="2098" y="83"/>
                  <a:pt x="1652" y="226"/>
                  <a:pt x="1232" y="440"/>
                </a:cubicBezTo>
                <a:cubicBezTo>
                  <a:pt x="813" y="637"/>
                  <a:pt x="411" y="869"/>
                  <a:pt x="27" y="1136"/>
                </a:cubicBezTo>
                <a:lnTo>
                  <a:pt x="1" y="1154"/>
                </a:lnTo>
                <a:lnTo>
                  <a:pt x="18" y="1172"/>
                </a:lnTo>
                <a:cubicBezTo>
                  <a:pt x="152" y="1368"/>
                  <a:pt x="295" y="1556"/>
                  <a:pt x="474" y="1716"/>
                </a:cubicBezTo>
                <a:cubicBezTo>
                  <a:pt x="634" y="1886"/>
                  <a:pt x="813" y="2038"/>
                  <a:pt x="1000" y="2181"/>
                </a:cubicBezTo>
                <a:cubicBezTo>
                  <a:pt x="1366" y="2475"/>
                  <a:pt x="1777" y="2716"/>
                  <a:pt x="2214" y="2895"/>
                </a:cubicBezTo>
                <a:cubicBezTo>
                  <a:pt x="2437" y="2984"/>
                  <a:pt x="2669" y="3037"/>
                  <a:pt x="2901" y="3046"/>
                </a:cubicBezTo>
                <a:cubicBezTo>
                  <a:pt x="2915" y="3047"/>
                  <a:pt x="2928" y="3047"/>
                  <a:pt x="2942" y="3047"/>
                </a:cubicBezTo>
                <a:cubicBezTo>
                  <a:pt x="3168" y="3047"/>
                  <a:pt x="3385" y="2977"/>
                  <a:pt x="3571" y="2859"/>
                </a:cubicBezTo>
                <a:cubicBezTo>
                  <a:pt x="3764" y="2727"/>
                  <a:pt x="3923" y="2552"/>
                  <a:pt x="4030" y="2350"/>
                </a:cubicBezTo>
                <a:lnTo>
                  <a:pt x="4030" y="2350"/>
                </a:lnTo>
                <a:cubicBezTo>
                  <a:pt x="3923" y="2552"/>
                  <a:pt x="3764" y="2727"/>
                  <a:pt x="3571" y="2850"/>
                </a:cubicBezTo>
                <a:cubicBezTo>
                  <a:pt x="3378" y="2967"/>
                  <a:pt x="3162" y="3029"/>
                  <a:pt x="2945" y="3029"/>
                </a:cubicBezTo>
                <a:cubicBezTo>
                  <a:pt x="2930" y="3029"/>
                  <a:pt x="2916" y="3029"/>
                  <a:pt x="2901" y="3028"/>
                </a:cubicBezTo>
                <a:cubicBezTo>
                  <a:pt x="2660" y="3020"/>
                  <a:pt x="2437" y="2966"/>
                  <a:pt x="2223" y="2877"/>
                </a:cubicBezTo>
                <a:cubicBezTo>
                  <a:pt x="1786" y="2689"/>
                  <a:pt x="1384" y="2448"/>
                  <a:pt x="1018" y="2154"/>
                </a:cubicBezTo>
                <a:cubicBezTo>
                  <a:pt x="839" y="2011"/>
                  <a:pt x="661" y="1850"/>
                  <a:pt x="500" y="1681"/>
                </a:cubicBezTo>
                <a:cubicBezTo>
                  <a:pt x="337" y="1526"/>
                  <a:pt x="198" y="1354"/>
                  <a:pt x="76" y="1165"/>
                </a:cubicBezTo>
                <a:lnTo>
                  <a:pt x="76" y="1165"/>
                </a:lnTo>
                <a:cubicBezTo>
                  <a:pt x="445" y="904"/>
                  <a:pt x="839" y="668"/>
                  <a:pt x="1241" y="467"/>
                </a:cubicBezTo>
                <a:cubicBezTo>
                  <a:pt x="1652" y="253"/>
                  <a:pt x="2098" y="110"/>
                  <a:pt x="2562" y="39"/>
                </a:cubicBezTo>
                <a:cubicBezTo>
                  <a:pt x="2629" y="31"/>
                  <a:pt x="2696" y="27"/>
                  <a:pt x="2762" y="27"/>
                </a:cubicBezTo>
                <a:cubicBezTo>
                  <a:pt x="3157" y="27"/>
                  <a:pt x="3542" y="163"/>
                  <a:pt x="3847" y="422"/>
                </a:cubicBezTo>
                <a:cubicBezTo>
                  <a:pt x="4026" y="574"/>
                  <a:pt x="4160" y="770"/>
                  <a:pt x="4231" y="994"/>
                </a:cubicBezTo>
                <a:cubicBezTo>
                  <a:pt x="4293" y="1217"/>
                  <a:pt x="4311" y="1449"/>
                  <a:pt x="4276" y="1681"/>
                </a:cubicBezTo>
                <a:cubicBezTo>
                  <a:pt x="4311" y="1449"/>
                  <a:pt x="4302" y="1208"/>
                  <a:pt x="4240" y="985"/>
                </a:cubicBezTo>
                <a:cubicBezTo>
                  <a:pt x="4168" y="761"/>
                  <a:pt x="4044" y="565"/>
                  <a:pt x="3865" y="413"/>
                </a:cubicBezTo>
                <a:cubicBezTo>
                  <a:pt x="3549" y="144"/>
                  <a:pt x="3154" y="1"/>
                  <a:pt x="275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69" name="Google Shape;2608;p23"/>
          <p:cNvSpPr/>
          <p:nvPr/>
        </p:nvSpPr>
        <p:spPr>
          <a:xfrm rot="10800000">
            <a:off x="1893888" y="5849938"/>
            <a:ext cx="444500" cy="153988"/>
          </a:xfrm>
          <a:custGeom>
            <a:avLst/>
            <a:gdLst/>
            <a:ahLst/>
            <a:cxnLst/>
            <a:rect l="l" t="t" r="r" b="b"/>
            <a:pathLst>
              <a:path w="4842" h="1664" extrusionOk="0">
                <a:moveTo>
                  <a:pt x="2640" y="0"/>
                </a:moveTo>
                <a:cubicBezTo>
                  <a:pt x="2632" y="0"/>
                  <a:pt x="2967" y="516"/>
                  <a:pt x="3141" y="742"/>
                </a:cubicBezTo>
                <a:lnTo>
                  <a:pt x="3168" y="769"/>
                </a:lnTo>
                <a:cubicBezTo>
                  <a:pt x="2927" y="751"/>
                  <a:pt x="2686" y="742"/>
                  <a:pt x="2454" y="715"/>
                </a:cubicBezTo>
                <a:cubicBezTo>
                  <a:pt x="2267" y="698"/>
                  <a:pt x="2079" y="680"/>
                  <a:pt x="1892" y="662"/>
                </a:cubicBezTo>
                <a:lnTo>
                  <a:pt x="1401" y="198"/>
                </a:lnTo>
                <a:lnTo>
                  <a:pt x="1321" y="117"/>
                </a:lnTo>
                <a:lnTo>
                  <a:pt x="1321" y="117"/>
                </a:lnTo>
                <a:cubicBezTo>
                  <a:pt x="1463" y="305"/>
                  <a:pt x="1624" y="483"/>
                  <a:pt x="1785" y="644"/>
                </a:cubicBezTo>
                <a:cubicBezTo>
                  <a:pt x="1365" y="590"/>
                  <a:pt x="955" y="537"/>
                  <a:pt x="535" y="474"/>
                </a:cubicBezTo>
                <a:lnTo>
                  <a:pt x="44" y="394"/>
                </a:lnTo>
                <a:cubicBezTo>
                  <a:pt x="43" y="394"/>
                  <a:pt x="41" y="394"/>
                  <a:pt x="40" y="394"/>
                </a:cubicBezTo>
                <a:cubicBezTo>
                  <a:pt x="0" y="394"/>
                  <a:pt x="797" y="584"/>
                  <a:pt x="1330" y="689"/>
                </a:cubicBezTo>
                <a:lnTo>
                  <a:pt x="1071" y="947"/>
                </a:lnTo>
                <a:lnTo>
                  <a:pt x="1026" y="992"/>
                </a:lnTo>
                <a:cubicBezTo>
                  <a:pt x="1160" y="912"/>
                  <a:pt x="1285" y="814"/>
                  <a:pt x="1401" y="715"/>
                </a:cubicBezTo>
                <a:lnTo>
                  <a:pt x="1410" y="706"/>
                </a:lnTo>
                <a:cubicBezTo>
                  <a:pt x="1731" y="760"/>
                  <a:pt x="1981" y="796"/>
                  <a:pt x="2302" y="831"/>
                </a:cubicBezTo>
                <a:cubicBezTo>
                  <a:pt x="2436" y="840"/>
                  <a:pt x="2570" y="858"/>
                  <a:pt x="2695" y="867"/>
                </a:cubicBezTo>
                <a:lnTo>
                  <a:pt x="2160" y="1447"/>
                </a:lnTo>
                <a:lnTo>
                  <a:pt x="2070" y="1537"/>
                </a:lnTo>
                <a:cubicBezTo>
                  <a:pt x="2069" y="1538"/>
                  <a:pt x="2069" y="1539"/>
                  <a:pt x="2069" y="1539"/>
                </a:cubicBezTo>
                <a:cubicBezTo>
                  <a:pt x="2081" y="1539"/>
                  <a:pt x="2525" y="1144"/>
                  <a:pt x="2713" y="939"/>
                </a:cubicBezTo>
                <a:lnTo>
                  <a:pt x="2775" y="867"/>
                </a:lnTo>
                <a:cubicBezTo>
                  <a:pt x="2972" y="885"/>
                  <a:pt x="3168" y="894"/>
                  <a:pt x="3356" y="912"/>
                </a:cubicBezTo>
                <a:lnTo>
                  <a:pt x="3472" y="930"/>
                </a:lnTo>
                <a:lnTo>
                  <a:pt x="3025" y="1563"/>
                </a:lnTo>
                <a:lnTo>
                  <a:pt x="2954" y="1661"/>
                </a:lnTo>
                <a:cubicBezTo>
                  <a:pt x="2953" y="1663"/>
                  <a:pt x="2953" y="1663"/>
                  <a:pt x="2953" y="1663"/>
                </a:cubicBezTo>
                <a:cubicBezTo>
                  <a:pt x="2956" y="1663"/>
                  <a:pt x="3335" y="1225"/>
                  <a:pt x="3498" y="1001"/>
                </a:cubicBezTo>
                <a:lnTo>
                  <a:pt x="3543" y="930"/>
                </a:lnTo>
                <a:cubicBezTo>
                  <a:pt x="3748" y="956"/>
                  <a:pt x="3945" y="983"/>
                  <a:pt x="4150" y="1028"/>
                </a:cubicBezTo>
                <a:cubicBezTo>
                  <a:pt x="4346" y="1055"/>
                  <a:pt x="4543" y="1117"/>
                  <a:pt x="4739" y="1197"/>
                </a:cubicBezTo>
                <a:cubicBezTo>
                  <a:pt x="4744" y="1199"/>
                  <a:pt x="4750" y="1200"/>
                  <a:pt x="4755" y="1200"/>
                </a:cubicBezTo>
                <a:cubicBezTo>
                  <a:pt x="4809" y="1200"/>
                  <a:pt x="4841" y="1122"/>
                  <a:pt x="4792" y="1081"/>
                </a:cubicBezTo>
                <a:cubicBezTo>
                  <a:pt x="4632" y="1010"/>
                  <a:pt x="4462" y="956"/>
                  <a:pt x="4284" y="921"/>
                </a:cubicBezTo>
                <a:cubicBezTo>
                  <a:pt x="4061" y="876"/>
                  <a:pt x="3837" y="840"/>
                  <a:pt x="3605" y="814"/>
                </a:cubicBezTo>
                <a:cubicBezTo>
                  <a:pt x="3489" y="796"/>
                  <a:pt x="3364" y="787"/>
                  <a:pt x="3248" y="778"/>
                </a:cubicBezTo>
                <a:lnTo>
                  <a:pt x="2713" y="100"/>
                </a:lnTo>
                <a:lnTo>
                  <a:pt x="2642" y="1"/>
                </a:lnTo>
                <a:cubicBezTo>
                  <a:pt x="2641" y="1"/>
                  <a:pt x="2640" y="0"/>
                  <a:pt x="26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0" name="Google Shape;2609;p23"/>
          <p:cNvSpPr/>
          <p:nvPr/>
        </p:nvSpPr>
        <p:spPr>
          <a:xfrm rot="10800000">
            <a:off x="1801813" y="5507038"/>
            <a:ext cx="468313" cy="446088"/>
          </a:xfrm>
          <a:custGeom>
            <a:avLst/>
            <a:gdLst/>
            <a:ahLst/>
            <a:cxnLst/>
            <a:rect l="l" t="t" r="r" b="b"/>
            <a:pathLst>
              <a:path w="5080" h="4849" extrusionOk="0">
                <a:moveTo>
                  <a:pt x="4991" y="0"/>
                </a:moveTo>
                <a:cubicBezTo>
                  <a:pt x="4985" y="0"/>
                  <a:pt x="4978" y="1"/>
                  <a:pt x="4971" y="4"/>
                </a:cubicBezTo>
                <a:cubicBezTo>
                  <a:pt x="4025" y="334"/>
                  <a:pt x="3328" y="1191"/>
                  <a:pt x="2980" y="2119"/>
                </a:cubicBezTo>
                <a:cubicBezTo>
                  <a:pt x="2592" y="2011"/>
                  <a:pt x="2194" y="1958"/>
                  <a:pt x="1797" y="1958"/>
                </a:cubicBezTo>
                <a:cubicBezTo>
                  <a:pt x="1210" y="1958"/>
                  <a:pt x="625" y="2074"/>
                  <a:pt x="71" y="2297"/>
                </a:cubicBezTo>
                <a:cubicBezTo>
                  <a:pt x="0" y="2329"/>
                  <a:pt x="19" y="2429"/>
                  <a:pt x="79" y="2429"/>
                </a:cubicBezTo>
                <a:cubicBezTo>
                  <a:pt x="87" y="2429"/>
                  <a:pt x="97" y="2427"/>
                  <a:pt x="107" y="2422"/>
                </a:cubicBezTo>
                <a:cubicBezTo>
                  <a:pt x="643" y="2204"/>
                  <a:pt x="1213" y="2092"/>
                  <a:pt x="1785" y="2092"/>
                </a:cubicBezTo>
                <a:cubicBezTo>
                  <a:pt x="2147" y="2092"/>
                  <a:pt x="2509" y="2136"/>
                  <a:pt x="2864" y="2226"/>
                </a:cubicBezTo>
                <a:cubicBezTo>
                  <a:pt x="2195" y="2592"/>
                  <a:pt x="1624" y="3172"/>
                  <a:pt x="1186" y="3797"/>
                </a:cubicBezTo>
                <a:cubicBezTo>
                  <a:pt x="1156" y="3846"/>
                  <a:pt x="1201" y="3891"/>
                  <a:pt x="1247" y="3891"/>
                </a:cubicBezTo>
                <a:cubicBezTo>
                  <a:pt x="1268" y="3891"/>
                  <a:pt x="1289" y="3882"/>
                  <a:pt x="1302" y="3859"/>
                </a:cubicBezTo>
                <a:cubicBezTo>
                  <a:pt x="1731" y="3226"/>
                  <a:pt x="2302" y="2699"/>
                  <a:pt x="2971" y="2324"/>
                </a:cubicBezTo>
                <a:lnTo>
                  <a:pt x="2971" y="2324"/>
                </a:lnTo>
                <a:cubicBezTo>
                  <a:pt x="2998" y="3083"/>
                  <a:pt x="2847" y="3842"/>
                  <a:pt x="2534" y="4538"/>
                </a:cubicBezTo>
                <a:cubicBezTo>
                  <a:pt x="2510" y="4592"/>
                  <a:pt x="2555" y="4637"/>
                  <a:pt x="2595" y="4637"/>
                </a:cubicBezTo>
                <a:cubicBezTo>
                  <a:pt x="2614" y="4637"/>
                  <a:pt x="2632" y="4627"/>
                  <a:pt x="2641" y="4600"/>
                </a:cubicBezTo>
                <a:cubicBezTo>
                  <a:pt x="2945" y="3913"/>
                  <a:pt x="3141" y="3119"/>
                  <a:pt x="3096" y="2351"/>
                </a:cubicBezTo>
                <a:lnTo>
                  <a:pt x="3096" y="2351"/>
                </a:lnTo>
                <a:cubicBezTo>
                  <a:pt x="3775" y="3011"/>
                  <a:pt x="4230" y="3868"/>
                  <a:pt x="4382" y="4796"/>
                </a:cubicBezTo>
                <a:cubicBezTo>
                  <a:pt x="4389" y="4833"/>
                  <a:pt x="4413" y="4848"/>
                  <a:pt x="4440" y="4848"/>
                </a:cubicBezTo>
                <a:cubicBezTo>
                  <a:pt x="4479" y="4848"/>
                  <a:pt x="4521" y="4814"/>
                  <a:pt x="4515" y="4761"/>
                </a:cubicBezTo>
                <a:cubicBezTo>
                  <a:pt x="4346" y="3770"/>
                  <a:pt x="3846" y="2860"/>
                  <a:pt x="3105" y="2173"/>
                </a:cubicBezTo>
                <a:cubicBezTo>
                  <a:pt x="3436" y="1280"/>
                  <a:pt x="4105" y="450"/>
                  <a:pt x="5006" y="138"/>
                </a:cubicBezTo>
                <a:cubicBezTo>
                  <a:pt x="5079" y="113"/>
                  <a:pt x="5056" y="0"/>
                  <a:pt x="499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1" name="Google Shape;2610;p23"/>
          <p:cNvSpPr/>
          <p:nvPr/>
        </p:nvSpPr>
        <p:spPr>
          <a:xfrm rot="10800000">
            <a:off x="1771650" y="5421313"/>
            <a:ext cx="141288" cy="138113"/>
          </a:xfrm>
          <a:custGeom>
            <a:avLst/>
            <a:gdLst/>
            <a:ahLst/>
            <a:cxnLst/>
            <a:rect l="l" t="t" r="r" b="b"/>
            <a:pathLst>
              <a:path w="1536" h="1507" extrusionOk="0">
                <a:moveTo>
                  <a:pt x="715" y="0"/>
                </a:moveTo>
                <a:cubicBezTo>
                  <a:pt x="621" y="0"/>
                  <a:pt x="527" y="21"/>
                  <a:pt x="438" y="64"/>
                </a:cubicBezTo>
                <a:cubicBezTo>
                  <a:pt x="117" y="225"/>
                  <a:pt x="1" y="653"/>
                  <a:pt x="179" y="1010"/>
                </a:cubicBezTo>
                <a:cubicBezTo>
                  <a:pt x="320" y="1292"/>
                  <a:pt x="632" y="1506"/>
                  <a:pt x="920" y="1506"/>
                </a:cubicBezTo>
                <a:cubicBezTo>
                  <a:pt x="997" y="1506"/>
                  <a:pt x="1073" y="1491"/>
                  <a:pt x="1143" y="1457"/>
                </a:cubicBezTo>
                <a:cubicBezTo>
                  <a:pt x="1465" y="1287"/>
                  <a:pt x="1536" y="769"/>
                  <a:pt x="1357" y="412"/>
                </a:cubicBezTo>
                <a:cubicBezTo>
                  <a:pt x="1221" y="152"/>
                  <a:pt x="969" y="0"/>
                  <a:pt x="7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2" name="Google Shape;2611;p23"/>
          <p:cNvSpPr/>
          <p:nvPr/>
        </p:nvSpPr>
        <p:spPr>
          <a:xfrm rot="10800000">
            <a:off x="1968500" y="5429250"/>
            <a:ext cx="139700" cy="139700"/>
          </a:xfrm>
          <a:custGeom>
            <a:avLst/>
            <a:gdLst/>
            <a:ahLst/>
            <a:cxnLst/>
            <a:rect l="l" t="t" r="r" b="b"/>
            <a:pathLst>
              <a:path w="1518" h="1525" extrusionOk="0">
                <a:moveTo>
                  <a:pt x="805" y="0"/>
                </a:moveTo>
                <a:cubicBezTo>
                  <a:pt x="531" y="0"/>
                  <a:pt x="263" y="183"/>
                  <a:pt x="143" y="471"/>
                </a:cubicBezTo>
                <a:cubicBezTo>
                  <a:pt x="1" y="846"/>
                  <a:pt x="117" y="1354"/>
                  <a:pt x="456" y="1488"/>
                </a:cubicBezTo>
                <a:cubicBezTo>
                  <a:pt x="514" y="1513"/>
                  <a:pt x="576" y="1524"/>
                  <a:pt x="638" y="1524"/>
                </a:cubicBezTo>
                <a:cubicBezTo>
                  <a:pt x="935" y="1524"/>
                  <a:pt x="1250" y="1264"/>
                  <a:pt x="1375" y="962"/>
                </a:cubicBezTo>
                <a:cubicBezTo>
                  <a:pt x="1518" y="587"/>
                  <a:pt x="1366" y="176"/>
                  <a:pt x="1027" y="42"/>
                </a:cubicBezTo>
                <a:cubicBezTo>
                  <a:pt x="955" y="14"/>
                  <a:pt x="880" y="0"/>
                  <a:pt x="8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3" name="Google Shape;2612;p23"/>
          <p:cNvSpPr/>
          <p:nvPr/>
        </p:nvSpPr>
        <p:spPr>
          <a:xfrm rot="10800000">
            <a:off x="2211388" y="5676900"/>
            <a:ext cx="149225" cy="122238"/>
          </a:xfrm>
          <a:custGeom>
            <a:avLst/>
            <a:gdLst/>
            <a:ahLst/>
            <a:cxnLst/>
            <a:rect l="l" t="t" r="r" b="b"/>
            <a:pathLst>
              <a:path w="1617" h="1319" extrusionOk="0">
                <a:moveTo>
                  <a:pt x="876" y="0"/>
                </a:moveTo>
                <a:cubicBezTo>
                  <a:pt x="852" y="0"/>
                  <a:pt x="828" y="2"/>
                  <a:pt x="804" y="4"/>
                </a:cubicBezTo>
                <a:cubicBezTo>
                  <a:pt x="402" y="39"/>
                  <a:pt x="1" y="370"/>
                  <a:pt x="36" y="736"/>
                </a:cubicBezTo>
                <a:cubicBezTo>
                  <a:pt x="62" y="1070"/>
                  <a:pt x="472" y="1319"/>
                  <a:pt x="846" y="1319"/>
                </a:cubicBezTo>
                <a:cubicBezTo>
                  <a:pt x="871" y="1319"/>
                  <a:pt x="896" y="1318"/>
                  <a:pt x="920" y="1316"/>
                </a:cubicBezTo>
                <a:cubicBezTo>
                  <a:pt x="1322" y="1280"/>
                  <a:pt x="1616" y="959"/>
                  <a:pt x="1589" y="593"/>
                </a:cubicBezTo>
                <a:cubicBezTo>
                  <a:pt x="1556" y="257"/>
                  <a:pt x="1246" y="0"/>
                  <a:pt x="8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4" name="Google Shape;2613;p23"/>
          <p:cNvSpPr/>
          <p:nvPr/>
        </p:nvSpPr>
        <p:spPr>
          <a:xfrm rot="10800000">
            <a:off x="2100263" y="5505450"/>
            <a:ext cx="142875" cy="134938"/>
          </a:xfrm>
          <a:custGeom>
            <a:avLst/>
            <a:gdLst/>
            <a:ahLst/>
            <a:cxnLst/>
            <a:rect l="l" t="t" r="r" b="b"/>
            <a:pathLst>
              <a:path w="1554" h="1466" extrusionOk="0">
                <a:moveTo>
                  <a:pt x="843" y="1"/>
                </a:moveTo>
                <a:cubicBezTo>
                  <a:pt x="625" y="1"/>
                  <a:pt x="404" y="107"/>
                  <a:pt x="260" y="308"/>
                </a:cubicBezTo>
                <a:cubicBezTo>
                  <a:pt x="19" y="629"/>
                  <a:pt x="1" y="1156"/>
                  <a:pt x="287" y="1370"/>
                </a:cubicBezTo>
                <a:cubicBezTo>
                  <a:pt x="377" y="1436"/>
                  <a:pt x="487" y="1465"/>
                  <a:pt x="603" y="1465"/>
                </a:cubicBezTo>
                <a:cubicBezTo>
                  <a:pt x="863" y="1465"/>
                  <a:pt x="1152" y="1316"/>
                  <a:pt x="1313" y="1093"/>
                </a:cubicBezTo>
                <a:cubicBezTo>
                  <a:pt x="1554" y="772"/>
                  <a:pt x="1509" y="334"/>
                  <a:pt x="1215" y="120"/>
                </a:cubicBezTo>
                <a:cubicBezTo>
                  <a:pt x="1104" y="40"/>
                  <a:pt x="974" y="1"/>
                  <a:pt x="8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5" name="Google Shape;2614;p23"/>
          <p:cNvSpPr/>
          <p:nvPr/>
        </p:nvSpPr>
        <p:spPr>
          <a:xfrm rot="10800000">
            <a:off x="2165350" y="5553075"/>
            <a:ext cx="53975" cy="58738"/>
          </a:xfrm>
          <a:custGeom>
            <a:avLst/>
            <a:gdLst/>
            <a:ahLst/>
            <a:cxnLst/>
            <a:rect l="l" t="t" r="r" b="b"/>
            <a:pathLst>
              <a:path w="590" h="637" extrusionOk="0">
                <a:moveTo>
                  <a:pt x="350" y="1"/>
                </a:moveTo>
                <a:cubicBezTo>
                  <a:pt x="333" y="1"/>
                  <a:pt x="318" y="3"/>
                  <a:pt x="304" y="8"/>
                </a:cubicBezTo>
                <a:lnTo>
                  <a:pt x="242" y="8"/>
                </a:lnTo>
                <a:cubicBezTo>
                  <a:pt x="233" y="17"/>
                  <a:pt x="215" y="17"/>
                  <a:pt x="206" y="25"/>
                </a:cubicBezTo>
                <a:cubicBezTo>
                  <a:pt x="188" y="34"/>
                  <a:pt x="179" y="34"/>
                  <a:pt x="161" y="43"/>
                </a:cubicBezTo>
                <a:cubicBezTo>
                  <a:pt x="153" y="52"/>
                  <a:pt x="126" y="70"/>
                  <a:pt x="108" y="88"/>
                </a:cubicBezTo>
                <a:lnTo>
                  <a:pt x="108" y="97"/>
                </a:lnTo>
                <a:cubicBezTo>
                  <a:pt x="90" y="115"/>
                  <a:pt x="72" y="133"/>
                  <a:pt x="63" y="150"/>
                </a:cubicBezTo>
                <a:cubicBezTo>
                  <a:pt x="54" y="150"/>
                  <a:pt x="54" y="159"/>
                  <a:pt x="54" y="159"/>
                </a:cubicBezTo>
                <a:cubicBezTo>
                  <a:pt x="36" y="186"/>
                  <a:pt x="28" y="213"/>
                  <a:pt x="19" y="240"/>
                </a:cubicBezTo>
                <a:cubicBezTo>
                  <a:pt x="10" y="266"/>
                  <a:pt x="1" y="302"/>
                  <a:pt x="1" y="329"/>
                </a:cubicBezTo>
                <a:cubicBezTo>
                  <a:pt x="1" y="365"/>
                  <a:pt x="1" y="400"/>
                  <a:pt x="10" y="436"/>
                </a:cubicBezTo>
                <a:lnTo>
                  <a:pt x="10" y="445"/>
                </a:lnTo>
                <a:lnTo>
                  <a:pt x="36" y="507"/>
                </a:lnTo>
                <a:lnTo>
                  <a:pt x="36" y="516"/>
                </a:lnTo>
                <a:lnTo>
                  <a:pt x="72" y="561"/>
                </a:lnTo>
                <a:lnTo>
                  <a:pt x="117" y="597"/>
                </a:lnTo>
                <a:cubicBezTo>
                  <a:pt x="144" y="615"/>
                  <a:pt x="161" y="623"/>
                  <a:pt x="188" y="623"/>
                </a:cubicBezTo>
                <a:cubicBezTo>
                  <a:pt x="206" y="632"/>
                  <a:pt x="226" y="637"/>
                  <a:pt x="247" y="637"/>
                </a:cubicBezTo>
                <a:cubicBezTo>
                  <a:pt x="269" y="637"/>
                  <a:pt x="291" y="632"/>
                  <a:pt x="313" y="623"/>
                </a:cubicBezTo>
                <a:cubicBezTo>
                  <a:pt x="322" y="623"/>
                  <a:pt x="340" y="615"/>
                  <a:pt x="349" y="615"/>
                </a:cubicBezTo>
                <a:cubicBezTo>
                  <a:pt x="367" y="606"/>
                  <a:pt x="376" y="606"/>
                  <a:pt x="385" y="597"/>
                </a:cubicBezTo>
                <a:lnTo>
                  <a:pt x="411" y="579"/>
                </a:lnTo>
                <a:cubicBezTo>
                  <a:pt x="420" y="579"/>
                  <a:pt x="420" y="570"/>
                  <a:pt x="429" y="570"/>
                </a:cubicBezTo>
                <a:lnTo>
                  <a:pt x="456" y="552"/>
                </a:lnTo>
                <a:lnTo>
                  <a:pt x="483" y="525"/>
                </a:lnTo>
                <a:lnTo>
                  <a:pt x="501" y="507"/>
                </a:lnTo>
                <a:cubicBezTo>
                  <a:pt x="536" y="472"/>
                  <a:pt x="572" y="418"/>
                  <a:pt x="581" y="365"/>
                </a:cubicBezTo>
                <a:cubicBezTo>
                  <a:pt x="581" y="347"/>
                  <a:pt x="590" y="311"/>
                  <a:pt x="590" y="293"/>
                </a:cubicBezTo>
                <a:cubicBezTo>
                  <a:pt x="590" y="266"/>
                  <a:pt x="590" y="249"/>
                  <a:pt x="581" y="222"/>
                </a:cubicBezTo>
                <a:cubicBezTo>
                  <a:pt x="581" y="195"/>
                  <a:pt x="572" y="177"/>
                  <a:pt x="563" y="150"/>
                </a:cubicBezTo>
                <a:cubicBezTo>
                  <a:pt x="554" y="142"/>
                  <a:pt x="554" y="133"/>
                  <a:pt x="545" y="124"/>
                </a:cubicBezTo>
                <a:cubicBezTo>
                  <a:pt x="527" y="79"/>
                  <a:pt x="492" y="52"/>
                  <a:pt x="456" y="34"/>
                </a:cubicBezTo>
                <a:cubicBezTo>
                  <a:pt x="447" y="34"/>
                  <a:pt x="411" y="17"/>
                  <a:pt x="402" y="8"/>
                </a:cubicBezTo>
                <a:cubicBezTo>
                  <a:pt x="385" y="3"/>
                  <a:pt x="367" y="1"/>
                  <a:pt x="3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6" name="Google Shape;2615;p23"/>
          <p:cNvSpPr/>
          <p:nvPr/>
        </p:nvSpPr>
        <p:spPr>
          <a:xfrm rot="10800000">
            <a:off x="2262188" y="5721350"/>
            <a:ext cx="65088" cy="58738"/>
          </a:xfrm>
          <a:custGeom>
            <a:avLst/>
            <a:gdLst/>
            <a:ahLst/>
            <a:cxnLst/>
            <a:rect l="l" t="t" r="r" b="b"/>
            <a:pathLst>
              <a:path w="706" h="634" extrusionOk="0">
                <a:moveTo>
                  <a:pt x="384" y="0"/>
                </a:moveTo>
                <a:lnTo>
                  <a:pt x="304" y="9"/>
                </a:lnTo>
                <a:lnTo>
                  <a:pt x="295" y="9"/>
                </a:lnTo>
                <a:lnTo>
                  <a:pt x="251" y="36"/>
                </a:lnTo>
                <a:cubicBezTo>
                  <a:pt x="224" y="36"/>
                  <a:pt x="206" y="54"/>
                  <a:pt x="188" y="62"/>
                </a:cubicBezTo>
                <a:cubicBezTo>
                  <a:pt x="179" y="62"/>
                  <a:pt x="170" y="71"/>
                  <a:pt x="170" y="80"/>
                </a:cubicBezTo>
                <a:cubicBezTo>
                  <a:pt x="117" y="107"/>
                  <a:pt x="72" y="152"/>
                  <a:pt x="45" y="196"/>
                </a:cubicBezTo>
                <a:cubicBezTo>
                  <a:pt x="19" y="241"/>
                  <a:pt x="1" y="295"/>
                  <a:pt x="1" y="348"/>
                </a:cubicBezTo>
                <a:cubicBezTo>
                  <a:pt x="1" y="384"/>
                  <a:pt x="10" y="419"/>
                  <a:pt x="27" y="455"/>
                </a:cubicBezTo>
                <a:cubicBezTo>
                  <a:pt x="36" y="491"/>
                  <a:pt x="63" y="527"/>
                  <a:pt x="90" y="553"/>
                </a:cubicBezTo>
                <a:cubicBezTo>
                  <a:pt x="126" y="589"/>
                  <a:pt x="170" y="616"/>
                  <a:pt x="215" y="625"/>
                </a:cubicBezTo>
                <a:cubicBezTo>
                  <a:pt x="242" y="634"/>
                  <a:pt x="277" y="634"/>
                  <a:pt x="313" y="634"/>
                </a:cubicBezTo>
                <a:lnTo>
                  <a:pt x="331" y="634"/>
                </a:lnTo>
                <a:cubicBezTo>
                  <a:pt x="358" y="634"/>
                  <a:pt x="393" y="634"/>
                  <a:pt x="420" y="625"/>
                </a:cubicBezTo>
                <a:lnTo>
                  <a:pt x="465" y="625"/>
                </a:lnTo>
                <a:lnTo>
                  <a:pt x="527" y="598"/>
                </a:lnTo>
                <a:cubicBezTo>
                  <a:pt x="536" y="589"/>
                  <a:pt x="545" y="589"/>
                  <a:pt x="554" y="580"/>
                </a:cubicBezTo>
                <a:lnTo>
                  <a:pt x="572" y="580"/>
                </a:lnTo>
                <a:cubicBezTo>
                  <a:pt x="608" y="553"/>
                  <a:pt x="643" y="527"/>
                  <a:pt x="670" y="482"/>
                </a:cubicBezTo>
                <a:cubicBezTo>
                  <a:pt x="670" y="482"/>
                  <a:pt x="670" y="473"/>
                  <a:pt x="670" y="473"/>
                </a:cubicBezTo>
                <a:lnTo>
                  <a:pt x="670" y="464"/>
                </a:lnTo>
                <a:cubicBezTo>
                  <a:pt x="679" y="446"/>
                  <a:pt x="688" y="419"/>
                  <a:pt x="697" y="402"/>
                </a:cubicBezTo>
                <a:cubicBezTo>
                  <a:pt x="697" y="393"/>
                  <a:pt x="697" y="393"/>
                  <a:pt x="697" y="393"/>
                </a:cubicBezTo>
                <a:cubicBezTo>
                  <a:pt x="697" y="384"/>
                  <a:pt x="706" y="330"/>
                  <a:pt x="706" y="321"/>
                </a:cubicBezTo>
                <a:cubicBezTo>
                  <a:pt x="706" y="303"/>
                  <a:pt x="697" y="250"/>
                  <a:pt x="697" y="241"/>
                </a:cubicBezTo>
                <a:lnTo>
                  <a:pt x="706" y="205"/>
                </a:lnTo>
                <a:cubicBezTo>
                  <a:pt x="706" y="205"/>
                  <a:pt x="679" y="143"/>
                  <a:pt x="679" y="143"/>
                </a:cubicBezTo>
                <a:cubicBezTo>
                  <a:pt x="679" y="143"/>
                  <a:pt x="634" y="89"/>
                  <a:pt x="634" y="80"/>
                </a:cubicBezTo>
                <a:cubicBezTo>
                  <a:pt x="625" y="80"/>
                  <a:pt x="581" y="45"/>
                  <a:pt x="572" y="36"/>
                </a:cubicBezTo>
                <a:lnTo>
                  <a:pt x="500" y="9"/>
                </a:lnTo>
                <a:lnTo>
                  <a:pt x="492" y="9"/>
                </a:lnTo>
                <a:cubicBezTo>
                  <a:pt x="465" y="9"/>
                  <a:pt x="438" y="0"/>
                  <a:pt x="41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7" name="Google Shape;2616;p23"/>
          <p:cNvSpPr/>
          <p:nvPr/>
        </p:nvSpPr>
        <p:spPr>
          <a:xfrm rot="10800000">
            <a:off x="2019300" y="5473700"/>
            <a:ext cx="57150" cy="68263"/>
          </a:xfrm>
          <a:custGeom>
            <a:avLst/>
            <a:gdLst/>
            <a:ahLst/>
            <a:cxnLst/>
            <a:rect l="l" t="t" r="r" b="b"/>
            <a:pathLst>
              <a:path w="626" h="734" extrusionOk="0">
                <a:moveTo>
                  <a:pt x="309" y="0"/>
                </a:moveTo>
                <a:cubicBezTo>
                  <a:pt x="289" y="0"/>
                  <a:pt x="269" y="3"/>
                  <a:pt x="251" y="7"/>
                </a:cubicBezTo>
                <a:cubicBezTo>
                  <a:pt x="206" y="25"/>
                  <a:pt x="161" y="43"/>
                  <a:pt x="126" y="79"/>
                </a:cubicBezTo>
                <a:lnTo>
                  <a:pt x="126" y="88"/>
                </a:lnTo>
                <a:cubicBezTo>
                  <a:pt x="108" y="114"/>
                  <a:pt x="90" y="132"/>
                  <a:pt x="72" y="150"/>
                </a:cubicBezTo>
                <a:cubicBezTo>
                  <a:pt x="63" y="159"/>
                  <a:pt x="63" y="168"/>
                  <a:pt x="63" y="177"/>
                </a:cubicBezTo>
                <a:cubicBezTo>
                  <a:pt x="54" y="186"/>
                  <a:pt x="45" y="204"/>
                  <a:pt x="45" y="221"/>
                </a:cubicBezTo>
                <a:cubicBezTo>
                  <a:pt x="28" y="239"/>
                  <a:pt x="19" y="266"/>
                  <a:pt x="10" y="293"/>
                </a:cubicBezTo>
                <a:cubicBezTo>
                  <a:pt x="10" y="302"/>
                  <a:pt x="10" y="311"/>
                  <a:pt x="10" y="320"/>
                </a:cubicBezTo>
                <a:cubicBezTo>
                  <a:pt x="1" y="346"/>
                  <a:pt x="1" y="382"/>
                  <a:pt x="1" y="409"/>
                </a:cubicBezTo>
                <a:cubicBezTo>
                  <a:pt x="1" y="445"/>
                  <a:pt x="1" y="489"/>
                  <a:pt x="10" y="525"/>
                </a:cubicBezTo>
                <a:cubicBezTo>
                  <a:pt x="19" y="569"/>
                  <a:pt x="45" y="614"/>
                  <a:pt x="81" y="650"/>
                </a:cubicBezTo>
                <a:cubicBezTo>
                  <a:pt x="108" y="677"/>
                  <a:pt x="144" y="694"/>
                  <a:pt x="179" y="712"/>
                </a:cubicBezTo>
                <a:cubicBezTo>
                  <a:pt x="199" y="725"/>
                  <a:pt x="228" y="734"/>
                  <a:pt x="256" y="734"/>
                </a:cubicBezTo>
                <a:cubicBezTo>
                  <a:pt x="267" y="734"/>
                  <a:pt x="277" y="733"/>
                  <a:pt x="286" y="730"/>
                </a:cubicBezTo>
                <a:cubicBezTo>
                  <a:pt x="340" y="730"/>
                  <a:pt x="385" y="721"/>
                  <a:pt x="429" y="694"/>
                </a:cubicBezTo>
                <a:cubicBezTo>
                  <a:pt x="492" y="659"/>
                  <a:pt x="536" y="614"/>
                  <a:pt x="572" y="561"/>
                </a:cubicBezTo>
                <a:lnTo>
                  <a:pt x="581" y="534"/>
                </a:lnTo>
                <a:cubicBezTo>
                  <a:pt x="590" y="516"/>
                  <a:pt x="608" y="489"/>
                  <a:pt x="617" y="462"/>
                </a:cubicBezTo>
                <a:lnTo>
                  <a:pt x="617" y="445"/>
                </a:lnTo>
                <a:cubicBezTo>
                  <a:pt x="626" y="418"/>
                  <a:pt x="626" y="382"/>
                  <a:pt x="626" y="355"/>
                </a:cubicBezTo>
                <a:cubicBezTo>
                  <a:pt x="626" y="346"/>
                  <a:pt x="626" y="337"/>
                  <a:pt x="626" y="328"/>
                </a:cubicBezTo>
                <a:lnTo>
                  <a:pt x="617" y="248"/>
                </a:lnTo>
                <a:cubicBezTo>
                  <a:pt x="617" y="239"/>
                  <a:pt x="608" y="221"/>
                  <a:pt x="608" y="212"/>
                </a:cubicBezTo>
                <a:cubicBezTo>
                  <a:pt x="599" y="195"/>
                  <a:pt x="590" y="168"/>
                  <a:pt x="572" y="141"/>
                </a:cubicBezTo>
                <a:cubicBezTo>
                  <a:pt x="545" y="105"/>
                  <a:pt x="510" y="70"/>
                  <a:pt x="474" y="43"/>
                </a:cubicBezTo>
                <a:cubicBezTo>
                  <a:pt x="438" y="25"/>
                  <a:pt x="402" y="7"/>
                  <a:pt x="367" y="7"/>
                </a:cubicBezTo>
                <a:cubicBezTo>
                  <a:pt x="349" y="3"/>
                  <a:pt x="329" y="0"/>
                  <a:pt x="30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8" name="Google Shape;2617;p23"/>
          <p:cNvSpPr/>
          <p:nvPr/>
        </p:nvSpPr>
        <p:spPr>
          <a:xfrm rot="10800000">
            <a:off x="1797050" y="5465763"/>
            <a:ext cx="55563" cy="61913"/>
          </a:xfrm>
          <a:custGeom>
            <a:avLst/>
            <a:gdLst/>
            <a:ahLst/>
            <a:cxnLst/>
            <a:rect l="l" t="t" r="r" b="b"/>
            <a:pathLst>
              <a:path w="590" h="665" extrusionOk="0">
                <a:moveTo>
                  <a:pt x="286" y="0"/>
                </a:moveTo>
                <a:cubicBezTo>
                  <a:pt x="265" y="0"/>
                  <a:pt x="244" y="4"/>
                  <a:pt x="223" y="15"/>
                </a:cubicBezTo>
                <a:lnTo>
                  <a:pt x="152" y="42"/>
                </a:lnTo>
                <a:lnTo>
                  <a:pt x="98" y="77"/>
                </a:lnTo>
                <a:cubicBezTo>
                  <a:pt x="81" y="104"/>
                  <a:pt x="63" y="122"/>
                  <a:pt x="54" y="149"/>
                </a:cubicBezTo>
                <a:lnTo>
                  <a:pt x="45" y="167"/>
                </a:lnTo>
                <a:cubicBezTo>
                  <a:pt x="18" y="211"/>
                  <a:pt x="0" y="265"/>
                  <a:pt x="0" y="309"/>
                </a:cubicBezTo>
                <a:lnTo>
                  <a:pt x="0" y="318"/>
                </a:lnTo>
                <a:cubicBezTo>
                  <a:pt x="0" y="354"/>
                  <a:pt x="9" y="381"/>
                  <a:pt x="9" y="408"/>
                </a:cubicBezTo>
                <a:cubicBezTo>
                  <a:pt x="9" y="416"/>
                  <a:pt x="9" y="416"/>
                  <a:pt x="9" y="425"/>
                </a:cubicBezTo>
                <a:lnTo>
                  <a:pt x="9" y="434"/>
                </a:lnTo>
                <a:lnTo>
                  <a:pt x="45" y="515"/>
                </a:lnTo>
                <a:cubicBezTo>
                  <a:pt x="45" y="515"/>
                  <a:pt x="54" y="524"/>
                  <a:pt x="54" y="532"/>
                </a:cubicBezTo>
                <a:lnTo>
                  <a:pt x="98" y="586"/>
                </a:lnTo>
                <a:lnTo>
                  <a:pt x="152" y="631"/>
                </a:lnTo>
                <a:lnTo>
                  <a:pt x="223" y="657"/>
                </a:lnTo>
                <a:cubicBezTo>
                  <a:pt x="241" y="662"/>
                  <a:pt x="259" y="664"/>
                  <a:pt x="277" y="664"/>
                </a:cubicBezTo>
                <a:cubicBezTo>
                  <a:pt x="295" y="664"/>
                  <a:pt x="313" y="662"/>
                  <a:pt x="330" y="657"/>
                </a:cubicBezTo>
                <a:cubicBezTo>
                  <a:pt x="357" y="657"/>
                  <a:pt x="384" y="649"/>
                  <a:pt x="402" y="640"/>
                </a:cubicBezTo>
                <a:cubicBezTo>
                  <a:pt x="429" y="631"/>
                  <a:pt x="447" y="622"/>
                  <a:pt x="464" y="604"/>
                </a:cubicBezTo>
                <a:cubicBezTo>
                  <a:pt x="482" y="595"/>
                  <a:pt x="500" y="577"/>
                  <a:pt x="518" y="550"/>
                </a:cubicBezTo>
                <a:cubicBezTo>
                  <a:pt x="536" y="524"/>
                  <a:pt x="554" y="497"/>
                  <a:pt x="563" y="461"/>
                </a:cubicBezTo>
                <a:lnTo>
                  <a:pt x="571" y="443"/>
                </a:lnTo>
                <a:cubicBezTo>
                  <a:pt x="589" y="399"/>
                  <a:pt x="589" y="345"/>
                  <a:pt x="580" y="300"/>
                </a:cubicBezTo>
                <a:cubicBezTo>
                  <a:pt x="580" y="292"/>
                  <a:pt x="580" y="283"/>
                  <a:pt x="580" y="283"/>
                </a:cubicBezTo>
                <a:lnTo>
                  <a:pt x="580" y="256"/>
                </a:lnTo>
                <a:cubicBezTo>
                  <a:pt x="580" y="247"/>
                  <a:pt x="571" y="238"/>
                  <a:pt x="571" y="229"/>
                </a:cubicBezTo>
                <a:cubicBezTo>
                  <a:pt x="554" y="193"/>
                  <a:pt x="545" y="167"/>
                  <a:pt x="527" y="140"/>
                </a:cubicBezTo>
                <a:lnTo>
                  <a:pt x="482" y="86"/>
                </a:lnTo>
                <a:cubicBezTo>
                  <a:pt x="464" y="59"/>
                  <a:pt x="429" y="42"/>
                  <a:pt x="402" y="24"/>
                </a:cubicBezTo>
                <a:cubicBezTo>
                  <a:pt x="375" y="15"/>
                  <a:pt x="357" y="6"/>
                  <a:pt x="330" y="6"/>
                </a:cubicBezTo>
                <a:cubicBezTo>
                  <a:pt x="316" y="2"/>
                  <a:pt x="301" y="0"/>
                  <a:pt x="28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79" name="Google Shape;2618;p23"/>
          <p:cNvSpPr/>
          <p:nvPr/>
        </p:nvSpPr>
        <p:spPr>
          <a:xfrm rot="10800000">
            <a:off x="1776413" y="5421313"/>
            <a:ext cx="130175" cy="141288"/>
          </a:xfrm>
          <a:custGeom>
            <a:avLst/>
            <a:gdLst/>
            <a:ahLst/>
            <a:cxnLst/>
            <a:rect l="l" t="t" r="r" b="b"/>
            <a:pathLst>
              <a:path w="1420" h="1529" extrusionOk="0">
                <a:moveTo>
                  <a:pt x="656" y="1"/>
                </a:moveTo>
                <a:cubicBezTo>
                  <a:pt x="570" y="1"/>
                  <a:pt x="484" y="19"/>
                  <a:pt x="402" y="56"/>
                </a:cubicBezTo>
                <a:cubicBezTo>
                  <a:pt x="223" y="136"/>
                  <a:pt x="90" y="288"/>
                  <a:pt x="45" y="475"/>
                </a:cubicBezTo>
                <a:cubicBezTo>
                  <a:pt x="1" y="660"/>
                  <a:pt x="18" y="854"/>
                  <a:pt x="104" y="1022"/>
                </a:cubicBezTo>
                <a:lnTo>
                  <a:pt x="104" y="1022"/>
                </a:lnTo>
                <a:cubicBezTo>
                  <a:pt x="18" y="854"/>
                  <a:pt x="1" y="660"/>
                  <a:pt x="54" y="484"/>
                </a:cubicBezTo>
                <a:cubicBezTo>
                  <a:pt x="132" y="205"/>
                  <a:pt x="379" y="30"/>
                  <a:pt x="641" y="30"/>
                </a:cubicBezTo>
                <a:cubicBezTo>
                  <a:pt x="741" y="30"/>
                  <a:pt x="842" y="55"/>
                  <a:pt x="937" y="109"/>
                </a:cubicBezTo>
                <a:cubicBezTo>
                  <a:pt x="1098" y="198"/>
                  <a:pt x="1223" y="341"/>
                  <a:pt x="1285" y="511"/>
                </a:cubicBezTo>
                <a:cubicBezTo>
                  <a:pt x="1357" y="680"/>
                  <a:pt x="1375" y="868"/>
                  <a:pt x="1339" y="1046"/>
                </a:cubicBezTo>
                <a:cubicBezTo>
                  <a:pt x="1312" y="1234"/>
                  <a:pt x="1196" y="1394"/>
                  <a:pt x="1027" y="1475"/>
                </a:cubicBezTo>
                <a:cubicBezTo>
                  <a:pt x="957" y="1499"/>
                  <a:pt x="885" y="1511"/>
                  <a:pt x="814" y="1511"/>
                </a:cubicBezTo>
                <a:cubicBezTo>
                  <a:pt x="702" y="1511"/>
                  <a:pt x="593" y="1481"/>
                  <a:pt x="500" y="1421"/>
                </a:cubicBezTo>
                <a:cubicBezTo>
                  <a:pt x="333" y="1333"/>
                  <a:pt x="200" y="1192"/>
                  <a:pt x="111" y="1034"/>
                </a:cubicBezTo>
                <a:lnTo>
                  <a:pt x="111" y="1034"/>
                </a:lnTo>
                <a:cubicBezTo>
                  <a:pt x="200" y="1192"/>
                  <a:pt x="332" y="1333"/>
                  <a:pt x="491" y="1421"/>
                </a:cubicBezTo>
                <a:cubicBezTo>
                  <a:pt x="598" y="1493"/>
                  <a:pt x="725" y="1528"/>
                  <a:pt x="851" y="1528"/>
                </a:cubicBezTo>
                <a:cubicBezTo>
                  <a:pt x="914" y="1528"/>
                  <a:pt x="976" y="1519"/>
                  <a:pt x="1036" y="1501"/>
                </a:cubicBezTo>
                <a:cubicBezTo>
                  <a:pt x="1214" y="1412"/>
                  <a:pt x="1348" y="1252"/>
                  <a:pt x="1384" y="1055"/>
                </a:cubicBezTo>
                <a:cubicBezTo>
                  <a:pt x="1419" y="868"/>
                  <a:pt x="1402" y="671"/>
                  <a:pt x="1339" y="493"/>
                </a:cubicBezTo>
                <a:cubicBezTo>
                  <a:pt x="1268" y="306"/>
                  <a:pt x="1125" y="163"/>
                  <a:pt x="955" y="73"/>
                </a:cubicBezTo>
                <a:cubicBezTo>
                  <a:pt x="859" y="25"/>
                  <a:pt x="758" y="1"/>
                  <a:pt x="656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0" name="Google Shape;2619;p23"/>
          <p:cNvSpPr/>
          <p:nvPr/>
        </p:nvSpPr>
        <p:spPr>
          <a:xfrm rot="10800000">
            <a:off x="1973263" y="5427663"/>
            <a:ext cx="128588" cy="142875"/>
          </a:xfrm>
          <a:custGeom>
            <a:avLst/>
            <a:gdLst/>
            <a:ahLst/>
            <a:cxnLst/>
            <a:rect l="l" t="t" r="r" b="b"/>
            <a:pathLst>
              <a:path w="1411" h="1547" extrusionOk="0">
                <a:moveTo>
                  <a:pt x="740" y="1"/>
                </a:moveTo>
                <a:cubicBezTo>
                  <a:pt x="642" y="1"/>
                  <a:pt x="545" y="23"/>
                  <a:pt x="455" y="70"/>
                </a:cubicBezTo>
                <a:cubicBezTo>
                  <a:pt x="286" y="159"/>
                  <a:pt x="152" y="302"/>
                  <a:pt x="80" y="481"/>
                </a:cubicBezTo>
                <a:cubicBezTo>
                  <a:pt x="152" y="311"/>
                  <a:pt x="286" y="168"/>
                  <a:pt x="455" y="88"/>
                </a:cubicBezTo>
                <a:cubicBezTo>
                  <a:pt x="544" y="44"/>
                  <a:pt x="637" y="23"/>
                  <a:pt x="728" y="23"/>
                </a:cubicBezTo>
                <a:cubicBezTo>
                  <a:pt x="1001" y="23"/>
                  <a:pt x="1254" y="210"/>
                  <a:pt x="1321" y="499"/>
                </a:cubicBezTo>
                <a:cubicBezTo>
                  <a:pt x="1357" y="677"/>
                  <a:pt x="1339" y="865"/>
                  <a:pt x="1250" y="1034"/>
                </a:cubicBezTo>
                <a:cubicBezTo>
                  <a:pt x="1169" y="1195"/>
                  <a:pt x="1044" y="1329"/>
                  <a:pt x="884" y="1427"/>
                </a:cubicBezTo>
                <a:cubicBezTo>
                  <a:pt x="786" y="1487"/>
                  <a:pt x="677" y="1517"/>
                  <a:pt x="567" y="1517"/>
                </a:cubicBezTo>
                <a:cubicBezTo>
                  <a:pt x="497" y="1517"/>
                  <a:pt x="427" y="1505"/>
                  <a:pt x="357" y="1480"/>
                </a:cubicBezTo>
                <a:cubicBezTo>
                  <a:pt x="196" y="1382"/>
                  <a:pt x="80" y="1222"/>
                  <a:pt x="45" y="1043"/>
                </a:cubicBezTo>
                <a:cubicBezTo>
                  <a:pt x="1" y="858"/>
                  <a:pt x="18" y="663"/>
                  <a:pt x="78" y="486"/>
                </a:cubicBezTo>
                <a:lnTo>
                  <a:pt x="78" y="486"/>
                </a:lnTo>
                <a:cubicBezTo>
                  <a:pt x="18" y="663"/>
                  <a:pt x="1" y="858"/>
                  <a:pt x="36" y="1034"/>
                </a:cubicBezTo>
                <a:cubicBezTo>
                  <a:pt x="63" y="1230"/>
                  <a:pt x="179" y="1400"/>
                  <a:pt x="348" y="1489"/>
                </a:cubicBezTo>
                <a:cubicBezTo>
                  <a:pt x="425" y="1528"/>
                  <a:pt x="508" y="1546"/>
                  <a:pt x="590" y="1546"/>
                </a:cubicBezTo>
                <a:cubicBezTo>
                  <a:pt x="698" y="1546"/>
                  <a:pt x="805" y="1514"/>
                  <a:pt x="902" y="1454"/>
                </a:cubicBezTo>
                <a:cubicBezTo>
                  <a:pt x="1071" y="1364"/>
                  <a:pt x="1214" y="1222"/>
                  <a:pt x="1303" y="1052"/>
                </a:cubicBezTo>
                <a:cubicBezTo>
                  <a:pt x="1384" y="873"/>
                  <a:pt x="1410" y="677"/>
                  <a:pt x="1357" y="481"/>
                </a:cubicBezTo>
                <a:cubicBezTo>
                  <a:pt x="1312" y="293"/>
                  <a:pt x="1178" y="142"/>
                  <a:pt x="1000" y="52"/>
                </a:cubicBezTo>
                <a:cubicBezTo>
                  <a:pt x="915" y="19"/>
                  <a:pt x="827" y="1"/>
                  <a:pt x="740" y="1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1" name="Google Shape;2620;p23"/>
          <p:cNvSpPr/>
          <p:nvPr/>
        </p:nvSpPr>
        <p:spPr>
          <a:xfrm rot="10800000">
            <a:off x="2211388" y="5676900"/>
            <a:ext cx="149225" cy="123825"/>
          </a:xfrm>
          <a:custGeom>
            <a:avLst/>
            <a:gdLst/>
            <a:ahLst/>
            <a:cxnLst/>
            <a:rect l="l" t="t" r="r" b="b"/>
            <a:pathLst>
              <a:path w="1617" h="1348" extrusionOk="0">
                <a:moveTo>
                  <a:pt x="870" y="0"/>
                </a:moveTo>
                <a:cubicBezTo>
                  <a:pt x="822" y="0"/>
                  <a:pt x="773" y="5"/>
                  <a:pt x="724" y="14"/>
                </a:cubicBezTo>
                <a:cubicBezTo>
                  <a:pt x="536" y="50"/>
                  <a:pt x="358" y="148"/>
                  <a:pt x="224" y="282"/>
                </a:cubicBezTo>
                <a:cubicBezTo>
                  <a:pt x="72" y="407"/>
                  <a:pt x="1" y="603"/>
                  <a:pt x="27" y="799"/>
                </a:cubicBezTo>
                <a:cubicBezTo>
                  <a:pt x="72" y="987"/>
                  <a:pt x="206" y="1138"/>
                  <a:pt x="376" y="1228"/>
                </a:cubicBezTo>
                <a:cubicBezTo>
                  <a:pt x="520" y="1304"/>
                  <a:pt x="678" y="1348"/>
                  <a:pt x="838" y="1348"/>
                </a:cubicBezTo>
                <a:cubicBezTo>
                  <a:pt x="865" y="1348"/>
                  <a:pt x="893" y="1346"/>
                  <a:pt x="920" y="1344"/>
                </a:cubicBezTo>
                <a:lnTo>
                  <a:pt x="920" y="1344"/>
                </a:lnTo>
                <a:cubicBezTo>
                  <a:pt x="904" y="1344"/>
                  <a:pt x="889" y="1345"/>
                  <a:pt x="873" y="1345"/>
                </a:cubicBezTo>
                <a:cubicBezTo>
                  <a:pt x="701" y="1345"/>
                  <a:pt x="532" y="1300"/>
                  <a:pt x="384" y="1219"/>
                </a:cubicBezTo>
                <a:cubicBezTo>
                  <a:pt x="215" y="1129"/>
                  <a:pt x="99" y="978"/>
                  <a:pt x="54" y="799"/>
                </a:cubicBezTo>
                <a:cubicBezTo>
                  <a:pt x="36" y="612"/>
                  <a:pt x="108" y="433"/>
                  <a:pt x="251" y="308"/>
                </a:cubicBezTo>
                <a:cubicBezTo>
                  <a:pt x="384" y="183"/>
                  <a:pt x="554" y="103"/>
                  <a:pt x="733" y="67"/>
                </a:cubicBezTo>
                <a:cubicBezTo>
                  <a:pt x="783" y="57"/>
                  <a:pt x="833" y="52"/>
                  <a:pt x="884" y="52"/>
                </a:cubicBezTo>
                <a:cubicBezTo>
                  <a:pt x="1014" y="52"/>
                  <a:pt x="1143" y="86"/>
                  <a:pt x="1259" y="157"/>
                </a:cubicBezTo>
                <a:cubicBezTo>
                  <a:pt x="1420" y="246"/>
                  <a:pt x="1536" y="407"/>
                  <a:pt x="1571" y="585"/>
                </a:cubicBezTo>
                <a:cubicBezTo>
                  <a:pt x="1598" y="772"/>
                  <a:pt x="1545" y="960"/>
                  <a:pt x="1411" y="1103"/>
                </a:cubicBezTo>
                <a:cubicBezTo>
                  <a:pt x="1286" y="1237"/>
                  <a:pt x="1107" y="1326"/>
                  <a:pt x="920" y="1344"/>
                </a:cubicBezTo>
                <a:cubicBezTo>
                  <a:pt x="1107" y="1326"/>
                  <a:pt x="1286" y="1245"/>
                  <a:pt x="1420" y="1103"/>
                </a:cubicBezTo>
                <a:cubicBezTo>
                  <a:pt x="1554" y="969"/>
                  <a:pt x="1616" y="772"/>
                  <a:pt x="1589" y="585"/>
                </a:cubicBezTo>
                <a:cubicBezTo>
                  <a:pt x="1563" y="389"/>
                  <a:pt x="1447" y="219"/>
                  <a:pt x="1286" y="121"/>
                </a:cubicBezTo>
                <a:cubicBezTo>
                  <a:pt x="1159" y="41"/>
                  <a:pt x="1016" y="0"/>
                  <a:pt x="870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2" name="Google Shape;2621;p23"/>
          <p:cNvSpPr/>
          <p:nvPr/>
        </p:nvSpPr>
        <p:spPr>
          <a:xfrm rot="10800000">
            <a:off x="2106613" y="5505450"/>
            <a:ext cx="131763" cy="136525"/>
          </a:xfrm>
          <a:custGeom>
            <a:avLst/>
            <a:gdLst/>
            <a:ahLst/>
            <a:cxnLst/>
            <a:rect l="l" t="t" r="r" b="b"/>
            <a:pathLst>
              <a:path w="1438" h="1497" extrusionOk="0">
                <a:moveTo>
                  <a:pt x="781" y="0"/>
                </a:moveTo>
                <a:cubicBezTo>
                  <a:pt x="717" y="0"/>
                  <a:pt x="652" y="10"/>
                  <a:pt x="590" y="31"/>
                </a:cubicBezTo>
                <a:cubicBezTo>
                  <a:pt x="402" y="94"/>
                  <a:pt x="250" y="219"/>
                  <a:pt x="143" y="379"/>
                </a:cubicBezTo>
                <a:cubicBezTo>
                  <a:pt x="45" y="549"/>
                  <a:pt x="1" y="736"/>
                  <a:pt x="10" y="933"/>
                </a:cubicBezTo>
                <a:cubicBezTo>
                  <a:pt x="10" y="1129"/>
                  <a:pt x="108" y="1316"/>
                  <a:pt x="268" y="1423"/>
                </a:cubicBezTo>
                <a:cubicBezTo>
                  <a:pt x="365" y="1472"/>
                  <a:pt x="466" y="1496"/>
                  <a:pt x="567" y="1496"/>
                </a:cubicBezTo>
                <a:cubicBezTo>
                  <a:pt x="653" y="1496"/>
                  <a:pt x="739" y="1478"/>
                  <a:pt x="822" y="1441"/>
                </a:cubicBezTo>
                <a:cubicBezTo>
                  <a:pt x="1000" y="1379"/>
                  <a:pt x="1161" y="1263"/>
                  <a:pt x="1268" y="1111"/>
                </a:cubicBezTo>
                <a:lnTo>
                  <a:pt x="1268" y="1111"/>
                </a:lnTo>
                <a:cubicBezTo>
                  <a:pt x="1152" y="1263"/>
                  <a:pt x="1000" y="1370"/>
                  <a:pt x="822" y="1432"/>
                </a:cubicBezTo>
                <a:cubicBezTo>
                  <a:pt x="747" y="1462"/>
                  <a:pt x="670" y="1476"/>
                  <a:pt x="593" y="1476"/>
                </a:cubicBezTo>
                <a:cubicBezTo>
                  <a:pt x="485" y="1476"/>
                  <a:pt x="380" y="1449"/>
                  <a:pt x="286" y="1397"/>
                </a:cubicBezTo>
                <a:cubicBezTo>
                  <a:pt x="134" y="1290"/>
                  <a:pt x="45" y="1111"/>
                  <a:pt x="54" y="924"/>
                </a:cubicBezTo>
                <a:cubicBezTo>
                  <a:pt x="45" y="745"/>
                  <a:pt x="99" y="558"/>
                  <a:pt x="188" y="406"/>
                </a:cubicBezTo>
                <a:cubicBezTo>
                  <a:pt x="286" y="245"/>
                  <a:pt x="429" y="129"/>
                  <a:pt x="607" y="67"/>
                </a:cubicBezTo>
                <a:cubicBezTo>
                  <a:pt x="670" y="47"/>
                  <a:pt x="735" y="37"/>
                  <a:pt x="802" y="37"/>
                </a:cubicBezTo>
                <a:cubicBezTo>
                  <a:pt x="916" y="37"/>
                  <a:pt x="1032" y="67"/>
                  <a:pt x="1134" y="129"/>
                </a:cubicBezTo>
                <a:cubicBezTo>
                  <a:pt x="1295" y="228"/>
                  <a:pt x="1393" y="397"/>
                  <a:pt x="1411" y="585"/>
                </a:cubicBezTo>
                <a:cubicBezTo>
                  <a:pt x="1438" y="772"/>
                  <a:pt x="1384" y="959"/>
                  <a:pt x="1268" y="1111"/>
                </a:cubicBezTo>
                <a:cubicBezTo>
                  <a:pt x="1384" y="959"/>
                  <a:pt x="1438" y="772"/>
                  <a:pt x="1429" y="585"/>
                </a:cubicBezTo>
                <a:cubicBezTo>
                  <a:pt x="1411" y="397"/>
                  <a:pt x="1313" y="219"/>
                  <a:pt x="1152" y="112"/>
                </a:cubicBezTo>
                <a:cubicBezTo>
                  <a:pt x="1039" y="40"/>
                  <a:pt x="910" y="0"/>
                  <a:pt x="781" y="0"/>
                </a:cubicBezTo>
                <a:close/>
              </a:path>
            </a:pathLst>
          </a:custGeom>
          <a:solidFill>
            <a:srgbClr val="6B090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3" name="Google Shape;2622;p23"/>
          <p:cNvSpPr/>
          <p:nvPr/>
        </p:nvSpPr>
        <p:spPr>
          <a:xfrm rot="10800000">
            <a:off x="1797050" y="5413375"/>
            <a:ext cx="30163" cy="31750"/>
          </a:xfrm>
          <a:custGeom>
            <a:avLst/>
            <a:gdLst/>
            <a:ahLst/>
            <a:cxnLst/>
            <a:rect l="l" t="t" r="r" b="b"/>
            <a:pathLst>
              <a:path w="314" h="351" extrusionOk="0">
                <a:moveTo>
                  <a:pt x="149" y="0"/>
                </a:moveTo>
                <a:cubicBezTo>
                  <a:pt x="141" y="0"/>
                  <a:pt x="134" y="1"/>
                  <a:pt x="126" y="2"/>
                </a:cubicBezTo>
                <a:lnTo>
                  <a:pt x="99" y="2"/>
                </a:lnTo>
                <a:cubicBezTo>
                  <a:pt x="81" y="2"/>
                  <a:pt x="63" y="11"/>
                  <a:pt x="54" y="20"/>
                </a:cubicBezTo>
                <a:cubicBezTo>
                  <a:pt x="37" y="29"/>
                  <a:pt x="37" y="38"/>
                  <a:pt x="28" y="47"/>
                </a:cubicBezTo>
                <a:cubicBezTo>
                  <a:pt x="19" y="56"/>
                  <a:pt x="10" y="74"/>
                  <a:pt x="1" y="92"/>
                </a:cubicBezTo>
                <a:lnTo>
                  <a:pt x="1" y="127"/>
                </a:lnTo>
                <a:cubicBezTo>
                  <a:pt x="1" y="145"/>
                  <a:pt x="1" y="163"/>
                  <a:pt x="10" y="181"/>
                </a:cubicBezTo>
                <a:cubicBezTo>
                  <a:pt x="10" y="190"/>
                  <a:pt x="19" y="190"/>
                  <a:pt x="19" y="199"/>
                </a:cubicBezTo>
                <a:lnTo>
                  <a:pt x="28" y="217"/>
                </a:lnTo>
                <a:cubicBezTo>
                  <a:pt x="37" y="226"/>
                  <a:pt x="46" y="243"/>
                  <a:pt x="46" y="252"/>
                </a:cubicBezTo>
                <a:cubicBezTo>
                  <a:pt x="54" y="270"/>
                  <a:pt x="54" y="288"/>
                  <a:pt x="72" y="297"/>
                </a:cubicBezTo>
                <a:cubicBezTo>
                  <a:pt x="81" y="315"/>
                  <a:pt x="90" y="324"/>
                  <a:pt x="108" y="333"/>
                </a:cubicBezTo>
                <a:cubicBezTo>
                  <a:pt x="126" y="342"/>
                  <a:pt x="144" y="350"/>
                  <a:pt x="162" y="350"/>
                </a:cubicBezTo>
                <a:lnTo>
                  <a:pt x="215" y="350"/>
                </a:lnTo>
                <a:lnTo>
                  <a:pt x="251" y="333"/>
                </a:lnTo>
                <a:cubicBezTo>
                  <a:pt x="269" y="324"/>
                  <a:pt x="287" y="306"/>
                  <a:pt x="295" y="288"/>
                </a:cubicBezTo>
                <a:lnTo>
                  <a:pt x="313" y="252"/>
                </a:lnTo>
                <a:cubicBezTo>
                  <a:pt x="313" y="234"/>
                  <a:pt x="313" y="217"/>
                  <a:pt x="313" y="199"/>
                </a:cubicBezTo>
                <a:cubicBezTo>
                  <a:pt x="304" y="163"/>
                  <a:pt x="287" y="136"/>
                  <a:pt x="278" y="110"/>
                </a:cubicBezTo>
                <a:cubicBezTo>
                  <a:pt x="278" y="101"/>
                  <a:pt x="269" y="92"/>
                  <a:pt x="260" y="83"/>
                </a:cubicBezTo>
                <a:cubicBezTo>
                  <a:pt x="251" y="65"/>
                  <a:pt x="242" y="47"/>
                  <a:pt x="233" y="38"/>
                </a:cubicBezTo>
                <a:cubicBezTo>
                  <a:pt x="211" y="16"/>
                  <a:pt x="183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4" name="Google Shape;2623;p23"/>
          <p:cNvSpPr/>
          <p:nvPr/>
        </p:nvSpPr>
        <p:spPr>
          <a:xfrm rot="10800000">
            <a:off x="2052638" y="5421313"/>
            <a:ext cx="31750" cy="33338"/>
          </a:xfrm>
          <a:custGeom>
            <a:avLst/>
            <a:gdLst/>
            <a:ahLst/>
            <a:cxnLst/>
            <a:rect l="l" t="t" r="r" b="b"/>
            <a:pathLst>
              <a:path w="340" h="367" extrusionOk="0">
                <a:moveTo>
                  <a:pt x="197" y="0"/>
                </a:moveTo>
                <a:cubicBezTo>
                  <a:pt x="179" y="0"/>
                  <a:pt x="161" y="18"/>
                  <a:pt x="143" y="27"/>
                </a:cubicBezTo>
                <a:cubicBezTo>
                  <a:pt x="134" y="36"/>
                  <a:pt x="125" y="45"/>
                  <a:pt x="116" y="54"/>
                </a:cubicBezTo>
                <a:lnTo>
                  <a:pt x="81" y="81"/>
                </a:lnTo>
                <a:lnTo>
                  <a:pt x="63" y="98"/>
                </a:lnTo>
                <a:lnTo>
                  <a:pt x="54" y="98"/>
                </a:lnTo>
                <a:cubicBezTo>
                  <a:pt x="45" y="98"/>
                  <a:pt x="45" y="107"/>
                  <a:pt x="36" y="116"/>
                </a:cubicBezTo>
                <a:cubicBezTo>
                  <a:pt x="36" y="125"/>
                  <a:pt x="27" y="134"/>
                  <a:pt x="27" y="134"/>
                </a:cubicBezTo>
                <a:lnTo>
                  <a:pt x="18" y="161"/>
                </a:lnTo>
                <a:cubicBezTo>
                  <a:pt x="9" y="161"/>
                  <a:pt x="9" y="170"/>
                  <a:pt x="9" y="179"/>
                </a:cubicBezTo>
                <a:cubicBezTo>
                  <a:pt x="0" y="188"/>
                  <a:pt x="0" y="197"/>
                  <a:pt x="0" y="206"/>
                </a:cubicBezTo>
                <a:cubicBezTo>
                  <a:pt x="0" y="215"/>
                  <a:pt x="0" y="223"/>
                  <a:pt x="0" y="232"/>
                </a:cubicBezTo>
                <a:cubicBezTo>
                  <a:pt x="0" y="259"/>
                  <a:pt x="9" y="286"/>
                  <a:pt x="18" y="304"/>
                </a:cubicBezTo>
                <a:cubicBezTo>
                  <a:pt x="36" y="331"/>
                  <a:pt x="63" y="348"/>
                  <a:pt x="99" y="366"/>
                </a:cubicBezTo>
                <a:lnTo>
                  <a:pt x="170" y="366"/>
                </a:lnTo>
                <a:lnTo>
                  <a:pt x="206" y="348"/>
                </a:lnTo>
                <a:lnTo>
                  <a:pt x="232" y="331"/>
                </a:lnTo>
                <a:lnTo>
                  <a:pt x="250" y="313"/>
                </a:lnTo>
                <a:lnTo>
                  <a:pt x="277" y="286"/>
                </a:lnTo>
                <a:lnTo>
                  <a:pt x="277" y="277"/>
                </a:lnTo>
                <a:lnTo>
                  <a:pt x="286" y="250"/>
                </a:lnTo>
                <a:lnTo>
                  <a:pt x="295" y="215"/>
                </a:lnTo>
                <a:lnTo>
                  <a:pt x="322" y="179"/>
                </a:lnTo>
                <a:cubicBezTo>
                  <a:pt x="331" y="161"/>
                  <a:pt x="331" y="152"/>
                  <a:pt x="331" y="134"/>
                </a:cubicBezTo>
                <a:cubicBezTo>
                  <a:pt x="340" y="116"/>
                  <a:pt x="340" y="98"/>
                  <a:pt x="331" y="90"/>
                </a:cubicBezTo>
                <a:lnTo>
                  <a:pt x="331" y="54"/>
                </a:lnTo>
                <a:cubicBezTo>
                  <a:pt x="322" y="45"/>
                  <a:pt x="313" y="36"/>
                  <a:pt x="295" y="27"/>
                </a:cubicBezTo>
                <a:cubicBezTo>
                  <a:pt x="286" y="18"/>
                  <a:pt x="277" y="9"/>
                  <a:pt x="268" y="9"/>
                </a:cubicBezTo>
                <a:cubicBezTo>
                  <a:pt x="259" y="0"/>
                  <a:pt x="24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5" name="Google Shape;2624;p23"/>
          <p:cNvSpPr/>
          <p:nvPr/>
        </p:nvSpPr>
        <p:spPr>
          <a:xfrm rot="10800000">
            <a:off x="2332038" y="5715000"/>
            <a:ext cx="42863" cy="25400"/>
          </a:xfrm>
          <a:custGeom>
            <a:avLst/>
            <a:gdLst/>
            <a:ahLst/>
            <a:cxnLst/>
            <a:rect l="l" t="t" r="r" b="b"/>
            <a:pathLst>
              <a:path w="465" h="275" extrusionOk="0">
                <a:moveTo>
                  <a:pt x="241" y="0"/>
                </a:moveTo>
                <a:cubicBezTo>
                  <a:pt x="205" y="0"/>
                  <a:pt x="179" y="9"/>
                  <a:pt x="152" y="9"/>
                </a:cubicBezTo>
                <a:cubicBezTo>
                  <a:pt x="107" y="9"/>
                  <a:pt x="63" y="27"/>
                  <a:pt x="36" y="63"/>
                </a:cubicBezTo>
                <a:cubicBezTo>
                  <a:pt x="18" y="72"/>
                  <a:pt x="9" y="99"/>
                  <a:pt x="9" y="116"/>
                </a:cubicBezTo>
                <a:cubicBezTo>
                  <a:pt x="0" y="134"/>
                  <a:pt x="0" y="161"/>
                  <a:pt x="9" y="179"/>
                </a:cubicBezTo>
                <a:cubicBezTo>
                  <a:pt x="9" y="206"/>
                  <a:pt x="18" y="224"/>
                  <a:pt x="36" y="241"/>
                </a:cubicBezTo>
                <a:cubicBezTo>
                  <a:pt x="54" y="250"/>
                  <a:pt x="71" y="259"/>
                  <a:pt x="89" y="268"/>
                </a:cubicBezTo>
                <a:cubicBezTo>
                  <a:pt x="108" y="272"/>
                  <a:pt x="125" y="274"/>
                  <a:pt x="141" y="274"/>
                </a:cubicBezTo>
                <a:cubicBezTo>
                  <a:pt x="164" y="274"/>
                  <a:pt x="184" y="270"/>
                  <a:pt x="205" y="259"/>
                </a:cubicBezTo>
                <a:lnTo>
                  <a:pt x="268" y="241"/>
                </a:lnTo>
                <a:cubicBezTo>
                  <a:pt x="304" y="232"/>
                  <a:pt x="339" y="224"/>
                  <a:pt x="375" y="215"/>
                </a:cubicBezTo>
                <a:cubicBezTo>
                  <a:pt x="428" y="206"/>
                  <a:pt x="464" y="152"/>
                  <a:pt x="455" y="99"/>
                </a:cubicBezTo>
                <a:cubicBezTo>
                  <a:pt x="446" y="81"/>
                  <a:pt x="437" y="54"/>
                  <a:pt x="420" y="45"/>
                </a:cubicBezTo>
                <a:lnTo>
                  <a:pt x="411" y="18"/>
                </a:lnTo>
                <a:cubicBezTo>
                  <a:pt x="402" y="9"/>
                  <a:pt x="375" y="0"/>
                  <a:pt x="35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6" name="Google Shape;2625;p23"/>
          <p:cNvSpPr/>
          <p:nvPr/>
        </p:nvSpPr>
        <p:spPr>
          <a:xfrm rot="10800000">
            <a:off x="2189163" y="5499100"/>
            <a:ext cx="44450" cy="44450"/>
          </a:xfrm>
          <a:custGeom>
            <a:avLst/>
            <a:gdLst/>
            <a:ahLst/>
            <a:cxnLst/>
            <a:rect l="l" t="t" r="r" b="b"/>
            <a:pathLst>
              <a:path w="483" h="494" extrusionOk="0">
                <a:moveTo>
                  <a:pt x="367" y="0"/>
                </a:moveTo>
                <a:cubicBezTo>
                  <a:pt x="361" y="0"/>
                  <a:pt x="355" y="1"/>
                  <a:pt x="348" y="2"/>
                </a:cubicBezTo>
                <a:cubicBezTo>
                  <a:pt x="304" y="2"/>
                  <a:pt x="268" y="11"/>
                  <a:pt x="241" y="38"/>
                </a:cubicBezTo>
                <a:lnTo>
                  <a:pt x="45" y="243"/>
                </a:lnTo>
                <a:cubicBezTo>
                  <a:pt x="18" y="270"/>
                  <a:pt x="0" y="306"/>
                  <a:pt x="0" y="350"/>
                </a:cubicBezTo>
                <a:cubicBezTo>
                  <a:pt x="0" y="431"/>
                  <a:pt x="72" y="493"/>
                  <a:pt x="152" y="493"/>
                </a:cubicBezTo>
                <a:cubicBezTo>
                  <a:pt x="188" y="493"/>
                  <a:pt x="223" y="475"/>
                  <a:pt x="250" y="449"/>
                </a:cubicBezTo>
                <a:lnTo>
                  <a:pt x="446" y="243"/>
                </a:lnTo>
                <a:cubicBezTo>
                  <a:pt x="473" y="217"/>
                  <a:pt x="482" y="181"/>
                  <a:pt x="482" y="136"/>
                </a:cubicBezTo>
                <a:cubicBezTo>
                  <a:pt x="482" y="101"/>
                  <a:pt x="473" y="65"/>
                  <a:pt x="446" y="38"/>
                </a:cubicBezTo>
                <a:cubicBezTo>
                  <a:pt x="424" y="16"/>
                  <a:pt x="396" y="0"/>
                  <a:pt x="3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7" name="Google Shape;2626;p23"/>
          <p:cNvSpPr/>
          <p:nvPr/>
        </p:nvSpPr>
        <p:spPr>
          <a:xfrm rot="2247870">
            <a:off x="1055688" y="4348163"/>
            <a:ext cx="215900" cy="350838"/>
          </a:xfrm>
          <a:custGeom>
            <a:avLst/>
            <a:gdLst/>
            <a:ahLst/>
            <a:cxnLst/>
            <a:rect l="l" t="t" r="r" b="b"/>
            <a:pathLst>
              <a:path w="2759" h="4472" extrusionOk="0">
                <a:moveTo>
                  <a:pt x="483" y="0"/>
                </a:moveTo>
                <a:lnTo>
                  <a:pt x="483" y="0"/>
                </a:lnTo>
                <a:cubicBezTo>
                  <a:pt x="500" y="205"/>
                  <a:pt x="81" y="1464"/>
                  <a:pt x="45" y="1830"/>
                </a:cubicBezTo>
                <a:cubicBezTo>
                  <a:pt x="1" y="2196"/>
                  <a:pt x="179" y="2874"/>
                  <a:pt x="652" y="3499"/>
                </a:cubicBezTo>
                <a:cubicBezTo>
                  <a:pt x="1134" y="4123"/>
                  <a:pt x="2214" y="4471"/>
                  <a:pt x="2214" y="4471"/>
                </a:cubicBezTo>
                <a:cubicBezTo>
                  <a:pt x="2214" y="4471"/>
                  <a:pt x="2268" y="4454"/>
                  <a:pt x="2410" y="4007"/>
                </a:cubicBezTo>
                <a:cubicBezTo>
                  <a:pt x="2553" y="3570"/>
                  <a:pt x="2758" y="2570"/>
                  <a:pt x="2562" y="2017"/>
                </a:cubicBezTo>
                <a:cubicBezTo>
                  <a:pt x="2357" y="1455"/>
                  <a:pt x="2169" y="1196"/>
                  <a:pt x="1607" y="723"/>
                </a:cubicBezTo>
                <a:cubicBezTo>
                  <a:pt x="1268" y="428"/>
                  <a:pt x="893" y="187"/>
                  <a:pt x="48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8" name="Google Shape;2627;p23"/>
          <p:cNvSpPr/>
          <p:nvPr/>
        </p:nvSpPr>
        <p:spPr>
          <a:xfrm rot="2247870">
            <a:off x="1022350" y="4333875"/>
            <a:ext cx="204788" cy="468313"/>
          </a:xfrm>
          <a:custGeom>
            <a:avLst/>
            <a:gdLst/>
            <a:ahLst/>
            <a:cxnLst/>
            <a:rect l="l" t="t" r="r" b="b"/>
            <a:pathLst>
              <a:path w="2598" h="5953" extrusionOk="0">
                <a:moveTo>
                  <a:pt x="438" y="0"/>
                </a:moveTo>
                <a:cubicBezTo>
                  <a:pt x="438" y="18"/>
                  <a:pt x="438" y="27"/>
                  <a:pt x="438" y="36"/>
                </a:cubicBezTo>
                <a:cubicBezTo>
                  <a:pt x="589" y="312"/>
                  <a:pt x="714" y="598"/>
                  <a:pt x="821" y="893"/>
                </a:cubicBezTo>
                <a:cubicBezTo>
                  <a:pt x="652" y="803"/>
                  <a:pt x="482" y="705"/>
                  <a:pt x="313" y="607"/>
                </a:cubicBezTo>
                <a:lnTo>
                  <a:pt x="304" y="634"/>
                </a:lnTo>
                <a:cubicBezTo>
                  <a:pt x="482" y="741"/>
                  <a:pt x="670" y="839"/>
                  <a:pt x="848" y="955"/>
                </a:cubicBezTo>
                <a:cubicBezTo>
                  <a:pt x="929" y="1205"/>
                  <a:pt x="1009" y="1455"/>
                  <a:pt x="1098" y="1714"/>
                </a:cubicBezTo>
                <a:cubicBezTo>
                  <a:pt x="750" y="1624"/>
                  <a:pt x="420" y="1482"/>
                  <a:pt x="125" y="1267"/>
                </a:cubicBezTo>
                <a:lnTo>
                  <a:pt x="125" y="1294"/>
                </a:lnTo>
                <a:cubicBezTo>
                  <a:pt x="232" y="1375"/>
                  <a:pt x="348" y="1446"/>
                  <a:pt x="473" y="1517"/>
                </a:cubicBezTo>
                <a:cubicBezTo>
                  <a:pt x="679" y="1624"/>
                  <a:pt x="902" y="1723"/>
                  <a:pt x="1125" y="1803"/>
                </a:cubicBezTo>
                <a:cubicBezTo>
                  <a:pt x="1161" y="1910"/>
                  <a:pt x="1205" y="2035"/>
                  <a:pt x="1250" y="2151"/>
                </a:cubicBezTo>
                <a:cubicBezTo>
                  <a:pt x="1303" y="2267"/>
                  <a:pt x="1366" y="2401"/>
                  <a:pt x="1419" y="2526"/>
                </a:cubicBezTo>
                <a:cubicBezTo>
                  <a:pt x="902" y="2365"/>
                  <a:pt x="429" y="2106"/>
                  <a:pt x="9" y="1767"/>
                </a:cubicBezTo>
                <a:cubicBezTo>
                  <a:pt x="9" y="1785"/>
                  <a:pt x="9" y="1794"/>
                  <a:pt x="0" y="1803"/>
                </a:cubicBezTo>
                <a:cubicBezTo>
                  <a:pt x="81" y="1865"/>
                  <a:pt x="161" y="1928"/>
                  <a:pt x="241" y="1990"/>
                </a:cubicBezTo>
                <a:cubicBezTo>
                  <a:pt x="473" y="2151"/>
                  <a:pt x="714" y="2285"/>
                  <a:pt x="973" y="2401"/>
                </a:cubicBezTo>
                <a:cubicBezTo>
                  <a:pt x="1125" y="2463"/>
                  <a:pt x="1277" y="2526"/>
                  <a:pt x="1428" y="2570"/>
                </a:cubicBezTo>
                <a:lnTo>
                  <a:pt x="1437" y="2570"/>
                </a:lnTo>
                <a:cubicBezTo>
                  <a:pt x="1518" y="2758"/>
                  <a:pt x="1607" y="2945"/>
                  <a:pt x="1687" y="3124"/>
                </a:cubicBezTo>
                <a:lnTo>
                  <a:pt x="1669" y="3124"/>
                </a:lnTo>
                <a:cubicBezTo>
                  <a:pt x="1579" y="3140"/>
                  <a:pt x="1489" y="3148"/>
                  <a:pt x="1400" y="3148"/>
                </a:cubicBezTo>
                <a:cubicBezTo>
                  <a:pt x="966" y="3148"/>
                  <a:pt x="557" y="2964"/>
                  <a:pt x="179" y="2749"/>
                </a:cubicBezTo>
                <a:lnTo>
                  <a:pt x="179" y="2749"/>
                </a:lnTo>
                <a:lnTo>
                  <a:pt x="215" y="2829"/>
                </a:lnTo>
                <a:cubicBezTo>
                  <a:pt x="574" y="3035"/>
                  <a:pt x="1006" y="3192"/>
                  <a:pt x="1435" y="3192"/>
                </a:cubicBezTo>
                <a:cubicBezTo>
                  <a:pt x="1528" y="3192"/>
                  <a:pt x="1622" y="3184"/>
                  <a:pt x="1714" y="3168"/>
                </a:cubicBezTo>
                <a:cubicBezTo>
                  <a:pt x="1732" y="3222"/>
                  <a:pt x="1750" y="3276"/>
                  <a:pt x="1776" y="3329"/>
                </a:cubicBezTo>
                <a:cubicBezTo>
                  <a:pt x="1857" y="3525"/>
                  <a:pt x="1928" y="3722"/>
                  <a:pt x="1991" y="3927"/>
                </a:cubicBezTo>
                <a:cubicBezTo>
                  <a:pt x="1955" y="3928"/>
                  <a:pt x="1920" y="3928"/>
                  <a:pt x="1885" y="3928"/>
                </a:cubicBezTo>
                <a:cubicBezTo>
                  <a:pt x="1563" y="3928"/>
                  <a:pt x="1242" y="3891"/>
                  <a:pt x="929" y="3811"/>
                </a:cubicBezTo>
                <a:lnTo>
                  <a:pt x="929" y="3811"/>
                </a:lnTo>
                <a:cubicBezTo>
                  <a:pt x="964" y="3847"/>
                  <a:pt x="1000" y="3874"/>
                  <a:pt x="1036" y="3900"/>
                </a:cubicBezTo>
                <a:cubicBezTo>
                  <a:pt x="1205" y="3927"/>
                  <a:pt x="1366" y="3954"/>
                  <a:pt x="1535" y="3963"/>
                </a:cubicBezTo>
                <a:cubicBezTo>
                  <a:pt x="1611" y="3967"/>
                  <a:pt x="1689" y="3969"/>
                  <a:pt x="1767" y="3969"/>
                </a:cubicBezTo>
                <a:cubicBezTo>
                  <a:pt x="1846" y="3969"/>
                  <a:pt x="1924" y="3967"/>
                  <a:pt x="2000" y="3963"/>
                </a:cubicBezTo>
                <a:cubicBezTo>
                  <a:pt x="2017" y="3998"/>
                  <a:pt x="2026" y="4025"/>
                  <a:pt x="2035" y="4061"/>
                </a:cubicBezTo>
                <a:cubicBezTo>
                  <a:pt x="2053" y="4123"/>
                  <a:pt x="2071" y="4195"/>
                  <a:pt x="2089" y="4266"/>
                </a:cubicBezTo>
                <a:cubicBezTo>
                  <a:pt x="2089" y="4275"/>
                  <a:pt x="2098" y="4293"/>
                  <a:pt x="2107" y="4311"/>
                </a:cubicBezTo>
                <a:cubicBezTo>
                  <a:pt x="2124" y="4373"/>
                  <a:pt x="2142" y="4445"/>
                  <a:pt x="2160" y="4516"/>
                </a:cubicBezTo>
                <a:cubicBezTo>
                  <a:pt x="2267" y="4971"/>
                  <a:pt x="2348" y="5435"/>
                  <a:pt x="2383" y="5899"/>
                </a:cubicBezTo>
                <a:cubicBezTo>
                  <a:pt x="2387" y="5936"/>
                  <a:pt x="2414" y="5952"/>
                  <a:pt x="2440" y="5952"/>
                </a:cubicBezTo>
                <a:cubicBezTo>
                  <a:pt x="2472" y="5952"/>
                  <a:pt x="2504" y="5929"/>
                  <a:pt x="2499" y="5891"/>
                </a:cubicBezTo>
                <a:cubicBezTo>
                  <a:pt x="2455" y="5471"/>
                  <a:pt x="2383" y="5061"/>
                  <a:pt x="2285" y="4650"/>
                </a:cubicBezTo>
                <a:cubicBezTo>
                  <a:pt x="2267" y="4570"/>
                  <a:pt x="2249" y="4489"/>
                  <a:pt x="2223" y="4409"/>
                </a:cubicBezTo>
                <a:cubicBezTo>
                  <a:pt x="2223" y="4409"/>
                  <a:pt x="2223" y="4400"/>
                  <a:pt x="2214" y="4391"/>
                </a:cubicBezTo>
                <a:cubicBezTo>
                  <a:pt x="2205" y="4355"/>
                  <a:pt x="2196" y="4329"/>
                  <a:pt x="2187" y="4293"/>
                </a:cubicBezTo>
                <a:lnTo>
                  <a:pt x="2169" y="4222"/>
                </a:lnTo>
                <a:cubicBezTo>
                  <a:pt x="2160" y="4195"/>
                  <a:pt x="2151" y="4177"/>
                  <a:pt x="2151" y="4159"/>
                </a:cubicBezTo>
                <a:cubicBezTo>
                  <a:pt x="2133" y="4123"/>
                  <a:pt x="2124" y="4088"/>
                  <a:pt x="2116" y="4052"/>
                </a:cubicBezTo>
                <a:lnTo>
                  <a:pt x="2116" y="4043"/>
                </a:lnTo>
                <a:cubicBezTo>
                  <a:pt x="2089" y="3954"/>
                  <a:pt x="2062" y="3874"/>
                  <a:pt x="2026" y="3793"/>
                </a:cubicBezTo>
                <a:cubicBezTo>
                  <a:pt x="2214" y="3713"/>
                  <a:pt x="2383" y="3597"/>
                  <a:pt x="2517" y="3445"/>
                </a:cubicBezTo>
                <a:cubicBezTo>
                  <a:pt x="2526" y="3409"/>
                  <a:pt x="2535" y="3374"/>
                  <a:pt x="2535" y="3329"/>
                </a:cubicBezTo>
                <a:lnTo>
                  <a:pt x="2535" y="3329"/>
                </a:lnTo>
                <a:cubicBezTo>
                  <a:pt x="2392" y="3508"/>
                  <a:pt x="2214" y="3641"/>
                  <a:pt x="2008" y="3731"/>
                </a:cubicBezTo>
                <a:cubicBezTo>
                  <a:pt x="1973" y="3641"/>
                  <a:pt x="1937" y="3543"/>
                  <a:pt x="1901" y="3454"/>
                </a:cubicBezTo>
                <a:cubicBezTo>
                  <a:pt x="1875" y="3400"/>
                  <a:pt x="1857" y="3356"/>
                  <a:pt x="1839" y="3302"/>
                </a:cubicBezTo>
                <a:cubicBezTo>
                  <a:pt x="2151" y="3070"/>
                  <a:pt x="2410" y="2785"/>
                  <a:pt x="2597" y="2446"/>
                </a:cubicBezTo>
                <a:cubicBezTo>
                  <a:pt x="2597" y="2419"/>
                  <a:pt x="2597" y="2383"/>
                  <a:pt x="2589" y="2347"/>
                </a:cubicBezTo>
                <a:cubicBezTo>
                  <a:pt x="2571" y="2392"/>
                  <a:pt x="2544" y="2428"/>
                  <a:pt x="2517" y="2472"/>
                </a:cubicBezTo>
                <a:cubicBezTo>
                  <a:pt x="2401" y="2669"/>
                  <a:pt x="2267" y="2856"/>
                  <a:pt x="2107" y="3026"/>
                </a:cubicBezTo>
                <a:cubicBezTo>
                  <a:pt x="2017" y="3115"/>
                  <a:pt x="1928" y="3204"/>
                  <a:pt x="1830" y="3284"/>
                </a:cubicBezTo>
                <a:cubicBezTo>
                  <a:pt x="1750" y="3106"/>
                  <a:pt x="1669" y="2927"/>
                  <a:pt x="1589" y="2749"/>
                </a:cubicBezTo>
                <a:cubicBezTo>
                  <a:pt x="1910" y="2446"/>
                  <a:pt x="2187" y="2097"/>
                  <a:pt x="2401" y="1723"/>
                </a:cubicBezTo>
                <a:cubicBezTo>
                  <a:pt x="2392" y="1705"/>
                  <a:pt x="2392" y="1687"/>
                  <a:pt x="2383" y="1669"/>
                </a:cubicBezTo>
                <a:cubicBezTo>
                  <a:pt x="2348" y="1732"/>
                  <a:pt x="2312" y="1794"/>
                  <a:pt x="2267" y="1856"/>
                </a:cubicBezTo>
                <a:cubicBezTo>
                  <a:pt x="2142" y="2062"/>
                  <a:pt x="2008" y="2249"/>
                  <a:pt x="1848" y="2428"/>
                </a:cubicBezTo>
                <a:cubicBezTo>
                  <a:pt x="1759" y="2517"/>
                  <a:pt x="1660" y="2615"/>
                  <a:pt x="1562" y="2704"/>
                </a:cubicBezTo>
                <a:cubicBezTo>
                  <a:pt x="1500" y="2562"/>
                  <a:pt x="1437" y="2419"/>
                  <a:pt x="1375" y="2285"/>
                </a:cubicBezTo>
                <a:cubicBezTo>
                  <a:pt x="1366" y="2267"/>
                  <a:pt x="1839" y="1705"/>
                  <a:pt x="2071" y="1196"/>
                </a:cubicBezTo>
                <a:lnTo>
                  <a:pt x="2035" y="1151"/>
                </a:lnTo>
                <a:cubicBezTo>
                  <a:pt x="1848" y="1526"/>
                  <a:pt x="1616" y="1883"/>
                  <a:pt x="1339" y="2205"/>
                </a:cubicBezTo>
                <a:cubicBezTo>
                  <a:pt x="1339" y="2205"/>
                  <a:pt x="1339" y="2205"/>
                  <a:pt x="1339" y="2213"/>
                </a:cubicBezTo>
                <a:cubicBezTo>
                  <a:pt x="1277" y="2071"/>
                  <a:pt x="1143" y="1696"/>
                  <a:pt x="1134" y="1687"/>
                </a:cubicBezTo>
                <a:cubicBezTo>
                  <a:pt x="1125" y="1642"/>
                  <a:pt x="1107" y="1607"/>
                  <a:pt x="1098" y="1571"/>
                </a:cubicBezTo>
                <a:cubicBezTo>
                  <a:pt x="1205" y="1357"/>
                  <a:pt x="1303" y="1142"/>
                  <a:pt x="1384" y="919"/>
                </a:cubicBezTo>
                <a:cubicBezTo>
                  <a:pt x="1419" y="830"/>
                  <a:pt x="1455" y="741"/>
                  <a:pt x="1482" y="643"/>
                </a:cubicBezTo>
                <a:lnTo>
                  <a:pt x="1428" y="607"/>
                </a:lnTo>
                <a:cubicBezTo>
                  <a:pt x="1393" y="705"/>
                  <a:pt x="1366" y="803"/>
                  <a:pt x="1330" y="901"/>
                </a:cubicBezTo>
                <a:cubicBezTo>
                  <a:pt x="1250" y="1116"/>
                  <a:pt x="1169" y="1321"/>
                  <a:pt x="1080" y="1526"/>
                </a:cubicBezTo>
                <a:cubicBezTo>
                  <a:pt x="1027" y="1375"/>
                  <a:pt x="982" y="1223"/>
                  <a:pt x="937" y="1071"/>
                </a:cubicBezTo>
                <a:cubicBezTo>
                  <a:pt x="920" y="1026"/>
                  <a:pt x="902" y="973"/>
                  <a:pt x="884" y="928"/>
                </a:cubicBezTo>
                <a:cubicBezTo>
                  <a:pt x="911" y="812"/>
                  <a:pt x="946" y="696"/>
                  <a:pt x="982" y="580"/>
                </a:cubicBezTo>
                <a:cubicBezTo>
                  <a:pt x="1009" y="500"/>
                  <a:pt x="1036" y="420"/>
                  <a:pt x="1062" y="339"/>
                </a:cubicBezTo>
                <a:lnTo>
                  <a:pt x="1009" y="312"/>
                </a:lnTo>
                <a:cubicBezTo>
                  <a:pt x="982" y="402"/>
                  <a:pt x="946" y="500"/>
                  <a:pt x="920" y="589"/>
                </a:cubicBezTo>
                <a:cubicBezTo>
                  <a:pt x="884" y="669"/>
                  <a:pt x="866" y="750"/>
                  <a:pt x="848" y="839"/>
                </a:cubicBezTo>
                <a:cubicBezTo>
                  <a:pt x="795" y="687"/>
                  <a:pt x="741" y="544"/>
                  <a:pt x="661" y="402"/>
                </a:cubicBezTo>
                <a:cubicBezTo>
                  <a:pt x="589" y="259"/>
                  <a:pt x="536" y="143"/>
                  <a:pt x="464" y="18"/>
                </a:cubicBez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89" name="Google Shape;2628;p23"/>
          <p:cNvSpPr/>
          <p:nvPr/>
        </p:nvSpPr>
        <p:spPr>
          <a:xfrm rot="2247870">
            <a:off x="1089025" y="4344988"/>
            <a:ext cx="173038" cy="258763"/>
          </a:xfrm>
          <a:custGeom>
            <a:avLst/>
            <a:gdLst/>
            <a:ahLst/>
            <a:cxnLst/>
            <a:rect l="l" t="t" r="r" b="b"/>
            <a:pathLst>
              <a:path w="2206" h="3285" extrusionOk="0">
                <a:moveTo>
                  <a:pt x="1910" y="1000"/>
                </a:moveTo>
                <a:cubicBezTo>
                  <a:pt x="1821" y="910"/>
                  <a:pt x="1723" y="821"/>
                  <a:pt x="1598" y="723"/>
                </a:cubicBezTo>
                <a:cubicBezTo>
                  <a:pt x="1259" y="428"/>
                  <a:pt x="884" y="187"/>
                  <a:pt x="474" y="0"/>
                </a:cubicBezTo>
                <a:cubicBezTo>
                  <a:pt x="491" y="205"/>
                  <a:pt x="72" y="1464"/>
                  <a:pt x="36" y="1830"/>
                </a:cubicBezTo>
                <a:cubicBezTo>
                  <a:pt x="1" y="2151"/>
                  <a:pt x="134" y="2722"/>
                  <a:pt x="491" y="3284"/>
                </a:cubicBezTo>
                <a:cubicBezTo>
                  <a:pt x="625" y="3267"/>
                  <a:pt x="759" y="3231"/>
                  <a:pt x="875" y="3186"/>
                </a:cubicBezTo>
                <a:cubicBezTo>
                  <a:pt x="1750" y="2847"/>
                  <a:pt x="2205" y="1883"/>
                  <a:pt x="1910" y="1000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0" name="Google Shape;2629;p23"/>
          <p:cNvSpPr/>
          <p:nvPr/>
        </p:nvSpPr>
        <p:spPr>
          <a:xfrm rot="2247870">
            <a:off x="1057275" y="4343400"/>
            <a:ext cx="209550" cy="354013"/>
          </a:xfrm>
          <a:custGeom>
            <a:avLst/>
            <a:gdLst/>
            <a:ahLst/>
            <a:cxnLst/>
            <a:rect l="l" t="t" r="r" b="b"/>
            <a:pathLst>
              <a:path w="2661" h="4508" extrusionOk="0">
                <a:moveTo>
                  <a:pt x="447" y="0"/>
                </a:moveTo>
                <a:lnTo>
                  <a:pt x="447" y="45"/>
                </a:lnTo>
                <a:cubicBezTo>
                  <a:pt x="438" y="161"/>
                  <a:pt x="420" y="268"/>
                  <a:pt x="384" y="384"/>
                </a:cubicBezTo>
                <a:cubicBezTo>
                  <a:pt x="358" y="491"/>
                  <a:pt x="331" y="607"/>
                  <a:pt x="295" y="714"/>
                </a:cubicBezTo>
                <a:lnTo>
                  <a:pt x="117" y="1384"/>
                </a:lnTo>
                <a:cubicBezTo>
                  <a:pt x="90" y="1500"/>
                  <a:pt x="63" y="1607"/>
                  <a:pt x="36" y="1723"/>
                </a:cubicBezTo>
                <a:cubicBezTo>
                  <a:pt x="9" y="1830"/>
                  <a:pt x="1" y="1955"/>
                  <a:pt x="9" y="2071"/>
                </a:cubicBezTo>
                <a:cubicBezTo>
                  <a:pt x="36" y="2303"/>
                  <a:pt x="90" y="2535"/>
                  <a:pt x="179" y="2749"/>
                </a:cubicBezTo>
                <a:cubicBezTo>
                  <a:pt x="268" y="2963"/>
                  <a:pt x="375" y="3169"/>
                  <a:pt x="509" y="3365"/>
                </a:cubicBezTo>
                <a:cubicBezTo>
                  <a:pt x="634" y="3561"/>
                  <a:pt x="786" y="3731"/>
                  <a:pt x="973" y="3883"/>
                </a:cubicBezTo>
                <a:cubicBezTo>
                  <a:pt x="1348" y="4150"/>
                  <a:pt x="1768" y="4365"/>
                  <a:pt x="2205" y="4507"/>
                </a:cubicBezTo>
                <a:cubicBezTo>
                  <a:pt x="1768" y="4356"/>
                  <a:pt x="1357" y="4142"/>
                  <a:pt x="991" y="3856"/>
                </a:cubicBezTo>
                <a:cubicBezTo>
                  <a:pt x="813" y="3713"/>
                  <a:pt x="652" y="3544"/>
                  <a:pt x="536" y="3347"/>
                </a:cubicBezTo>
                <a:cubicBezTo>
                  <a:pt x="402" y="3151"/>
                  <a:pt x="295" y="2946"/>
                  <a:pt x="215" y="2731"/>
                </a:cubicBezTo>
                <a:cubicBezTo>
                  <a:pt x="125" y="2517"/>
                  <a:pt x="72" y="2294"/>
                  <a:pt x="54" y="2062"/>
                </a:cubicBezTo>
                <a:cubicBezTo>
                  <a:pt x="45" y="1955"/>
                  <a:pt x="54" y="1839"/>
                  <a:pt x="81" y="1732"/>
                </a:cubicBezTo>
                <a:cubicBezTo>
                  <a:pt x="99" y="1616"/>
                  <a:pt x="125" y="1509"/>
                  <a:pt x="161" y="1393"/>
                </a:cubicBezTo>
                <a:lnTo>
                  <a:pt x="349" y="723"/>
                </a:lnTo>
                <a:cubicBezTo>
                  <a:pt x="375" y="616"/>
                  <a:pt x="411" y="500"/>
                  <a:pt x="438" y="393"/>
                </a:cubicBezTo>
                <a:cubicBezTo>
                  <a:pt x="462" y="288"/>
                  <a:pt x="486" y="183"/>
                  <a:pt x="497" y="78"/>
                </a:cubicBezTo>
                <a:lnTo>
                  <a:pt x="497" y="78"/>
                </a:lnTo>
                <a:cubicBezTo>
                  <a:pt x="896" y="264"/>
                  <a:pt x="1277" y="508"/>
                  <a:pt x="1616" y="795"/>
                </a:cubicBezTo>
                <a:cubicBezTo>
                  <a:pt x="1794" y="937"/>
                  <a:pt x="1955" y="1098"/>
                  <a:pt x="2107" y="1277"/>
                </a:cubicBezTo>
                <a:cubicBezTo>
                  <a:pt x="2250" y="1446"/>
                  <a:pt x="2366" y="1643"/>
                  <a:pt x="2455" y="1857"/>
                </a:cubicBezTo>
                <a:cubicBezTo>
                  <a:pt x="2660" y="2267"/>
                  <a:pt x="2633" y="2749"/>
                  <a:pt x="2580" y="3196"/>
                </a:cubicBezTo>
                <a:cubicBezTo>
                  <a:pt x="2544" y="3419"/>
                  <a:pt x="2500" y="3642"/>
                  <a:pt x="2446" y="3865"/>
                </a:cubicBezTo>
                <a:cubicBezTo>
                  <a:pt x="2419" y="3972"/>
                  <a:pt x="2384" y="4088"/>
                  <a:pt x="2348" y="4195"/>
                </a:cubicBezTo>
                <a:cubicBezTo>
                  <a:pt x="2330" y="4249"/>
                  <a:pt x="2312" y="4311"/>
                  <a:pt x="2285" y="4365"/>
                </a:cubicBezTo>
                <a:cubicBezTo>
                  <a:pt x="2312" y="4311"/>
                  <a:pt x="2330" y="4258"/>
                  <a:pt x="2348" y="4204"/>
                </a:cubicBezTo>
                <a:cubicBezTo>
                  <a:pt x="2392" y="4097"/>
                  <a:pt x="2428" y="3981"/>
                  <a:pt x="2455" y="3874"/>
                </a:cubicBezTo>
                <a:cubicBezTo>
                  <a:pt x="2517" y="3651"/>
                  <a:pt x="2562" y="3428"/>
                  <a:pt x="2598" y="3204"/>
                </a:cubicBezTo>
                <a:cubicBezTo>
                  <a:pt x="2633" y="2972"/>
                  <a:pt x="2651" y="2749"/>
                  <a:pt x="2642" y="2517"/>
                </a:cubicBezTo>
                <a:cubicBezTo>
                  <a:pt x="2633" y="2401"/>
                  <a:pt x="2624" y="2285"/>
                  <a:pt x="2598" y="2169"/>
                </a:cubicBezTo>
                <a:cubicBezTo>
                  <a:pt x="2571" y="2062"/>
                  <a:pt x="2535" y="1946"/>
                  <a:pt x="2491" y="1848"/>
                </a:cubicBezTo>
                <a:cubicBezTo>
                  <a:pt x="2401" y="1625"/>
                  <a:pt x="2285" y="1428"/>
                  <a:pt x="2134" y="1250"/>
                </a:cubicBezTo>
                <a:cubicBezTo>
                  <a:pt x="1982" y="1071"/>
                  <a:pt x="1821" y="911"/>
                  <a:pt x="1643" y="768"/>
                </a:cubicBezTo>
                <a:cubicBezTo>
                  <a:pt x="1295" y="464"/>
                  <a:pt x="902" y="215"/>
                  <a:pt x="482" y="18"/>
                </a:cubicBezTo>
                <a:lnTo>
                  <a:pt x="4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1" name="Google Shape;2630;p23"/>
          <p:cNvSpPr/>
          <p:nvPr/>
        </p:nvSpPr>
        <p:spPr>
          <a:xfrm rot="2247870">
            <a:off x="685800" y="4448175"/>
            <a:ext cx="404813" cy="271463"/>
          </a:xfrm>
          <a:custGeom>
            <a:avLst/>
            <a:gdLst/>
            <a:ahLst/>
            <a:cxnLst/>
            <a:rect l="l" t="t" r="r" b="b"/>
            <a:pathLst>
              <a:path w="5150" h="3452" extrusionOk="0">
                <a:moveTo>
                  <a:pt x="1830" y="1"/>
                </a:moveTo>
                <a:cubicBezTo>
                  <a:pt x="1633" y="1"/>
                  <a:pt x="1517" y="224"/>
                  <a:pt x="1517" y="224"/>
                </a:cubicBezTo>
                <a:cubicBezTo>
                  <a:pt x="1517" y="224"/>
                  <a:pt x="1325" y="52"/>
                  <a:pt x="1157" y="52"/>
                </a:cubicBezTo>
                <a:cubicBezTo>
                  <a:pt x="1134" y="52"/>
                  <a:pt x="1111" y="56"/>
                  <a:pt x="1089" y="63"/>
                </a:cubicBezTo>
                <a:cubicBezTo>
                  <a:pt x="919" y="126"/>
                  <a:pt x="794" y="376"/>
                  <a:pt x="794" y="376"/>
                </a:cubicBezTo>
                <a:cubicBezTo>
                  <a:pt x="719" y="295"/>
                  <a:pt x="657" y="267"/>
                  <a:pt x="605" y="267"/>
                </a:cubicBezTo>
                <a:cubicBezTo>
                  <a:pt x="485" y="267"/>
                  <a:pt x="429" y="420"/>
                  <a:pt x="429" y="420"/>
                </a:cubicBezTo>
                <a:cubicBezTo>
                  <a:pt x="429" y="420"/>
                  <a:pt x="371" y="410"/>
                  <a:pt x="301" y="410"/>
                </a:cubicBezTo>
                <a:cubicBezTo>
                  <a:pt x="207" y="410"/>
                  <a:pt x="89" y="428"/>
                  <a:pt x="54" y="509"/>
                </a:cubicBezTo>
                <a:cubicBezTo>
                  <a:pt x="0" y="643"/>
                  <a:pt x="312" y="866"/>
                  <a:pt x="312" y="866"/>
                </a:cubicBezTo>
                <a:cubicBezTo>
                  <a:pt x="250" y="947"/>
                  <a:pt x="223" y="1045"/>
                  <a:pt x="232" y="1134"/>
                </a:cubicBezTo>
                <a:cubicBezTo>
                  <a:pt x="250" y="1304"/>
                  <a:pt x="562" y="1464"/>
                  <a:pt x="562" y="1464"/>
                </a:cubicBezTo>
                <a:cubicBezTo>
                  <a:pt x="562" y="1464"/>
                  <a:pt x="384" y="1616"/>
                  <a:pt x="437" y="1777"/>
                </a:cubicBezTo>
                <a:cubicBezTo>
                  <a:pt x="500" y="1937"/>
                  <a:pt x="803" y="1937"/>
                  <a:pt x="803" y="1937"/>
                </a:cubicBezTo>
                <a:cubicBezTo>
                  <a:pt x="803" y="1937"/>
                  <a:pt x="696" y="2250"/>
                  <a:pt x="902" y="2402"/>
                </a:cubicBezTo>
                <a:cubicBezTo>
                  <a:pt x="990" y="2465"/>
                  <a:pt x="1093" y="2483"/>
                  <a:pt x="1183" y="2483"/>
                </a:cubicBezTo>
                <a:cubicBezTo>
                  <a:pt x="1309" y="2483"/>
                  <a:pt x="1410" y="2446"/>
                  <a:pt x="1410" y="2446"/>
                </a:cubicBezTo>
                <a:lnTo>
                  <a:pt x="1410" y="2446"/>
                </a:lnTo>
                <a:cubicBezTo>
                  <a:pt x="1410" y="2446"/>
                  <a:pt x="1294" y="2616"/>
                  <a:pt x="1526" y="2839"/>
                </a:cubicBezTo>
                <a:cubicBezTo>
                  <a:pt x="1636" y="2948"/>
                  <a:pt x="1781" y="2976"/>
                  <a:pt x="1902" y="2976"/>
                </a:cubicBezTo>
                <a:cubicBezTo>
                  <a:pt x="2027" y="2976"/>
                  <a:pt x="2124" y="2946"/>
                  <a:pt x="2124" y="2946"/>
                </a:cubicBezTo>
                <a:lnTo>
                  <a:pt x="2124" y="2946"/>
                </a:lnTo>
                <a:cubicBezTo>
                  <a:pt x="2035" y="3062"/>
                  <a:pt x="2062" y="3232"/>
                  <a:pt x="2187" y="3312"/>
                </a:cubicBezTo>
                <a:cubicBezTo>
                  <a:pt x="2251" y="3365"/>
                  <a:pt x="2341" y="3383"/>
                  <a:pt x="2436" y="3383"/>
                </a:cubicBezTo>
                <a:cubicBezTo>
                  <a:pt x="2645" y="3383"/>
                  <a:pt x="2874" y="3294"/>
                  <a:pt x="2874" y="3294"/>
                </a:cubicBezTo>
                <a:cubicBezTo>
                  <a:pt x="2883" y="3399"/>
                  <a:pt x="2960" y="3434"/>
                  <a:pt x="3057" y="3434"/>
                </a:cubicBezTo>
                <a:cubicBezTo>
                  <a:pt x="3239" y="3434"/>
                  <a:pt x="3490" y="3312"/>
                  <a:pt x="3490" y="3312"/>
                </a:cubicBezTo>
                <a:lnTo>
                  <a:pt x="3490" y="3312"/>
                </a:lnTo>
                <a:cubicBezTo>
                  <a:pt x="3474" y="3389"/>
                  <a:pt x="3494" y="3451"/>
                  <a:pt x="3576" y="3451"/>
                </a:cubicBezTo>
                <a:cubicBezTo>
                  <a:pt x="3676" y="3451"/>
                  <a:pt x="3864" y="3361"/>
                  <a:pt x="4186" y="3098"/>
                </a:cubicBezTo>
                <a:cubicBezTo>
                  <a:pt x="4742" y="2658"/>
                  <a:pt x="5097" y="2642"/>
                  <a:pt x="5144" y="2642"/>
                </a:cubicBezTo>
                <a:cubicBezTo>
                  <a:pt x="5148" y="2642"/>
                  <a:pt x="5150" y="2643"/>
                  <a:pt x="5150" y="2643"/>
                </a:cubicBezTo>
                <a:cubicBezTo>
                  <a:pt x="5150" y="2643"/>
                  <a:pt x="4748" y="2187"/>
                  <a:pt x="4730" y="1911"/>
                </a:cubicBezTo>
                <a:cubicBezTo>
                  <a:pt x="4704" y="1634"/>
                  <a:pt x="4605" y="1045"/>
                  <a:pt x="4400" y="902"/>
                </a:cubicBezTo>
                <a:cubicBezTo>
                  <a:pt x="4340" y="861"/>
                  <a:pt x="4292" y="845"/>
                  <a:pt x="4253" y="845"/>
                </a:cubicBezTo>
                <a:cubicBezTo>
                  <a:pt x="4127" y="845"/>
                  <a:pt x="4106" y="1018"/>
                  <a:pt x="4106" y="1018"/>
                </a:cubicBezTo>
                <a:cubicBezTo>
                  <a:pt x="4106" y="1018"/>
                  <a:pt x="4061" y="402"/>
                  <a:pt x="3793" y="349"/>
                </a:cubicBezTo>
                <a:cubicBezTo>
                  <a:pt x="3776" y="346"/>
                  <a:pt x="3761" y="345"/>
                  <a:pt x="3746" y="345"/>
                </a:cubicBezTo>
                <a:cubicBezTo>
                  <a:pt x="3536" y="345"/>
                  <a:pt x="3543" y="626"/>
                  <a:pt x="3543" y="626"/>
                </a:cubicBezTo>
                <a:cubicBezTo>
                  <a:pt x="3543" y="626"/>
                  <a:pt x="3436" y="242"/>
                  <a:pt x="3160" y="188"/>
                </a:cubicBezTo>
                <a:cubicBezTo>
                  <a:pt x="3138" y="183"/>
                  <a:pt x="3117" y="181"/>
                  <a:pt x="3097" y="181"/>
                </a:cubicBezTo>
                <a:cubicBezTo>
                  <a:pt x="2968" y="181"/>
                  <a:pt x="2851" y="272"/>
                  <a:pt x="2820" y="402"/>
                </a:cubicBezTo>
                <a:cubicBezTo>
                  <a:pt x="2820" y="402"/>
                  <a:pt x="2606" y="161"/>
                  <a:pt x="2410" y="144"/>
                </a:cubicBezTo>
                <a:cubicBezTo>
                  <a:pt x="2397" y="142"/>
                  <a:pt x="2383" y="141"/>
                  <a:pt x="2370" y="141"/>
                </a:cubicBezTo>
                <a:cubicBezTo>
                  <a:pt x="2270" y="141"/>
                  <a:pt x="2181" y="199"/>
                  <a:pt x="2133" y="286"/>
                </a:cubicBezTo>
                <a:cubicBezTo>
                  <a:pt x="2133" y="286"/>
                  <a:pt x="2026" y="1"/>
                  <a:pt x="18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2" name="Google Shape;2631;p23"/>
          <p:cNvSpPr/>
          <p:nvPr/>
        </p:nvSpPr>
        <p:spPr>
          <a:xfrm rot="2247870">
            <a:off x="676275" y="4489450"/>
            <a:ext cx="514350" cy="258763"/>
          </a:xfrm>
          <a:custGeom>
            <a:avLst/>
            <a:gdLst/>
            <a:ahLst/>
            <a:cxnLst/>
            <a:rect l="l" t="t" r="r" b="b"/>
            <a:pathLst>
              <a:path w="6533" h="3286" extrusionOk="0">
                <a:moveTo>
                  <a:pt x="1259" y="1"/>
                </a:moveTo>
                <a:cubicBezTo>
                  <a:pt x="1473" y="349"/>
                  <a:pt x="1616" y="733"/>
                  <a:pt x="1678" y="1143"/>
                </a:cubicBezTo>
                <a:lnTo>
                  <a:pt x="1286" y="956"/>
                </a:lnTo>
                <a:lnTo>
                  <a:pt x="1054" y="849"/>
                </a:lnTo>
                <a:cubicBezTo>
                  <a:pt x="964" y="643"/>
                  <a:pt x="857" y="456"/>
                  <a:pt x="732" y="278"/>
                </a:cubicBezTo>
                <a:cubicBezTo>
                  <a:pt x="697" y="242"/>
                  <a:pt x="661" y="206"/>
                  <a:pt x="616" y="188"/>
                </a:cubicBezTo>
                <a:lnTo>
                  <a:pt x="616" y="188"/>
                </a:lnTo>
                <a:lnTo>
                  <a:pt x="679" y="269"/>
                </a:lnTo>
                <a:cubicBezTo>
                  <a:pt x="804" y="438"/>
                  <a:pt x="920" y="626"/>
                  <a:pt x="1018" y="822"/>
                </a:cubicBezTo>
                <a:lnTo>
                  <a:pt x="27" y="358"/>
                </a:lnTo>
                <a:cubicBezTo>
                  <a:pt x="18" y="367"/>
                  <a:pt x="1" y="385"/>
                  <a:pt x="1" y="402"/>
                </a:cubicBezTo>
                <a:cubicBezTo>
                  <a:pt x="625" y="706"/>
                  <a:pt x="1259" y="1000"/>
                  <a:pt x="1893" y="1295"/>
                </a:cubicBezTo>
                <a:cubicBezTo>
                  <a:pt x="1866" y="1304"/>
                  <a:pt x="1830" y="1313"/>
                  <a:pt x="1803" y="1322"/>
                </a:cubicBezTo>
                <a:lnTo>
                  <a:pt x="1705" y="1349"/>
                </a:lnTo>
                <a:cubicBezTo>
                  <a:pt x="1634" y="1366"/>
                  <a:pt x="1571" y="1384"/>
                  <a:pt x="1500" y="1402"/>
                </a:cubicBezTo>
                <a:cubicBezTo>
                  <a:pt x="1357" y="1438"/>
                  <a:pt x="1205" y="1473"/>
                  <a:pt x="1063" y="1491"/>
                </a:cubicBezTo>
                <a:cubicBezTo>
                  <a:pt x="831" y="1527"/>
                  <a:pt x="599" y="1545"/>
                  <a:pt x="367" y="1545"/>
                </a:cubicBezTo>
                <a:cubicBezTo>
                  <a:pt x="367" y="1563"/>
                  <a:pt x="367" y="1572"/>
                  <a:pt x="367" y="1581"/>
                </a:cubicBezTo>
                <a:cubicBezTo>
                  <a:pt x="406" y="1582"/>
                  <a:pt x="446" y="1583"/>
                  <a:pt x="486" y="1583"/>
                </a:cubicBezTo>
                <a:cubicBezTo>
                  <a:pt x="678" y="1583"/>
                  <a:pt x="870" y="1566"/>
                  <a:pt x="1063" y="1536"/>
                </a:cubicBezTo>
                <a:cubicBezTo>
                  <a:pt x="1214" y="1518"/>
                  <a:pt x="1357" y="1491"/>
                  <a:pt x="1509" y="1456"/>
                </a:cubicBezTo>
                <a:cubicBezTo>
                  <a:pt x="1580" y="1438"/>
                  <a:pt x="1652" y="1420"/>
                  <a:pt x="1723" y="1402"/>
                </a:cubicBezTo>
                <a:cubicBezTo>
                  <a:pt x="1759" y="1393"/>
                  <a:pt x="1795" y="1375"/>
                  <a:pt x="1830" y="1366"/>
                </a:cubicBezTo>
                <a:lnTo>
                  <a:pt x="1884" y="1349"/>
                </a:lnTo>
                <a:cubicBezTo>
                  <a:pt x="1893" y="1349"/>
                  <a:pt x="1928" y="1331"/>
                  <a:pt x="1946" y="1331"/>
                </a:cubicBezTo>
                <a:cubicBezTo>
                  <a:pt x="1951" y="1335"/>
                  <a:pt x="1955" y="1337"/>
                  <a:pt x="1960" y="1337"/>
                </a:cubicBezTo>
                <a:cubicBezTo>
                  <a:pt x="1964" y="1337"/>
                  <a:pt x="1969" y="1335"/>
                  <a:pt x="1973" y="1331"/>
                </a:cubicBezTo>
                <a:lnTo>
                  <a:pt x="2366" y="1500"/>
                </a:lnTo>
                <a:lnTo>
                  <a:pt x="2669" y="1643"/>
                </a:lnTo>
                <a:cubicBezTo>
                  <a:pt x="2062" y="1929"/>
                  <a:pt x="1411" y="2098"/>
                  <a:pt x="741" y="2143"/>
                </a:cubicBezTo>
                <a:lnTo>
                  <a:pt x="724" y="2143"/>
                </a:lnTo>
                <a:cubicBezTo>
                  <a:pt x="724" y="2152"/>
                  <a:pt x="732" y="2161"/>
                  <a:pt x="741" y="2170"/>
                </a:cubicBezTo>
                <a:cubicBezTo>
                  <a:pt x="1232" y="2143"/>
                  <a:pt x="1723" y="2045"/>
                  <a:pt x="2187" y="1875"/>
                </a:cubicBezTo>
                <a:cubicBezTo>
                  <a:pt x="2366" y="1813"/>
                  <a:pt x="2544" y="1741"/>
                  <a:pt x="2714" y="1652"/>
                </a:cubicBezTo>
                <a:cubicBezTo>
                  <a:pt x="2964" y="1768"/>
                  <a:pt x="3223" y="1875"/>
                  <a:pt x="3481" y="1973"/>
                </a:cubicBezTo>
                <a:cubicBezTo>
                  <a:pt x="2955" y="2357"/>
                  <a:pt x="2375" y="2643"/>
                  <a:pt x="1759" y="2812"/>
                </a:cubicBezTo>
                <a:lnTo>
                  <a:pt x="1661" y="2839"/>
                </a:lnTo>
                <a:cubicBezTo>
                  <a:pt x="1696" y="2848"/>
                  <a:pt x="1732" y="2857"/>
                  <a:pt x="1768" y="2866"/>
                </a:cubicBezTo>
                <a:cubicBezTo>
                  <a:pt x="2223" y="2732"/>
                  <a:pt x="2660" y="2536"/>
                  <a:pt x="3062" y="2286"/>
                </a:cubicBezTo>
                <a:cubicBezTo>
                  <a:pt x="3214" y="2196"/>
                  <a:pt x="3365" y="2098"/>
                  <a:pt x="3508" y="1991"/>
                </a:cubicBezTo>
                <a:cubicBezTo>
                  <a:pt x="3731" y="2071"/>
                  <a:pt x="3945" y="2161"/>
                  <a:pt x="4160" y="2241"/>
                </a:cubicBezTo>
                <a:lnTo>
                  <a:pt x="3972" y="2402"/>
                </a:lnTo>
                <a:cubicBezTo>
                  <a:pt x="3615" y="2723"/>
                  <a:pt x="3231" y="3000"/>
                  <a:pt x="2821" y="3232"/>
                </a:cubicBezTo>
                <a:cubicBezTo>
                  <a:pt x="2830" y="3250"/>
                  <a:pt x="2839" y="3267"/>
                  <a:pt x="2857" y="3285"/>
                </a:cubicBezTo>
                <a:cubicBezTo>
                  <a:pt x="3223" y="3080"/>
                  <a:pt x="3571" y="2830"/>
                  <a:pt x="3883" y="2553"/>
                </a:cubicBezTo>
                <a:cubicBezTo>
                  <a:pt x="3999" y="2455"/>
                  <a:pt x="4106" y="2357"/>
                  <a:pt x="4222" y="2259"/>
                </a:cubicBezTo>
                <a:cubicBezTo>
                  <a:pt x="4454" y="2348"/>
                  <a:pt x="4686" y="2437"/>
                  <a:pt x="4918" y="2518"/>
                </a:cubicBezTo>
                <a:cubicBezTo>
                  <a:pt x="5150" y="2598"/>
                  <a:pt x="5400" y="2678"/>
                  <a:pt x="5650" y="2759"/>
                </a:cubicBezTo>
                <a:cubicBezTo>
                  <a:pt x="5775" y="2794"/>
                  <a:pt x="5891" y="2839"/>
                  <a:pt x="6016" y="2884"/>
                </a:cubicBezTo>
                <a:cubicBezTo>
                  <a:pt x="6141" y="2919"/>
                  <a:pt x="6266" y="2964"/>
                  <a:pt x="6391" y="3009"/>
                </a:cubicBezTo>
                <a:cubicBezTo>
                  <a:pt x="6401" y="3012"/>
                  <a:pt x="6410" y="3013"/>
                  <a:pt x="6418" y="3013"/>
                </a:cubicBezTo>
                <a:cubicBezTo>
                  <a:pt x="6505" y="3013"/>
                  <a:pt x="6533" y="2864"/>
                  <a:pt x="6435" y="2848"/>
                </a:cubicBezTo>
                <a:cubicBezTo>
                  <a:pt x="6337" y="2830"/>
                  <a:pt x="6212" y="2803"/>
                  <a:pt x="6105" y="2777"/>
                </a:cubicBezTo>
                <a:cubicBezTo>
                  <a:pt x="5989" y="2750"/>
                  <a:pt x="5882" y="2723"/>
                  <a:pt x="5766" y="2696"/>
                </a:cubicBezTo>
                <a:cubicBezTo>
                  <a:pt x="5543" y="2634"/>
                  <a:pt x="5320" y="2571"/>
                  <a:pt x="5106" y="2500"/>
                </a:cubicBezTo>
                <a:lnTo>
                  <a:pt x="5061" y="2482"/>
                </a:lnTo>
                <a:lnTo>
                  <a:pt x="5052" y="2482"/>
                </a:lnTo>
                <a:lnTo>
                  <a:pt x="4784" y="2393"/>
                </a:lnTo>
                <a:lnTo>
                  <a:pt x="4740" y="2375"/>
                </a:lnTo>
                <a:lnTo>
                  <a:pt x="4418" y="2268"/>
                </a:lnTo>
                <a:lnTo>
                  <a:pt x="4115" y="2152"/>
                </a:lnTo>
                <a:lnTo>
                  <a:pt x="3945" y="2089"/>
                </a:lnTo>
                <a:cubicBezTo>
                  <a:pt x="3999" y="1706"/>
                  <a:pt x="3990" y="1313"/>
                  <a:pt x="3910" y="929"/>
                </a:cubicBezTo>
                <a:cubicBezTo>
                  <a:pt x="3865" y="697"/>
                  <a:pt x="3803" y="465"/>
                  <a:pt x="3731" y="242"/>
                </a:cubicBezTo>
                <a:lnTo>
                  <a:pt x="3669" y="242"/>
                </a:lnTo>
                <a:lnTo>
                  <a:pt x="3678" y="269"/>
                </a:lnTo>
                <a:cubicBezTo>
                  <a:pt x="3812" y="643"/>
                  <a:pt x="3892" y="1045"/>
                  <a:pt x="3919" y="1447"/>
                </a:cubicBezTo>
                <a:cubicBezTo>
                  <a:pt x="3936" y="1652"/>
                  <a:pt x="3928" y="1866"/>
                  <a:pt x="3910" y="2080"/>
                </a:cubicBezTo>
                <a:lnTo>
                  <a:pt x="3812" y="2045"/>
                </a:lnTo>
                <a:cubicBezTo>
                  <a:pt x="3535" y="1938"/>
                  <a:pt x="3258" y="1822"/>
                  <a:pt x="2973" y="1714"/>
                </a:cubicBezTo>
                <a:cubicBezTo>
                  <a:pt x="2973" y="1233"/>
                  <a:pt x="2901" y="759"/>
                  <a:pt x="2749" y="304"/>
                </a:cubicBezTo>
                <a:cubicBezTo>
                  <a:pt x="2749" y="304"/>
                  <a:pt x="2723" y="269"/>
                  <a:pt x="2678" y="224"/>
                </a:cubicBezTo>
                <a:lnTo>
                  <a:pt x="2678" y="224"/>
                </a:lnTo>
                <a:cubicBezTo>
                  <a:pt x="2767" y="501"/>
                  <a:pt x="2839" y="777"/>
                  <a:pt x="2892" y="1063"/>
                </a:cubicBezTo>
                <a:cubicBezTo>
                  <a:pt x="2928" y="1268"/>
                  <a:pt x="2946" y="1491"/>
                  <a:pt x="2955" y="1706"/>
                </a:cubicBezTo>
                <a:cubicBezTo>
                  <a:pt x="2723" y="1607"/>
                  <a:pt x="2500" y="1509"/>
                  <a:pt x="2268" y="1402"/>
                </a:cubicBezTo>
                <a:cubicBezTo>
                  <a:pt x="2294" y="1090"/>
                  <a:pt x="2250" y="777"/>
                  <a:pt x="2152" y="483"/>
                </a:cubicBezTo>
                <a:cubicBezTo>
                  <a:pt x="2125" y="394"/>
                  <a:pt x="2098" y="295"/>
                  <a:pt x="2071" y="197"/>
                </a:cubicBezTo>
                <a:cubicBezTo>
                  <a:pt x="2062" y="162"/>
                  <a:pt x="2035" y="126"/>
                  <a:pt x="2018" y="90"/>
                </a:cubicBezTo>
                <a:lnTo>
                  <a:pt x="2018" y="90"/>
                </a:lnTo>
                <a:cubicBezTo>
                  <a:pt x="2044" y="197"/>
                  <a:pt x="2071" y="313"/>
                  <a:pt x="2107" y="420"/>
                </a:cubicBezTo>
                <a:cubicBezTo>
                  <a:pt x="2143" y="572"/>
                  <a:pt x="2187" y="724"/>
                  <a:pt x="2214" y="867"/>
                </a:cubicBezTo>
                <a:cubicBezTo>
                  <a:pt x="2250" y="1036"/>
                  <a:pt x="2259" y="1215"/>
                  <a:pt x="2241" y="1393"/>
                </a:cubicBezTo>
                <a:lnTo>
                  <a:pt x="1714" y="1161"/>
                </a:lnTo>
                <a:cubicBezTo>
                  <a:pt x="1661" y="759"/>
                  <a:pt x="1518" y="367"/>
                  <a:pt x="1304" y="28"/>
                </a:cubicBezTo>
                <a:cubicBezTo>
                  <a:pt x="1286" y="19"/>
                  <a:pt x="1277" y="10"/>
                  <a:pt x="125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3" name="Google Shape;2632;p23"/>
          <p:cNvSpPr/>
          <p:nvPr/>
        </p:nvSpPr>
        <p:spPr>
          <a:xfrm rot="2247870">
            <a:off x="712788" y="4402138"/>
            <a:ext cx="241300" cy="234950"/>
          </a:xfrm>
          <a:custGeom>
            <a:avLst/>
            <a:gdLst/>
            <a:ahLst/>
            <a:cxnLst/>
            <a:rect l="l" t="t" r="r" b="b"/>
            <a:pathLst>
              <a:path w="3053" h="2982" extrusionOk="0">
                <a:moveTo>
                  <a:pt x="1098" y="54"/>
                </a:moveTo>
                <a:cubicBezTo>
                  <a:pt x="919" y="117"/>
                  <a:pt x="794" y="367"/>
                  <a:pt x="794" y="367"/>
                </a:cubicBezTo>
                <a:cubicBezTo>
                  <a:pt x="553" y="99"/>
                  <a:pt x="429" y="411"/>
                  <a:pt x="429" y="411"/>
                </a:cubicBezTo>
                <a:cubicBezTo>
                  <a:pt x="429" y="411"/>
                  <a:pt x="116" y="367"/>
                  <a:pt x="63" y="500"/>
                </a:cubicBezTo>
                <a:cubicBezTo>
                  <a:pt x="0" y="634"/>
                  <a:pt x="312" y="866"/>
                  <a:pt x="312" y="866"/>
                </a:cubicBezTo>
                <a:cubicBezTo>
                  <a:pt x="250" y="938"/>
                  <a:pt x="223" y="1036"/>
                  <a:pt x="232" y="1134"/>
                </a:cubicBezTo>
                <a:cubicBezTo>
                  <a:pt x="250" y="1304"/>
                  <a:pt x="571" y="1455"/>
                  <a:pt x="571" y="1455"/>
                </a:cubicBezTo>
                <a:cubicBezTo>
                  <a:pt x="571" y="1455"/>
                  <a:pt x="384" y="1607"/>
                  <a:pt x="446" y="1777"/>
                </a:cubicBezTo>
                <a:cubicBezTo>
                  <a:pt x="500" y="1937"/>
                  <a:pt x="812" y="1928"/>
                  <a:pt x="812" y="1928"/>
                </a:cubicBezTo>
                <a:cubicBezTo>
                  <a:pt x="812" y="1928"/>
                  <a:pt x="696" y="2241"/>
                  <a:pt x="910" y="2393"/>
                </a:cubicBezTo>
                <a:cubicBezTo>
                  <a:pt x="1116" y="2544"/>
                  <a:pt x="1410" y="2446"/>
                  <a:pt x="1410" y="2446"/>
                </a:cubicBezTo>
                <a:cubicBezTo>
                  <a:pt x="1410" y="2446"/>
                  <a:pt x="1294" y="2616"/>
                  <a:pt x="1526" y="2830"/>
                </a:cubicBezTo>
                <a:cubicBezTo>
                  <a:pt x="1642" y="2928"/>
                  <a:pt x="1794" y="2982"/>
                  <a:pt x="1946" y="2964"/>
                </a:cubicBezTo>
                <a:cubicBezTo>
                  <a:pt x="3052" y="2241"/>
                  <a:pt x="2928" y="572"/>
                  <a:pt x="1723" y="19"/>
                </a:cubicBezTo>
                <a:cubicBezTo>
                  <a:pt x="1633" y="63"/>
                  <a:pt x="1571" y="135"/>
                  <a:pt x="1526" y="224"/>
                </a:cubicBezTo>
                <a:cubicBezTo>
                  <a:pt x="1526" y="224"/>
                  <a:pt x="1267" y="1"/>
                  <a:pt x="1098" y="54"/>
                </a:cubicBezTo>
                <a:close/>
              </a:path>
            </a:pathLst>
          </a:custGeom>
          <a:gradFill>
            <a:gsLst>
              <a:gs pos="0">
                <a:srgbClr val="FFFFFF">
                  <a:alpha val="0"/>
                </a:srgbClr>
              </a:gs>
              <a:gs pos="100000">
                <a:srgbClr val="FFFFFF">
                  <a:alpha val="21960"/>
                </a:srgbClr>
              </a:gs>
            </a:gsLst>
            <a:lin ang="5400012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4" name="Google Shape;2633;p23"/>
          <p:cNvSpPr/>
          <p:nvPr/>
        </p:nvSpPr>
        <p:spPr>
          <a:xfrm rot="2247870">
            <a:off x="687388" y="4448175"/>
            <a:ext cx="403225" cy="273050"/>
          </a:xfrm>
          <a:custGeom>
            <a:avLst/>
            <a:gdLst/>
            <a:ahLst/>
            <a:cxnLst/>
            <a:rect l="l" t="t" r="r" b="b"/>
            <a:pathLst>
              <a:path w="5124" h="3483" extrusionOk="0">
                <a:moveTo>
                  <a:pt x="1788" y="1"/>
                </a:moveTo>
                <a:cubicBezTo>
                  <a:pt x="1728" y="1"/>
                  <a:pt x="1668" y="20"/>
                  <a:pt x="1616" y="60"/>
                </a:cubicBezTo>
                <a:cubicBezTo>
                  <a:pt x="1561" y="108"/>
                  <a:pt x="1520" y="155"/>
                  <a:pt x="1486" y="209"/>
                </a:cubicBezTo>
                <a:lnTo>
                  <a:pt x="1486" y="209"/>
                </a:lnTo>
                <a:cubicBezTo>
                  <a:pt x="1436" y="164"/>
                  <a:pt x="1375" y="127"/>
                  <a:pt x="1313" y="96"/>
                </a:cubicBezTo>
                <a:cubicBezTo>
                  <a:pt x="1264" y="61"/>
                  <a:pt x="1200" y="48"/>
                  <a:pt x="1136" y="48"/>
                </a:cubicBezTo>
                <a:cubicBezTo>
                  <a:pt x="1117" y="48"/>
                  <a:pt x="1099" y="49"/>
                  <a:pt x="1081" y="51"/>
                </a:cubicBezTo>
                <a:cubicBezTo>
                  <a:pt x="1000" y="78"/>
                  <a:pt x="938" y="123"/>
                  <a:pt x="884" y="185"/>
                </a:cubicBezTo>
                <a:cubicBezTo>
                  <a:pt x="838" y="240"/>
                  <a:pt x="798" y="294"/>
                  <a:pt x="765" y="355"/>
                </a:cubicBezTo>
                <a:lnTo>
                  <a:pt x="765" y="355"/>
                </a:lnTo>
                <a:cubicBezTo>
                  <a:pt x="745" y="332"/>
                  <a:pt x="723" y="314"/>
                  <a:pt x="697" y="301"/>
                </a:cubicBezTo>
                <a:cubicBezTo>
                  <a:pt x="652" y="275"/>
                  <a:pt x="617" y="266"/>
                  <a:pt x="563" y="266"/>
                </a:cubicBezTo>
                <a:cubicBezTo>
                  <a:pt x="519" y="266"/>
                  <a:pt x="483" y="292"/>
                  <a:pt x="447" y="328"/>
                </a:cubicBezTo>
                <a:cubicBezTo>
                  <a:pt x="425" y="350"/>
                  <a:pt x="403" y="384"/>
                  <a:pt x="386" y="415"/>
                </a:cubicBezTo>
                <a:lnTo>
                  <a:pt x="386" y="415"/>
                </a:lnTo>
                <a:cubicBezTo>
                  <a:pt x="356" y="412"/>
                  <a:pt x="325" y="411"/>
                  <a:pt x="294" y="411"/>
                </a:cubicBezTo>
                <a:cubicBezTo>
                  <a:pt x="257" y="411"/>
                  <a:pt x="220" y="413"/>
                  <a:pt x="179" y="417"/>
                </a:cubicBezTo>
                <a:cubicBezTo>
                  <a:pt x="144" y="426"/>
                  <a:pt x="108" y="435"/>
                  <a:pt x="72" y="453"/>
                </a:cubicBezTo>
                <a:cubicBezTo>
                  <a:pt x="28" y="480"/>
                  <a:pt x="1" y="516"/>
                  <a:pt x="1" y="569"/>
                </a:cubicBezTo>
                <a:cubicBezTo>
                  <a:pt x="1" y="605"/>
                  <a:pt x="19" y="649"/>
                  <a:pt x="37" y="676"/>
                </a:cubicBezTo>
                <a:cubicBezTo>
                  <a:pt x="54" y="712"/>
                  <a:pt x="81" y="739"/>
                  <a:pt x="108" y="765"/>
                </a:cubicBezTo>
                <a:cubicBezTo>
                  <a:pt x="149" y="814"/>
                  <a:pt x="204" y="863"/>
                  <a:pt x="254" y="905"/>
                </a:cubicBezTo>
                <a:lnTo>
                  <a:pt x="254" y="905"/>
                </a:lnTo>
                <a:cubicBezTo>
                  <a:pt x="226" y="953"/>
                  <a:pt x="205" y="1008"/>
                  <a:pt x="197" y="1069"/>
                </a:cubicBezTo>
                <a:cubicBezTo>
                  <a:pt x="188" y="1105"/>
                  <a:pt x="188" y="1131"/>
                  <a:pt x="197" y="1167"/>
                </a:cubicBezTo>
                <a:cubicBezTo>
                  <a:pt x="197" y="1203"/>
                  <a:pt x="206" y="1238"/>
                  <a:pt x="233" y="1265"/>
                </a:cubicBezTo>
                <a:cubicBezTo>
                  <a:pt x="269" y="1319"/>
                  <a:pt x="313" y="1372"/>
                  <a:pt x="376" y="1408"/>
                </a:cubicBezTo>
                <a:cubicBezTo>
                  <a:pt x="414" y="1438"/>
                  <a:pt x="464" y="1469"/>
                  <a:pt x="511" y="1493"/>
                </a:cubicBezTo>
                <a:lnTo>
                  <a:pt x="511" y="1493"/>
                </a:lnTo>
                <a:cubicBezTo>
                  <a:pt x="471" y="1533"/>
                  <a:pt x="441" y="1579"/>
                  <a:pt x="411" y="1631"/>
                </a:cubicBezTo>
                <a:cubicBezTo>
                  <a:pt x="385" y="1703"/>
                  <a:pt x="385" y="1774"/>
                  <a:pt x="411" y="1845"/>
                </a:cubicBezTo>
                <a:cubicBezTo>
                  <a:pt x="456" y="1899"/>
                  <a:pt x="519" y="1944"/>
                  <a:pt x="590" y="1952"/>
                </a:cubicBezTo>
                <a:cubicBezTo>
                  <a:pt x="644" y="1968"/>
                  <a:pt x="705" y="1977"/>
                  <a:pt x="760" y="1979"/>
                </a:cubicBezTo>
                <a:lnTo>
                  <a:pt x="760" y="1979"/>
                </a:lnTo>
                <a:cubicBezTo>
                  <a:pt x="740" y="2052"/>
                  <a:pt x="734" y="2132"/>
                  <a:pt x="742" y="2211"/>
                </a:cubicBezTo>
                <a:cubicBezTo>
                  <a:pt x="751" y="2301"/>
                  <a:pt x="804" y="2390"/>
                  <a:pt x="876" y="2434"/>
                </a:cubicBezTo>
                <a:cubicBezTo>
                  <a:pt x="956" y="2488"/>
                  <a:pt x="1045" y="2515"/>
                  <a:pt x="1134" y="2515"/>
                </a:cubicBezTo>
                <a:cubicBezTo>
                  <a:pt x="1157" y="2517"/>
                  <a:pt x="1179" y="2518"/>
                  <a:pt x="1201" y="2518"/>
                </a:cubicBezTo>
                <a:cubicBezTo>
                  <a:pt x="1255" y="2518"/>
                  <a:pt x="1307" y="2512"/>
                  <a:pt x="1357" y="2499"/>
                </a:cubicBezTo>
                <a:lnTo>
                  <a:pt x="1357" y="2499"/>
                </a:lnTo>
                <a:cubicBezTo>
                  <a:pt x="1335" y="2577"/>
                  <a:pt x="1347" y="2662"/>
                  <a:pt x="1384" y="2729"/>
                </a:cubicBezTo>
                <a:cubicBezTo>
                  <a:pt x="1429" y="2809"/>
                  <a:pt x="1500" y="2881"/>
                  <a:pt x="1581" y="2925"/>
                </a:cubicBezTo>
                <a:cubicBezTo>
                  <a:pt x="1652" y="2979"/>
                  <a:pt x="1750" y="2997"/>
                  <a:pt x="1839" y="3006"/>
                </a:cubicBezTo>
                <a:cubicBezTo>
                  <a:pt x="1862" y="3008"/>
                  <a:pt x="1884" y="3009"/>
                  <a:pt x="1906" y="3009"/>
                </a:cubicBezTo>
                <a:cubicBezTo>
                  <a:pt x="1959" y="3009"/>
                  <a:pt x="2012" y="3003"/>
                  <a:pt x="2065" y="2990"/>
                </a:cubicBezTo>
                <a:lnTo>
                  <a:pt x="2065" y="2990"/>
                </a:lnTo>
                <a:cubicBezTo>
                  <a:pt x="2026" y="3066"/>
                  <a:pt x="2026" y="3162"/>
                  <a:pt x="2071" y="3238"/>
                </a:cubicBezTo>
                <a:cubicBezTo>
                  <a:pt x="2116" y="3327"/>
                  <a:pt x="2205" y="3380"/>
                  <a:pt x="2304" y="3398"/>
                </a:cubicBezTo>
                <a:cubicBezTo>
                  <a:pt x="2348" y="3407"/>
                  <a:pt x="2395" y="3412"/>
                  <a:pt x="2443" y="3412"/>
                </a:cubicBezTo>
                <a:cubicBezTo>
                  <a:pt x="2491" y="3412"/>
                  <a:pt x="2540" y="3407"/>
                  <a:pt x="2589" y="3398"/>
                </a:cubicBezTo>
                <a:cubicBezTo>
                  <a:pt x="2674" y="3381"/>
                  <a:pt x="2758" y="3365"/>
                  <a:pt x="2843" y="3332"/>
                </a:cubicBezTo>
                <a:lnTo>
                  <a:pt x="2843" y="3332"/>
                </a:lnTo>
                <a:lnTo>
                  <a:pt x="2848" y="3363"/>
                </a:lnTo>
                <a:cubicBezTo>
                  <a:pt x="2857" y="3372"/>
                  <a:pt x="2866" y="3389"/>
                  <a:pt x="2875" y="3398"/>
                </a:cubicBezTo>
                <a:cubicBezTo>
                  <a:pt x="2893" y="3425"/>
                  <a:pt x="2919" y="3443"/>
                  <a:pt x="2955" y="3452"/>
                </a:cubicBezTo>
                <a:cubicBezTo>
                  <a:pt x="2986" y="3461"/>
                  <a:pt x="3018" y="3465"/>
                  <a:pt x="3048" y="3465"/>
                </a:cubicBezTo>
                <a:cubicBezTo>
                  <a:pt x="3078" y="3465"/>
                  <a:pt x="3107" y="3461"/>
                  <a:pt x="3134" y="3452"/>
                </a:cubicBezTo>
                <a:cubicBezTo>
                  <a:pt x="3240" y="3435"/>
                  <a:pt x="3347" y="3404"/>
                  <a:pt x="3447" y="3357"/>
                </a:cubicBezTo>
                <a:lnTo>
                  <a:pt x="3447" y="3357"/>
                </a:lnTo>
                <a:cubicBezTo>
                  <a:pt x="3442" y="3394"/>
                  <a:pt x="3454" y="3433"/>
                  <a:pt x="3482" y="3461"/>
                </a:cubicBezTo>
                <a:cubicBezTo>
                  <a:pt x="3501" y="3476"/>
                  <a:pt x="3526" y="3482"/>
                  <a:pt x="3551" y="3482"/>
                </a:cubicBezTo>
                <a:cubicBezTo>
                  <a:pt x="3571" y="3482"/>
                  <a:pt x="3591" y="3478"/>
                  <a:pt x="3607" y="3470"/>
                </a:cubicBezTo>
                <a:cubicBezTo>
                  <a:pt x="3687" y="3443"/>
                  <a:pt x="3767" y="3407"/>
                  <a:pt x="3830" y="3363"/>
                </a:cubicBezTo>
                <a:cubicBezTo>
                  <a:pt x="3972" y="3273"/>
                  <a:pt x="4106" y="3175"/>
                  <a:pt x="4231" y="3068"/>
                </a:cubicBezTo>
                <a:cubicBezTo>
                  <a:pt x="4365" y="2961"/>
                  <a:pt x="4508" y="2872"/>
                  <a:pt x="4651" y="2800"/>
                </a:cubicBezTo>
                <a:cubicBezTo>
                  <a:pt x="4803" y="2720"/>
                  <a:pt x="4963" y="2667"/>
                  <a:pt x="5124" y="2658"/>
                </a:cubicBezTo>
                <a:lnTo>
                  <a:pt x="5124" y="2658"/>
                </a:lnTo>
                <a:cubicBezTo>
                  <a:pt x="4963" y="2667"/>
                  <a:pt x="4803" y="2711"/>
                  <a:pt x="4660" y="2791"/>
                </a:cubicBezTo>
                <a:cubicBezTo>
                  <a:pt x="4508" y="2863"/>
                  <a:pt x="4365" y="2952"/>
                  <a:pt x="4231" y="3059"/>
                </a:cubicBezTo>
                <a:cubicBezTo>
                  <a:pt x="4106" y="3157"/>
                  <a:pt x="3972" y="3256"/>
                  <a:pt x="3830" y="3345"/>
                </a:cubicBezTo>
                <a:cubicBezTo>
                  <a:pt x="3758" y="3389"/>
                  <a:pt x="3687" y="3425"/>
                  <a:pt x="3607" y="3452"/>
                </a:cubicBezTo>
                <a:cubicBezTo>
                  <a:pt x="3594" y="3455"/>
                  <a:pt x="3579" y="3457"/>
                  <a:pt x="3565" y="3457"/>
                </a:cubicBezTo>
                <a:cubicBezTo>
                  <a:pt x="3541" y="3457"/>
                  <a:pt x="3516" y="3451"/>
                  <a:pt x="3499" y="3434"/>
                </a:cubicBezTo>
                <a:cubicBezTo>
                  <a:pt x="3473" y="3407"/>
                  <a:pt x="3464" y="3372"/>
                  <a:pt x="3482" y="3336"/>
                </a:cubicBezTo>
                <a:lnTo>
                  <a:pt x="3482" y="3309"/>
                </a:lnTo>
                <a:lnTo>
                  <a:pt x="3455" y="3318"/>
                </a:lnTo>
                <a:cubicBezTo>
                  <a:pt x="3348" y="3372"/>
                  <a:pt x="3232" y="3407"/>
                  <a:pt x="3116" y="3434"/>
                </a:cubicBezTo>
                <a:cubicBezTo>
                  <a:pt x="3089" y="3439"/>
                  <a:pt x="3062" y="3441"/>
                  <a:pt x="3034" y="3441"/>
                </a:cubicBezTo>
                <a:cubicBezTo>
                  <a:pt x="3006" y="3441"/>
                  <a:pt x="2977" y="3439"/>
                  <a:pt x="2946" y="3434"/>
                </a:cubicBezTo>
                <a:cubicBezTo>
                  <a:pt x="2902" y="3416"/>
                  <a:pt x="2857" y="3372"/>
                  <a:pt x="2857" y="3309"/>
                </a:cubicBezTo>
                <a:lnTo>
                  <a:pt x="2857" y="3291"/>
                </a:lnTo>
                <a:lnTo>
                  <a:pt x="2839" y="3300"/>
                </a:lnTo>
                <a:cubicBezTo>
                  <a:pt x="2750" y="3336"/>
                  <a:pt x="2661" y="3354"/>
                  <a:pt x="2571" y="3372"/>
                </a:cubicBezTo>
                <a:cubicBezTo>
                  <a:pt x="2527" y="3380"/>
                  <a:pt x="2482" y="3385"/>
                  <a:pt x="2436" y="3385"/>
                </a:cubicBezTo>
                <a:cubicBezTo>
                  <a:pt x="2391" y="3385"/>
                  <a:pt x="2344" y="3380"/>
                  <a:pt x="2295" y="3372"/>
                </a:cubicBezTo>
                <a:cubicBezTo>
                  <a:pt x="2214" y="3354"/>
                  <a:pt x="2134" y="3300"/>
                  <a:pt x="2089" y="3220"/>
                </a:cubicBezTo>
                <a:cubicBezTo>
                  <a:pt x="2045" y="3140"/>
                  <a:pt x="2054" y="3050"/>
                  <a:pt x="2107" y="2979"/>
                </a:cubicBezTo>
                <a:lnTo>
                  <a:pt x="2134" y="2934"/>
                </a:lnTo>
                <a:lnTo>
                  <a:pt x="2089" y="2952"/>
                </a:lnTo>
                <a:cubicBezTo>
                  <a:pt x="2089" y="2952"/>
                  <a:pt x="2089" y="2952"/>
                  <a:pt x="2089" y="2952"/>
                </a:cubicBezTo>
                <a:lnTo>
                  <a:pt x="2089" y="2952"/>
                </a:lnTo>
                <a:cubicBezTo>
                  <a:pt x="2031" y="2965"/>
                  <a:pt x="1967" y="2973"/>
                  <a:pt x="1902" y="2973"/>
                </a:cubicBezTo>
                <a:cubicBezTo>
                  <a:pt x="1878" y="2973"/>
                  <a:pt x="1854" y="2972"/>
                  <a:pt x="1831" y="2970"/>
                </a:cubicBezTo>
                <a:cubicBezTo>
                  <a:pt x="1741" y="2970"/>
                  <a:pt x="1661" y="2943"/>
                  <a:pt x="1590" y="2899"/>
                </a:cubicBezTo>
                <a:cubicBezTo>
                  <a:pt x="1509" y="2854"/>
                  <a:pt x="1456" y="2791"/>
                  <a:pt x="1411" y="2720"/>
                </a:cubicBezTo>
                <a:cubicBezTo>
                  <a:pt x="1368" y="2652"/>
                  <a:pt x="1358" y="2567"/>
                  <a:pt x="1389" y="2489"/>
                </a:cubicBezTo>
                <a:lnTo>
                  <a:pt x="1389" y="2489"/>
                </a:lnTo>
                <a:cubicBezTo>
                  <a:pt x="1390" y="2489"/>
                  <a:pt x="1392" y="2488"/>
                  <a:pt x="1393" y="2488"/>
                </a:cubicBezTo>
                <a:lnTo>
                  <a:pt x="1391" y="2484"/>
                </a:lnTo>
                <a:lnTo>
                  <a:pt x="1391" y="2484"/>
                </a:lnTo>
                <a:cubicBezTo>
                  <a:pt x="1392" y="2482"/>
                  <a:pt x="1392" y="2481"/>
                  <a:pt x="1393" y="2479"/>
                </a:cubicBezTo>
                <a:lnTo>
                  <a:pt x="1420" y="2434"/>
                </a:lnTo>
                <a:lnTo>
                  <a:pt x="1375" y="2452"/>
                </a:lnTo>
                <a:cubicBezTo>
                  <a:pt x="1375" y="2452"/>
                  <a:pt x="1375" y="2452"/>
                  <a:pt x="1375" y="2452"/>
                </a:cubicBezTo>
                <a:lnTo>
                  <a:pt x="1375" y="2452"/>
                </a:lnTo>
                <a:cubicBezTo>
                  <a:pt x="1314" y="2473"/>
                  <a:pt x="1249" y="2483"/>
                  <a:pt x="1185" y="2483"/>
                </a:cubicBezTo>
                <a:cubicBezTo>
                  <a:pt x="1083" y="2483"/>
                  <a:pt x="981" y="2457"/>
                  <a:pt x="893" y="2408"/>
                </a:cubicBezTo>
                <a:cubicBezTo>
                  <a:pt x="831" y="2363"/>
                  <a:pt x="786" y="2283"/>
                  <a:pt x="777" y="2202"/>
                </a:cubicBezTo>
                <a:cubicBezTo>
                  <a:pt x="768" y="2122"/>
                  <a:pt x="768" y="2042"/>
                  <a:pt x="795" y="1961"/>
                </a:cubicBezTo>
                <a:lnTo>
                  <a:pt x="813" y="1935"/>
                </a:lnTo>
                <a:lnTo>
                  <a:pt x="777" y="1935"/>
                </a:lnTo>
                <a:cubicBezTo>
                  <a:pt x="715" y="1935"/>
                  <a:pt x="652" y="1926"/>
                  <a:pt x="590" y="1908"/>
                </a:cubicBezTo>
                <a:cubicBezTo>
                  <a:pt x="536" y="1899"/>
                  <a:pt x="483" y="1863"/>
                  <a:pt x="447" y="1810"/>
                </a:cubicBezTo>
                <a:cubicBezTo>
                  <a:pt x="420" y="1756"/>
                  <a:pt x="420" y="1694"/>
                  <a:pt x="447" y="1649"/>
                </a:cubicBezTo>
                <a:cubicBezTo>
                  <a:pt x="474" y="1587"/>
                  <a:pt x="510" y="1542"/>
                  <a:pt x="554" y="1497"/>
                </a:cubicBezTo>
                <a:lnTo>
                  <a:pt x="581" y="1479"/>
                </a:lnTo>
                <a:lnTo>
                  <a:pt x="554" y="1462"/>
                </a:lnTo>
                <a:cubicBezTo>
                  <a:pt x="492" y="1435"/>
                  <a:pt x="438" y="1399"/>
                  <a:pt x="394" y="1363"/>
                </a:cubicBezTo>
                <a:cubicBezTo>
                  <a:pt x="340" y="1328"/>
                  <a:pt x="295" y="1283"/>
                  <a:pt x="260" y="1238"/>
                </a:cubicBezTo>
                <a:cubicBezTo>
                  <a:pt x="251" y="1212"/>
                  <a:pt x="242" y="1185"/>
                  <a:pt x="233" y="1158"/>
                </a:cubicBezTo>
                <a:cubicBezTo>
                  <a:pt x="233" y="1131"/>
                  <a:pt x="233" y="1096"/>
                  <a:pt x="233" y="1069"/>
                </a:cubicBezTo>
                <a:cubicBezTo>
                  <a:pt x="242" y="1006"/>
                  <a:pt x="269" y="953"/>
                  <a:pt x="304" y="908"/>
                </a:cubicBezTo>
                <a:lnTo>
                  <a:pt x="322" y="890"/>
                </a:lnTo>
                <a:lnTo>
                  <a:pt x="295" y="873"/>
                </a:lnTo>
                <a:cubicBezTo>
                  <a:pt x="242" y="828"/>
                  <a:pt x="188" y="783"/>
                  <a:pt x="144" y="730"/>
                </a:cubicBezTo>
                <a:cubicBezTo>
                  <a:pt x="90" y="685"/>
                  <a:pt x="63" y="623"/>
                  <a:pt x="54" y="560"/>
                </a:cubicBezTo>
                <a:cubicBezTo>
                  <a:pt x="54" y="507"/>
                  <a:pt x="126" y="471"/>
                  <a:pt x="188" y="462"/>
                </a:cubicBezTo>
                <a:cubicBezTo>
                  <a:pt x="224" y="458"/>
                  <a:pt x="260" y="455"/>
                  <a:pt x="295" y="455"/>
                </a:cubicBezTo>
                <a:cubicBezTo>
                  <a:pt x="331" y="455"/>
                  <a:pt x="367" y="458"/>
                  <a:pt x="403" y="462"/>
                </a:cubicBezTo>
                <a:lnTo>
                  <a:pt x="420" y="462"/>
                </a:lnTo>
                <a:lnTo>
                  <a:pt x="429" y="444"/>
                </a:lnTo>
                <a:cubicBezTo>
                  <a:pt x="456" y="382"/>
                  <a:pt x="510" y="319"/>
                  <a:pt x="572" y="310"/>
                </a:cubicBezTo>
                <a:cubicBezTo>
                  <a:pt x="608" y="310"/>
                  <a:pt x="635" y="319"/>
                  <a:pt x="670" y="337"/>
                </a:cubicBezTo>
                <a:cubicBezTo>
                  <a:pt x="697" y="355"/>
                  <a:pt x="724" y="382"/>
                  <a:pt x="751" y="408"/>
                </a:cubicBezTo>
                <a:lnTo>
                  <a:pt x="777" y="435"/>
                </a:lnTo>
                <a:lnTo>
                  <a:pt x="795" y="400"/>
                </a:lnTo>
                <a:cubicBezTo>
                  <a:pt x="822" y="337"/>
                  <a:pt x="867" y="275"/>
                  <a:pt x="920" y="221"/>
                </a:cubicBezTo>
                <a:cubicBezTo>
                  <a:pt x="965" y="159"/>
                  <a:pt x="1018" y="123"/>
                  <a:pt x="1090" y="96"/>
                </a:cubicBezTo>
                <a:cubicBezTo>
                  <a:pt x="1102" y="95"/>
                  <a:pt x="1114" y="94"/>
                  <a:pt x="1126" y="94"/>
                </a:cubicBezTo>
                <a:cubicBezTo>
                  <a:pt x="1185" y="94"/>
                  <a:pt x="1243" y="111"/>
                  <a:pt x="1295" y="141"/>
                </a:cubicBezTo>
                <a:cubicBezTo>
                  <a:pt x="1357" y="167"/>
                  <a:pt x="1420" y="212"/>
                  <a:pt x="1482" y="257"/>
                </a:cubicBezTo>
                <a:lnTo>
                  <a:pt x="1500" y="284"/>
                </a:lnTo>
                <a:lnTo>
                  <a:pt x="1518" y="257"/>
                </a:lnTo>
                <a:cubicBezTo>
                  <a:pt x="1545" y="194"/>
                  <a:pt x="1590" y="141"/>
                  <a:pt x="1643" y="105"/>
                </a:cubicBezTo>
                <a:cubicBezTo>
                  <a:pt x="1680" y="68"/>
                  <a:pt x="1736" y="49"/>
                  <a:pt x="1790" y="49"/>
                </a:cubicBezTo>
                <a:cubicBezTo>
                  <a:pt x="1801" y="49"/>
                  <a:pt x="1811" y="50"/>
                  <a:pt x="1822" y="51"/>
                </a:cubicBezTo>
                <a:cubicBezTo>
                  <a:pt x="1884" y="60"/>
                  <a:pt x="1947" y="96"/>
                  <a:pt x="1991" y="150"/>
                </a:cubicBezTo>
                <a:cubicBezTo>
                  <a:pt x="2031" y="190"/>
                  <a:pt x="2064" y="244"/>
                  <a:pt x="2090" y="300"/>
                </a:cubicBezTo>
                <a:lnTo>
                  <a:pt x="2090" y="300"/>
                </a:lnTo>
                <a:cubicBezTo>
                  <a:pt x="2090" y="301"/>
                  <a:pt x="2090" y="301"/>
                  <a:pt x="2089" y="301"/>
                </a:cubicBezTo>
                <a:lnTo>
                  <a:pt x="2090" y="301"/>
                </a:lnTo>
                <a:cubicBezTo>
                  <a:pt x="2093" y="307"/>
                  <a:pt x="2096" y="313"/>
                  <a:pt x="2098" y="319"/>
                </a:cubicBezTo>
                <a:lnTo>
                  <a:pt x="2116" y="364"/>
                </a:lnTo>
                <a:lnTo>
                  <a:pt x="2134" y="319"/>
                </a:lnTo>
                <a:cubicBezTo>
                  <a:pt x="2161" y="257"/>
                  <a:pt x="2205" y="212"/>
                  <a:pt x="2268" y="194"/>
                </a:cubicBezTo>
                <a:cubicBezTo>
                  <a:pt x="2299" y="181"/>
                  <a:pt x="2330" y="174"/>
                  <a:pt x="2362" y="174"/>
                </a:cubicBezTo>
                <a:cubicBezTo>
                  <a:pt x="2393" y="174"/>
                  <a:pt x="2424" y="181"/>
                  <a:pt x="2455" y="194"/>
                </a:cubicBezTo>
                <a:cubicBezTo>
                  <a:pt x="2580" y="248"/>
                  <a:pt x="2687" y="328"/>
                  <a:pt x="2777" y="426"/>
                </a:cubicBezTo>
                <a:lnTo>
                  <a:pt x="2803" y="453"/>
                </a:lnTo>
                <a:lnTo>
                  <a:pt x="2812" y="417"/>
                </a:lnTo>
                <a:cubicBezTo>
                  <a:pt x="2830" y="337"/>
                  <a:pt x="2884" y="266"/>
                  <a:pt x="2964" y="230"/>
                </a:cubicBezTo>
                <a:cubicBezTo>
                  <a:pt x="2992" y="219"/>
                  <a:pt x="3023" y="214"/>
                  <a:pt x="3055" y="214"/>
                </a:cubicBezTo>
                <a:cubicBezTo>
                  <a:pt x="3104" y="214"/>
                  <a:pt x="3156" y="226"/>
                  <a:pt x="3205" y="248"/>
                </a:cubicBezTo>
                <a:cubicBezTo>
                  <a:pt x="3276" y="284"/>
                  <a:pt x="3339" y="337"/>
                  <a:pt x="3383" y="408"/>
                </a:cubicBezTo>
                <a:cubicBezTo>
                  <a:pt x="3431" y="472"/>
                  <a:pt x="3465" y="544"/>
                  <a:pt x="3491" y="615"/>
                </a:cubicBezTo>
                <a:lnTo>
                  <a:pt x="3491" y="615"/>
                </a:lnTo>
                <a:cubicBezTo>
                  <a:pt x="3491" y="621"/>
                  <a:pt x="3491" y="626"/>
                  <a:pt x="3491" y="632"/>
                </a:cubicBezTo>
                <a:lnTo>
                  <a:pt x="3496" y="632"/>
                </a:lnTo>
                <a:cubicBezTo>
                  <a:pt x="3497" y="635"/>
                  <a:pt x="3498" y="638"/>
                  <a:pt x="3499" y="641"/>
                </a:cubicBezTo>
                <a:lnTo>
                  <a:pt x="3526" y="739"/>
                </a:lnTo>
                <a:lnTo>
                  <a:pt x="3526" y="641"/>
                </a:lnTo>
                <a:cubicBezTo>
                  <a:pt x="3526" y="638"/>
                  <a:pt x="3526" y="635"/>
                  <a:pt x="3526" y="632"/>
                </a:cubicBezTo>
                <a:lnTo>
                  <a:pt x="3526" y="632"/>
                </a:lnTo>
                <a:cubicBezTo>
                  <a:pt x="3526" y="631"/>
                  <a:pt x="3526" y="630"/>
                  <a:pt x="3525" y="629"/>
                </a:cubicBezTo>
                <a:lnTo>
                  <a:pt x="3525" y="629"/>
                </a:lnTo>
                <a:cubicBezTo>
                  <a:pt x="3521" y="535"/>
                  <a:pt x="3565" y="442"/>
                  <a:pt x="3642" y="391"/>
                </a:cubicBezTo>
                <a:cubicBezTo>
                  <a:pt x="3670" y="380"/>
                  <a:pt x="3697" y="372"/>
                  <a:pt x="3725" y="372"/>
                </a:cubicBezTo>
                <a:cubicBezTo>
                  <a:pt x="3742" y="372"/>
                  <a:pt x="3759" y="375"/>
                  <a:pt x="3776" y="382"/>
                </a:cubicBezTo>
                <a:cubicBezTo>
                  <a:pt x="3821" y="400"/>
                  <a:pt x="3865" y="426"/>
                  <a:pt x="3892" y="462"/>
                </a:cubicBezTo>
                <a:cubicBezTo>
                  <a:pt x="3946" y="542"/>
                  <a:pt x="3990" y="641"/>
                  <a:pt x="4008" y="730"/>
                </a:cubicBezTo>
                <a:cubicBezTo>
                  <a:pt x="4032" y="816"/>
                  <a:pt x="4048" y="902"/>
                  <a:pt x="4058" y="994"/>
                </a:cubicBezTo>
                <a:lnTo>
                  <a:pt x="4058" y="994"/>
                </a:lnTo>
                <a:cubicBezTo>
                  <a:pt x="4056" y="1002"/>
                  <a:pt x="4054" y="1009"/>
                  <a:pt x="4053" y="1015"/>
                </a:cubicBezTo>
                <a:lnTo>
                  <a:pt x="4060" y="1015"/>
                </a:lnTo>
                <a:cubicBezTo>
                  <a:pt x="4061" y="1021"/>
                  <a:pt x="4061" y="1027"/>
                  <a:pt x="4062" y="1033"/>
                </a:cubicBezTo>
                <a:lnTo>
                  <a:pt x="4071" y="1131"/>
                </a:lnTo>
                <a:lnTo>
                  <a:pt x="4089" y="1033"/>
                </a:lnTo>
                <a:cubicBezTo>
                  <a:pt x="4097" y="989"/>
                  <a:pt x="4115" y="944"/>
                  <a:pt x="4142" y="908"/>
                </a:cubicBezTo>
                <a:cubicBezTo>
                  <a:pt x="4168" y="882"/>
                  <a:pt x="4199" y="866"/>
                  <a:pt x="4231" y="866"/>
                </a:cubicBezTo>
                <a:cubicBezTo>
                  <a:pt x="4243" y="866"/>
                  <a:pt x="4255" y="868"/>
                  <a:pt x="4267" y="873"/>
                </a:cubicBezTo>
                <a:cubicBezTo>
                  <a:pt x="4356" y="899"/>
                  <a:pt x="4437" y="962"/>
                  <a:pt x="4472" y="1051"/>
                </a:cubicBezTo>
                <a:cubicBezTo>
                  <a:pt x="4562" y="1221"/>
                  <a:pt x="4615" y="1417"/>
                  <a:pt x="4651" y="1604"/>
                </a:cubicBezTo>
                <a:cubicBezTo>
                  <a:pt x="4669" y="1703"/>
                  <a:pt x="4678" y="1801"/>
                  <a:pt x="4686" y="1899"/>
                </a:cubicBezTo>
                <a:cubicBezTo>
                  <a:pt x="4704" y="1997"/>
                  <a:pt x="4731" y="2086"/>
                  <a:pt x="4785" y="2176"/>
                </a:cubicBezTo>
                <a:cubicBezTo>
                  <a:pt x="4883" y="2345"/>
                  <a:pt x="4990" y="2506"/>
                  <a:pt x="5124" y="2658"/>
                </a:cubicBezTo>
                <a:cubicBezTo>
                  <a:pt x="4999" y="2506"/>
                  <a:pt x="4883" y="2336"/>
                  <a:pt x="4785" y="2167"/>
                </a:cubicBezTo>
                <a:cubicBezTo>
                  <a:pt x="4678" y="1988"/>
                  <a:pt x="4695" y="1783"/>
                  <a:pt x="4660" y="1595"/>
                </a:cubicBezTo>
                <a:cubicBezTo>
                  <a:pt x="4633" y="1399"/>
                  <a:pt x="4570" y="1212"/>
                  <a:pt x="4490" y="1033"/>
                </a:cubicBezTo>
                <a:cubicBezTo>
                  <a:pt x="4446" y="935"/>
                  <a:pt x="4365" y="864"/>
                  <a:pt x="4267" y="837"/>
                </a:cubicBezTo>
                <a:cubicBezTo>
                  <a:pt x="4253" y="832"/>
                  <a:pt x="4239" y="830"/>
                  <a:pt x="4226" y="830"/>
                </a:cubicBezTo>
                <a:cubicBezTo>
                  <a:pt x="4186" y="830"/>
                  <a:pt x="4148" y="848"/>
                  <a:pt x="4115" y="881"/>
                </a:cubicBezTo>
                <a:cubicBezTo>
                  <a:pt x="4103" y="898"/>
                  <a:pt x="4091" y="918"/>
                  <a:pt x="4080" y="940"/>
                </a:cubicBezTo>
                <a:lnTo>
                  <a:pt x="4080" y="940"/>
                </a:lnTo>
                <a:cubicBezTo>
                  <a:pt x="4070" y="867"/>
                  <a:pt x="4055" y="794"/>
                  <a:pt x="4035" y="721"/>
                </a:cubicBezTo>
                <a:cubicBezTo>
                  <a:pt x="4008" y="614"/>
                  <a:pt x="3972" y="524"/>
                  <a:pt x="3910" y="435"/>
                </a:cubicBezTo>
                <a:cubicBezTo>
                  <a:pt x="3866" y="372"/>
                  <a:pt x="3790" y="336"/>
                  <a:pt x="3715" y="336"/>
                </a:cubicBezTo>
                <a:cubicBezTo>
                  <a:pt x="3684" y="336"/>
                  <a:pt x="3653" y="342"/>
                  <a:pt x="3624" y="355"/>
                </a:cubicBezTo>
                <a:cubicBezTo>
                  <a:pt x="3571" y="382"/>
                  <a:pt x="3535" y="426"/>
                  <a:pt x="3517" y="471"/>
                </a:cubicBezTo>
                <a:cubicBezTo>
                  <a:pt x="3509" y="497"/>
                  <a:pt x="3502" y="523"/>
                  <a:pt x="3498" y="549"/>
                </a:cubicBezTo>
                <a:lnTo>
                  <a:pt x="3498" y="549"/>
                </a:lnTo>
                <a:cubicBezTo>
                  <a:pt x="3475" y="492"/>
                  <a:pt x="3447" y="439"/>
                  <a:pt x="3410" y="391"/>
                </a:cubicBezTo>
                <a:cubicBezTo>
                  <a:pt x="3366" y="310"/>
                  <a:pt x="3294" y="248"/>
                  <a:pt x="3214" y="203"/>
                </a:cubicBezTo>
                <a:cubicBezTo>
                  <a:pt x="3169" y="183"/>
                  <a:pt x="3118" y="172"/>
                  <a:pt x="3066" y="172"/>
                </a:cubicBezTo>
                <a:cubicBezTo>
                  <a:pt x="3026" y="172"/>
                  <a:pt x="2985" y="179"/>
                  <a:pt x="2946" y="194"/>
                </a:cubicBezTo>
                <a:cubicBezTo>
                  <a:pt x="2865" y="235"/>
                  <a:pt x="2806" y="298"/>
                  <a:pt x="2782" y="376"/>
                </a:cubicBezTo>
                <a:lnTo>
                  <a:pt x="2782" y="376"/>
                </a:lnTo>
                <a:cubicBezTo>
                  <a:pt x="2742" y="332"/>
                  <a:pt x="2697" y="295"/>
                  <a:pt x="2652" y="257"/>
                </a:cubicBezTo>
                <a:cubicBezTo>
                  <a:pt x="2598" y="212"/>
                  <a:pt x="2536" y="176"/>
                  <a:pt x="2464" y="150"/>
                </a:cubicBezTo>
                <a:cubicBezTo>
                  <a:pt x="2428" y="136"/>
                  <a:pt x="2393" y="130"/>
                  <a:pt x="2357" y="130"/>
                </a:cubicBezTo>
                <a:cubicBezTo>
                  <a:pt x="2321" y="130"/>
                  <a:pt x="2286" y="136"/>
                  <a:pt x="2250" y="150"/>
                </a:cubicBezTo>
                <a:cubicBezTo>
                  <a:pt x="2194" y="171"/>
                  <a:pt x="2149" y="208"/>
                  <a:pt x="2116" y="257"/>
                </a:cubicBezTo>
                <a:lnTo>
                  <a:pt x="2116" y="257"/>
                </a:lnTo>
                <a:cubicBezTo>
                  <a:pt x="2091" y="204"/>
                  <a:pt x="2060" y="156"/>
                  <a:pt x="2018" y="114"/>
                </a:cubicBezTo>
                <a:cubicBezTo>
                  <a:pt x="1960" y="40"/>
                  <a:pt x="1874" y="1"/>
                  <a:pt x="178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slideLayout" Target="../slideLayouts/slideLayout49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theme" Target="../theme/theme6.xml"/><Relationship Id="rId10" Type="http://schemas.openxmlformats.org/officeDocument/2006/relationships/slideLayout" Target="../slideLayouts/slideLayout73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13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Relationship Id="rId14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5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  <p:sldLayoutId id="2147483703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  <p:sldLayoutId id="2147483730" r:id="rId12"/>
    <p:sldLayoutId id="2147483731" r:id="rId13"/>
    <p:sldLayoutId id="2147483760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6;p1"/>
          <p:cNvSpPr txBox="1">
            <a:spLocks noGrp="1"/>
          </p:cNvSpPr>
          <p:nvPr>
            <p:ph type="title"/>
          </p:nvPr>
        </p:nvSpPr>
        <p:spPr>
          <a:xfrm>
            <a:off x="415925" y="593725"/>
            <a:ext cx="11360150" cy="763588"/>
          </a:xfrm>
          <a:prstGeom prst="rect">
            <a:avLst/>
          </a:prstGeom>
          <a:noFill/>
          <a:ln w="9525">
            <a:noFill/>
          </a:ln>
        </p:spPr>
        <p:txBody>
          <a:bodyPr lIns="91425" tIns="91425" rIns="91425" bIns="91425" anchor="ctr" anchorCtr="0"/>
          <a:lstStyle/>
          <a:p>
            <a:pPr lvl="0"/>
            <a:endParaRPr lang="zh-CN" altLang="x-none" dirty="0"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925" y="1536700"/>
            <a:ext cx="11360150" cy="4554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●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○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 panose="020B0606030504020204"/>
              <a:buChar char="■"/>
              <a:defRPr>
                <a:solidFill>
                  <a:schemeClr val="dk1"/>
                </a:solidFill>
                <a:latin typeface="Open Sans" panose="020B0606030504020204"/>
                <a:ea typeface="Open Sans" panose="020B0606030504020204"/>
                <a:cs typeface="Open Sans" panose="020B0606030504020204"/>
                <a:sym typeface="Open Sans" panose="020B0606030504020204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  <p:sldLayoutId id="2147483758" r:id="rId12"/>
    <p:sldLayoutId id="2147483759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8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3" Type="http://schemas.openxmlformats.org/officeDocument/2006/relationships/image" Target="../media/image5.png"/><Relationship Id="rId7" Type="http://schemas.openxmlformats.org/officeDocument/2006/relationships/slide" Target="slide13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1.xml"/><Relationship Id="rId6" Type="http://schemas.openxmlformats.org/officeDocument/2006/relationships/slide" Target="slide10.xml"/><Relationship Id="rId5" Type="http://schemas.openxmlformats.org/officeDocument/2006/relationships/slide" Target="slide7.xml"/><Relationship Id="rId10" Type="http://schemas.openxmlformats.org/officeDocument/2006/relationships/slide" Target="slide2.xml"/><Relationship Id="rId4" Type="http://schemas.openxmlformats.org/officeDocument/2006/relationships/image" Target="../media/image21.png"/><Relationship Id="rId9" Type="http://schemas.openxmlformats.org/officeDocument/2006/relationships/slide" Target="slide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image" Target="../media/image5.png"/><Relationship Id="rId7" Type="http://schemas.openxmlformats.org/officeDocument/2006/relationships/slide" Target="slide2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2.xml"/><Relationship Id="rId6" Type="http://schemas.openxmlformats.org/officeDocument/2006/relationships/slide" Target="slide13.xml"/><Relationship Id="rId5" Type="http://schemas.openxmlformats.org/officeDocument/2006/relationships/slide" Target="slide10.xml"/><Relationship Id="rId4" Type="http://schemas.openxmlformats.org/officeDocument/2006/relationships/slide" Target="slide7.xml"/><Relationship Id="rId9" Type="http://schemas.openxmlformats.org/officeDocument/2006/relationships/slide" Target="slide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slide" Target="slide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9.xml"/><Relationship Id="rId6" Type="http://schemas.openxmlformats.org/officeDocument/2006/relationships/slide" Target="slide3.xml"/><Relationship Id="rId5" Type="http://schemas.openxmlformats.org/officeDocument/2006/relationships/slide" Target="slide6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Google Shape;3050;p29"/>
          <p:cNvSpPr>
            <a:spLocks noGrp="1"/>
          </p:cNvSpPr>
          <p:nvPr>
            <p:ph type="ctrTitle"/>
          </p:nvPr>
        </p:nvSpPr>
        <p:spPr>
          <a:xfrm rot="-250">
            <a:off x="819150" y="1504950"/>
            <a:ext cx="10164763" cy="3041650"/>
          </a:xfrm>
          <a:ln/>
        </p:spPr>
        <p:txBody>
          <a:bodyPr vert="horz" wrap="square" lIns="121900" tIns="121900" rIns="121900" bIns="121900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sz="8000" b="1" dirty="0">
                <a:solidFill>
                  <a:srgbClr val="FF0000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  <a:t>LỊCH SỬ</a:t>
            </a:r>
            <a:br>
              <a:rPr sz="8000" b="1" dirty="0">
                <a:solidFill>
                  <a:srgbClr val="FF0000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</a:br>
            <a:r>
              <a:rPr sz="3600" b="1" dirty="0">
                <a:solidFill>
                  <a:srgbClr val="802E18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  <a:t>CUỘC KHÁNG CHIẾN CHỐNG XÂM LƯỢC MÔNG NGUYÊN </a:t>
            </a:r>
            <a:endParaRPr sz="2000" b="1" dirty="0">
              <a:solidFill>
                <a:srgbClr val="802E18"/>
              </a:solidFill>
              <a:latin typeface="Times New Roman" panose="02020603050405020304" pitchFamily="18" charset="0"/>
              <a:ea typeface="Grand Hotel"/>
              <a:cs typeface="Arial" panose="020B0604020202020204"/>
              <a:sym typeface="Grand Hotel"/>
            </a:endParaRPr>
          </a:p>
        </p:txBody>
      </p:sp>
      <p:sp>
        <p:nvSpPr>
          <p:cNvPr id="3051" name="Google Shape;3051;p29"/>
          <p:cNvSpPr/>
          <p:nvPr/>
        </p:nvSpPr>
        <p:spPr>
          <a:xfrm rot="517218">
            <a:off x="881063" y="762000"/>
            <a:ext cx="1060450" cy="9144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54" name="Google Shape;3054;p29"/>
          <p:cNvSpPr/>
          <p:nvPr/>
        </p:nvSpPr>
        <p:spPr>
          <a:xfrm rot="2822828">
            <a:off x="985044" y="861219"/>
            <a:ext cx="1058863" cy="9144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itle 1"/>
          <p:cNvSpPr>
            <a:spLocks noGrp="1"/>
          </p:cNvSpPr>
          <p:nvPr>
            <p:ph type="title"/>
          </p:nvPr>
        </p:nvSpPr>
        <p:spPr>
          <a:xfrm>
            <a:off x="1062038" y="409575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endParaRPr sz="3500" dirty="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pic>
        <p:nvPicPr>
          <p:cNvPr id="13312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0" y="533400"/>
            <a:ext cx="7620000" cy="544671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itle 1"/>
          <p:cNvSpPr>
            <a:spLocks noGrp="1"/>
          </p:cNvSpPr>
          <p:nvPr>
            <p:ph type="title"/>
          </p:nvPr>
        </p:nvSpPr>
        <p:spPr>
          <a:xfrm>
            <a:off x="1062038" y="409575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endParaRPr sz="3500" dirty="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grpSp>
        <p:nvGrpSpPr>
          <p:cNvPr id="4" name="Group 6"/>
          <p:cNvGrpSpPr/>
          <p:nvPr/>
        </p:nvGrpSpPr>
        <p:grpSpPr>
          <a:xfrm>
            <a:off x="2743200" y="409575"/>
            <a:ext cx="6705600" cy="4391025"/>
            <a:chOff x="1008" y="816"/>
            <a:chExt cx="2862" cy="2383"/>
          </a:xfrm>
        </p:grpSpPr>
        <p:pic>
          <p:nvPicPr>
            <p:cNvPr id="134149" name="Picture 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08" y="816"/>
              <a:ext cx="2862" cy="1920"/>
            </a:xfrm>
            <a:prstGeom prst="rect">
              <a:avLst/>
            </a:prstGeom>
            <a:noFill/>
            <a:ln w="38100" cap="flat" cmpd="dbl">
              <a:solidFill>
                <a:srgbClr val="CC0000"/>
              </a:solidFill>
              <a:prstDash val="solid"/>
              <a:miter/>
              <a:headEnd type="none" w="med" len="med"/>
              <a:tailEnd type="none" w="med" len="med"/>
            </a:ln>
          </p:spPr>
        </p:pic>
        <p:sp>
          <p:nvSpPr>
            <p:cNvPr id="6" name="Rectangle 8"/>
            <p:cNvSpPr>
              <a:spLocks noChangeArrowheads="1"/>
            </p:cNvSpPr>
            <p:nvPr/>
          </p:nvSpPr>
          <p:spPr bwMode="auto">
            <a:xfrm>
              <a:off x="1106" y="2794"/>
              <a:ext cx="2640" cy="405"/>
            </a:xfrm>
            <a:prstGeom prst="rect">
              <a:avLst/>
            </a:prstGeom>
            <a:solidFill>
              <a:sysClr val="window" lastClr="FFFFFF"/>
            </a:solidFill>
            <a:ln w="9525">
              <a:solidFill>
                <a:sysClr val="window" lastClr="FFFFFF"/>
              </a:solidFill>
              <a:miter lim="800000"/>
            </a:ln>
          </p:spPr>
          <p:txBody>
            <a:bodyPr wrap="none" anchor="ctr"/>
            <a:lstStyle/>
            <a:p>
              <a:pPr algn="ctr" eaLnBrk="1" hangingPunct="1"/>
              <a:r>
                <a:rPr lang="en-US" altLang="en-US" sz="2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Trần Hưng Đạo</a:t>
              </a:r>
              <a:endParaRPr lang="en-US" altLang="en-US" sz="2800" b="1" dirty="0"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sp>
        <p:nvSpPr>
          <p:cNvPr id="7" name="AutoShape 9"/>
          <p:cNvSpPr/>
          <p:nvPr/>
        </p:nvSpPr>
        <p:spPr>
          <a:xfrm>
            <a:off x="685800" y="4572000"/>
            <a:ext cx="11506200" cy="2286000"/>
          </a:xfrm>
          <a:prstGeom prst="horizontalScroll">
            <a:avLst>
              <a:gd name="adj" fmla="val 12500"/>
            </a:avLst>
          </a:prstGeom>
          <a:solidFill>
            <a:srgbClr val="FFFF00"/>
          </a:solidFill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algn="ctr">
              <a:buNone/>
            </a:pPr>
            <a:r>
              <a:rPr lang="en-US" altLang="en-US" sz="2800" b="1" dirty="0">
                <a:solidFill>
                  <a:srgbClr val="7030A0"/>
                </a:solidFill>
                <a:latin typeface="VNI-Univer"/>
              </a:rPr>
              <a:t>“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Dẫu cho trẫm thân n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 phơi ngo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 nội cỏ, nghìn xác n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 gói trong </a:t>
            </a:r>
          </a:p>
          <a:p>
            <a:pPr algn="ctr">
              <a:buNone/>
            </a:pPr>
            <a:r>
              <a:rPr lang="en-US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 ngựa, ta cũng vui long.</a:t>
            </a:r>
          </a:p>
          <a:p>
            <a:pPr algn="ctr">
              <a:buNone/>
            </a:pP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                     ( Trần Hưng Đạo)</a:t>
            </a:r>
            <a:endParaRPr lang="en-US" alt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4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from="(ppt_x)" to="(ppt_x+1)" calcmode="lin" valueType="num">
                                      <p:cBhvr>
                                        <p:cTn id="12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3" dur="200" ac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4" dur="8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  <p:to>
                                        <p:strVal val="-1.0"/>
                                      </p:to>
                                    </p:se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34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from="(ppt_x)" to="(ppt_x+1)" calcmode="lin" valueType="num">
                                      <p:cBhvr>
                                        <p:cTn id="21" dur="1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200" ac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3" dur="800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  <p:to>
                                        <p:strVal val="-1.0"/>
                                      </p:to>
                                    </p:se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itle 1"/>
          <p:cNvSpPr>
            <a:spLocks noGrp="1"/>
          </p:cNvSpPr>
          <p:nvPr>
            <p:ph type="title"/>
          </p:nvPr>
        </p:nvSpPr>
        <p:spPr>
          <a:xfrm>
            <a:off x="1062038" y="409575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endParaRPr sz="3500" dirty="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pic>
        <p:nvPicPr>
          <p:cNvPr id="135171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7400" y="409575"/>
            <a:ext cx="7772400" cy="554355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/>
          <p:nvPr/>
        </p:nvSpPr>
        <p:spPr>
          <a:xfrm>
            <a:off x="2057400" y="838200"/>
            <a:ext cx="8509000" cy="584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None/>
            </a:pPr>
            <a:r>
              <a:rPr lang="en-US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 sách chống giặc của vua tôi nh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</a:t>
            </a:r>
            <a:endParaRPr lang="en-US" altLang="en-US" sz="3200" b="1" dirty="0">
              <a:solidFill>
                <a:srgbClr val="7030A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Rectangle 3"/>
          <p:cNvSpPr txBox="1"/>
          <p:nvPr/>
        </p:nvSpPr>
        <p:spPr>
          <a:xfrm>
            <a:off x="1447800" y="2362200"/>
            <a:ext cx="8959850" cy="30480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>
              <a:lnSpc>
                <a:spcPct val="120000"/>
              </a:lnSpc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None/>
            </a:pP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 Nh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đã đối phó với giặc như thế n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khi chúng mạnh v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khi chúng yếu?</a:t>
            </a:r>
          </a:p>
          <a:p>
            <a:pPr>
              <a:lnSpc>
                <a:spcPct val="120000"/>
              </a:lnSpc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None/>
            </a:pP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 Việc cả ba lần vua tôi nh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đều rút khỏi Thăng Long có tác dụng như thế n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o?</a:t>
            </a:r>
            <a:endParaRPr lang="en-US" altLang="en-US" sz="28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36196" name="TextBox 4"/>
          <p:cNvSpPr txBox="1"/>
          <p:nvPr/>
        </p:nvSpPr>
        <p:spPr>
          <a:xfrm>
            <a:off x="2063750" y="1524000"/>
            <a:ext cx="2743200" cy="46196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buNone/>
            </a:pPr>
            <a:r>
              <a:rPr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 lời câu hỏi</a:t>
            </a:r>
            <a:endParaRPr b="1" dirty="0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 txBox="1"/>
          <p:nvPr/>
        </p:nvSpPr>
        <p:spPr>
          <a:xfrm>
            <a:off x="1676400" y="1371600"/>
            <a:ext cx="8959850" cy="15240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>
              <a:lnSpc>
                <a:spcPct val="120000"/>
              </a:lnSpc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None/>
            </a:pP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 Nh</a:t>
            </a: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đã đối phó với giặc như thế n</a:t>
            </a: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khi chúng mạnh v</a:t>
            </a: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800" b="1" dirty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khi chúng yếu?</a:t>
            </a:r>
            <a:endParaRPr lang="en-US" altLang="en-US" sz="2800" b="1" dirty="0">
              <a:solidFill>
                <a:schemeClr val="accent2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Text Box 118"/>
          <p:cNvSpPr txBox="1"/>
          <p:nvPr/>
        </p:nvSpPr>
        <p:spPr>
          <a:xfrm>
            <a:off x="1828800" y="2895600"/>
            <a:ext cx="8940800" cy="18923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en-US" sz="2800" dirty="0">
                <a:solidFill>
                  <a:srgbClr val="0303D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giặc mạnh, vua tôi nh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chủ động rút lui khỏi kinh th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nh.</a:t>
            </a:r>
          </a:p>
          <a:p>
            <a:pPr>
              <a:spcAft>
                <a:spcPts val="600"/>
              </a:spcAft>
              <a:buNone/>
            </a:pP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Khi giặc yếu, vua tôi nh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tấn công quyết liệt buộc chúng phải rút khỏi nước ta.</a:t>
            </a:r>
            <a:endParaRPr lang="en-US" altLang="en-US" sz="28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 txBox="1"/>
          <p:nvPr/>
        </p:nvSpPr>
        <p:spPr>
          <a:xfrm>
            <a:off x="1690688" y="1481138"/>
            <a:ext cx="8959850" cy="15240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>
              <a:lnSpc>
                <a:spcPct val="120000"/>
              </a:lnSpc>
              <a:spcBef>
                <a:spcPct val="20000"/>
              </a:spcBef>
              <a:spcAft>
                <a:spcPts val="300"/>
              </a:spcAft>
              <a:buClr>
                <a:srgbClr val="C3260C"/>
              </a:buClr>
              <a:buSzPct val="130000"/>
              <a:buNone/>
            </a:pPr>
            <a:r>
              <a:rPr lang="en-US" alt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 Việc cả ba lần vua tôi nh</a:t>
            </a:r>
            <a:r>
              <a:rPr lang="en-US" altLang="en-US" sz="32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đều rút khỏi Thăng Long có tác dụng như thế n</a:t>
            </a:r>
            <a:r>
              <a:rPr lang="en-US" altLang="en-US" sz="32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o?</a:t>
            </a:r>
            <a:endParaRPr lang="en-US" altLang="en-US" sz="3200" b="1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Text Box 118"/>
          <p:cNvSpPr txBox="1"/>
          <p:nvPr/>
        </p:nvSpPr>
        <p:spPr>
          <a:xfrm>
            <a:off x="1709738" y="3200400"/>
            <a:ext cx="8940800" cy="107791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 dụng</a:t>
            </a:r>
            <a:r>
              <a:rPr lang="nl-NL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Nhằm để bảo to</a:t>
            </a:r>
            <a:r>
              <a:rPr lang="nl-NL" alt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 lực lượng, chờ đợi thời cơ.</a:t>
            </a:r>
            <a:endParaRPr lang="nl-NL" altLang="en-US" sz="32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18"/>
          <p:cNvSpPr txBox="1"/>
          <p:nvPr/>
        </p:nvSpPr>
        <p:spPr>
          <a:xfrm>
            <a:off x="1600200" y="533400"/>
            <a:ext cx="9144000" cy="164623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 cách đánh thông minh đó, vua tôi nh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đã đạt được </a:t>
            </a:r>
            <a:r>
              <a:rPr lang="nl-NL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quả 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 thế n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?</a:t>
            </a:r>
            <a:endParaRPr lang="en-US" altLang="en-US" sz="32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Aft>
                <a:spcPts val="600"/>
              </a:spcAft>
              <a:buNone/>
            </a:pPr>
            <a:endParaRPr lang="en-US" altLang="en-US" sz="3200" b="1" dirty="0">
              <a:solidFill>
                <a:srgbClr val="7030A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pSp>
        <p:nvGrpSpPr>
          <p:cNvPr id="4" name="Group 15"/>
          <p:cNvGrpSpPr/>
          <p:nvPr/>
        </p:nvGrpSpPr>
        <p:grpSpPr>
          <a:xfrm>
            <a:off x="1371600" y="1600200"/>
            <a:ext cx="4800600" cy="4114800"/>
            <a:chOff x="960" y="432"/>
            <a:chExt cx="3792" cy="3216"/>
          </a:xfrm>
        </p:grpSpPr>
        <p:pic>
          <p:nvPicPr>
            <p:cNvPr id="139271" name="Picture 1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60" y="432"/>
              <a:ext cx="3792" cy="2851"/>
            </a:xfrm>
            <a:prstGeom prst="rect">
              <a:avLst/>
            </a:prstGeom>
            <a:noFill/>
            <a:ln w="28575" cap="flat" cmpd="sng">
              <a:solidFill>
                <a:srgbClr val="FF0000"/>
              </a:solidFill>
              <a:prstDash val="solid"/>
              <a:miter/>
              <a:headEnd type="none" w="med" len="med"/>
              <a:tailEnd type="none" w="med" len="med"/>
            </a:ln>
          </p:spPr>
        </p:pic>
        <p:sp>
          <p:nvSpPr>
            <p:cNvPr id="6" name="Rectangle 17"/>
            <p:cNvSpPr>
              <a:spLocks noChangeArrowheads="1"/>
            </p:cNvSpPr>
            <p:nvPr/>
          </p:nvSpPr>
          <p:spPr bwMode="auto">
            <a:xfrm>
              <a:off x="960" y="3312"/>
              <a:ext cx="3792" cy="336"/>
            </a:xfrm>
            <a:prstGeom prst="rect">
              <a:avLst/>
            </a:prstGeom>
            <a:solidFill>
              <a:sysClr val="window" lastClr="FFFFFF"/>
            </a:solidFill>
            <a:ln w="28575">
              <a:solidFill>
                <a:sysClr val="window" lastClr="FFFFFF"/>
              </a:solidFill>
              <a:miter lim="800000"/>
            </a:ln>
          </p:spPr>
          <p:txBody>
            <a:bodyPr wrap="none" anchor="ctr"/>
            <a:lstStyle/>
            <a:p>
              <a:pPr algn="ctr" eaLnBrk="1" hangingPunct="1"/>
              <a:r>
                <a:rPr lang="en-US" altLang="en-US" sz="20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Quân giặc hùng hổ tiến v</a:t>
              </a:r>
              <a:r>
                <a:rPr lang="en-US" altLang="en-US" sz="2000" b="1" dirty="0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à</a:t>
              </a:r>
              <a:r>
                <a:rPr lang="en-US" altLang="en-US" sz="20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 nước ta</a:t>
              </a:r>
              <a:endPara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grpSp>
        <p:nvGrpSpPr>
          <p:cNvPr id="7" name="Group 7"/>
          <p:cNvGrpSpPr/>
          <p:nvPr/>
        </p:nvGrpSpPr>
        <p:grpSpPr>
          <a:xfrm>
            <a:off x="6248400" y="1600200"/>
            <a:ext cx="4979988" cy="4397375"/>
            <a:chOff x="0" y="0"/>
            <a:chExt cx="5760" cy="4727"/>
          </a:xfrm>
        </p:grpSpPr>
        <p:pic>
          <p:nvPicPr>
            <p:cNvPr id="139269" name="Picture 5" descr="0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2" y="0"/>
              <a:ext cx="5616" cy="3876"/>
            </a:xfrm>
            <a:prstGeom prst="rect">
              <a:avLst/>
            </a:prstGeom>
            <a:noFill/>
            <a:ln w="19050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</p:pic>
        <p:sp>
          <p:nvSpPr>
            <p:cNvPr id="139270" name="Text Box 6"/>
            <p:cNvSpPr txBox="1"/>
            <p:nvPr/>
          </p:nvSpPr>
          <p:spPr>
            <a:xfrm>
              <a:off x="0" y="3939"/>
              <a:ext cx="5760" cy="788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  <a:buNone/>
              </a:pPr>
              <a:r>
                <a:rPr lang="en-US" altLang="en-US" sz="20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Cảnh quân Mông – Nguyên khi chiếm đánh Thăng Long</a:t>
              </a:r>
              <a:endPara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8" presetClass="exit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9200" y="1524000"/>
            <a:ext cx="4800600" cy="41941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8400" y="1524000"/>
            <a:ext cx="4724400" cy="377666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5" name="Rectangle 21"/>
          <p:cNvSpPr/>
          <p:nvPr/>
        </p:nvSpPr>
        <p:spPr>
          <a:xfrm>
            <a:off x="4495800" y="5335588"/>
            <a:ext cx="8686800" cy="4159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algn="ctr">
              <a:buNone/>
            </a:pPr>
            <a:r>
              <a:rPr lang="en-US" alt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Thoát Hoan chui v</a:t>
            </a:r>
            <a:r>
              <a:rPr lang="en-US" altLang="en-US" sz="20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ống đồng chạy trốn về nước.</a:t>
            </a:r>
            <a:endParaRPr lang="en-US" altLang="en-US" sz="20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xit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8200" y="1295400"/>
            <a:ext cx="5473700" cy="40719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Rectangle 25"/>
          <p:cNvSpPr/>
          <p:nvPr/>
        </p:nvSpPr>
        <p:spPr>
          <a:xfrm>
            <a:off x="304800" y="5494338"/>
            <a:ext cx="6324600" cy="49212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algn="ctr">
              <a:buNone/>
            </a:pPr>
            <a:r>
              <a:rPr lang="en-US" altLang="en-US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Cắm cọc gỗ trên sông Bạch Đằng</a:t>
            </a:r>
            <a:endParaRPr lang="en-US" altLang="en-US" sz="20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41316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46825" y="1189038"/>
            <a:ext cx="4702175" cy="43053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Rectangle 6"/>
          <p:cNvSpPr txBox="1">
            <a:spLocks noChangeArrowheads="1"/>
          </p:cNvSpPr>
          <p:nvPr/>
        </p:nvSpPr>
        <p:spPr>
          <a:xfrm>
            <a:off x="2362200" y="5515377"/>
            <a:ext cx="8229600" cy="720725"/>
          </a:xfrm>
          <a:prstGeom prst="rect">
            <a:avLst/>
          </a:prstGeom>
          <a:effectLst/>
        </p:spPr>
        <p:txBody>
          <a:bodyPr vert="horz" lIns="91440" tIns="45720" rIns="91440" bIns="45720" rtlCol="0" anchor="t" anchorCtr="0">
            <a:noAutofit/>
          </a:bodyPr>
          <a:lstStyle>
            <a:lvl1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 kern="120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>
                  <a:reflection blurRad="6350" stA="55000" endA="300" endPos="45500" dir="5400000" sy="-100000" algn="bl" rotWithShape="0"/>
                </a:effectLst>
                <a:latin typeface="+mj-lt"/>
                <a:ea typeface="+mj-ea"/>
                <a:cs typeface="+mj-cs"/>
              </a:defRPr>
            </a:lvl1pPr>
            <a:lvl2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2pPr>
            <a:lvl3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3pPr>
            <a:lvl4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4pPr>
            <a:lvl5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None/>
              <a:defRPr/>
            </a:pP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Dấu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tích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bãi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cọc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Bạch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Đằng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reflection blurRad="6350" stA="55000" endA="300" endPos="45500" dir="5400000" sy="-100000" algn="bl" rotWithShape="0"/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0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2"/>
          <p:cNvSpPr/>
          <p:nvPr/>
        </p:nvSpPr>
        <p:spPr>
          <a:xfrm>
            <a:off x="1600200" y="1524000"/>
            <a:ext cx="9525000" cy="95408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 kháng chiến kết thúc thắng lợi có ý nghĩa như thế n</a:t>
            </a:r>
            <a:r>
              <a:rPr lang="nl-NL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đối với lịch sử dân tộc ta?</a:t>
            </a:r>
            <a:endParaRPr lang="en-US" altLang="en-US" sz="2800" b="1" dirty="0">
              <a:solidFill>
                <a:srgbClr val="7030A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Text Box 118"/>
          <p:cNvSpPr txBox="1"/>
          <p:nvPr/>
        </p:nvSpPr>
        <p:spPr>
          <a:xfrm>
            <a:off x="1447800" y="2590800"/>
            <a:ext cx="9372600" cy="523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x-none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 em vì sao nhân dân ta đạt được thắng lợi vẻ vang n</a:t>
            </a:r>
            <a:r>
              <a:rPr lang="nl-NL" altLang="x-none" sz="28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x-none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y?</a:t>
            </a:r>
            <a:endParaRPr sz="2800" b="1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6" name="Google Shape;4846;p54"/>
          <p:cNvSpPr/>
          <p:nvPr/>
        </p:nvSpPr>
        <p:spPr>
          <a:xfrm rot="5400000">
            <a:off x="3377406" y="672306"/>
            <a:ext cx="1744663" cy="1949450"/>
          </a:xfrm>
          <a:prstGeom prst="snip1Rect">
            <a:avLst>
              <a:gd name="adj" fmla="val 32727"/>
            </a:avLst>
          </a:prstGeom>
          <a:solidFill>
            <a:schemeClr val="accent1"/>
          </a:solidFill>
          <a:ln>
            <a:noFill/>
          </a:ln>
          <a:effectLst>
            <a:outerShdw blurRad="42863" dist="57150" dir="8460000" algn="bl" rotWithShape="0">
              <a:srgbClr val="000000">
                <a:alpha val="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7" name="Google Shape;4847;p54"/>
          <p:cNvSpPr/>
          <p:nvPr/>
        </p:nvSpPr>
        <p:spPr>
          <a:xfrm rot="4573665">
            <a:off x="4648994" y="1810544"/>
            <a:ext cx="544513" cy="695325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rgbClr val="B73321"/>
          </a:solidFill>
          <a:ln>
            <a:noFill/>
          </a:ln>
          <a:effectLst>
            <a:outerShdw blurRad="57150" dist="47625" dir="984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8" name="Google Shape;4848;p54"/>
          <p:cNvSpPr/>
          <p:nvPr/>
        </p:nvSpPr>
        <p:spPr>
          <a:xfrm rot="517218">
            <a:off x="3138488" y="468313"/>
            <a:ext cx="1058863" cy="91598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9" name="Google Shape;4849;p54"/>
          <p:cNvSpPr txBox="1">
            <a:spLocks noGrp="1"/>
          </p:cNvSpPr>
          <p:nvPr>
            <p:ph type="title" idx="2"/>
          </p:nvPr>
        </p:nvSpPr>
        <p:spPr>
          <a:xfrm>
            <a:off x="323850" y="2819400"/>
            <a:ext cx="8389938" cy="2598738"/>
          </a:xfr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sz="5800" b="1" dirty="0">
                <a:solidFill>
                  <a:srgbClr val="622300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  <a:t>KHỞI ĐỘNG</a:t>
            </a:r>
          </a:p>
        </p:txBody>
      </p:sp>
      <p:sp>
        <p:nvSpPr>
          <p:cNvPr id="4850" name="Google Shape;4850;p54"/>
          <p:cNvSpPr txBox="1">
            <a:spLocks noGrp="1"/>
          </p:cNvSpPr>
          <p:nvPr>
            <p:ph type="title"/>
          </p:nvPr>
        </p:nvSpPr>
        <p:spPr>
          <a:xfrm flipH="1">
            <a:off x="2905125" y="730250"/>
            <a:ext cx="2708275" cy="1617663"/>
          </a:xfr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lang="en-GB" altLang="x-none" sz="10600" dirty="0">
                <a:solidFill>
                  <a:srgbClr val="622300"/>
                </a:solidFill>
                <a:latin typeface="Grand Hotel"/>
                <a:ea typeface="Grand Hotel"/>
                <a:cs typeface="Arial" panose="020B0604020202020204"/>
                <a:sym typeface="Grand Hotel"/>
              </a:rPr>
              <a:t>01</a:t>
            </a:r>
            <a:endParaRPr lang="zh-CN" altLang="x-none" sz="1060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pic>
        <p:nvPicPr>
          <p:cNvPr id="122887" name="Google Shape;4852;p54"/>
          <p:cNvPicPr preferRelativeResize="0">
            <a:picLocks noChangeAspect="1"/>
          </p:cNvPicPr>
          <p:nvPr/>
        </p:nvPicPr>
        <p:blipFill>
          <a:blip r:embed="rId4"/>
          <a:srcRect l="6754" r="8615"/>
          <a:stretch>
            <a:fillRect/>
          </a:stretch>
        </p:blipFill>
        <p:spPr>
          <a:xfrm>
            <a:off x="9405938" y="2120900"/>
            <a:ext cx="2084387" cy="2563813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22888" name="Google Shape;4853;p54"/>
          <p:cNvGrpSpPr/>
          <p:nvPr/>
        </p:nvGrpSpPr>
        <p:grpSpPr>
          <a:xfrm>
            <a:off x="641350" y="3986213"/>
            <a:ext cx="2590800" cy="2327275"/>
            <a:chOff x="480616" y="2989870"/>
            <a:chExt cx="1943586" cy="1744870"/>
          </a:xfrm>
        </p:grpSpPr>
        <p:sp>
          <p:nvSpPr>
            <p:cNvPr id="4854" name="Google Shape;4854;p54"/>
            <p:cNvSpPr/>
            <p:nvPr/>
          </p:nvSpPr>
          <p:spPr>
            <a:xfrm rot="-7457137">
              <a:off x="1347095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54"/>
            <p:cNvSpPr/>
            <p:nvPr/>
          </p:nvSpPr>
          <p:spPr>
            <a:xfrm rot="-7457137">
              <a:off x="1515785" y="4224578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54"/>
            <p:cNvSpPr/>
            <p:nvPr/>
          </p:nvSpPr>
          <p:spPr>
            <a:xfrm rot="-7457137">
              <a:off x="1341598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54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54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54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54"/>
            <p:cNvSpPr/>
            <p:nvPr/>
          </p:nvSpPr>
          <p:spPr>
            <a:xfrm rot="-7850510">
              <a:off x="1076249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54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54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54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54"/>
            <p:cNvSpPr/>
            <p:nvPr/>
          </p:nvSpPr>
          <p:spPr>
            <a:xfrm rot="-7457137">
              <a:off x="966704" y="4360995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54"/>
            <p:cNvSpPr/>
            <p:nvPr/>
          </p:nvSpPr>
          <p:spPr>
            <a:xfrm rot="-7457137">
              <a:off x="628278" y="4099180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54"/>
            <p:cNvSpPr/>
            <p:nvPr/>
          </p:nvSpPr>
          <p:spPr>
            <a:xfrm rot="-7457137">
              <a:off x="700173" y="3965563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54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54"/>
            <p:cNvSpPr/>
            <p:nvPr/>
          </p:nvSpPr>
          <p:spPr>
            <a:xfrm rot="-7457137">
              <a:off x="947054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54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54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54"/>
            <p:cNvSpPr/>
            <p:nvPr/>
          </p:nvSpPr>
          <p:spPr>
            <a:xfrm rot="-7457137">
              <a:off x="898857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54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54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54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54"/>
            <p:cNvSpPr/>
            <p:nvPr/>
          </p:nvSpPr>
          <p:spPr>
            <a:xfrm rot="-7457137">
              <a:off x="814686" y="3843333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54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54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54"/>
            <p:cNvSpPr/>
            <p:nvPr/>
          </p:nvSpPr>
          <p:spPr>
            <a:xfrm rot="-7457137">
              <a:off x="982512" y="4003432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54"/>
            <p:cNvSpPr/>
            <p:nvPr/>
          </p:nvSpPr>
          <p:spPr>
            <a:xfrm rot="-7457137">
              <a:off x="963590" y="4163636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54"/>
            <p:cNvSpPr/>
            <p:nvPr/>
          </p:nvSpPr>
          <p:spPr>
            <a:xfrm rot="-7457137">
              <a:off x="1058625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54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54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54"/>
            <p:cNvSpPr/>
            <p:nvPr/>
          </p:nvSpPr>
          <p:spPr>
            <a:xfrm rot="-7457137">
              <a:off x="1083665" y="4316611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54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54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54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54"/>
            <p:cNvSpPr/>
            <p:nvPr/>
          </p:nvSpPr>
          <p:spPr>
            <a:xfrm rot="-7457137">
              <a:off x="929096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54"/>
            <p:cNvSpPr/>
            <p:nvPr/>
          </p:nvSpPr>
          <p:spPr>
            <a:xfrm rot="-7457137">
              <a:off x="949656" y="3984306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54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54"/>
            <p:cNvSpPr/>
            <p:nvPr/>
          </p:nvSpPr>
          <p:spPr>
            <a:xfrm rot="-7457137">
              <a:off x="789480" y="3829166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54"/>
            <p:cNvSpPr/>
            <p:nvPr/>
          </p:nvSpPr>
          <p:spPr>
            <a:xfrm rot="-7457137">
              <a:off x="908407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54"/>
            <p:cNvSpPr/>
            <p:nvPr/>
          </p:nvSpPr>
          <p:spPr>
            <a:xfrm rot="-7457137">
              <a:off x="1008379" y="3862261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23036" name="Google Shape;4893;p54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4894" name="Google Shape;4894;p54"/>
              <p:cNvSpPr/>
              <p:nvPr/>
            </p:nvSpPr>
            <p:spPr>
              <a:xfrm rot="6683270">
                <a:off x="2100933" y="4244830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5" name="Google Shape;4895;p54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6" name="Google Shape;4896;p54"/>
              <p:cNvSpPr/>
              <p:nvPr/>
            </p:nvSpPr>
            <p:spPr>
              <a:xfrm rot="6683270">
                <a:off x="2124202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7" name="Google Shape;4897;p54"/>
              <p:cNvSpPr/>
              <p:nvPr/>
            </p:nvSpPr>
            <p:spPr>
              <a:xfrm rot="6683270">
                <a:off x="2118985" y="4238885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98" name="Google Shape;4898;p54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54"/>
            <p:cNvSpPr/>
            <p:nvPr/>
          </p:nvSpPr>
          <p:spPr>
            <a:xfrm rot="3470581">
              <a:off x="591587" y="3179054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54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54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54"/>
            <p:cNvSpPr/>
            <p:nvPr/>
          </p:nvSpPr>
          <p:spPr>
            <a:xfrm rot="3470581">
              <a:off x="569927" y="329196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54"/>
            <p:cNvSpPr/>
            <p:nvPr/>
          </p:nvSpPr>
          <p:spPr>
            <a:xfrm rot="3470581">
              <a:off x="720557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54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54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54"/>
            <p:cNvSpPr/>
            <p:nvPr/>
          </p:nvSpPr>
          <p:spPr>
            <a:xfrm rot="3470581">
              <a:off x="541331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54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54"/>
            <p:cNvSpPr/>
            <p:nvPr/>
          </p:nvSpPr>
          <p:spPr>
            <a:xfrm rot="3470581">
              <a:off x="800697" y="3126634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54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54"/>
            <p:cNvSpPr/>
            <p:nvPr/>
          </p:nvSpPr>
          <p:spPr>
            <a:xfrm rot="3470581">
              <a:off x="778419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54"/>
            <p:cNvSpPr/>
            <p:nvPr/>
          </p:nvSpPr>
          <p:spPr>
            <a:xfrm rot="3470581">
              <a:off x="574157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54"/>
            <p:cNvSpPr/>
            <p:nvPr/>
          </p:nvSpPr>
          <p:spPr>
            <a:xfrm rot="3470581">
              <a:off x="754914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54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54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54"/>
            <p:cNvSpPr/>
            <p:nvPr/>
          </p:nvSpPr>
          <p:spPr>
            <a:xfrm rot="3470581">
              <a:off x="541431" y="3563591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54"/>
            <p:cNvSpPr/>
            <p:nvPr/>
          </p:nvSpPr>
          <p:spPr>
            <a:xfrm rot="3470581">
              <a:off x="529844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54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54"/>
            <p:cNvSpPr/>
            <p:nvPr/>
          </p:nvSpPr>
          <p:spPr>
            <a:xfrm rot="3470581">
              <a:off x="641848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54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2889" name="Google Shape;4920;p54"/>
          <p:cNvGrpSpPr/>
          <p:nvPr/>
        </p:nvGrpSpPr>
        <p:grpSpPr>
          <a:xfrm>
            <a:off x="9371013" y="649288"/>
            <a:ext cx="2122487" cy="1174750"/>
            <a:chOff x="7028224" y="486478"/>
            <a:chExt cx="1591677" cy="881353"/>
          </a:xfrm>
        </p:grpSpPr>
        <p:sp>
          <p:nvSpPr>
            <p:cNvPr id="4921" name="Google Shape;4921;p54"/>
            <p:cNvSpPr/>
            <p:nvPr/>
          </p:nvSpPr>
          <p:spPr>
            <a:xfrm rot="3684608">
              <a:off x="7927521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54"/>
            <p:cNvSpPr/>
            <p:nvPr/>
          </p:nvSpPr>
          <p:spPr>
            <a:xfrm rot="3684608">
              <a:off x="7929692" y="577829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54"/>
            <p:cNvSpPr/>
            <p:nvPr/>
          </p:nvSpPr>
          <p:spPr>
            <a:xfrm rot="3684608">
              <a:off x="7946241" y="615642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54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54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54"/>
            <p:cNvSpPr/>
            <p:nvPr/>
          </p:nvSpPr>
          <p:spPr>
            <a:xfrm rot="3684608">
              <a:off x="8012119" y="744268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54"/>
            <p:cNvSpPr/>
            <p:nvPr/>
          </p:nvSpPr>
          <p:spPr>
            <a:xfrm rot="3684608">
              <a:off x="8041766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54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54"/>
            <p:cNvSpPr/>
            <p:nvPr/>
          </p:nvSpPr>
          <p:spPr>
            <a:xfrm rot="3684608">
              <a:off x="8229593" y="1003176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54"/>
            <p:cNvSpPr/>
            <p:nvPr/>
          </p:nvSpPr>
          <p:spPr>
            <a:xfrm rot="3684608">
              <a:off x="8216221" y="1014650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54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54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54"/>
            <p:cNvSpPr/>
            <p:nvPr/>
          </p:nvSpPr>
          <p:spPr>
            <a:xfrm rot="3684608">
              <a:off x="8018197" y="967686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54"/>
            <p:cNvSpPr/>
            <p:nvPr/>
          </p:nvSpPr>
          <p:spPr>
            <a:xfrm rot="3684608">
              <a:off x="8090539" y="1119259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54"/>
            <p:cNvSpPr/>
            <p:nvPr/>
          </p:nvSpPr>
          <p:spPr>
            <a:xfrm rot="3684608">
              <a:off x="8020329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54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54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54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54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54"/>
            <p:cNvSpPr/>
            <p:nvPr/>
          </p:nvSpPr>
          <p:spPr>
            <a:xfrm rot="3684608">
              <a:off x="8187357" y="678720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54"/>
            <p:cNvSpPr/>
            <p:nvPr/>
          </p:nvSpPr>
          <p:spPr>
            <a:xfrm rot="3684608">
              <a:off x="8256930" y="783527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54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54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54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54"/>
            <p:cNvSpPr/>
            <p:nvPr/>
          </p:nvSpPr>
          <p:spPr>
            <a:xfrm rot="3684608">
              <a:off x="8035565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54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54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54"/>
            <p:cNvSpPr/>
            <p:nvPr/>
          </p:nvSpPr>
          <p:spPr>
            <a:xfrm rot="3684608">
              <a:off x="8106522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54"/>
            <p:cNvSpPr/>
            <p:nvPr/>
          </p:nvSpPr>
          <p:spPr>
            <a:xfrm rot="3684608">
              <a:off x="8153631" y="1007692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54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54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54"/>
            <p:cNvSpPr/>
            <p:nvPr/>
          </p:nvSpPr>
          <p:spPr>
            <a:xfrm rot="3684608">
              <a:off x="8207884" y="667007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54"/>
            <p:cNvSpPr/>
            <p:nvPr/>
          </p:nvSpPr>
          <p:spPr>
            <a:xfrm rot="3684608">
              <a:off x="8258597" y="776899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54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54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54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54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54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54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54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54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54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54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54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54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54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54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54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54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54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54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54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54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54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54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54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54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54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54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2890" name="Google Shape;4980;p54"/>
          <p:cNvGrpSpPr/>
          <p:nvPr/>
        </p:nvGrpSpPr>
        <p:grpSpPr>
          <a:xfrm>
            <a:off x="917575" y="177800"/>
            <a:ext cx="1181100" cy="2139950"/>
            <a:chOff x="480633" y="457201"/>
            <a:chExt cx="885184" cy="1604743"/>
          </a:xfrm>
        </p:grpSpPr>
        <p:sp>
          <p:nvSpPr>
            <p:cNvPr id="4981" name="Google Shape;4981;p54"/>
            <p:cNvSpPr/>
            <p:nvPr/>
          </p:nvSpPr>
          <p:spPr>
            <a:xfrm rot="7840364" flipH="1">
              <a:off x="996314" y="847368"/>
              <a:ext cx="293855" cy="334409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54"/>
            <p:cNvSpPr/>
            <p:nvPr/>
          </p:nvSpPr>
          <p:spPr>
            <a:xfrm rot="7840364" flipH="1">
              <a:off x="1014380" y="801192"/>
              <a:ext cx="184902" cy="374957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54"/>
            <p:cNvSpPr/>
            <p:nvPr/>
          </p:nvSpPr>
          <p:spPr>
            <a:xfrm rot="7840364" flipH="1">
              <a:off x="999054" y="871386"/>
              <a:ext cx="234410" cy="305751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54"/>
            <p:cNvSpPr/>
            <p:nvPr/>
          </p:nvSpPr>
          <p:spPr>
            <a:xfrm rot="7840364" flipH="1">
              <a:off x="1009887" y="851322"/>
              <a:ext cx="261382" cy="33760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54"/>
            <p:cNvSpPr/>
            <p:nvPr/>
          </p:nvSpPr>
          <p:spPr>
            <a:xfrm rot="7840364" flipH="1">
              <a:off x="770736" y="927828"/>
              <a:ext cx="142580" cy="24577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54"/>
            <p:cNvSpPr/>
            <p:nvPr/>
          </p:nvSpPr>
          <p:spPr>
            <a:xfrm rot="7840364" flipH="1">
              <a:off x="578259" y="1003876"/>
              <a:ext cx="256325" cy="77281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54"/>
            <p:cNvSpPr/>
            <p:nvPr/>
          </p:nvSpPr>
          <p:spPr>
            <a:xfrm rot="7840364" flipH="1">
              <a:off x="689155" y="1060711"/>
              <a:ext cx="204421" cy="20398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54"/>
            <p:cNvSpPr/>
            <p:nvPr/>
          </p:nvSpPr>
          <p:spPr>
            <a:xfrm rot="7840364" flipH="1">
              <a:off x="764712" y="801773"/>
              <a:ext cx="143290" cy="245062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54"/>
            <p:cNvSpPr/>
            <p:nvPr/>
          </p:nvSpPr>
          <p:spPr>
            <a:xfrm rot="7840364" flipH="1">
              <a:off x="573081" y="877304"/>
              <a:ext cx="256325" cy="77281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54"/>
            <p:cNvSpPr/>
            <p:nvPr/>
          </p:nvSpPr>
          <p:spPr>
            <a:xfrm rot="7840364" flipH="1">
              <a:off x="757940" y="677961"/>
              <a:ext cx="152606" cy="24071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54"/>
            <p:cNvSpPr/>
            <p:nvPr/>
          </p:nvSpPr>
          <p:spPr>
            <a:xfrm rot="7840364" flipH="1">
              <a:off x="573184" y="725723"/>
              <a:ext cx="252687" cy="74175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54"/>
            <p:cNvSpPr/>
            <p:nvPr/>
          </p:nvSpPr>
          <p:spPr>
            <a:xfrm rot="7840364" flipH="1">
              <a:off x="760557" y="556015"/>
              <a:ext cx="169464" cy="23290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54"/>
            <p:cNvSpPr/>
            <p:nvPr/>
          </p:nvSpPr>
          <p:spPr>
            <a:xfrm rot="7840364" flipH="1">
              <a:off x="586231" y="576847"/>
              <a:ext cx="247630" cy="76393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54"/>
            <p:cNvSpPr/>
            <p:nvPr/>
          </p:nvSpPr>
          <p:spPr>
            <a:xfrm rot="7840364" flipH="1">
              <a:off x="720939" y="1041928"/>
              <a:ext cx="167955" cy="20646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54"/>
            <p:cNvSpPr/>
            <p:nvPr/>
          </p:nvSpPr>
          <p:spPr>
            <a:xfrm rot="7840364" flipH="1">
              <a:off x="811191" y="912274"/>
              <a:ext cx="83223" cy="24825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54"/>
            <p:cNvSpPr/>
            <p:nvPr/>
          </p:nvSpPr>
          <p:spPr>
            <a:xfrm rot="7840364" flipH="1">
              <a:off x="584170" y="999564"/>
              <a:ext cx="249493" cy="81185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54"/>
            <p:cNvSpPr/>
            <p:nvPr/>
          </p:nvSpPr>
          <p:spPr>
            <a:xfrm rot="7840364" flipH="1">
              <a:off x="804955" y="788671"/>
              <a:ext cx="86418" cy="24745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54"/>
            <p:cNvSpPr/>
            <p:nvPr/>
          </p:nvSpPr>
          <p:spPr>
            <a:xfrm rot="7840364" flipH="1">
              <a:off x="578098" y="872782"/>
              <a:ext cx="250291" cy="81806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54"/>
            <p:cNvSpPr/>
            <p:nvPr/>
          </p:nvSpPr>
          <p:spPr>
            <a:xfrm rot="7840364" flipH="1">
              <a:off x="797997" y="663071"/>
              <a:ext cx="99016" cy="242755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54"/>
            <p:cNvSpPr/>
            <p:nvPr/>
          </p:nvSpPr>
          <p:spPr>
            <a:xfrm rot="7840364" flipH="1">
              <a:off x="575330" y="723229"/>
              <a:ext cx="250291" cy="77635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54"/>
            <p:cNvSpPr/>
            <p:nvPr/>
          </p:nvSpPr>
          <p:spPr>
            <a:xfrm rot="7840364" flipH="1">
              <a:off x="801301" y="540524"/>
              <a:ext cx="115697" cy="235302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54"/>
            <p:cNvSpPr/>
            <p:nvPr/>
          </p:nvSpPr>
          <p:spPr>
            <a:xfrm rot="7840364" flipH="1">
              <a:off x="586489" y="574829"/>
              <a:ext cx="249493" cy="78611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54"/>
            <p:cNvSpPr/>
            <p:nvPr/>
          </p:nvSpPr>
          <p:spPr>
            <a:xfrm rot="7840364" flipH="1">
              <a:off x="547995" y="584890"/>
              <a:ext cx="530039" cy="421006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54"/>
            <p:cNvSpPr/>
            <p:nvPr/>
          </p:nvSpPr>
          <p:spPr>
            <a:xfrm rot="7840364" flipH="1">
              <a:off x="825198" y="742909"/>
              <a:ext cx="107800" cy="16556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54"/>
            <p:cNvSpPr/>
            <p:nvPr/>
          </p:nvSpPr>
          <p:spPr>
            <a:xfrm rot="7840364" flipH="1">
              <a:off x="636109" y="839531"/>
              <a:ext cx="338217" cy="387290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54"/>
            <p:cNvSpPr/>
            <p:nvPr/>
          </p:nvSpPr>
          <p:spPr>
            <a:xfrm rot="7840364" flipH="1">
              <a:off x="892625" y="736780"/>
              <a:ext cx="30965" cy="32563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54"/>
            <p:cNvSpPr/>
            <p:nvPr/>
          </p:nvSpPr>
          <p:spPr>
            <a:xfrm rot="3422581" flipH="1">
              <a:off x="819732" y="1741074"/>
              <a:ext cx="273102" cy="249484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54"/>
            <p:cNvSpPr/>
            <p:nvPr/>
          </p:nvSpPr>
          <p:spPr>
            <a:xfrm rot="3422581" flipH="1">
              <a:off x="743275" y="1701062"/>
              <a:ext cx="346975" cy="278903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54"/>
            <p:cNvSpPr/>
            <p:nvPr/>
          </p:nvSpPr>
          <p:spPr>
            <a:xfrm rot="3422581" flipH="1">
              <a:off x="921599" y="1789469"/>
              <a:ext cx="177230" cy="19702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54"/>
            <p:cNvSpPr/>
            <p:nvPr/>
          </p:nvSpPr>
          <p:spPr>
            <a:xfrm rot="3422581" flipH="1">
              <a:off x="820193" y="1738662"/>
              <a:ext cx="270238" cy="252152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18"/>
          <p:cNvSpPr txBox="1"/>
          <p:nvPr/>
        </p:nvSpPr>
        <p:spPr>
          <a:xfrm>
            <a:off x="1625600" y="1828800"/>
            <a:ext cx="8940800" cy="213836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algn="ctr">
              <a:spcAft>
                <a:spcPts val="600"/>
              </a:spcAft>
              <a:buNone/>
            </a:pPr>
            <a:r>
              <a:rPr lang="nl-NL" alt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Mưu kế chống giặc:</a:t>
            </a:r>
          </a:p>
          <a:p>
            <a:pPr>
              <a:spcAft>
                <a:spcPts val="600"/>
              </a:spcAft>
              <a:buNone/>
            </a:pPr>
            <a:r>
              <a:rPr lang="nl-NL" alt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Lúc đầu khi giặc mạnh ta chủ động rút khỏi kinh th</a:t>
            </a:r>
            <a:r>
              <a:rPr lang="nl-NL" alt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 để bảo to</a:t>
            </a:r>
            <a:r>
              <a:rPr lang="nl-NL" altLang="en-US" sz="32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 lực lượng. Khi giặc yếu, ta tấn công quyết liệt buộc chúng phải rút lui.</a:t>
            </a:r>
            <a:endParaRPr lang="en-US" altLang="en-US" sz="32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/>
          <p:nvPr/>
        </p:nvSpPr>
        <p:spPr>
          <a:xfrm>
            <a:off x="1895475" y="838200"/>
            <a:ext cx="8509000" cy="584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None/>
            </a:pPr>
            <a:r>
              <a:rPr lang="en-US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</a:t>
            </a:r>
            <a:r>
              <a:rPr lang="nl-NL" altLang="en-US" sz="32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Tấm gương yêu nước Trần Quốc Toản</a:t>
            </a:r>
            <a:endParaRPr lang="en-US" altLang="en-US" sz="3200" b="1" dirty="0">
              <a:solidFill>
                <a:srgbClr val="7030A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Text Box 118"/>
          <p:cNvSpPr txBox="1"/>
          <p:nvPr/>
        </p:nvSpPr>
        <p:spPr>
          <a:xfrm>
            <a:off x="1470025" y="1809750"/>
            <a:ext cx="5387975" cy="318611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algn="ctr">
              <a:spcAft>
                <a:spcPts val="600"/>
              </a:spcAft>
              <a:buNone/>
            </a:pPr>
            <a:r>
              <a:rPr lang="nl-NL" altLang="en-US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 tin</a:t>
            </a:r>
            <a:endParaRPr lang="nl-NL" altLang="en-US" sz="28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  <a:buNone/>
            </a:pP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Trần Quốc Toản sinh năm 1267, mất năm 1285. Trần Quốc Toản sinh ra v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lớn lên trong không khí nước nh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chuẩn bị kháng chiến chống quân xâm lược Mông – Nguyên lần thứ hai.</a:t>
            </a:r>
            <a:endParaRPr lang="nl-NL" altLang="en-US" sz="28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44388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1400" y="1524000"/>
            <a:ext cx="3752850" cy="395446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itle 1"/>
          <p:cNvSpPr>
            <a:spLocks noGrp="1"/>
          </p:cNvSpPr>
          <p:nvPr>
            <p:ph type="title"/>
          </p:nvPr>
        </p:nvSpPr>
        <p:spPr>
          <a:xfrm>
            <a:off x="1062038" y="409575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endParaRPr sz="3500" dirty="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0" y="533400"/>
            <a:ext cx="6831013" cy="4410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1714517" y="5088869"/>
            <a:ext cx="8763000" cy="1143000"/>
          </a:xfrm>
          <a:prstGeom prst="rect">
            <a:avLst/>
          </a:prstGeom>
          <a:effectLst/>
        </p:spPr>
        <p:txBody>
          <a:bodyPr vert="horz" lIns="91440" tIns="45720" rIns="91440" bIns="45720" rtlCol="0" anchor="t" anchorCtr="0">
            <a:noAutofit/>
          </a:bodyPr>
          <a:lstStyle>
            <a:lvl1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 kern="120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>
                  <a:reflection blurRad="6350" stA="55000" endA="300" endPos="45500" dir="5400000" sy="-100000" algn="bl" rotWithShape="0"/>
                </a:effectLst>
                <a:latin typeface="+mj-lt"/>
                <a:ea typeface="+mj-ea"/>
                <a:cs typeface="+mj-cs"/>
              </a:defRPr>
            </a:lvl1pPr>
            <a:lvl2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2pPr>
            <a:lvl3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3pPr>
            <a:lvl4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4pPr>
            <a:lvl5pPr marL="319405" indent="-319405" algn="r" rtl="0" eaLnBrk="0" fontAlgn="base" hangingPunct="0"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Char char="*"/>
              <a:defRPr sz="4600" b="1">
                <a:solidFill>
                  <a:schemeClr val="tx1"/>
                </a:solidFill>
                <a:latin typeface="Trebuchet MS" panose="020B0603020202020204" pitchFamily="34" charset="0"/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C3260C"/>
              </a:buClr>
              <a:buSzPct val="128000"/>
              <a:buFont typeface="Georgia" panose="02040502050405020303" pitchFamily="18" charset="0"/>
              <a:buNone/>
              <a:defRPr/>
            </a:pP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>
                  <a:reflection blurRad="6350" stA="55000" endA="300" endPos="455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Trần Quốc Toản bóp nát quả cam tại bến Bình Than, năm 1282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reflection blurRad="6350" stA="55000" endA="300" endPos="45500" dir="5400000" sy="-100000" algn="bl" rotWithShape="0"/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18"/>
          <p:cNvSpPr txBox="1"/>
          <p:nvPr/>
        </p:nvSpPr>
        <p:spPr>
          <a:xfrm>
            <a:off x="1905000" y="1182688"/>
            <a:ext cx="8940800" cy="523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Quân Mông – Nguyên mấy lần sang xâm lược nước ta?</a:t>
            </a:r>
            <a:endParaRPr lang="nl-NL" altLang="en-US" sz="28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Text Box 118"/>
          <p:cNvSpPr txBox="1"/>
          <p:nvPr/>
        </p:nvSpPr>
        <p:spPr>
          <a:xfrm>
            <a:off x="1905000" y="1878013"/>
            <a:ext cx="8940800" cy="523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Aft>
                <a:spcPts val="600"/>
              </a:spcAft>
              <a:buNone/>
            </a:pP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quả của cả ba lần chống quân Mông – Nguyên l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28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gì?</a:t>
            </a:r>
            <a:endParaRPr lang="nl-NL" altLang="en-US" sz="2800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Text Box 118"/>
          <p:cNvSpPr txBox="1">
            <a:spLocks noChangeArrowheads="1"/>
          </p:cNvSpPr>
          <p:nvPr/>
        </p:nvSpPr>
        <p:spPr bwMode="auto">
          <a:xfrm>
            <a:off x="1839913" y="2706688"/>
            <a:ext cx="8624888" cy="2000250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15875" cap="flat" cmpd="sng" algn="ctr">
            <a:solidFill>
              <a:srgbClr val="A7EA52">
                <a:shade val="50000"/>
                <a:shade val="75000"/>
                <a:satMod val="125000"/>
                <a:lumMod val="75000"/>
              </a:srgbClr>
            </a:solidFill>
            <a:prstDash val="solid"/>
          </a:ln>
          <a:effectLst/>
        </p:spPr>
        <p:txBody>
          <a:bodyPr>
            <a:spAutoFit/>
          </a:bodyPr>
          <a:lstStyle/>
          <a:p>
            <a:pPr algn="ctr" eaLnBrk="1" hangingPunct="1">
              <a:buNone/>
            </a:pPr>
            <a:r>
              <a:rPr lang="nl-NL" altLang="x-none" sz="4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 dung b</a:t>
            </a:r>
            <a:r>
              <a:rPr lang="nl-NL" altLang="x-none" sz="40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x-none" sz="40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 học</a:t>
            </a:r>
          </a:p>
          <a:p>
            <a:pPr algn="just" eaLnBrk="1" hangingPunct="1">
              <a:buNone/>
            </a:pPr>
            <a:r>
              <a:rPr lang="nl-NL" altLang="x-none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Quân Mông – Nguyên sang xâm lược nước ta ba lần. Cả ba lần, vua tôi, quân dân nh</a:t>
            </a:r>
            <a:r>
              <a:rPr lang="nl-NL" altLang="x-none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x-none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 đều đồng lòng, mưu trí đánh thắng quân xâm lược.</a:t>
            </a:r>
            <a:endParaRPr lang="nl-NL" altLang="x-none" sz="28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  <p:bldP spid="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itle 1"/>
          <p:cNvSpPr>
            <a:spLocks noGrp="1"/>
          </p:cNvSpPr>
          <p:nvPr>
            <p:ph type="title"/>
          </p:nvPr>
        </p:nvSpPr>
        <p:spPr>
          <a:xfrm>
            <a:off x="1061403" y="838200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sz="3200" b="1" dirty="0">
                <a:solidFill>
                  <a:srgbClr val="622300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  <a:t>YÊU CẦU CẦN ĐẠT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1219200" y="1447800"/>
            <a:ext cx="10067924" cy="43434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5pPr>
          </a:lstStyle>
          <a:p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Nêu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được một số sự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kiện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biểu về ba lần chiến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thắng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uân xâm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lược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ô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Ngu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yên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thể hiện:</a:t>
            </a:r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Quyết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chống giặc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của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ân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nhà Trần: tập trung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vào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sự kiện như Hội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nghị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Hồng, Hịch tướng sĩ, việc chiến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sĩ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í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vào hai tay chữ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á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T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hat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và chuyện Trần Quốc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Toản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ó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 n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á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quả cam.</a:t>
            </a:r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+ Tài thao lược của cỏc tướng sĩ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mà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biểu là Trần Hưng Đạo (thể hiện ở việc khi giặc mạnh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ta chủ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động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ú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khỏi kinh thành,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ú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suy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yếu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ì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qu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tiến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ô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quyết liệt và giành được thắng lợi;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hoặc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ta dựng kế cắm cọc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gỗ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diệt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địch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s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ô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Bạch Đằng).</a:t>
            </a:r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951091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Google Shape;5504;p64"/>
          <p:cNvPicPr preferRelativeResize="0"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558800"/>
            <a:ext cx="5100638" cy="52022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536" name="Google Shape;5536;p64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37" name="Google Shape;5537;p64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38" name="Google Shape;5538;p64">
            <a:hlinkClick r:id="rId5" action="ppaction://hlinksldjump"/>
          </p:cNvPr>
          <p:cNvSpPr txBox="1"/>
          <p:nvPr/>
        </p:nvSpPr>
        <p:spPr>
          <a:xfrm>
            <a:off x="11595100" y="835025"/>
            <a:ext cx="525463" cy="739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1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539" name="Google Shape;5539;p64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0" name="Google Shape;5540;p64">
            <a:hlinkClick r:id="rId6" action="ppaction://hlinksldjump"/>
          </p:cNvPr>
          <p:cNvSpPr txBox="1"/>
          <p:nvPr/>
        </p:nvSpPr>
        <p:spPr>
          <a:xfrm>
            <a:off x="11595100" y="152082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2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541" name="Google Shape;5541;p64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2" name="Google Shape;5542;p64">
            <a:hlinkClick r:id="rId7" action="ppaction://hlinksldjump"/>
          </p:cNvPr>
          <p:cNvSpPr txBox="1"/>
          <p:nvPr/>
        </p:nvSpPr>
        <p:spPr>
          <a:xfrm>
            <a:off x="11595100" y="2222500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7" action="ppaction://hlinksldjump"/>
              </a:rPr>
              <a:t>3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543" name="Google Shape;5543;p64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4" name="Google Shape;5544;p64">
            <a:hlinkClick r:id="rId8" action="ppaction://hlinksldjump"/>
          </p:cNvPr>
          <p:cNvSpPr txBox="1"/>
          <p:nvPr/>
        </p:nvSpPr>
        <p:spPr>
          <a:xfrm>
            <a:off x="11595100" y="289877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8" action="ppaction://hlinksldjump"/>
              </a:rPr>
              <a:t>4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545" name="Google Shape;5545;p64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6" name="Google Shape;5546;p64">
            <a:hlinkClick r:id="rId9" action="ppaction://hlinksldjump"/>
          </p:cNvPr>
          <p:cNvSpPr txBox="1"/>
          <p:nvPr/>
        </p:nvSpPr>
        <p:spPr>
          <a:xfrm>
            <a:off x="11595100" y="3581400"/>
            <a:ext cx="525463" cy="739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9" action="ppaction://hlinksldjump"/>
              </a:rPr>
              <a:t>5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547" name="Google Shape;5547;p64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48" name="Google Shape;5548;p64">
            <a:hlinkClick r:id="" action="ppaction://noaction"/>
          </p:cNvPr>
          <p:cNvSpPr txBox="1"/>
          <p:nvPr/>
        </p:nvSpPr>
        <p:spPr>
          <a:xfrm>
            <a:off x="11595100" y="427672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6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549" name="Google Shape;5549;p64"/>
          <p:cNvSpPr/>
          <p:nvPr/>
        </p:nvSpPr>
        <p:spPr>
          <a:xfrm>
            <a:off x="11685588" y="5500688"/>
            <a:ext cx="241300" cy="260350"/>
          </a:xfrm>
          <a:custGeom>
            <a:avLst/>
            <a:gdLst/>
            <a:ahLst/>
            <a:cxnLst/>
            <a:rect l="l" t="t" r="r" b="b"/>
            <a:pathLst>
              <a:path w="10820" h="11654" extrusionOk="0">
                <a:moveTo>
                  <a:pt x="5410" y="1"/>
                </a:moveTo>
                <a:cubicBezTo>
                  <a:pt x="5383" y="1"/>
                  <a:pt x="5357" y="9"/>
                  <a:pt x="5336" y="26"/>
                </a:cubicBezTo>
                <a:lnTo>
                  <a:pt x="1" y="4673"/>
                </a:lnTo>
                <a:lnTo>
                  <a:pt x="1" y="11335"/>
                </a:lnTo>
                <a:cubicBezTo>
                  <a:pt x="1" y="11510"/>
                  <a:pt x="145" y="11653"/>
                  <a:pt x="320" y="11653"/>
                </a:cubicBezTo>
                <a:lnTo>
                  <a:pt x="10501" y="11653"/>
                </a:lnTo>
                <a:cubicBezTo>
                  <a:pt x="10675" y="11653"/>
                  <a:pt x="10819" y="11510"/>
                  <a:pt x="10819" y="11335"/>
                </a:cubicBezTo>
                <a:lnTo>
                  <a:pt x="10819" y="4673"/>
                </a:lnTo>
                <a:lnTo>
                  <a:pt x="5484" y="26"/>
                </a:lnTo>
                <a:cubicBezTo>
                  <a:pt x="5463" y="9"/>
                  <a:pt x="5437" y="1"/>
                  <a:pt x="541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50" name="Google Shape;5550;p64"/>
          <p:cNvSpPr/>
          <p:nvPr/>
        </p:nvSpPr>
        <p:spPr>
          <a:xfrm>
            <a:off x="11795125" y="5500688"/>
            <a:ext cx="131763" cy="260350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51" name="Google Shape;5551;p64"/>
          <p:cNvSpPr/>
          <p:nvPr/>
        </p:nvSpPr>
        <p:spPr>
          <a:xfrm>
            <a:off x="11645900" y="5465763"/>
            <a:ext cx="320675" cy="14287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552" name="Google Shape;5552;p64">
            <a:hlinkClick r:id="rId10" action="ppaction://hlinksldjump"/>
          </p:cNvPr>
          <p:cNvSpPr/>
          <p:nvPr/>
        </p:nvSpPr>
        <p:spPr>
          <a:xfrm>
            <a:off x="11639550" y="5461000"/>
            <a:ext cx="333375" cy="304800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952683" y="4156075"/>
            <a:ext cx="6165850" cy="1884363"/>
          </a:xfrm>
          <a:prstGeom prst="rect">
            <a:avLst/>
          </a:prstGeom>
          <a:solidFill>
            <a:srgbClr val="F6F5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lang="en-US" sz="1865" b="0" i="0" u="none" strike="noStrike" kern="0" cap="none" spc="0" normalizeH="0" baseline="0" noProof="0">
              <a:ln>
                <a:noFill/>
              </a:ln>
              <a:solidFill>
                <a:srgbClr val="AF4F4F"/>
              </a:solidFill>
              <a:effectLst/>
              <a:uLnTx/>
              <a:uFillTx/>
              <a:latin typeface="Arial" panose="020B0604020202020204"/>
              <a:ea typeface="+mn-ea"/>
              <a:cs typeface="+mn-cs"/>
              <a:sym typeface="Arial" panose="020B0604020202020204"/>
            </a:endParaRPr>
          </a:p>
        </p:txBody>
      </p:sp>
      <p:sp>
        <p:nvSpPr>
          <p:cNvPr id="23" name="Text Box 9"/>
          <p:cNvSpPr txBox="1">
            <a:spLocks noChangeArrowheads="1"/>
          </p:cNvSpPr>
          <p:nvPr/>
        </p:nvSpPr>
        <p:spPr bwMode="auto">
          <a:xfrm>
            <a:off x="4924425" y="1930400"/>
            <a:ext cx="6194425" cy="2364427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 lIns="146999" tIns="73500" rIns="146999" bIns="73500">
            <a:spAutoFit/>
          </a:bodyPr>
          <a:lstStyle/>
          <a:p>
            <a:pPr defTabSz="1217930" eaLnBrk="1" hangingPunct="1">
              <a:spcBef>
                <a:spcPct val="50000"/>
              </a:spcBef>
              <a:buClr>
                <a:srgbClr val="000000"/>
              </a:buClr>
              <a:buNone/>
            </a:pPr>
            <a:r>
              <a:rPr sz="32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- 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Tìm hiểu có bao nhiêu vị vua đời Trần? Tên của các vị vua đó?</a:t>
            </a:r>
            <a:endParaRPr sz="3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 panose="020B0604020202020204" pitchFamily="34" charset="0"/>
            </a:endParaRPr>
          </a:p>
          <a:p>
            <a:pPr defTabSz="1217930" eaLnBrk="1" hangingPunct="1">
              <a:spcBef>
                <a:spcPct val="50000"/>
              </a:spcBef>
              <a:buClr>
                <a:srgbClr val="000000"/>
              </a:buClr>
              <a:buNone/>
            </a:pPr>
            <a:r>
              <a:rPr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- Xem trước b</a:t>
            </a:r>
            <a:r>
              <a:rPr sz="3200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  <a:sym typeface="Arial" panose="020B0604020202020204" pitchFamily="34" charset="0"/>
              </a:rPr>
              <a:t>à</a:t>
            </a:r>
            <a:r>
              <a:rPr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i sau: “ Nước </a:t>
            </a:r>
            <a:r>
              <a:rPr sz="32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ta </a:t>
            </a:r>
            <a:r>
              <a:rPr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cu</a:t>
            </a:r>
            <a:r>
              <a:rPr lang="en-US" sz="32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ối thời Trần.</a:t>
            </a:r>
            <a:endParaRPr sz="2800" b="1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984874" y="1217613"/>
            <a:ext cx="4835525" cy="52322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>
              <a:buNone/>
            </a:pPr>
            <a:r>
              <a:rPr lang="en-US" sz="28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NHIỆM VỤ SAU BÀI HỌC</a:t>
            </a:r>
            <a:endParaRPr sz="2800" b="1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673333" y="482601"/>
            <a:ext cx="2443939" cy="943785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 eaLnBrk="1" hangingPunct="1">
              <a:defRPr/>
            </a:pPr>
            <a:r>
              <a:rPr lang="en-US" sz="5333" b="1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Ghi vở</a:t>
            </a:r>
          </a:p>
        </p:txBody>
      </p:sp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1422400" y="1952625"/>
            <a:ext cx="9347200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21920" tIns="60960" rIns="121920" bIns="60960" anchor="ctr">
            <a:spAutoFit/>
          </a:bodyPr>
          <a:lstStyle/>
          <a:p>
            <a:pPr algn="ctr" defTabSz="1219170" eaLnBrk="1" hangingPunct="1">
              <a:defRPr/>
            </a:pPr>
            <a:r>
              <a:rPr lang="en-US" sz="3200" b="1" smtClean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Lịch sử</a:t>
            </a:r>
            <a:endParaRPr lang="nl-NL" sz="4267" b="1">
              <a:solidFill>
                <a:srgbClr val="0000CC"/>
              </a:solidFill>
            </a:endParaRPr>
          </a:p>
        </p:txBody>
      </p:sp>
      <p:sp>
        <p:nvSpPr>
          <p:cNvPr id="6" name="Rectangle 1"/>
          <p:cNvSpPr>
            <a:spLocks noChangeArrowheads="1"/>
          </p:cNvSpPr>
          <p:nvPr/>
        </p:nvSpPr>
        <p:spPr bwMode="auto">
          <a:xfrm>
            <a:off x="1320800" y="1444625"/>
            <a:ext cx="9347200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121920" tIns="60960" rIns="121920" bIns="60960" anchor="ctr">
            <a:spAutoFit/>
          </a:bodyPr>
          <a:lstStyle/>
          <a:p>
            <a:pPr algn="ctr" defTabSz="1219170" eaLnBrk="1" hangingPunct="1">
              <a:defRPr/>
            </a:pPr>
            <a:r>
              <a:rPr lang="en-US" sz="32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Thứ……..ngày……tháng </a:t>
            </a:r>
            <a:r>
              <a:rPr lang="en-US" sz="32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1 </a:t>
            </a:r>
            <a:r>
              <a:rPr lang="en-US" sz="32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năm </a:t>
            </a:r>
            <a:r>
              <a:rPr lang="en-US" sz="3200" b="1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2022</a:t>
            </a:r>
            <a:endParaRPr lang="nl-NL" sz="4267" b="1">
              <a:solidFill>
                <a:srgbClr val="0000CC"/>
              </a:solidFill>
            </a:endParaRPr>
          </a:p>
        </p:txBody>
      </p:sp>
      <p:sp>
        <p:nvSpPr>
          <p:cNvPr id="38917" name="Rectangle 1"/>
          <p:cNvSpPr>
            <a:spLocks noChangeArrowheads="1"/>
          </p:cNvSpPr>
          <p:nvPr/>
        </p:nvSpPr>
        <p:spPr bwMode="auto">
          <a:xfrm>
            <a:off x="1422400" y="2486919"/>
            <a:ext cx="955040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20" tIns="60960" rIns="121920" bIns="60960" anchor="ctr">
            <a:spAutoFit/>
          </a:bodyPr>
          <a:lstStyle>
            <a:lvl1pPr defTabSz="12176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2176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2176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2176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2176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2176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2800" b="1" smtClean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 kháng chiến chống quân xâm lược Mông Nguyên</a:t>
            </a:r>
            <a:endParaRPr lang="en-US" sz="2800" b="1">
              <a:solidFill>
                <a:srgbClr val="0000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918" name="Rectangle 1"/>
          <p:cNvSpPr>
            <a:spLocks noChangeArrowheads="1"/>
          </p:cNvSpPr>
          <p:nvPr/>
        </p:nvSpPr>
        <p:spPr bwMode="auto">
          <a:xfrm>
            <a:off x="1696554" y="3102869"/>
            <a:ext cx="9099550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b="1" u="sng">
                <a:solidFill>
                  <a:srgbClr val="0033CC"/>
                </a:solidFill>
              </a:rPr>
              <a:t>1.Ý chí quyết tâm của vua tôi nhà Trần:</a:t>
            </a:r>
            <a:endParaRPr lang="en-US">
              <a:solidFill>
                <a:srgbClr val="0033CC"/>
              </a:solidFill>
            </a:endParaRPr>
          </a:p>
          <a:p>
            <a:r>
              <a:rPr lang="en-US">
                <a:solidFill>
                  <a:srgbClr val="0033CC"/>
                </a:solidFill>
              </a:rPr>
              <a:t>+ Hội nghị Diên Hồng</a:t>
            </a:r>
          </a:p>
          <a:p>
            <a:r>
              <a:rPr lang="en-US">
                <a:solidFill>
                  <a:srgbClr val="0033CC"/>
                </a:solidFill>
              </a:rPr>
              <a:t>+ Hịch tướng sĩ</a:t>
            </a:r>
          </a:p>
          <a:p>
            <a:r>
              <a:rPr lang="en-US">
                <a:solidFill>
                  <a:srgbClr val="0033CC"/>
                </a:solidFill>
              </a:rPr>
              <a:t>+ Chiến sĩ thích vào tay hai chữ sát thát</a:t>
            </a:r>
          </a:p>
          <a:p>
            <a:r>
              <a:rPr lang="en-US">
                <a:solidFill>
                  <a:srgbClr val="0033CC"/>
                </a:solidFill>
              </a:rPr>
              <a:t>+ Trần Quốc Toản bóp nát quả cam</a:t>
            </a:r>
          </a:p>
          <a:p>
            <a:r>
              <a:rPr lang="en-US" b="1" u="sng">
                <a:solidFill>
                  <a:srgbClr val="0033CC"/>
                </a:solidFill>
              </a:rPr>
              <a:t>2. Kế sách đánh giặc và kết quả của cuộc khán chiến</a:t>
            </a:r>
            <a:endParaRPr lang="en-US">
              <a:solidFill>
                <a:srgbClr val="0033CC"/>
              </a:solidFill>
            </a:endParaRPr>
          </a:p>
          <a:p>
            <a:r>
              <a:rPr lang="en-US">
                <a:solidFill>
                  <a:srgbClr val="0033CC"/>
                </a:solidFill>
              </a:rPr>
              <a:t>+ Giặc mạnh</a:t>
            </a:r>
            <a:r>
              <a:rPr lang="en-US">
                <a:solidFill>
                  <a:srgbClr val="0033CC"/>
                </a:solidFill>
                <a:sym typeface="Wingdings" panose="05000000000000000000" pitchFamily="2" charset="2"/>
              </a:rPr>
              <a:t></a:t>
            </a:r>
            <a:r>
              <a:rPr lang="en-US">
                <a:solidFill>
                  <a:srgbClr val="0033CC"/>
                </a:solidFill>
              </a:rPr>
              <a:t> chủ động rút khỏi kinh thành</a:t>
            </a:r>
          </a:p>
          <a:p>
            <a:r>
              <a:rPr lang="en-US">
                <a:solidFill>
                  <a:srgbClr val="0033CC"/>
                </a:solidFill>
              </a:rPr>
              <a:t>+ Giặc suy yếu</a:t>
            </a:r>
            <a:r>
              <a:rPr lang="en-US">
                <a:solidFill>
                  <a:srgbClr val="0033CC"/>
                </a:solidFill>
                <a:sym typeface="Wingdings" panose="05000000000000000000" pitchFamily="2" charset="2"/>
              </a:rPr>
              <a:t></a:t>
            </a:r>
            <a:r>
              <a:rPr lang="en-US">
                <a:solidFill>
                  <a:srgbClr val="0033CC"/>
                </a:solidFill>
              </a:rPr>
              <a:t> tiến công quyết liệt</a:t>
            </a:r>
            <a:r>
              <a:rPr lang="en-US">
                <a:solidFill>
                  <a:srgbClr val="0033CC"/>
                </a:solidFill>
                <a:sym typeface="Wingdings" panose="05000000000000000000" pitchFamily="2" charset="2"/>
              </a:rPr>
              <a:t></a:t>
            </a:r>
            <a:r>
              <a:rPr lang="en-US">
                <a:solidFill>
                  <a:srgbClr val="0033CC"/>
                </a:solidFill>
              </a:rPr>
              <a:t> thắng lợi</a:t>
            </a:r>
            <a:endParaRPr lang="en-US" sz="2400" b="1">
              <a:solidFill>
                <a:srgbClr val="0033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7542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oogle Shape;4853;p54"/>
          <p:cNvGrpSpPr/>
          <p:nvPr/>
        </p:nvGrpSpPr>
        <p:grpSpPr>
          <a:xfrm>
            <a:off x="641350" y="3986213"/>
            <a:ext cx="2590800" cy="2327275"/>
            <a:chOff x="480616" y="2989870"/>
            <a:chExt cx="1943586" cy="1744870"/>
          </a:xfrm>
        </p:grpSpPr>
        <p:sp>
          <p:nvSpPr>
            <p:cNvPr id="4854" name="Google Shape;4854;p54"/>
            <p:cNvSpPr/>
            <p:nvPr/>
          </p:nvSpPr>
          <p:spPr>
            <a:xfrm rot="-7457137">
              <a:off x="1347095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54"/>
            <p:cNvSpPr/>
            <p:nvPr/>
          </p:nvSpPr>
          <p:spPr>
            <a:xfrm rot="-7457137">
              <a:off x="1515785" y="4224578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54"/>
            <p:cNvSpPr/>
            <p:nvPr/>
          </p:nvSpPr>
          <p:spPr>
            <a:xfrm rot="-7457137">
              <a:off x="1341598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54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54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54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54"/>
            <p:cNvSpPr/>
            <p:nvPr/>
          </p:nvSpPr>
          <p:spPr>
            <a:xfrm rot="-7850510">
              <a:off x="1076249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54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54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54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54"/>
            <p:cNvSpPr/>
            <p:nvPr/>
          </p:nvSpPr>
          <p:spPr>
            <a:xfrm rot="-7457137">
              <a:off x="966704" y="4360995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54"/>
            <p:cNvSpPr/>
            <p:nvPr/>
          </p:nvSpPr>
          <p:spPr>
            <a:xfrm rot="-7457137">
              <a:off x="628278" y="4099180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54"/>
            <p:cNvSpPr/>
            <p:nvPr/>
          </p:nvSpPr>
          <p:spPr>
            <a:xfrm rot="-7457137">
              <a:off x="700173" y="3965563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54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54"/>
            <p:cNvSpPr/>
            <p:nvPr/>
          </p:nvSpPr>
          <p:spPr>
            <a:xfrm rot="-7457137">
              <a:off x="947054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54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54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54"/>
            <p:cNvSpPr/>
            <p:nvPr/>
          </p:nvSpPr>
          <p:spPr>
            <a:xfrm rot="-7457137">
              <a:off x="898857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54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54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54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54"/>
            <p:cNvSpPr/>
            <p:nvPr/>
          </p:nvSpPr>
          <p:spPr>
            <a:xfrm rot="-7457137">
              <a:off x="814686" y="3843333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54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54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54"/>
            <p:cNvSpPr/>
            <p:nvPr/>
          </p:nvSpPr>
          <p:spPr>
            <a:xfrm rot="-7457137">
              <a:off x="982512" y="4003432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54"/>
            <p:cNvSpPr/>
            <p:nvPr/>
          </p:nvSpPr>
          <p:spPr>
            <a:xfrm rot="-7457137">
              <a:off x="963590" y="4163636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54"/>
            <p:cNvSpPr/>
            <p:nvPr/>
          </p:nvSpPr>
          <p:spPr>
            <a:xfrm rot="-7457137">
              <a:off x="1058625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54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54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54"/>
            <p:cNvSpPr/>
            <p:nvPr/>
          </p:nvSpPr>
          <p:spPr>
            <a:xfrm rot="-7457137">
              <a:off x="1083665" y="4316611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54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54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54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54"/>
            <p:cNvSpPr/>
            <p:nvPr/>
          </p:nvSpPr>
          <p:spPr>
            <a:xfrm rot="-7457137">
              <a:off x="929096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54"/>
            <p:cNvSpPr/>
            <p:nvPr/>
          </p:nvSpPr>
          <p:spPr>
            <a:xfrm rot="-7457137">
              <a:off x="949656" y="3984306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54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54"/>
            <p:cNvSpPr/>
            <p:nvPr/>
          </p:nvSpPr>
          <p:spPr>
            <a:xfrm rot="-7457137">
              <a:off x="789480" y="3829166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54"/>
            <p:cNvSpPr/>
            <p:nvPr/>
          </p:nvSpPr>
          <p:spPr>
            <a:xfrm rot="-7457137">
              <a:off x="908407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54"/>
            <p:cNvSpPr/>
            <p:nvPr/>
          </p:nvSpPr>
          <p:spPr>
            <a:xfrm rot="-7457137">
              <a:off x="1008379" y="3862261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9655" name="Google Shape;4893;p54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4894" name="Google Shape;4894;p54"/>
              <p:cNvSpPr/>
              <p:nvPr/>
            </p:nvSpPr>
            <p:spPr>
              <a:xfrm rot="6683270">
                <a:off x="2100933" y="4244830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5" name="Google Shape;4895;p54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6" name="Google Shape;4896;p54"/>
              <p:cNvSpPr/>
              <p:nvPr/>
            </p:nvSpPr>
            <p:spPr>
              <a:xfrm rot="6683270">
                <a:off x="2124202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7" name="Google Shape;4897;p54"/>
              <p:cNvSpPr/>
              <p:nvPr/>
            </p:nvSpPr>
            <p:spPr>
              <a:xfrm rot="6683270">
                <a:off x="2118985" y="4238885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98" name="Google Shape;4898;p54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54"/>
            <p:cNvSpPr/>
            <p:nvPr/>
          </p:nvSpPr>
          <p:spPr>
            <a:xfrm rot="3470581">
              <a:off x="591587" y="3179054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54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54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54"/>
            <p:cNvSpPr/>
            <p:nvPr/>
          </p:nvSpPr>
          <p:spPr>
            <a:xfrm rot="3470581">
              <a:off x="569927" y="329196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54"/>
            <p:cNvSpPr/>
            <p:nvPr/>
          </p:nvSpPr>
          <p:spPr>
            <a:xfrm rot="3470581">
              <a:off x="720557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54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54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54"/>
            <p:cNvSpPr/>
            <p:nvPr/>
          </p:nvSpPr>
          <p:spPr>
            <a:xfrm rot="3470581">
              <a:off x="541331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54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54"/>
            <p:cNvSpPr/>
            <p:nvPr/>
          </p:nvSpPr>
          <p:spPr>
            <a:xfrm rot="3470581">
              <a:off x="800697" y="3126634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54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54"/>
            <p:cNvSpPr/>
            <p:nvPr/>
          </p:nvSpPr>
          <p:spPr>
            <a:xfrm rot="3470581">
              <a:off x="778419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54"/>
            <p:cNvSpPr/>
            <p:nvPr/>
          </p:nvSpPr>
          <p:spPr>
            <a:xfrm rot="3470581">
              <a:off x="574157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54"/>
            <p:cNvSpPr/>
            <p:nvPr/>
          </p:nvSpPr>
          <p:spPr>
            <a:xfrm rot="3470581">
              <a:off x="754914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54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54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54"/>
            <p:cNvSpPr/>
            <p:nvPr/>
          </p:nvSpPr>
          <p:spPr>
            <a:xfrm rot="3470581">
              <a:off x="541431" y="3563591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54"/>
            <p:cNvSpPr/>
            <p:nvPr/>
          </p:nvSpPr>
          <p:spPr>
            <a:xfrm rot="3470581">
              <a:off x="529844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54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54"/>
            <p:cNvSpPr/>
            <p:nvPr/>
          </p:nvSpPr>
          <p:spPr>
            <a:xfrm rot="3470581">
              <a:off x="641848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54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9507" name="Google Shape;4920;p54"/>
          <p:cNvGrpSpPr/>
          <p:nvPr/>
        </p:nvGrpSpPr>
        <p:grpSpPr>
          <a:xfrm>
            <a:off x="9371013" y="649288"/>
            <a:ext cx="2122487" cy="1174750"/>
            <a:chOff x="7028224" y="486478"/>
            <a:chExt cx="1591677" cy="881353"/>
          </a:xfrm>
        </p:grpSpPr>
        <p:sp>
          <p:nvSpPr>
            <p:cNvPr id="4921" name="Google Shape;4921;p54"/>
            <p:cNvSpPr/>
            <p:nvPr/>
          </p:nvSpPr>
          <p:spPr>
            <a:xfrm rot="3684608">
              <a:off x="7927521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54"/>
            <p:cNvSpPr/>
            <p:nvPr/>
          </p:nvSpPr>
          <p:spPr>
            <a:xfrm rot="3684608">
              <a:off x="7929692" y="577829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54"/>
            <p:cNvSpPr/>
            <p:nvPr/>
          </p:nvSpPr>
          <p:spPr>
            <a:xfrm rot="3684608">
              <a:off x="7946241" y="615642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54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54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54"/>
            <p:cNvSpPr/>
            <p:nvPr/>
          </p:nvSpPr>
          <p:spPr>
            <a:xfrm rot="3684608">
              <a:off x="8012119" y="744268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54"/>
            <p:cNvSpPr/>
            <p:nvPr/>
          </p:nvSpPr>
          <p:spPr>
            <a:xfrm rot="3684608">
              <a:off x="8041766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54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54"/>
            <p:cNvSpPr/>
            <p:nvPr/>
          </p:nvSpPr>
          <p:spPr>
            <a:xfrm rot="3684608">
              <a:off x="8229593" y="1003176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54"/>
            <p:cNvSpPr/>
            <p:nvPr/>
          </p:nvSpPr>
          <p:spPr>
            <a:xfrm rot="3684608">
              <a:off x="8216221" y="1014650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54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54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54"/>
            <p:cNvSpPr/>
            <p:nvPr/>
          </p:nvSpPr>
          <p:spPr>
            <a:xfrm rot="3684608">
              <a:off x="8018197" y="967686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54"/>
            <p:cNvSpPr/>
            <p:nvPr/>
          </p:nvSpPr>
          <p:spPr>
            <a:xfrm rot="3684608">
              <a:off x="8090539" y="1119259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54"/>
            <p:cNvSpPr/>
            <p:nvPr/>
          </p:nvSpPr>
          <p:spPr>
            <a:xfrm rot="3684608">
              <a:off x="8020329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54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54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54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54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54"/>
            <p:cNvSpPr/>
            <p:nvPr/>
          </p:nvSpPr>
          <p:spPr>
            <a:xfrm rot="3684608">
              <a:off x="8187357" y="678720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54"/>
            <p:cNvSpPr/>
            <p:nvPr/>
          </p:nvSpPr>
          <p:spPr>
            <a:xfrm rot="3684608">
              <a:off x="8256930" y="783527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54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54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54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54"/>
            <p:cNvSpPr/>
            <p:nvPr/>
          </p:nvSpPr>
          <p:spPr>
            <a:xfrm rot="3684608">
              <a:off x="8035565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54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54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54"/>
            <p:cNvSpPr/>
            <p:nvPr/>
          </p:nvSpPr>
          <p:spPr>
            <a:xfrm rot="3684608">
              <a:off x="8106522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54"/>
            <p:cNvSpPr/>
            <p:nvPr/>
          </p:nvSpPr>
          <p:spPr>
            <a:xfrm rot="3684608">
              <a:off x="8153631" y="1007692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54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54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54"/>
            <p:cNvSpPr/>
            <p:nvPr/>
          </p:nvSpPr>
          <p:spPr>
            <a:xfrm rot="3684608">
              <a:off x="8207884" y="667007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54"/>
            <p:cNvSpPr/>
            <p:nvPr/>
          </p:nvSpPr>
          <p:spPr>
            <a:xfrm rot="3684608">
              <a:off x="8258597" y="776899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54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54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54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54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54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54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54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54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54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54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54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54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54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54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54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54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54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54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54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54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54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54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54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54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54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54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49508" name="Google Shape;4980;p54"/>
          <p:cNvGrpSpPr/>
          <p:nvPr/>
        </p:nvGrpSpPr>
        <p:grpSpPr>
          <a:xfrm>
            <a:off x="917575" y="177800"/>
            <a:ext cx="1181100" cy="2139950"/>
            <a:chOff x="480633" y="457201"/>
            <a:chExt cx="885184" cy="1604743"/>
          </a:xfrm>
        </p:grpSpPr>
        <p:sp>
          <p:nvSpPr>
            <p:cNvPr id="4981" name="Google Shape;4981;p54"/>
            <p:cNvSpPr/>
            <p:nvPr/>
          </p:nvSpPr>
          <p:spPr>
            <a:xfrm rot="7840364" flipH="1">
              <a:off x="996314" y="847368"/>
              <a:ext cx="293855" cy="334409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54"/>
            <p:cNvSpPr/>
            <p:nvPr/>
          </p:nvSpPr>
          <p:spPr>
            <a:xfrm rot="7840364" flipH="1">
              <a:off x="1014380" y="801192"/>
              <a:ext cx="184902" cy="374957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54"/>
            <p:cNvSpPr/>
            <p:nvPr/>
          </p:nvSpPr>
          <p:spPr>
            <a:xfrm rot="7840364" flipH="1">
              <a:off x="999054" y="871386"/>
              <a:ext cx="234410" cy="305751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54"/>
            <p:cNvSpPr/>
            <p:nvPr/>
          </p:nvSpPr>
          <p:spPr>
            <a:xfrm rot="7840364" flipH="1">
              <a:off x="1009887" y="851322"/>
              <a:ext cx="261382" cy="33760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54"/>
            <p:cNvSpPr/>
            <p:nvPr/>
          </p:nvSpPr>
          <p:spPr>
            <a:xfrm rot="7840364" flipH="1">
              <a:off x="770736" y="927828"/>
              <a:ext cx="142580" cy="24577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54"/>
            <p:cNvSpPr/>
            <p:nvPr/>
          </p:nvSpPr>
          <p:spPr>
            <a:xfrm rot="7840364" flipH="1">
              <a:off x="578259" y="1003876"/>
              <a:ext cx="256325" cy="77281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54"/>
            <p:cNvSpPr/>
            <p:nvPr/>
          </p:nvSpPr>
          <p:spPr>
            <a:xfrm rot="7840364" flipH="1">
              <a:off x="689155" y="1060711"/>
              <a:ext cx="204421" cy="20398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54"/>
            <p:cNvSpPr/>
            <p:nvPr/>
          </p:nvSpPr>
          <p:spPr>
            <a:xfrm rot="7840364" flipH="1">
              <a:off x="764712" y="801773"/>
              <a:ext cx="143290" cy="245062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54"/>
            <p:cNvSpPr/>
            <p:nvPr/>
          </p:nvSpPr>
          <p:spPr>
            <a:xfrm rot="7840364" flipH="1">
              <a:off x="573081" y="877304"/>
              <a:ext cx="256325" cy="77281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54"/>
            <p:cNvSpPr/>
            <p:nvPr/>
          </p:nvSpPr>
          <p:spPr>
            <a:xfrm rot="7840364" flipH="1">
              <a:off x="757940" y="677961"/>
              <a:ext cx="152606" cy="24071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54"/>
            <p:cNvSpPr/>
            <p:nvPr/>
          </p:nvSpPr>
          <p:spPr>
            <a:xfrm rot="7840364" flipH="1">
              <a:off x="573184" y="725723"/>
              <a:ext cx="252687" cy="74175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54"/>
            <p:cNvSpPr/>
            <p:nvPr/>
          </p:nvSpPr>
          <p:spPr>
            <a:xfrm rot="7840364" flipH="1">
              <a:off x="760557" y="556015"/>
              <a:ext cx="169464" cy="23290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54"/>
            <p:cNvSpPr/>
            <p:nvPr/>
          </p:nvSpPr>
          <p:spPr>
            <a:xfrm rot="7840364" flipH="1">
              <a:off x="586231" y="576847"/>
              <a:ext cx="247630" cy="76393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54"/>
            <p:cNvSpPr/>
            <p:nvPr/>
          </p:nvSpPr>
          <p:spPr>
            <a:xfrm rot="7840364" flipH="1">
              <a:off x="720939" y="1041928"/>
              <a:ext cx="167955" cy="20646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54"/>
            <p:cNvSpPr/>
            <p:nvPr/>
          </p:nvSpPr>
          <p:spPr>
            <a:xfrm rot="7840364" flipH="1">
              <a:off x="811191" y="912274"/>
              <a:ext cx="83223" cy="24825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54"/>
            <p:cNvSpPr/>
            <p:nvPr/>
          </p:nvSpPr>
          <p:spPr>
            <a:xfrm rot="7840364" flipH="1">
              <a:off x="584170" y="999564"/>
              <a:ext cx="249493" cy="81185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54"/>
            <p:cNvSpPr/>
            <p:nvPr/>
          </p:nvSpPr>
          <p:spPr>
            <a:xfrm rot="7840364" flipH="1">
              <a:off x="804955" y="788671"/>
              <a:ext cx="86418" cy="24745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54"/>
            <p:cNvSpPr/>
            <p:nvPr/>
          </p:nvSpPr>
          <p:spPr>
            <a:xfrm rot="7840364" flipH="1">
              <a:off x="578098" y="872782"/>
              <a:ext cx="250291" cy="81806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54"/>
            <p:cNvSpPr/>
            <p:nvPr/>
          </p:nvSpPr>
          <p:spPr>
            <a:xfrm rot="7840364" flipH="1">
              <a:off x="797997" y="663071"/>
              <a:ext cx="99016" cy="242755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54"/>
            <p:cNvSpPr/>
            <p:nvPr/>
          </p:nvSpPr>
          <p:spPr>
            <a:xfrm rot="7840364" flipH="1">
              <a:off x="575330" y="723229"/>
              <a:ext cx="250291" cy="77635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54"/>
            <p:cNvSpPr/>
            <p:nvPr/>
          </p:nvSpPr>
          <p:spPr>
            <a:xfrm rot="7840364" flipH="1">
              <a:off x="801301" y="540524"/>
              <a:ext cx="115697" cy="235302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54"/>
            <p:cNvSpPr/>
            <p:nvPr/>
          </p:nvSpPr>
          <p:spPr>
            <a:xfrm rot="7840364" flipH="1">
              <a:off x="586489" y="574829"/>
              <a:ext cx="249493" cy="78611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54"/>
            <p:cNvSpPr/>
            <p:nvPr/>
          </p:nvSpPr>
          <p:spPr>
            <a:xfrm rot="7840364" flipH="1">
              <a:off x="547995" y="584890"/>
              <a:ext cx="530039" cy="421006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54"/>
            <p:cNvSpPr/>
            <p:nvPr/>
          </p:nvSpPr>
          <p:spPr>
            <a:xfrm rot="7840364" flipH="1">
              <a:off x="825198" y="742909"/>
              <a:ext cx="107800" cy="16556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54"/>
            <p:cNvSpPr/>
            <p:nvPr/>
          </p:nvSpPr>
          <p:spPr>
            <a:xfrm rot="7840364" flipH="1">
              <a:off x="636109" y="839531"/>
              <a:ext cx="338217" cy="387290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54"/>
            <p:cNvSpPr/>
            <p:nvPr/>
          </p:nvSpPr>
          <p:spPr>
            <a:xfrm rot="7840364" flipH="1">
              <a:off x="892625" y="736780"/>
              <a:ext cx="30965" cy="32563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54"/>
            <p:cNvSpPr/>
            <p:nvPr/>
          </p:nvSpPr>
          <p:spPr>
            <a:xfrm rot="3422581" flipH="1">
              <a:off x="819732" y="1741074"/>
              <a:ext cx="273102" cy="249484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54"/>
            <p:cNvSpPr/>
            <p:nvPr/>
          </p:nvSpPr>
          <p:spPr>
            <a:xfrm rot="3422581" flipH="1">
              <a:off x="743275" y="1701062"/>
              <a:ext cx="346975" cy="278903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54"/>
            <p:cNvSpPr/>
            <p:nvPr/>
          </p:nvSpPr>
          <p:spPr>
            <a:xfrm rot="3422581" flipH="1">
              <a:off x="921599" y="1789469"/>
              <a:ext cx="177230" cy="19702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54"/>
            <p:cNvSpPr/>
            <p:nvPr/>
          </p:nvSpPr>
          <p:spPr>
            <a:xfrm rot="3422581" flipH="1">
              <a:off x="820193" y="1738662"/>
              <a:ext cx="270238" cy="252152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011" name="Google Shape;5011;p54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2" name="Google Shape;5012;p54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3" name="Google Shape;5013;p54">
            <a:hlinkClick r:id="rId4" action="ppaction://hlinksldjump"/>
          </p:cNvPr>
          <p:cNvSpPr txBox="1"/>
          <p:nvPr/>
        </p:nvSpPr>
        <p:spPr>
          <a:xfrm>
            <a:off x="11595100" y="835025"/>
            <a:ext cx="525463" cy="739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4" action="ppaction://hlinksldjump"/>
              </a:rPr>
              <a:t>1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14" name="Google Shape;5014;p54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5" name="Google Shape;5015;p54">
            <a:hlinkClick r:id="rId5" action="ppaction://hlinksldjump"/>
          </p:cNvPr>
          <p:cNvSpPr txBox="1"/>
          <p:nvPr/>
        </p:nvSpPr>
        <p:spPr>
          <a:xfrm>
            <a:off x="11595100" y="152082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2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16" name="Google Shape;5016;p54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7" name="Google Shape;5017;p54">
            <a:hlinkClick r:id="rId6" action="ppaction://hlinksldjump"/>
          </p:cNvPr>
          <p:cNvSpPr txBox="1"/>
          <p:nvPr/>
        </p:nvSpPr>
        <p:spPr>
          <a:xfrm>
            <a:off x="11595100" y="2222500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3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18" name="Google Shape;5018;p54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9" name="Google Shape;5019;p54">
            <a:hlinkClick r:id="rId7" action="ppaction://hlinksldjump"/>
          </p:cNvPr>
          <p:cNvSpPr txBox="1"/>
          <p:nvPr/>
        </p:nvSpPr>
        <p:spPr>
          <a:xfrm>
            <a:off x="11595100" y="289877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7" action="ppaction://hlinksldjump"/>
              </a:rPr>
              <a:t>4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20" name="Google Shape;5020;p54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1" name="Google Shape;5021;p54">
            <a:hlinkClick r:id="rId8" action="ppaction://hlinksldjump"/>
          </p:cNvPr>
          <p:cNvSpPr txBox="1"/>
          <p:nvPr/>
        </p:nvSpPr>
        <p:spPr>
          <a:xfrm>
            <a:off x="11595100" y="3581400"/>
            <a:ext cx="525463" cy="739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8" action="ppaction://hlinksldjump"/>
              </a:rPr>
              <a:t>5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22" name="Google Shape;5022;p54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3" name="Google Shape;5023;p54">
            <a:hlinkClick r:id="" action="ppaction://noaction"/>
          </p:cNvPr>
          <p:cNvSpPr txBox="1"/>
          <p:nvPr/>
        </p:nvSpPr>
        <p:spPr>
          <a:xfrm>
            <a:off x="11595100" y="427672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6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24" name="Google Shape;5024;p54"/>
          <p:cNvSpPr/>
          <p:nvPr/>
        </p:nvSpPr>
        <p:spPr>
          <a:xfrm>
            <a:off x="11685588" y="5500688"/>
            <a:ext cx="241300" cy="260350"/>
          </a:xfrm>
          <a:custGeom>
            <a:avLst/>
            <a:gdLst/>
            <a:ahLst/>
            <a:cxnLst/>
            <a:rect l="l" t="t" r="r" b="b"/>
            <a:pathLst>
              <a:path w="10820" h="11654" extrusionOk="0">
                <a:moveTo>
                  <a:pt x="5410" y="1"/>
                </a:moveTo>
                <a:cubicBezTo>
                  <a:pt x="5383" y="1"/>
                  <a:pt x="5357" y="9"/>
                  <a:pt x="5336" y="26"/>
                </a:cubicBezTo>
                <a:lnTo>
                  <a:pt x="1" y="4673"/>
                </a:lnTo>
                <a:lnTo>
                  <a:pt x="1" y="11335"/>
                </a:lnTo>
                <a:cubicBezTo>
                  <a:pt x="1" y="11510"/>
                  <a:pt x="145" y="11653"/>
                  <a:pt x="320" y="11653"/>
                </a:cubicBezTo>
                <a:lnTo>
                  <a:pt x="10501" y="11653"/>
                </a:lnTo>
                <a:cubicBezTo>
                  <a:pt x="10675" y="11653"/>
                  <a:pt x="10819" y="11510"/>
                  <a:pt x="10819" y="11335"/>
                </a:cubicBezTo>
                <a:lnTo>
                  <a:pt x="10819" y="4673"/>
                </a:lnTo>
                <a:lnTo>
                  <a:pt x="5484" y="26"/>
                </a:lnTo>
                <a:cubicBezTo>
                  <a:pt x="5463" y="9"/>
                  <a:pt x="5437" y="1"/>
                  <a:pt x="541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5" name="Google Shape;5025;p54"/>
          <p:cNvSpPr/>
          <p:nvPr/>
        </p:nvSpPr>
        <p:spPr>
          <a:xfrm>
            <a:off x="11795125" y="5500688"/>
            <a:ext cx="131763" cy="260350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6" name="Google Shape;5026;p54"/>
          <p:cNvSpPr/>
          <p:nvPr/>
        </p:nvSpPr>
        <p:spPr>
          <a:xfrm>
            <a:off x="11645900" y="5465763"/>
            <a:ext cx="320675" cy="14287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7" name="Google Shape;5027;p54">
            <a:hlinkClick r:id="rId9" action="ppaction://hlinksldjump"/>
          </p:cNvPr>
          <p:cNvSpPr/>
          <p:nvPr/>
        </p:nvSpPr>
        <p:spPr>
          <a:xfrm>
            <a:off x="11639550" y="5461000"/>
            <a:ext cx="333375" cy="304800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097555" y="2121804"/>
            <a:ext cx="10264349" cy="175432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CHÚC CÁC CON CHĂM NGOAN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HỌC GIỎI</a:t>
            </a:r>
            <a:endParaRPr kumimoji="0" lang="en-US" sz="5400" b="0" i="0" u="none" strike="noStrike" kern="1200" cap="none" spc="0" normalizeH="0" baseline="0" noProof="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447800" y="914400"/>
            <a:ext cx="9274628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u="sng" kern="140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1. Những việc </a:t>
            </a:r>
            <a:r>
              <a:rPr lang="en-US" sz="3200" b="1" u="sng" kern="140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thể </a:t>
            </a:r>
            <a:r>
              <a:rPr lang="en-US" sz="3200" b="1" u="sng" kern="140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 nhà Trần luôn chú trọng việc đắp đê</a:t>
            </a:r>
            <a:endParaRPr lang="en-US" sz="3200" kern="1400">
              <a:solidFill>
                <a:srgbClr val="00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=&gt;</a:t>
            </a:r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Lập chức quan: Hà đê sứ</a:t>
            </a:r>
            <a:endParaRPr lang="en-US" sz="3200" kern="1400">
              <a:solidFill>
                <a:srgbClr val="FF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=&gt;</a:t>
            </a:r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1248: Ra lệnh đắp đê từ đầu nguồn sông lớn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biển</a:t>
            </a:r>
            <a:endParaRPr lang="en-US" sz="3200" kern="1400">
              <a:solidFill>
                <a:srgbClr val="FF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=&gt;</a:t>
            </a:r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Quy định mọi người đều phải đắp đê khi có lũ lụt</a:t>
            </a:r>
            <a:endParaRPr lang="en-US" sz="3200" kern="1400">
              <a:solidFill>
                <a:srgbClr val="FF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=&gt; 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Vua Trần trực tiếp quản lí việc đắp đê.</a:t>
            </a:r>
            <a:endParaRPr lang="en-US" sz="3200" kern="1400">
              <a:solidFill>
                <a:srgbClr val="FF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b="1" u="sng" kern="140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3200" b="1" u="sng" kern="1400" smtClean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Nhà Trần đã thu được kết quả như thế nào?</a:t>
            </a:r>
            <a:endParaRPr lang="en-US" sz="3200" kern="1400">
              <a:solidFill>
                <a:srgbClr val="00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=&gt; 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 thống đê được hình thành khắp nơi ở ĐBBB</a:t>
            </a:r>
            <a:endParaRPr lang="en-US" sz="3200" kern="1400">
              <a:solidFill>
                <a:srgbClr val="FF0000"/>
              </a:solidFill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=&gt;</a:t>
            </a:r>
            <a:r>
              <a:rPr lang="en-US" sz="3200" kern="140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kern="140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Việc sản xuất nông nghiệp phát triển.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840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905000" y="914400"/>
            <a:ext cx="8272463" cy="1077913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>
              <a:buNone/>
            </a:pPr>
            <a:r>
              <a:rPr sz="3200" b="1" dirty="0">
                <a:solidFill>
                  <a:srgbClr val="802E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sz="3200" b="1" dirty="0">
                <a:solidFill>
                  <a:srgbClr val="802E18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3200" b="1" dirty="0">
                <a:solidFill>
                  <a:srgbClr val="802E1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 14: CUỘC KHÁNG CHIẾN CHỐNG QUÂN XÂM LƯỢC MÔNG - NGUYÊN</a:t>
            </a:r>
            <a:endParaRPr sz="3200" dirty="0">
              <a:solidFill>
                <a:srgbClr val="802E18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25955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6688" y="2286000"/>
            <a:ext cx="6667500" cy="34956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itle 1"/>
          <p:cNvSpPr>
            <a:spLocks noGrp="1"/>
          </p:cNvSpPr>
          <p:nvPr>
            <p:ph type="title"/>
          </p:nvPr>
        </p:nvSpPr>
        <p:spPr>
          <a:xfrm>
            <a:off x="1061403" y="838200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sz="3200" b="1" dirty="0">
                <a:solidFill>
                  <a:srgbClr val="622300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  <a:t>YÊU CẦU CẦN ĐẠT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1219200" y="1447800"/>
            <a:ext cx="10067924" cy="43434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2400" b="0" i="0" u="none" kern="1200" baseline="0">
                <a:solidFill>
                  <a:srgbClr val="982400"/>
                </a:solidFill>
                <a:latin typeface=".VnTime" panose="020B7200000000000000" pitchFamily="34" charset="0"/>
                <a:ea typeface="+mn-ea"/>
                <a:cs typeface="+mn-cs"/>
              </a:defRPr>
            </a:lvl5pPr>
          </a:lstStyle>
          <a:p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Nêu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được một số sự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kiện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biểu về ba lần chiến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thắng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uân xâm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lược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ô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Ngu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yên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thể hiện:</a:t>
            </a:r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	+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Quyết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âm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chống giặc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của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ân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nhà Trần: tập trung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vào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sự kiện như Hội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nghị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Hồng, Hịch tướng sĩ, việc chiến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sĩ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í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vào hai tay chữ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á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T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hat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và chuyện Trần Quốc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Toản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ó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 n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á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quả cam.</a:t>
            </a:r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+ Tài thao lược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của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tướng sĩ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mà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biểu là Trần Hưng Đạo (thể hiện ở việc khi giặc mạnh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ta chủ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động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ú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khỏi kinh thành,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ú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suy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yếu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ì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qu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tiến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ô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quyết liệt và giành được thắng lợi;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hoặc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â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ta dựng kế cắm cọc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gỗ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diệt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địch 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ê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 s</a:t>
            </a:r>
            <a:r>
              <a:rPr lang="en-US">
                <a:latin typeface="Times New Roman" panose="02020603050405020304" pitchFamily="18" charset="0"/>
                <a:cs typeface="Times New Roman" panose="02020603050405020304" pitchFamily="18" charset="0"/>
              </a:rPr>
              <a:t>ô</a:t>
            </a:r>
            <a:r>
              <a:rPr lang="vi-VN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 </a:t>
            </a:r>
            <a:r>
              <a:rPr lang="vi-VN">
                <a:latin typeface="Times New Roman" panose="02020603050405020304" pitchFamily="18" charset="0"/>
                <a:cs typeface="Times New Roman" panose="02020603050405020304" pitchFamily="18" charset="0"/>
              </a:rPr>
              <a:t>Bạch Đằng).</a:t>
            </a:r>
            <a:endParaRPr lang="en-US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93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itle 1"/>
          <p:cNvSpPr>
            <a:spLocks noGrp="1"/>
          </p:cNvSpPr>
          <p:nvPr>
            <p:ph type="title"/>
          </p:nvPr>
        </p:nvSpPr>
        <p:spPr>
          <a:xfrm>
            <a:off x="1062038" y="409575"/>
            <a:ext cx="10067925" cy="758825"/>
          </a:xfrm>
          <a:ln/>
        </p:spPr>
        <p:txBody>
          <a:bodyPr vert="horz" wrap="square" lIns="91425" tIns="91425" rIns="91425" bIns="91425" anchor="t" anchorCtr="0"/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endParaRPr sz="3500" dirty="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pic>
        <p:nvPicPr>
          <p:cNvPr id="128003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4200" y="533400"/>
            <a:ext cx="6400800" cy="5063259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4419600" y="5685067"/>
            <a:ext cx="3352800" cy="481013"/>
          </a:xfrm>
          <a:prstGeom prst="rect">
            <a:avLst/>
          </a:prstGeom>
          <a:gradFill rotWithShape="1">
            <a:gsLst>
              <a:gs pos="28000">
                <a:srgbClr val="A7EA52">
                  <a:tint val="18000"/>
                  <a:satMod val="120000"/>
                  <a:lumMod val="88000"/>
                </a:srgbClr>
              </a:gs>
              <a:gs pos="100000">
                <a:srgbClr val="A7EA52">
                  <a:tint val="40000"/>
                  <a:satMod val="100000"/>
                  <a:lumMod val="78000"/>
                </a:srgbClr>
              </a:gs>
            </a:gsLst>
            <a:lin ang="5400000" scaled="0"/>
          </a:gradFill>
          <a:ln w="9525" cap="flat" cmpd="sng" algn="ctr">
            <a:solidFill>
              <a:srgbClr val="A7EA52"/>
            </a:solidFill>
            <a:prstDash val="solid"/>
          </a:ln>
          <a:effectLst>
            <a:outerShdw blurRad="63500" dist="50800" dir="5400000" sx="98000" sy="98000" rotWithShape="0">
              <a:srgbClr val="000000">
                <a:alpha val="20000"/>
              </a:srgbClr>
            </a:outerShdw>
          </a:effectLst>
        </p:spPr>
        <p:txBody>
          <a:bodyPr anchor="ctr"/>
          <a:lstStyle/>
          <a:p>
            <a:pPr algn="ctr" eaLnBrk="1" hangingPunct="1">
              <a:buNone/>
            </a:pPr>
            <a:r>
              <a:rPr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 đồ Châu Á</a:t>
            </a:r>
            <a:endParaRPr sz="3200" b="1" dirty="0">
              <a:solidFill>
                <a:srgbClr val="C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6" name="Google Shape;4846;p54"/>
          <p:cNvSpPr/>
          <p:nvPr/>
        </p:nvSpPr>
        <p:spPr>
          <a:xfrm rot="5400000">
            <a:off x="3377406" y="672306"/>
            <a:ext cx="1744663" cy="1949450"/>
          </a:xfrm>
          <a:prstGeom prst="snip1Rect">
            <a:avLst>
              <a:gd name="adj" fmla="val 32727"/>
            </a:avLst>
          </a:prstGeom>
          <a:solidFill>
            <a:schemeClr val="accent1"/>
          </a:solidFill>
          <a:ln>
            <a:noFill/>
          </a:ln>
          <a:effectLst>
            <a:outerShdw blurRad="42863" dist="57150" dir="8460000" algn="bl" rotWithShape="0">
              <a:srgbClr val="000000">
                <a:alpha val="9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7" name="Google Shape;4847;p54"/>
          <p:cNvSpPr/>
          <p:nvPr/>
        </p:nvSpPr>
        <p:spPr>
          <a:xfrm rot="4573665">
            <a:off x="4648994" y="1810544"/>
            <a:ext cx="544513" cy="695325"/>
          </a:xfrm>
          <a:custGeom>
            <a:avLst/>
            <a:gdLst/>
            <a:ahLst/>
            <a:cxnLst/>
            <a:rect l="l" t="t" r="r" b="b"/>
            <a:pathLst>
              <a:path w="7520" h="8368" extrusionOk="0">
                <a:moveTo>
                  <a:pt x="514" y="5248"/>
                </a:moveTo>
                <a:cubicBezTo>
                  <a:pt x="156" y="5081"/>
                  <a:pt x="0" y="4662"/>
                  <a:pt x="156" y="4304"/>
                </a:cubicBezTo>
                <a:lnTo>
                  <a:pt x="2116" y="1"/>
                </a:lnTo>
                <a:lnTo>
                  <a:pt x="7519" y="8368"/>
                </a:lnTo>
                <a:close/>
              </a:path>
            </a:pathLst>
          </a:custGeom>
          <a:solidFill>
            <a:srgbClr val="B73321"/>
          </a:solidFill>
          <a:ln>
            <a:noFill/>
          </a:ln>
          <a:effectLst>
            <a:outerShdw blurRad="57150" dist="47625" dir="984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8" name="Google Shape;4848;p54"/>
          <p:cNvSpPr/>
          <p:nvPr/>
        </p:nvSpPr>
        <p:spPr>
          <a:xfrm rot="517218">
            <a:off x="3138488" y="468313"/>
            <a:ext cx="1058863" cy="91598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4849" name="Google Shape;4849;p54"/>
          <p:cNvSpPr txBox="1">
            <a:spLocks noGrp="1"/>
          </p:cNvSpPr>
          <p:nvPr>
            <p:ph type="title" idx="2"/>
          </p:nvPr>
        </p:nvSpPr>
        <p:spPr>
          <a:xfrm>
            <a:off x="1662404" y="2704572"/>
            <a:ext cx="8232775" cy="2600325"/>
          </a:xfr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lang="en-US" sz="5800" b="1" smtClean="0">
                <a:solidFill>
                  <a:srgbClr val="622300"/>
                </a:solidFill>
                <a:latin typeface="Times New Roman" panose="02020603050405020304" pitchFamily="18" charset="0"/>
                <a:ea typeface="Grand Hotel"/>
                <a:cs typeface="Arial" panose="020B0604020202020204"/>
                <a:sym typeface="Grand Hotel"/>
              </a:rPr>
              <a:t>KHÁM PHÁ</a:t>
            </a:r>
            <a:endParaRPr sz="5800" b="1" dirty="0">
              <a:solidFill>
                <a:srgbClr val="622300"/>
              </a:solidFill>
              <a:latin typeface="Times New Roman" panose="02020603050405020304" pitchFamily="18" charset="0"/>
              <a:ea typeface="Grand Hotel"/>
              <a:cs typeface="Arial" panose="020B0604020202020204"/>
              <a:sym typeface="Grand Hotel"/>
            </a:endParaRPr>
          </a:p>
        </p:txBody>
      </p:sp>
      <p:sp>
        <p:nvSpPr>
          <p:cNvPr id="4850" name="Google Shape;4850;p54"/>
          <p:cNvSpPr txBox="1">
            <a:spLocks noGrp="1"/>
          </p:cNvSpPr>
          <p:nvPr>
            <p:ph type="title"/>
          </p:nvPr>
        </p:nvSpPr>
        <p:spPr>
          <a:xfrm flipH="1">
            <a:off x="2905125" y="730250"/>
            <a:ext cx="2708275" cy="1617663"/>
          </a:xfr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eaLnBrk="1" hangingPunct="1">
              <a:buClr>
                <a:srgbClr val="622300"/>
              </a:buClr>
              <a:buFont typeface="Grand Hotel"/>
              <a:buNone/>
            </a:pPr>
            <a:r>
              <a:rPr lang="en-GB" altLang="x-none" sz="10600" dirty="0">
                <a:solidFill>
                  <a:srgbClr val="622300"/>
                </a:solidFill>
                <a:latin typeface="Grand Hotel"/>
                <a:ea typeface="Grand Hotel"/>
                <a:cs typeface="Arial" panose="020B0604020202020204"/>
                <a:sym typeface="Grand Hotel"/>
              </a:rPr>
              <a:t>02</a:t>
            </a:r>
            <a:endParaRPr lang="zh-CN" altLang="x-none" sz="10600">
              <a:solidFill>
                <a:srgbClr val="622300"/>
              </a:solidFill>
              <a:latin typeface="Grand Hotel"/>
              <a:ea typeface="Grand Hotel"/>
              <a:cs typeface="Arial" panose="020B0604020202020204"/>
              <a:sym typeface="Grand Hotel"/>
            </a:endParaRPr>
          </a:p>
        </p:txBody>
      </p:sp>
      <p:pic>
        <p:nvPicPr>
          <p:cNvPr id="129031" name="Google Shape;4852;p54"/>
          <p:cNvPicPr preferRelativeResize="0">
            <a:picLocks noChangeAspect="1"/>
          </p:cNvPicPr>
          <p:nvPr/>
        </p:nvPicPr>
        <p:blipFill>
          <a:blip r:embed="rId4"/>
          <a:srcRect l="6754" r="8615"/>
          <a:stretch>
            <a:fillRect/>
          </a:stretch>
        </p:blipFill>
        <p:spPr>
          <a:xfrm>
            <a:off x="9636125" y="1690688"/>
            <a:ext cx="2084388" cy="25654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29032" name="Google Shape;4853;p54"/>
          <p:cNvGrpSpPr/>
          <p:nvPr/>
        </p:nvGrpSpPr>
        <p:grpSpPr>
          <a:xfrm>
            <a:off x="641350" y="3986213"/>
            <a:ext cx="2590800" cy="2327275"/>
            <a:chOff x="480616" y="2989870"/>
            <a:chExt cx="1943586" cy="1744870"/>
          </a:xfrm>
        </p:grpSpPr>
        <p:sp>
          <p:nvSpPr>
            <p:cNvPr id="4854" name="Google Shape;4854;p54"/>
            <p:cNvSpPr/>
            <p:nvPr/>
          </p:nvSpPr>
          <p:spPr>
            <a:xfrm rot="-7457137">
              <a:off x="1347095" y="4041956"/>
              <a:ext cx="544927" cy="589688"/>
            </a:xfrm>
            <a:custGeom>
              <a:avLst/>
              <a:gdLst/>
              <a:ahLst/>
              <a:cxnLst/>
              <a:rect l="l" t="t" r="r" b="b"/>
              <a:pathLst>
                <a:path w="6087" h="6587" extrusionOk="0">
                  <a:moveTo>
                    <a:pt x="3972" y="0"/>
                  </a:moveTo>
                  <a:cubicBezTo>
                    <a:pt x="3972" y="0"/>
                    <a:pt x="3749" y="537"/>
                    <a:pt x="3402" y="537"/>
                  </a:cubicBezTo>
                  <a:cubicBezTo>
                    <a:pt x="3304" y="537"/>
                    <a:pt x="3195" y="494"/>
                    <a:pt x="3079" y="384"/>
                  </a:cubicBezTo>
                  <a:lnTo>
                    <a:pt x="3079" y="384"/>
                  </a:lnTo>
                  <a:cubicBezTo>
                    <a:pt x="3079" y="384"/>
                    <a:pt x="3177" y="1009"/>
                    <a:pt x="2820" y="1294"/>
                  </a:cubicBezTo>
                  <a:cubicBezTo>
                    <a:pt x="2764" y="1339"/>
                    <a:pt x="2701" y="1359"/>
                    <a:pt x="2635" y="1359"/>
                  </a:cubicBezTo>
                  <a:cubicBezTo>
                    <a:pt x="2280" y="1359"/>
                    <a:pt x="1823" y="806"/>
                    <a:pt x="1740" y="679"/>
                  </a:cubicBezTo>
                  <a:cubicBezTo>
                    <a:pt x="1740" y="679"/>
                    <a:pt x="1456" y="1447"/>
                    <a:pt x="334" y="1447"/>
                  </a:cubicBezTo>
                  <a:cubicBezTo>
                    <a:pt x="315" y="1447"/>
                    <a:pt x="296" y="1447"/>
                    <a:pt x="277" y="1446"/>
                  </a:cubicBezTo>
                  <a:lnTo>
                    <a:pt x="277" y="1446"/>
                  </a:lnTo>
                  <a:cubicBezTo>
                    <a:pt x="277" y="1446"/>
                    <a:pt x="1205" y="1901"/>
                    <a:pt x="741" y="2642"/>
                  </a:cubicBezTo>
                  <a:cubicBezTo>
                    <a:pt x="741" y="2642"/>
                    <a:pt x="904" y="2589"/>
                    <a:pt x="1103" y="2589"/>
                  </a:cubicBezTo>
                  <a:cubicBezTo>
                    <a:pt x="1303" y="2589"/>
                    <a:pt x="1540" y="2642"/>
                    <a:pt x="1687" y="2856"/>
                  </a:cubicBezTo>
                  <a:cubicBezTo>
                    <a:pt x="1939" y="3216"/>
                    <a:pt x="1556" y="3595"/>
                    <a:pt x="846" y="3595"/>
                  </a:cubicBezTo>
                  <a:cubicBezTo>
                    <a:pt x="727" y="3595"/>
                    <a:pt x="599" y="3584"/>
                    <a:pt x="464" y="3561"/>
                  </a:cubicBezTo>
                  <a:lnTo>
                    <a:pt x="464" y="3561"/>
                  </a:lnTo>
                  <a:cubicBezTo>
                    <a:pt x="464" y="3561"/>
                    <a:pt x="973" y="4507"/>
                    <a:pt x="0" y="5025"/>
                  </a:cubicBezTo>
                  <a:cubicBezTo>
                    <a:pt x="0" y="5025"/>
                    <a:pt x="265" y="4906"/>
                    <a:pt x="588" y="4906"/>
                  </a:cubicBezTo>
                  <a:cubicBezTo>
                    <a:pt x="920" y="4906"/>
                    <a:pt x="1313" y="5032"/>
                    <a:pt x="1544" y="5543"/>
                  </a:cubicBezTo>
                  <a:cubicBezTo>
                    <a:pt x="1544" y="5543"/>
                    <a:pt x="2035" y="4503"/>
                    <a:pt x="2550" y="4503"/>
                  </a:cubicBezTo>
                  <a:cubicBezTo>
                    <a:pt x="2569" y="4503"/>
                    <a:pt x="2588" y="4505"/>
                    <a:pt x="2606" y="4507"/>
                  </a:cubicBezTo>
                  <a:cubicBezTo>
                    <a:pt x="3142" y="4588"/>
                    <a:pt x="2481" y="5659"/>
                    <a:pt x="2481" y="5659"/>
                  </a:cubicBezTo>
                  <a:cubicBezTo>
                    <a:pt x="2481" y="5659"/>
                    <a:pt x="2496" y="5657"/>
                    <a:pt x="2522" y="5657"/>
                  </a:cubicBezTo>
                  <a:cubicBezTo>
                    <a:pt x="2684" y="5657"/>
                    <a:pt x="3280" y="5717"/>
                    <a:pt x="3365" y="6587"/>
                  </a:cubicBezTo>
                  <a:cubicBezTo>
                    <a:pt x="3365" y="6587"/>
                    <a:pt x="3935" y="5578"/>
                    <a:pt x="4675" y="5578"/>
                  </a:cubicBezTo>
                  <a:cubicBezTo>
                    <a:pt x="4682" y="5578"/>
                    <a:pt x="4688" y="5578"/>
                    <a:pt x="4695" y="5578"/>
                  </a:cubicBezTo>
                  <a:cubicBezTo>
                    <a:pt x="4695" y="5578"/>
                    <a:pt x="4338" y="4677"/>
                    <a:pt x="4579" y="4409"/>
                  </a:cubicBezTo>
                  <a:cubicBezTo>
                    <a:pt x="4648" y="4332"/>
                    <a:pt x="4757" y="4305"/>
                    <a:pt x="4877" y="4305"/>
                  </a:cubicBezTo>
                  <a:cubicBezTo>
                    <a:pt x="5172" y="4305"/>
                    <a:pt x="5534" y="4472"/>
                    <a:pt x="5534" y="4472"/>
                  </a:cubicBezTo>
                  <a:cubicBezTo>
                    <a:pt x="5534" y="4472"/>
                    <a:pt x="5498" y="3829"/>
                    <a:pt x="6087" y="3802"/>
                  </a:cubicBezTo>
                  <a:cubicBezTo>
                    <a:pt x="6087" y="3802"/>
                    <a:pt x="5418" y="3053"/>
                    <a:pt x="5882" y="2660"/>
                  </a:cubicBezTo>
                  <a:lnTo>
                    <a:pt x="5882" y="2660"/>
                  </a:lnTo>
                  <a:cubicBezTo>
                    <a:pt x="5882" y="2660"/>
                    <a:pt x="5637" y="2722"/>
                    <a:pt x="5309" y="2722"/>
                  </a:cubicBezTo>
                  <a:cubicBezTo>
                    <a:pt x="5013" y="2722"/>
                    <a:pt x="4650" y="2672"/>
                    <a:pt x="4338" y="2481"/>
                  </a:cubicBezTo>
                  <a:cubicBezTo>
                    <a:pt x="4338" y="2481"/>
                    <a:pt x="4213" y="1518"/>
                    <a:pt x="4748" y="857"/>
                  </a:cubicBezTo>
                  <a:cubicBezTo>
                    <a:pt x="4748" y="857"/>
                    <a:pt x="3990" y="750"/>
                    <a:pt x="39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5" name="Google Shape;4855;p54"/>
            <p:cNvSpPr/>
            <p:nvPr/>
          </p:nvSpPr>
          <p:spPr>
            <a:xfrm rot="-7457137">
              <a:off x="1515785" y="4224578"/>
              <a:ext cx="323626" cy="413149"/>
            </a:xfrm>
            <a:custGeom>
              <a:avLst/>
              <a:gdLst/>
              <a:ahLst/>
              <a:cxnLst/>
              <a:rect l="l" t="t" r="r" b="b"/>
              <a:pathLst>
                <a:path w="3615" h="4615" extrusionOk="0">
                  <a:moveTo>
                    <a:pt x="1589" y="0"/>
                  </a:moveTo>
                  <a:cubicBezTo>
                    <a:pt x="1401" y="233"/>
                    <a:pt x="1009" y="536"/>
                    <a:pt x="277" y="518"/>
                  </a:cubicBezTo>
                  <a:cubicBezTo>
                    <a:pt x="277" y="518"/>
                    <a:pt x="1196" y="973"/>
                    <a:pt x="732" y="1705"/>
                  </a:cubicBezTo>
                  <a:cubicBezTo>
                    <a:pt x="732" y="1705"/>
                    <a:pt x="1392" y="1500"/>
                    <a:pt x="1687" y="1928"/>
                  </a:cubicBezTo>
                  <a:cubicBezTo>
                    <a:pt x="1981" y="2348"/>
                    <a:pt x="1410" y="2794"/>
                    <a:pt x="455" y="2633"/>
                  </a:cubicBezTo>
                  <a:cubicBezTo>
                    <a:pt x="455" y="2633"/>
                    <a:pt x="973" y="3579"/>
                    <a:pt x="0" y="4097"/>
                  </a:cubicBezTo>
                  <a:cubicBezTo>
                    <a:pt x="0" y="4097"/>
                    <a:pt x="1080" y="3606"/>
                    <a:pt x="1535" y="4615"/>
                  </a:cubicBezTo>
                  <a:cubicBezTo>
                    <a:pt x="1535" y="4615"/>
                    <a:pt x="2071" y="3499"/>
                    <a:pt x="2606" y="3579"/>
                  </a:cubicBezTo>
                  <a:cubicBezTo>
                    <a:pt x="2687" y="3579"/>
                    <a:pt x="2749" y="3633"/>
                    <a:pt x="2785" y="3704"/>
                  </a:cubicBezTo>
                  <a:cubicBezTo>
                    <a:pt x="3615" y="2357"/>
                    <a:pt x="3044" y="598"/>
                    <a:pt x="1589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6" name="Google Shape;4856;p54"/>
            <p:cNvSpPr/>
            <p:nvPr/>
          </p:nvSpPr>
          <p:spPr>
            <a:xfrm rot="-7457137">
              <a:off x="1341598" y="4036680"/>
              <a:ext cx="549761" cy="602490"/>
            </a:xfrm>
            <a:custGeom>
              <a:avLst/>
              <a:gdLst/>
              <a:ahLst/>
              <a:cxnLst/>
              <a:rect l="l" t="t" r="r" b="b"/>
              <a:pathLst>
                <a:path w="6141" h="6730" extrusionOk="0">
                  <a:moveTo>
                    <a:pt x="1551" y="2823"/>
                  </a:moveTo>
                  <a:cubicBezTo>
                    <a:pt x="1581" y="2844"/>
                    <a:pt x="1609" y="2867"/>
                    <a:pt x="1634" y="2893"/>
                  </a:cubicBezTo>
                  <a:lnTo>
                    <a:pt x="1634" y="2893"/>
                  </a:lnTo>
                  <a:cubicBezTo>
                    <a:pt x="1609" y="2867"/>
                    <a:pt x="1581" y="2843"/>
                    <a:pt x="1551" y="2823"/>
                  </a:cubicBezTo>
                  <a:close/>
                  <a:moveTo>
                    <a:pt x="599" y="5016"/>
                  </a:moveTo>
                  <a:cubicBezTo>
                    <a:pt x="551" y="5016"/>
                    <a:pt x="503" y="5019"/>
                    <a:pt x="455" y="5025"/>
                  </a:cubicBezTo>
                  <a:cubicBezTo>
                    <a:pt x="359" y="5036"/>
                    <a:pt x="266" y="5055"/>
                    <a:pt x="175" y="5083"/>
                  </a:cubicBezTo>
                  <a:lnTo>
                    <a:pt x="175" y="5083"/>
                  </a:lnTo>
                  <a:cubicBezTo>
                    <a:pt x="264" y="5058"/>
                    <a:pt x="355" y="5039"/>
                    <a:pt x="446" y="5034"/>
                  </a:cubicBezTo>
                  <a:cubicBezTo>
                    <a:pt x="497" y="5028"/>
                    <a:pt x="548" y="5025"/>
                    <a:pt x="598" y="5025"/>
                  </a:cubicBezTo>
                  <a:cubicBezTo>
                    <a:pt x="699" y="5025"/>
                    <a:pt x="801" y="5037"/>
                    <a:pt x="902" y="5061"/>
                  </a:cubicBezTo>
                  <a:cubicBezTo>
                    <a:pt x="804" y="5030"/>
                    <a:pt x="702" y="5016"/>
                    <a:pt x="599" y="5016"/>
                  </a:cubicBezTo>
                  <a:close/>
                  <a:moveTo>
                    <a:pt x="1634" y="2893"/>
                  </a:moveTo>
                  <a:lnTo>
                    <a:pt x="1634" y="2893"/>
                  </a:lnTo>
                  <a:cubicBezTo>
                    <a:pt x="1661" y="2919"/>
                    <a:pt x="1684" y="2949"/>
                    <a:pt x="1705" y="2981"/>
                  </a:cubicBezTo>
                  <a:cubicBezTo>
                    <a:pt x="1776" y="3070"/>
                    <a:pt x="1794" y="3195"/>
                    <a:pt x="1750" y="3302"/>
                  </a:cubicBezTo>
                  <a:cubicBezTo>
                    <a:pt x="1696" y="3410"/>
                    <a:pt x="1616" y="3490"/>
                    <a:pt x="1517" y="3543"/>
                  </a:cubicBezTo>
                  <a:cubicBezTo>
                    <a:pt x="1410" y="3597"/>
                    <a:pt x="1303" y="3633"/>
                    <a:pt x="1187" y="3651"/>
                  </a:cubicBezTo>
                  <a:cubicBezTo>
                    <a:pt x="1071" y="3673"/>
                    <a:pt x="955" y="3684"/>
                    <a:pt x="839" y="3684"/>
                  </a:cubicBezTo>
                  <a:cubicBezTo>
                    <a:pt x="723" y="3684"/>
                    <a:pt x="607" y="3673"/>
                    <a:pt x="491" y="3651"/>
                  </a:cubicBezTo>
                  <a:lnTo>
                    <a:pt x="464" y="3651"/>
                  </a:lnTo>
                  <a:lnTo>
                    <a:pt x="473" y="3677"/>
                  </a:lnTo>
                  <a:cubicBezTo>
                    <a:pt x="474" y="3679"/>
                    <a:pt x="475" y="3681"/>
                    <a:pt x="476" y="3683"/>
                  </a:cubicBezTo>
                  <a:lnTo>
                    <a:pt x="476" y="3683"/>
                  </a:lnTo>
                  <a:lnTo>
                    <a:pt x="464" y="3695"/>
                  </a:lnTo>
                  <a:cubicBezTo>
                    <a:pt x="471" y="3696"/>
                    <a:pt x="477" y="3698"/>
                    <a:pt x="484" y="3699"/>
                  </a:cubicBezTo>
                  <a:lnTo>
                    <a:pt x="484" y="3699"/>
                  </a:lnTo>
                  <a:cubicBezTo>
                    <a:pt x="541" y="3818"/>
                    <a:pt x="581" y="3953"/>
                    <a:pt x="598" y="4079"/>
                  </a:cubicBezTo>
                  <a:cubicBezTo>
                    <a:pt x="616" y="4222"/>
                    <a:pt x="607" y="4365"/>
                    <a:pt x="571" y="4507"/>
                  </a:cubicBezTo>
                  <a:cubicBezTo>
                    <a:pt x="527" y="4641"/>
                    <a:pt x="455" y="4766"/>
                    <a:pt x="357" y="4873"/>
                  </a:cubicBezTo>
                  <a:cubicBezTo>
                    <a:pt x="313" y="4927"/>
                    <a:pt x="259" y="4971"/>
                    <a:pt x="197" y="5016"/>
                  </a:cubicBezTo>
                  <a:cubicBezTo>
                    <a:pt x="143" y="5052"/>
                    <a:pt x="81" y="5087"/>
                    <a:pt x="18" y="5123"/>
                  </a:cubicBezTo>
                  <a:lnTo>
                    <a:pt x="18" y="5134"/>
                  </a:lnTo>
                  <a:lnTo>
                    <a:pt x="18" y="5134"/>
                  </a:lnTo>
                  <a:cubicBezTo>
                    <a:pt x="12" y="5137"/>
                    <a:pt x="6" y="5139"/>
                    <a:pt x="0" y="5141"/>
                  </a:cubicBezTo>
                  <a:lnTo>
                    <a:pt x="9" y="5150"/>
                  </a:lnTo>
                  <a:cubicBezTo>
                    <a:pt x="23" y="5142"/>
                    <a:pt x="37" y="5135"/>
                    <a:pt x="50" y="5127"/>
                  </a:cubicBezTo>
                  <a:lnTo>
                    <a:pt x="50" y="5127"/>
                  </a:lnTo>
                  <a:cubicBezTo>
                    <a:pt x="92" y="5110"/>
                    <a:pt x="133" y="5096"/>
                    <a:pt x="175" y="5083"/>
                  </a:cubicBezTo>
                  <a:lnTo>
                    <a:pt x="175" y="5083"/>
                  </a:lnTo>
                  <a:cubicBezTo>
                    <a:pt x="141" y="5092"/>
                    <a:pt x="108" y="5103"/>
                    <a:pt x="75" y="5114"/>
                  </a:cubicBezTo>
                  <a:lnTo>
                    <a:pt x="75" y="5114"/>
                  </a:lnTo>
                  <a:cubicBezTo>
                    <a:pt x="115" y="5093"/>
                    <a:pt x="153" y="5072"/>
                    <a:pt x="188" y="5043"/>
                  </a:cubicBezTo>
                  <a:cubicBezTo>
                    <a:pt x="250" y="4998"/>
                    <a:pt x="304" y="4954"/>
                    <a:pt x="357" y="4900"/>
                  </a:cubicBezTo>
                  <a:cubicBezTo>
                    <a:pt x="455" y="4793"/>
                    <a:pt x="527" y="4668"/>
                    <a:pt x="571" y="4525"/>
                  </a:cubicBezTo>
                  <a:cubicBezTo>
                    <a:pt x="616" y="4382"/>
                    <a:pt x="625" y="4240"/>
                    <a:pt x="607" y="4097"/>
                  </a:cubicBezTo>
                  <a:cubicBezTo>
                    <a:pt x="582" y="3962"/>
                    <a:pt x="549" y="3828"/>
                    <a:pt x="493" y="3700"/>
                  </a:cubicBezTo>
                  <a:lnTo>
                    <a:pt x="493" y="3700"/>
                  </a:lnTo>
                  <a:cubicBezTo>
                    <a:pt x="611" y="3722"/>
                    <a:pt x="732" y="3733"/>
                    <a:pt x="852" y="3733"/>
                  </a:cubicBezTo>
                  <a:cubicBezTo>
                    <a:pt x="959" y="3733"/>
                    <a:pt x="1065" y="3724"/>
                    <a:pt x="1169" y="3704"/>
                  </a:cubicBezTo>
                  <a:cubicBezTo>
                    <a:pt x="1285" y="3686"/>
                    <a:pt x="1401" y="3651"/>
                    <a:pt x="1509" y="3588"/>
                  </a:cubicBezTo>
                  <a:cubicBezTo>
                    <a:pt x="1616" y="3543"/>
                    <a:pt x="1705" y="3454"/>
                    <a:pt x="1758" y="3338"/>
                  </a:cubicBezTo>
                  <a:cubicBezTo>
                    <a:pt x="1803" y="3222"/>
                    <a:pt x="1785" y="3088"/>
                    <a:pt x="1714" y="2990"/>
                  </a:cubicBezTo>
                  <a:cubicBezTo>
                    <a:pt x="1692" y="2955"/>
                    <a:pt x="1665" y="2923"/>
                    <a:pt x="1634" y="2893"/>
                  </a:cubicBezTo>
                  <a:close/>
                  <a:moveTo>
                    <a:pt x="902" y="5061"/>
                  </a:moveTo>
                  <a:cubicBezTo>
                    <a:pt x="937" y="5079"/>
                    <a:pt x="973" y="5087"/>
                    <a:pt x="1018" y="5105"/>
                  </a:cubicBezTo>
                  <a:lnTo>
                    <a:pt x="1116" y="5150"/>
                  </a:lnTo>
                  <a:cubicBezTo>
                    <a:pt x="1178" y="5195"/>
                    <a:pt x="1241" y="5239"/>
                    <a:pt x="1294" y="5293"/>
                  </a:cubicBezTo>
                  <a:cubicBezTo>
                    <a:pt x="1348" y="5346"/>
                    <a:pt x="1401" y="5400"/>
                    <a:pt x="1446" y="5462"/>
                  </a:cubicBezTo>
                  <a:cubicBezTo>
                    <a:pt x="1491" y="5516"/>
                    <a:pt x="1517" y="5587"/>
                    <a:pt x="1562" y="5650"/>
                  </a:cubicBezTo>
                  <a:cubicBezTo>
                    <a:pt x="1500" y="5507"/>
                    <a:pt x="1410" y="5382"/>
                    <a:pt x="1294" y="5275"/>
                  </a:cubicBezTo>
                  <a:cubicBezTo>
                    <a:pt x="1241" y="5221"/>
                    <a:pt x="1187" y="5177"/>
                    <a:pt x="1116" y="5141"/>
                  </a:cubicBezTo>
                  <a:lnTo>
                    <a:pt x="1018" y="5096"/>
                  </a:lnTo>
                  <a:cubicBezTo>
                    <a:pt x="982" y="5079"/>
                    <a:pt x="946" y="5070"/>
                    <a:pt x="902" y="5061"/>
                  </a:cubicBezTo>
                  <a:close/>
                  <a:moveTo>
                    <a:pt x="4008" y="0"/>
                  </a:moveTo>
                  <a:lnTo>
                    <a:pt x="3963" y="98"/>
                  </a:lnTo>
                  <a:cubicBezTo>
                    <a:pt x="3927" y="179"/>
                    <a:pt x="3883" y="268"/>
                    <a:pt x="3820" y="348"/>
                  </a:cubicBezTo>
                  <a:cubicBezTo>
                    <a:pt x="3767" y="429"/>
                    <a:pt x="3695" y="491"/>
                    <a:pt x="3624" y="554"/>
                  </a:cubicBezTo>
                  <a:cubicBezTo>
                    <a:pt x="3564" y="594"/>
                    <a:pt x="3493" y="614"/>
                    <a:pt x="3424" y="614"/>
                  </a:cubicBezTo>
                  <a:cubicBezTo>
                    <a:pt x="3401" y="614"/>
                    <a:pt x="3378" y="612"/>
                    <a:pt x="3356" y="607"/>
                  </a:cubicBezTo>
                  <a:cubicBezTo>
                    <a:pt x="3267" y="580"/>
                    <a:pt x="3178" y="536"/>
                    <a:pt x="3115" y="473"/>
                  </a:cubicBezTo>
                  <a:lnTo>
                    <a:pt x="3062" y="429"/>
                  </a:lnTo>
                  <a:lnTo>
                    <a:pt x="3070" y="491"/>
                  </a:lnTo>
                  <a:cubicBezTo>
                    <a:pt x="3072" y="500"/>
                    <a:pt x="3073" y="508"/>
                    <a:pt x="3074" y="516"/>
                  </a:cubicBezTo>
                  <a:lnTo>
                    <a:pt x="3074" y="516"/>
                  </a:lnTo>
                  <a:lnTo>
                    <a:pt x="3070" y="518"/>
                  </a:lnTo>
                  <a:cubicBezTo>
                    <a:pt x="3072" y="519"/>
                    <a:pt x="3073" y="520"/>
                    <a:pt x="3074" y="521"/>
                  </a:cubicBezTo>
                  <a:lnTo>
                    <a:pt x="3074" y="521"/>
                  </a:lnTo>
                  <a:cubicBezTo>
                    <a:pt x="3095" y="700"/>
                    <a:pt x="3077" y="885"/>
                    <a:pt x="3035" y="1062"/>
                  </a:cubicBezTo>
                  <a:cubicBezTo>
                    <a:pt x="2999" y="1152"/>
                    <a:pt x="2954" y="1232"/>
                    <a:pt x="2901" y="1303"/>
                  </a:cubicBezTo>
                  <a:cubicBezTo>
                    <a:pt x="2838" y="1384"/>
                    <a:pt x="2758" y="1428"/>
                    <a:pt x="2669" y="1437"/>
                  </a:cubicBezTo>
                  <a:cubicBezTo>
                    <a:pt x="2571" y="1437"/>
                    <a:pt x="2481" y="1419"/>
                    <a:pt x="2401" y="1366"/>
                  </a:cubicBezTo>
                  <a:cubicBezTo>
                    <a:pt x="2321" y="1321"/>
                    <a:pt x="2240" y="1268"/>
                    <a:pt x="2169" y="1196"/>
                  </a:cubicBezTo>
                  <a:cubicBezTo>
                    <a:pt x="2017" y="1071"/>
                    <a:pt x="1892" y="928"/>
                    <a:pt x="1776" y="777"/>
                  </a:cubicBezTo>
                  <a:lnTo>
                    <a:pt x="1758" y="741"/>
                  </a:lnTo>
                  <a:lnTo>
                    <a:pt x="1741" y="777"/>
                  </a:lnTo>
                  <a:cubicBezTo>
                    <a:pt x="1678" y="911"/>
                    <a:pt x="1598" y="1027"/>
                    <a:pt x="1500" y="1125"/>
                  </a:cubicBezTo>
                  <a:cubicBezTo>
                    <a:pt x="1393" y="1223"/>
                    <a:pt x="1277" y="1303"/>
                    <a:pt x="1143" y="1375"/>
                  </a:cubicBezTo>
                  <a:cubicBezTo>
                    <a:pt x="1009" y="1428"/>
                    <a:pt x="875" y="1473"/>
                    <a:pt x="732" y="1500"/>
                  </a:cubicBezTo>
                  <a:cubicBezTo>
                    <a:pt x="661" y="1517"/>
                    <a:pt x="589" y="1526"/>
                    <a:pt x="518" y="1526"/>
                  </a:cubicBezTo>
                  <a:lnTo>
                    <a:pt x="232" y="1526"/>
                  </a:lnTo>
                  <a:lnTo>
                    <a:pt x="293" y="1561"/>
                  </a:lnTo>
                  <a:lnTo>
                    <a:pt x="293" y="1561"/>
                  </a:lnTo>
                  <a:lnTo>
                    <a:pt x="286" y="1589"/>
                  </a:lnTo>
                  <a:cubicBezTo>
                    <a:pt x="306" y="1589"/>
                    <a:pt x="325" y="1589"/>
                    <a:pt x="344" y="1590"/>
                  </a:cubicBezTo>
                  <a:lnTo>
                    <a:pt x="344" y="1590"/>
                  </a:lnTo>
                  <a:cubicBezTo>
                    <a:pt x="425" y="1640"/>
                    <a:pt x="506" y="1700"/>
                    <a:pt x="580" y="1767"/>
                  </a:cubicBezTo>
                  <a:cubicBezTo>
                    <a:pt x="679" y="1848"/>
                    <a:pt x="750" y="1946"/>
                    <a:pt x="803" y="2053"/>
                  </a:cubicBezTo>
                  <a:cubicBezTo>
                    <a:pt x="857" y="2160"/>
                    <a:pt x="884" y="2276"/>
                    <a:pt x="866" y="2392"/>
                  </a:cubicBezTo>
                  <a:cubicBezTo>
                    <a:pt x="848" y="2517"/>
                    <a:pt x="812" y="2624"/>
                    <a:pt x="750" y="2731"/>
                  </a:cubicBezTo>
                  <a:lnTo>
                    <a:pt x="743" y="2746"/>
                  </a:lnTo>
                  <a:lnTo>
                    <a:pt x="743" y="2746"/>
                  </a:lnTo>
                  <a:cubicBezTo>
                    <a:pt x="739" y="2747"/>
                    <a:pt x="736" y="2748"/>
                    <a:pt x="732" y="2749"/>
                  </a:cubicBezTo>
                  <a:lnTo>
                    <a:pt x="738" y="2755"/>
                  </a:lnTo>
                  <a:lnTo>
                    <a:pt x="738" y="2755"/>
                  </a:lnTo>
                  <a:lnTo>
                    <a:pt x="732" y="2767"/>
                  </a:lnTo>
                  <a:lnTo>
                    <a:pt x="746" y="2763"/>
                  </a:lnTo>
                  <a:lnTo>
                    <a:pt x="746" y="2763"/>
                  </a:lnTo>
                  <a:lnTo>
                    <a:pt x="759" y="2776"/>
                  </a:lnTo>
                  <a:cubicBezTo>
                    <a:pt x="762" y="2770"/>
                    <a:pt x="766" y="2764"/>
                    <a:pt x="769" y="2758"/>
                  </a:cubicBezTo>
                  <a:lnTo>
                    <a:pt x="769" y="2758"/>
                  </a:lnTo>
                  <a:cubicBezTo>
                    <a:pt x="877" y="2723"/>
                    <a:pt x="987" y="2706"/>
                    <a:pt x="1097" y="2706"/>
                  </a:cubicBezTo>
                  <a:cubicBezTo>
                    <a:pt x="1214" y="2706"/>
                    <a:pt x="1331" y="2726"/>
                    <a:pt x="1446" y="2767"/>
                  </a:cubicBezTo>
                  <a:cubicBezTo>
                    <a:pt x="1483" y="2782"/>
                    <a:pt x="1518" y="2801"/>
                    <a:pt x="1551" y="2823"/>
                  </a:cubicBezTo>
                  <a:lnTo>
                    <a:pt x="1551" y="2823"/>
                  </a:lnTo>
                  <a:cubicBezTo>
                    <a:pt x="1516" y="2798"/>
                    <a:pt x="1477" y="2777"/>
                    <a:pt x="1437" y="2758"/>
                  </a:cubicBezTo>
                  <a:cubicBezTo>
                    <a:pt x="1330" y="2713"/>
                    <a:pt x="1205" y="2696"/>
                    <a:pt x="1089" y="2696"/>
                  </a:cubicBezTo>
                  <a:cubicBezTo>
                    <a:pt x="989" y="2696"/>
                    <a:pt x="883" y="2709"/>
                    <a:pt x="782" y="2735"/>
                  </a:cubicBezTo>
                  <a:lnTo>
                    <a:pt x="782" y="2735"/>
                  </a:lnTo>
                  <a:cubicBezTo>
                    <a:pt x="832" y="2639"/>
                    <a:pt x="868" y="2537"/>
                    <a:pt x="884" y="2428"/>
                  </a:cubicBezTo>
                  <a:cubicBezTo>
                    <a:pt x="893" y="2303"/>
                    <a:pt x="875" y="2178"/>
                    <a:pt x="821" y="2062"/>
                  </a:cubicBezTo>
                  <a:cubicBezTo>
                    <a:pt x="759" y="1955"/>
                    <a:pt x="687" y="1857"/>
                    <a:pt x="598" y="1767"/>
                  </a:cubicBezTo>
                  <a:cubicBezTo>
                    <a:pt x="526" y="1703"/>
                    <a:pt x="443" y="1644"/>
                    <a:pt x="357" y="1591"/>
                  </a:cubicBezTo>
                  <a:lnTo>
                    <a:pt x="357" y="1591"/>
                  </a:lnTo>
                  <a:cubicBezTo>
                    <a:pt x="383" y="1592"/>
                    <a:pt x="408" y="1593"/>
                    <a:pt x="433" y="1593"/>
                  </a:cubicBezTo>
                  <a:cubicBezTo>
                    <a:pt x="457" y="1593"/>
                    <a:pt x="482" y="1592"/>
                    <a:pt x="509" y="1589"/>
                  </a:cubicBezTo>
                  <a:cubicBezTo>
                    <a:pt x="589" y="1580"/>
                    <a:pt x="661" y="1571"/>
                    <a:pt x="732" y="1562"/>
                  </a:cubicBezTo>
                  <a:cubicBezTo>
                    <a:pt x="875" y="1535"/>
                    <a:pt x="1018" y="1491"/>
                    <a:pt x="1152" y="1428"/>
                  </a:cubicBezTo>
                  <a:cubicBezTo>
                    <a:pt x="1418" y="1308"/>
                    <a:pt x="1626" y="1097"/>
                    <a:pt x="1761" y="842"/>
                  </a:cubicBezTo>
                  <a:lnTo>
                    <a:pt x="1761" y="842"/>
                  </a:lnTo>
                  <a:cubicBezTo>
                    <a:pt x="1864" y="991"/>
                    <a:pt x="1991" y="1124"/>
                    <a:pt x="2133" y="1250"/>
                  </a:cubicBezTo>
                  <a:cubicBezTo>
                    <a:pt x="2205" y="1312"/>
                    <a:pt x="2285" y="1375"/>
                    <a:pt x="2374" y="1419"/>
                  </a:cubicBezTo>
                  <a:cubicBezTo>
                    <a:pt x="2464" y="1473"/>
                    <a:pt x="2562" y="1500"/>
                    <a:pt x="2669" y="1500"/>
                  </a:cubicBezTo>
                  <a:cubicBezTo>
                    <a:pt x="2767" y="1491"/>
                    <a:pt x="2865" y="1437"/>
                    <a:pt x="2928" y="1348"/>
                  </a:cubicBezTo>
                  <a:cubicBezTo>
                    <a:pt x="2990" y="1276"/>
                    <a:pt x="3035" y="1187"/>
                    <a:pt x="3070" y="1089"/>
                  </a:cubicBezTo>
                  <a:cubicBezTo>
                    <a:pt x="3119" y="921"/>
                    <a:pt x="3138" y="738"/>
                    <a:pt x="3122" y="560"/>
                  </a:cubicBezTo>
                  <a:lnTo>
                    <a:pt x="3122" y="560"/>
                  </a:lnTo>
                  <a:cubicBezTo>
                    <a:pt x="3188" y="610"/>
                    <a:pt x="3260" y="648"/>
                    <a:pt x="3338" y="670"/>
                  </a:cubicBezTo>
                  <a:cubicBezTo>
                    <a:pt x="3364" y="674"/>
                    <a:pt x="3390" y="676"/>
                    <a:pt x="3416" y="676"/>
                  </a:cubicBezTo>
                  <a:cubicBezTo>
                    <a:pt x="3496" y="676"/>
                    <a:pt x="3574" y="654"/>
                    <a:pt x="3642" y="607"/>
                  </a:cubicBezTo>
                  <a:cubicBezTo>
                    <a:pt x="3722" y="554"/>
                    <a:pt x="3802" y="473"/>
                    <a:pt x="3856" y="393"/>
                  </a:cubicBezTo>
                  <a:cubicBezTo>
                    <a:pt x="3900" y="336"/>
                    <a:pt x="3935" y="276"/>
                    <a:pt x="3967" y="214"/>
                  </a:cubicBezTo>
                  <a:lnTo>
                    <a:pt x="3967" y="214"/>
                  </a:lnTo>
                  <a:cubicBezTo>
                    <a:pt x="3975" y="291"/>
                    <a:pt x="3993" y="366"/>
                    <a:pt x="4025" y="438"/>
                  </a:cubicBezTo>
                  <a:cubicBezTo>
                    <a:pt x="4061" y="545"/>
                    <a:pt x="4115" y="634"/>
                    <a:pt x="4195" y="714"/>
                  </a:cubicBezTo>
                  <a:cubicBezTo>
                    <a:pt x="4266" y="786"/>
                    <a:pt x="4356" y="857"/>
                    <a:pt x="4454" y="902"/>
                  </a:cubicBezTo>
                  <a:cubicBezTo>
                    <a:pt x="4538" y="948"/>
                    <a:pt x="4629" y="981"/>
                    <a:pt x="4721" y="1000"/>
                  </a:cubicBezTo>
                  <a:lnTo>
                    <a:pt x="4721" y="1000"/>
                  </a:lnTo>
                  <a:cubicBezTo>
                    <a:pt x="4644" y="1106"/>
                    <a:pt x="4581" y="1219"/>
                    <a:pt x="4525" y="1339"/>
                  </a:cubicBezTo>
                  <a:cubicBezTo>
                    <a:pt x="4463" y="1464"/>
                    <a:pt x="4418" y="1607"/>
                    <a:pt x="4382" y="1749"/>
                  </a:cubicBezTo>
                  <a:cubicBezTo>
                    <a:pt x="4356" y="1883"/>
                    <a:pt x="4338" y="2026"/>
                    <a:pt x="4329" y="2178"/>
                  </a:cubicBezTo>
                  <a:cubicBezTo>
                    <a:pt x="4320" y="2321"/>
                    <a:pt x="4320" y="2463"/>
                    <a:pt x="4338" y="2606"/>
                  </a:cubicBezTo>
                  <a:lnTo>
                    <a:pt x="4338" y="2624"/>
                  </a:lnTo>
                  <a:lnTo>
                    <a:pt x="4347" y="2624"/>
                  </a:lnTo>
                  <a:cubicBezTo>
                    <a:pt x="4463" y="2687"/>
                    <a:pt x="4588" y="2740"/>
                    <a:pt x="4713" y="2785"/>
                  </a:cubicBezTo>
                  <a:cubicBezTo>
                    <a:pt x="4846" y="2820"/>
                    <a:pt x="4971" y="2838"/>
                    <a:pt x="5105" y="2856"/>
                  </a:cubicBezTo>
                  <a:cubicBezTo>
                    <a:pt x="5170" y="2861"/>
                    <a:pt x="5235" y="2863"/>
                    <a:pt x="5300" y="2863"/>
                  </a:cubicBezTo>
                  <a:cubicBezTo>
                    <a:pt x="5478" y="2863"/>
                    <a:pt x="5655" y="2846"/>
                    <a:pt x="5832" y="2810"/>
                  </a:cubicBezTo>
                  <a:lnTo>
                    <a:pt x="5832" y="2810"/>
                  </a:lnTo>
                  <a:cubicBezTo>
                    <a:pt x="5779" y="2877"/>
                    <a:pt x="5742" y="2960"/>
                    <a:pt x="5721" y="3044"/>
                  </a:cubicBezTo>
                  <a:cubicBezTo>
                    <a:pt x="5712" y="3160"/>
                    <a:pt x="5721" y="3267"/>
                    <a:pt x="5757" y="3374"/>
                  </a:cubicBezTo>
                  <a:cubicBezTo>
                    <a:pt x="5832" y="3565"/>
                    <a:pt x="5930" y="3742"/>
                    <a:pt x="6059" y="3902"/>
                  </a:cubicBezTo>
                  <a:lnTo>
                    <a:pt x="6059" y="3902"/>
                  </a:lnTo>
                  <a:cubicBezTo>
                    <a:pt x="5988" y="3907"/>
                    <a:pt x="5921" y="3924"/>
                    <a:pt x="5855" y="3954"/>
                  </a:cubicBezTo>
                  <a:cubicBezTo>
                    <a:pt x="5784" y="3990"/>
                    <a:pt x="5712" y="4043"/>
                    <a:pt x="5668" y="4115"/>
                  </a:cubicBezTo>
                  <a:cubicBezTo>
                    <a:pt x="5623" y="4177"/>
                    <a:pt x="5587" y="4257"/>
                    <a:pt x="5560" y="4338"/>
                  </a:cubicBezTo>
                  <a:cubicBezTo>
                    <a:pt x="5545" y="4408"/>
                    <a:pt x="5536" y="4479"/>
                    <a:pt x="5534" y="4550"/>
                  </a:cubicBezTo>
                  <a:lnTo>
                    <a:pt x="5534" y="4550"/>
                  </a:lnTo>
                  <a:cubicBezTo>
                    <a:pt x="5372" y="4484"/>
                    <a:pt x="5203" y="4435"/>
                    <a:pt x="5025" y="4409"/>
                  </a:cubicBezTo>
                  <a:cubicBezTo>
                    <a:pt x="4987" y="4402"/>
                    <a:pt x="4950" y="4399"/>
                    <a:pt x="4913" y="4399"/>
                  </a:cubicBezTo>
                  <a:cubicBezTo>
                    <a:pt x="4853" y="4399"/>
                    <a:pt x="4795" y="4407"/>
                    <a:pt x="4739" y="4418"/>
                  </a:cubicBezTo>
                  <a:cubicBezTo>
                    <a:pt x="4641" y="4445"/>
                    <a:pt x="4570" y="4516"/>
                    <a:pt x="4534" y="4605"/>
                  </a:cubicBezTo>
                  <a:cubicBezTo>
                    <a:pt x="4498" y="4695"/>
                    <a:pt x="4489" y="4793"/>
                    <a:pt x="4498" y="4891"/>
                  </a:cubicBezTo>
                  <a:cubicBezTo>
                    <a:pt x="4507" y="4980"/>
                    <a:pt x="4516" y="5070"/>
                    <a:pt x="4534" y="5168"/>
                  </a:cubicBezTo>
                  <a:cubicBezTo>
                    <a:pt x="4568" y="5337"/>
                    <a:pt x="4618" y="5507"/>
                    <a:pt x="4684" y="5677"/>
                  </a:cubicBezTo>
                  <a:lnTo>
                    <a:pt x="4684" y="5677"/>
                  </a:lnTo>
                  <a:cubicBezTo>
                    <a:pt x="4548" y="5680"/>
                    <a:pt x="4412" y="5715"/>
                    <a:pt x="4284" y="5775"/>
                  </a:cubicBezTo>
                  <a:cubicBezTo>
                    <a:pt x="4150" y="5837"/>
                    <a:pt x="4025" y="5917"/>
                    <a:pt x="3918" y="6016"/>
                  </a:cubicBezTo>
                  <a:cubicBezTo>
                    <a:pt x="3811" y="6114"/>
                    <a:pt x="3713" y="6221"/>
                    <a:pt x="3624" y="6337"/>
                  </a:cubicBezTo>
                  <a:cubicBezTo>
                    <a:pt x="3532" y="6437"/>
                    <a:pt x="3456" y="6553"/>
                    <a:pt x="3388" y="6669"/>
                  </a:cubicBezTo>
                  <a:lnTo>
                    <a:pt x="3388" y="6669"/>
                  </a:lnTo>
                  <a:lnTo>
                    <a:pt x="3365" y="6515"/>
                  </a:lnTo>
                  <a:cubicBezTo>
                    <a:pt x="3356" y="6453"/>
                    <a:pt x="3338" y="6399"/>
                    <a:pt x="3320" y="6337"/>
                  </a:cubicBezTo>
                  <a:cubicBezTo>
                    <a:pt x="3285" y="6221"/>
                    <a:pt x="3222" y="6114"/>
                    <a:pt x="3142" y="6025"/>
                  </a:cubicBezTo>
                  <a:cubicBezTo>
                    <a:pt x="2994" y="5852"/>
                    <a:pt x="2785" y="5755"/>
                    <a:pt x="2557" y="5755"/>
                  </a:cubicBezTo>
                  <a:cubicBezTo>
                    <a:pt x="2543" y="5755"/>
                    <a:pt x="2529" y="5755"/>
                    <a:pt x="2515" y="5756"/>
                  </a:cubicBezTo>
                  <a:lnTo>
                    <a:pt x="2515" y="5756"/>
                  </a:lnTo>
                  <a:cubicBezTo>
                    <a:pt x="2645" y="5553"/>
                    <a:pt x="2741" y="5334"/>
                    <a:pt x="2812" y="5105"/>
                  </a:cubicBezTo>
                  <a:cubicBezTo>
                    <a:pt x="2847" y="4989"/>
                    <a:pt x="2856" y="4864"/>
                    <a:pt x="2821" y="4748"/>
                  </a:cubicBezTo>
                  <a:cubicBezTo>
                    <a:pt x="2794" y="4686"/>
                    <a:pt x="2749" y="4641"/>
                    <a:pt x="2687" y="4623"/>
                  </a:cubicBezTo>
                  <a:cubicBezTo>
                    <a:pt x="2647" y="4610"/>
                    <a:pt x="2603" y="4602"/>
                    <a:pt x="2558" y="4602"/>
                  </a:cubicBezTo>
                  <a:cubicBezTo>
                    <a:pt x="2542" y="4602"/>
                    <a:pt x="2525" y="4603"/>
                    <a:pt x="2508" y="4605"/>
                  </a:cubicBezTo>
                  <a:cubicBezTo>
                    <a:pt x="2392" y="4632"/>
                    <a:pt x="2276" y="4686"/>
                    <a:pt x="2187" y="4775"/>
                  </a:cubicBezTo>
                  <a:cubicBezTo>
                    <a:pt x="2098" y="4846"/>
                    <a:pt x="2008" y="4936"/>
                    <a:pt x="1937" y="5034"/>
                  </a:cubicBezTo>
                  <a:cubicBezTo>
                    <a:pt x="1794" y="5221"/>
                    <a:pt x="1660" y="5436"/>
                    <a:pt x="1562" y="5650"/>
                  </a:cubicBezTo>
                  <a:cubicBezTo>
                    <a:pt x="1669" y="5436"/>
                    <a:pt x="1794" y="5221"/>
                    <a:pt x="1946" y="5034"/>
                  </a:cubicBezTo>
                  <a:cubicBezTo>
                    <a:pt x="2017" y="4936"/>
                    <a:pt x="2098" y="4855"/>
                    <a:pt x="2196" y="4775"/>
                  </a:cubicBezTo>
                  <a:cubicBezTo>
                    <a:pt x="2285" y="4695"/>
                    <a:pt x="2392" y="4641"/>
                    <a:pt x="2508" y="4614"/>
                  </a:cubicBezTo>
                  <a:cubicBezTo>
                    <a:pt x="2525" y="4612"/>
                    <a:pt x="2542" y="4611"/>
                    <a:pt x="2558" y="4611"/>
                  </a:cubicBezTo>
                  <a:cubicBezTo>
                    <a:pt x="2603" y="4611"/>
                    <a:pt x="2647" y="4619"/>
                    <a:pt x="2687" y="4632"/>
                  </a:cubicBezTo>
                  <a:cubicBezTo>
                    <a:pt x="2740" y="4650"/>
                    <a:pt x="2785" y="4695"/>
                    <a:pt x="2812" y="4748"/>
                  </a:cubicBezTo>
                  <a:cubicBezTo>
                    <a:pt x="2838" y="4864"/>
                    <a:pt x="2838" y="4989"/>
                    <a:pt x="2794" y="5105"/>
                  </a:cubicBezTo>
                  <a:cubicBezTo>
                    <a:pt x="2722" y="5328"/>
                    <a:pt x="2624" y="5552"/>
                    <a:pt x="2499" y="5757"/>
                  </a:cubicBezTo>
                  <a:lnTo>
                    <a:pt x="2490" y="5775"/>
                  </a:lnTo>
                  <a:lnTo>
                    <a:pt x="2508" y="5775"/>
                  </a:lnTo>
                  <a:cubicBezTo>
                    <a:pt x="2518" y="5774"/>
                    <a:pt x="2528" y="5774"/>
                    <a:pt x="2537" y="5774"/>
                  </a:cubicBezTo>
                  <a:cubicBezTo>
                    <a:pt x="2760" y="5774"/>
                    <a:pt x="2979" y="5871"/>
                    <a:pt x="3133" y="6042"/>
                  </a:cubicBezTo>
                  <a:cubicBezTo>
                    <a:pt x="3204" y="6132"/>
                    <a:pt x="3258" y="6239"/>
                    <a:pt x="3294" y="6346"/>
                  </a:cubicBezTo>
                  <a:cubicBezTo>
                    <a:pt x="3320" y="6408"/>
                    <a:pt x="3329" y="6462"/>
                    <a:pt x="3347" y="6515"/>
                  </a:cubicBezTo>
                  <a:lnTo>
                    <a:pt x="3374" y="6694"/>
                  </a:lnTo>
                  <a:lnTo>
                    <a:pt x="3374" y="6730"/>
                  </a:lnTo>
                  <a:lnTo>
                    <a:pt x="3401" y="6694"/>
                  </a:lnTo>
                  <a:cubicBezTo>
                    <a:pt x="3472" y="6578"/>
                    <a:pt x="3552" y="6453"/>
                    <a:pt x="3642" y="6346"/>
                  </a:cubicBezTo>
                  <a:cubicBezTo>
                    <a:pt x="3731" y="6230"/>
                    <a:pt x="3838" y="6132"/>
                    <a:pt x="3945" y="6033"/>
                  </a:cubicBezTo>
                  <a:cubicBezTo>
                    <a:pt x="4052" y="5935"/>
                    <a:pt x="4168" y="5855"/>
                    <a:pt x="4302" y="5793"/>
                  </a:cubicBezTo>
                  <a:cubicBezTo>
                    <a:pt x="4427" y="5730"/>
                    <a:pt x="4570" y="5703"/>
                    <a:pt x="4713" y="5703"/>
                  </a:cubicBezTo>
                  <a:lnTo>
                    <a:pt x="4730" y="5703"/>
                  </a:lnTo>
                  <a:lnTo>
                    <a:pt x="4722" y="5676"/>
                  </a:lnTo>
                  <a:cubicBezTo>
                    <a:pt x="4659" y="5507"/>
                    <a:pt x="4606" y="5328"/>
                    <a:pt x="4570" y="5150"/>
                  </a:cubicBezTo>
                  <a:cubicBezTo>
                    <a:pt x="4552" y="5061"/>
                    <a:pt x="4543" y="4971"/>
                    <a:pt x="4534" y="4882"/>
                  </a:cubicBezTo>
                  <a:cubicBezTo>
                    <a:pt x="4525" y="4793"/>
                    <a:pt x="4534" y="4695"/>
                    <a:pt x="4570" y="4614"/>
                  </a:cubicBezTo>
                  <a:cubicBezTo>
                    <a:pt x="4597" y="4525"/>
                    <a:pt x="4668" y="4472"/>
                    <a:pt x="4757" y="4445"/>
                  </a:cubicBezTo>
                  <a:cubicBezTo>
                    <a:pt x="4807" y="4434"/>
                    <a:pt x="4863" y="4426"/>
                    <a:pt x="4920" y="4426"/>
                  </a:cubicBezTo>
                  <a:cubicBezTo>
                    <a:pt x="4956" y="4426"/>
                    <a:pt x="4991" y="4429"/>
                    <a:pt x="5025" y="4436"/>
                  </a:cubicBezTo>
                  <a:cubicBezTo>
                    <a:pt x="5203" y="4463"/>
                    <a:pt x="5382" y="4516"/>
                    <a:pt x="5552" y="4588"/>
                  </a:cubicBezTo>
                  <a:lnTo>
                    <a:pt x="5578" y="4605"/>
                  </a:lnTo>
                  <a:lnTo>
                    <a:pt x="5578" y="4570"/>
                  </a:lnTo>
                  <a:cubicBezTo>
                    <a:pt x="5569" y="4409"/>
                    <a:pt x="5614" y="4257"/>
                    <a:pt x="5703" y="4124"/>
                  </a:cubicBezTo>
                  <a:cubicBezTo>
                    <a:pt x="5748" y="4061"/>
                    <a:pt x="5810" y="4008"/>
                    <a:pt x="5882" y="3981"/>
                  </a:cubicBezTo>
                  <a:cubicBezTo>
                    <a:pt x="5946" y="3949"/>
                    <a:pt x="6010" y="3931"/>
                    <a:pt x="6080" y="3928"/>
                  </a:cubicBezTo>
                  <a:lnTo>
                    <a:pt x="6080" y="3928"/>
                  </a:lnTo>
                  <a:cubicBezTo>
                    <a:pt x="6082" y="3931"/>
                    <a:pt x="6085" y="3933"/>
                    <a:pt x="6087" y="3936"/>
                  </a:cubicBezTo>
                  <a:lnTo>
                    <a:pt x="6091" y="3927"/>
                  </a:lnTo>
                  <a:lnTo>
                    <a:pt x="6091" y="3927"/>
                  </a:lnTo>
                  <a:cubicBezTo>
                    <a:pt x="6096" y="3927"/>
                    <a:pt x="6100" y="3927"/>
                    <a:pt x="6105" y="3927"/>
                  </a:cubicBezTo>
                  <a:lnTo>
                    <a:pt x="6141" y="3927"/>
                  </a:lnTo>
                  <a:lnTo>
                    <a:pt x="6114" y="3900"/>
                  </a:lnTo>
                  <a:cubicBezTo>
                    <a:pt x="5980" y="3740"/>
                    <a:pt x="5864" y="3552"/>
                    <a:pt x="5801" y="3347"/>
                  </a:cubicBezTo>
                  <a:cubicBezTo>
                    <a:pt x="5766" y="3249"/>
                    <a:pt x="5748" y="3142"/>
                    <a:pt x="5766" y="3044"/>
                  </a:cubicBezTo>
                  <a:cubicBezTo>
                    <a:pt x="5782" y="2948"/>
                    <a:pt x="5826" y="2866"/>
                    <a:pt x="5887" y="2799"/>
                  </a:cubicBezTo>
                  <a:lnTo>
                    <a:pt x="5887" y="2799"/>
                  </a:lnTo>
                  <a:cubicBezTo>
                    <a:pt x="5894" y="2797"/>
                    <a:pt x="5901" y="2795"/>
                    <a:pt x="5909" y="2794"/>
                  </a:cubicBezTo>
                  <a:lnTo>
                    <a:pt x="5901" y="2784"/>
                  </a:lnTo>
                  <a:lnTo>
                    <a:pt x="5901" y="2784"/>
                  </a:lnTo>
                  <a:cubicBezTo>
                    <a:pt x="5903" y="2781"/>
                    <a:pt x="5906" y="2778"/>
                    <a:pt x="5909" y="2776"/>
                  </a:cubicBezTo>
                  <a:lnTo>
                    <a:pt x="5971" y="2722"/>
                  </a:lnTo>
                  <a:lnTo>
                    <a:pt x="5891" y="2740"/>
                  </a:lnTo>
                  <a:cubicBezTo>
                    <a:pt x="5708" y="2779"/>
                    <a:pt x="5515" y="2804"/>
                    <a:pt x="5324" y="2804"/>
                  </a:cubicBezTo>
                  <a:cubicBezTo>
                    <a:pt x="5254" y="2804"/>
                    <a:pt x="5184" y="2801"/>
                    <a:pt x="5114" y="2794"/>
                  </a:cubicBezTo>
                  <a:cubicBezTo>
                    <a:pt x="4980" y="2785"/>
                    <a:pt x="4855" y="2758"/>
                    <a:pt x="4730" y="2722"/>
                  </a:cubicBezTo>
                  <a:cubicBezTo>
                    <a:pt x="4609" y="2687"/>
                    <a:pt x="4487" y="2636"/>
                    <a:pt x="4381" y="2575"/>
                  </a:cubicBezTo>
                  <a:lnTo>
                    <a:pt x="4381" y="2575"/>
                  </a:lnTo>
                  <a:cubicBezTo>
                    <a:pt x="4356" y="2294"/>
                    <a:pt x="4374" y="2013"/>
                    <a:pt x="4436" y="1741"/>
                  </a:cubicBezTo>
                  <a:cubicBezTo>
                    <a:pt x="4463" y="1607"/>
                    <a:pt x="4507" y="1464"/>
                    <a:pt x="4570" y="1339"/>
                  </a:cubicBezTo>
                  <a:cubicBezTo>
                    <a:pt x="4632" y="1214"/>
                    <a:pt x="4704" y="1089"/>
                    <a:pt x="4793" y="982"/>
                  </a:cubicBezTo>
                  <a:lnTo>
                    <a:pt x="4820" y="946"/>
                  </a:lnTo>
                  <a:lnTo>
                    <a:pt x="4775" y="937"/>
                  </a:lnTo>
                  <a:cubicBezTo>
                    <a:pt x="4677" y="919"/>
                    <a:pt x="4579" y="884"/>
                    <a:pt x="4489" y="839"/>
                  </a:cubicBezTo>
                  <a:cubicBezTo>
                    <a:pt x="4391" y="795"/>
                    <a:pt x="4311" y="732"/>
                    <a:pt x="4240" y="661"/>
                  </a:cubicBezTo>
                  <a:cubicBezTo>
                    <a:pt x="4168" y="589"/>
                    <a:pt x="4106" y="500"/>
                    <a:pt x="4070" y="402"/>
                  </a:cubicBezTo>
                  <a:cubicBezTo>
                    <a:pt x="4034" y="304"/>
                    <a:pt x="4016" y="205"/>
                    <a:pt x="4016" y="98"/>
                  </a:cubicBezTo>
                  <a:lnTo>
                    <a:pt x="40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7" name="Google Shape;4857;p54"/>
            <p:cNvSpPr/>
            <p:nvPr/>
          </p:nvSpPr>
          <p:spPr>
            <a:xfrm rot="-7457137">
              <a:off x="1385077" y="4120487"/>
              <a:ext cx="401242" cy="405450"/>
            </a:xfrm>
            <a:custGeom>
              <a:avLst/>
              <a:gdLst/>
              <a:ahLst/>
              <a:cxnLst/>
              <a:rect l="l" t="t" r="r" b="b"/>
              <a:pathLst>
                <a:path w="4482" h="4529" extrusionOk="0">
                  <a:moveTo>
                    <a:pt x="2804" y="1"/>
                  </a:moveTo>
                  <a:cubicBezTo>
                    <a:pt x="2804" y="1"/>
                    <a:pt x="2804" y="1"/>
                    <a:pt x="2804" y="2"/>
                  </a:cubicBezTo>
                  <a:cubicBezTo>
                    <a:pt x="2805" y="7"/>
                    <a:pt x="2807" y="12"/>
                    <a:pt x="2808" y="17"/>
                  </a:cubicBezTo>
                  <a:lnTo>
                    <a:pt x="2808" y="17"/>
                  </a:lnTo>
                  <a:cubicBezTo>
                    <a:pt x="2806" y="7"/>
                    <a:pt x="2804" y="1"/>
                    <a:pt x="2804" y="1"/>
                  </a:cubicBezTo>
                  <a:close/>
                  <a:moveTo>
                    <a:pt x="26" y="3498"/>
                  </a:moveTo>
                  <a:cubicBezTo>
                    <a:pt x="15" y="3504"/>
                    <a:pt x="7" y="3508"/>
                    <a:pt x="3" y="3509"/>
                  </a:cubicBezTo>
                  <a:lnTo>
                    <a:pt x="10" y="3509"/>
                  </a:lnTo>
                  <a:cubicBezTo>
                    <a:pt x="16" y="3506"/>
                    <a:pt x="21" y="3502"/>
                    <a:pt x="26" y="3498"/>
                  </a:cubicBezTo>
                  <a:close/>
                  <a:moveTo>
                    <a:pt x="1" y="3509"/>
                  </a:moveTo>
                  <a:cubicBezTo>
                    <a:pt x="1" y="3510"/>
                    <a:pt x="1" y="3510"/>
                    <a:pt x="1" y="3510"/>
                  </a:cubicBezTo>
                  <a:cubicBezTo>
                    <a:pt x="1" y="3510"/>
                    <a:pt x="2" y="3510"/>
                    <a:pt x="3" y="3509"/>
                  </a:cubicBezTo>
                  <a:close/>
                  <a:moveTo>
                    <a:pt x="2808" y="17"/>
                  </a:moveTo>
                  <a:cubicBezTo>
                    <a:pt x="2833" y="141"/>
                    <a:pt x="2973" y="939"/>
                    <a:pt x="3054" y="1376"/>
                  </a:cubicBezTo>
                  <a:cubicBezTo>
                    <a:pt x="3072" y="1456"/>
                    <a:pt x="3081" y="1554"/>
                    <a:pt x="3098" y="1626"/>
                  </a:cubicBezTo>
                  <a:lnTo>
                    <a:pt x="2117" y="1403"/>
                  </a:lnTo>
                  <a:cubicBezTo>
                    <a:pt x="1582" y="1280"/>
                    <a:pt x="151" y="1037"/>
                    <a:pt x="135" y="1037"/>
                  </a:cubicBezTo>
                  <a:cubicBezTo>
                    <a:pt x="135" y="1037"/>
                    <a:pt x="135" y="1037"/>
                    <a:pt x="135" y="1037"/>
                  </a:cubicBezTo>
                  <a:lnTo>
                    <a:pt x="1171" y="1269"/>
                  </a:lnTo>
                  <a:lnTo>
                    <a:pt x="2804" y="1644"/>
                  </a:lnTo>
                  <a:lnTo>
                    <a:pt x="3027" y="1697"/>
                  </a:lnTo>
                  <a:lnTo>
                    <a:pt x="2697" y="1903"/>
                  </a:lnTo>
                  <a:lnTo>
                    <a:pt x="1983" y="2331"/>
                  </a:lnTo>
                  <a:lnTo>
                    <a:pt x="680" y="3107"/>
                  </a:lnTo>
                  <a:cubicBezTo>
                    <a:pt x="528" y="3197"/>
                    <a:pt x="376" y="3286"/>
                    <a:pt x="234" y="3375"/>
                  </a:cubicBezTo>
                  <a:lnTo>
                    <a:pt x="82" y="3464"/>
                  </a:lnTo>
                  <a:cubicBezTo>
                    <a:pt x="68" y="3472"/>
                    <a:pt x="47" y="3484"/>
                    <a:pt x="26" y="3498"/>
                  </a:cubicBezTo>
                  <a:lnTo>
                    <a:pt x="26" y="3498"/>
                  </a:lnTo>
                  <a:cubicBezTo>
                    <a:pt x="225" y="3404"/>
                    <a:pt x="1529" y="2737"/>
                    <a:pt x="1911" y="2509"/>
                  </a:cubicBezTo>
                  <a:cubicBezTo>
                    <a:pt x="2295" y="2277"/>
                    <a:pt x="2697" y="2036"/>
                    <a:pt x="3081" y="1795"/>
                  </a:cubicBezTo>
                  <a:lnTo>
                    <a:pt x="3081" y="1795"/>
                  </a:lnTo>
                  <a:cubicBezTo>
                    <a:pt x="3000" y="2072"/>
                    <a:pt x="2911" y="2358"/>
                    <a:pt x="2831" y="2625"/>
                  </a:cubicBezTo>
                  <a:cubicBezTo>
                    <a:pt x="2679" y="3143"/>
                    <a:pt x="2536" y="3652"/>
                    <a:pt x="2384" y="4170"/>
                  </a:cubicBezTo>
                  <a:lnTo>
                    <a:pt x="2286" y="4527"/>
                  </a:lnTo>
                  <a:cubicBezTo>
                    <a:pt x="2286" y="4528"/>
                    <a:pt x="2285" y="4529"/>
                    <a:pt x="2285" y="4529"/>
                  </a:cubicBezTo>
                  <a:cubicBezTo>
                    <a:pt x="2285" y="4529"/>
                    <a:pt x="2514" y="3960"/>
                    <a:pt x="2643" y="3598"/>
                  </a:cubicBezTo>
                  <a:cubicBezTo>
                    <a:pt x="2813" y="3107"/>
                    <a:pt x="2956" y="2590"/>
                    <a:pt x="3107" y="2072"/>
                  </a:cubicBezTo>
                  <a:cubicBezTo>
                    <a:pt x="3134" y="1974"/>
                    <a:pt x="3170" y="1867"/>
                    <a:pt x="3197" y="1760"/>
                  </a:cubicBezTo>
                  <a:lnTo>
                    <a:pt x="3786" y="2286"/>
                  </a:lnTo>
                  <a:cubicBezTo>
                    <a:pt x="3955" y="2447"/>
                    <a:pt x="4384" y="2777"/>
                    <a:pt x="4384" y="2777"/>
                  </a:cubicBezTo>
                  <a:cubicBezTo>
                    <a:pt x="4384" y="2777"/>
                    <a:pt x="3679" y="2090"/>
                    <a:pt x="3330" y="1787"/>
                  </a:cubicBezTo>
                  <a:lnTo>
                    <a:pt x="3241" y="1706"/>
                  </a:lnTo>
                  <a:lnTo>
                    <a:pt x="3313" y="1662"/>
                  </a:lnTo>
                  <a:cubicBezTo>
                    <a:pt x="3705" y="1421"/>
                    <a:pt x="4116" y="1126"/>
                    <a:pt x="4348" y="716"/>
                  </a:cubicBezTo>
                  <a:cubicBezTo>
                    <a:pt x="4437" y="591"/>
                    <a:pt x="4482" y="430"/>
                    <a:pt x="4473" y="269"/>
                  </a:cubicBezTo>
                  <a:lnTo>
                    <a:pt x="4473" y="260"/>
                  </a:lnTo>
                  <a:cubicBezTo>
                    <a:pt x="4473" y="234"/>
                    <a:pt x="4455" y="207"/>
                    <a:pt x="4419" y="198"/>
                  </a:cubicBezTo>
                  <a:cubicBezTo>
                    <a:pt x="4415" y="193"/>
                    <a:pt x="4404" y="189"/>
                    <a:pt x="4394" y="189"/>
                  </a:cubicBezTo>
                  <a:cubicBezTo>
                    <a:pt x="4384" y="189"/>
                    <a:pt x="4375" y="193"/>
                    <a:pt x="4375" y="207"/>
                  </a:cubicBezTo>
                  <a:cubicBezTo>
                    <a:pt x="4384" y="332"/>
                    <a:pt x="4357" y="457"/>
                    <a:pt x="4294" y="564"/>
                  </a:cubicBezTo>
                  <a:cubicBezTo>
                    <a:pt x="4107" y="948"/>
                    <a:pt x="3741" y="1233"/>
                    <a:pt x="3393" y="1465"/>
                  </a:cubicBezTo>
                  <a:cubicBezTo>
                    <a:pt x="3322" y="1510"/>
                    <a:pt x="3259" y="1554"/>
                    <a:pt x="3188" y="1599"/>
                  </a:cubicBezTo>
                  <a:cubicBezTo>
                    <a:pt x="3072" y="1135"/>
                    <a:pt x="2965" y="671"/>
                    <a:pt x="2857" y="216"/>
                  </a:cubicBezTo>
                  <a:cubicBezTo>
                    <a:pt x="2841" y="150"/>
                    <a:pt x="2824" y="83"/>
                    <a:pt x="2808" y="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8" name="Google Shape;4858;p54"/>
            <p:cNvSpPr/>
            <p:nvPr/>
          </p:nvSpPr>
          <p:spPr>
            <a:xfrm rot="-7850510">
              <a:off x="1072354" y="4052527"/>
              <a:ext cx="354060" cy="258450"/>
            </a:xfrm>
            <a:custGeom>
              <a:avLst/>
              <a:gdLst/>
              <a:ahLst/>
              <a:cxnLst/>
              <a:rect l="l" t="t" r="r" b="b"/>
              <a:pathLst>
                <a:path w="3955" h="2887" extrusionOk="0">
                  <a:moveTo>
                    <a:pt x="2568" y="0"/>
                  </a:moveTo>
                  <a:cubicBezTo>
                    <a:pt x="1801" y="0"/>
                    <a:pt x="993" y="157"/>
                    <a:pt x="626" y="545"/>
                  </a:cubicBezTo>
                  <a:cubicBezTo>
                    <a:pt x="1" y="1206"/>
                    <a:pt x="527" y="2179"/>
                    <a:pt x="527" y="2179"/>
                  </a:cubicBezTo>
                  <a:cubicBezTo>
                    <a:pt x="668" y="2439"/>
                    <a:pt x="969" y="2887"/>
                    <a:pt x="1609" y="2887"/>
                  </a:cubicBezTo>
                  <a:cubicBezTo>
                    <a:pt x="1782" y="2887"/>
                    <a:pt x="1980" y="2854"/>
                    <a:pt x="2205" y="2777"/>
                  </a:cubicBezTo>
                  <a:cubicBezTo>
                    <a:pt x="3267" y="2411"/>
                    <a:pt x="3955" y="206"/>
                    <a:pt x="3955" y="206"/>
                  </a:cubicBezTo>
                  <a:cubicBezTo>
                    <a:pt x="3623" y="77"/>
                    <a:pt x="3106" y="0"/>
                    <a:pt x="2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9" name="Google Shape;4859;p54"/>
            <p:cNvSpPr/>
            <p:nvPr/>
          </p:nvSpPr>
          <p:spPr>
            <a:xfrm rot="-7850510">
              <a:off x="1088657" y="4103883"/>
              <a:ext cx="356119" cy="190503"/>
            </a:xfrm>
            <a:custGeom>
              <a:avLst/>
              <a:gdLst/>
              <a:ahLst/>
              <a:cxnLst/>
              <a:rect l="l" t="t" r="r" b="b"/>
              <a:pathLst>
                <a:path w="3978" h="2128" extrusionOk="0">
                  <a:moveTo>
                    <a:pt x="3977" y="1"/>
                  </a:moveTo>
                  <a:cubicBezTo>
                    <a:pt x="3967" y="1"/>
                    <a:pt x="3296" y="292"/>
                    <a:pt x="2856" y="503"/>
                  </a:cubicBezTo>
                  <a:lnTo>
                    <a:pt x="2910" y="164"/>
                  </a:lnTo>
                  <a:lnTo>
                    <a:pt x="2928" y="111"/>
                  </a:lnTo>
                  <a:lnTo>
                    <a:pt x="2928" y="111"/>
                  </a:lnTo>
                  <a:cubicBezTo>
                    <a:pt x="2865" y="236"/>
                    <a:pt x="2829" y="378"/>
                    <a:pt x="2794" y="521"/>
                  </a:cubicBezTo>
                  <a:lnTo>
                    <a:pt x="2794" y="530"/>
                  </a:lnTo>
                  <a:cubicBezTo>
                    <a:pt x="2526" y="664"/>
                    <a:pt x="2321" y="780"/>
                    <a:pt x="2062" y="932"/>
                  </a:cubicBezTo>
                  <a:cubicBezTo>
                    <a:pt x="1955" y="994"/>
                    <a:pt x="1857" y="1066"/>
                    <a:pt x="1750" y="1128"/>
                  </a:cubicBezTo>
                  <a:lnTo>
                    <a:pt x="1830" y="396"/>
                  </a:lnTo>
                  <a:lnTo>
                    <a:pt x="1839" y="280"/>
                  </a:lnTo>
                  <a:cubicBezTo>
                    <a:pt x="1839" y="279"/>
                    <a:pt x="1839" y="279"/>
                    <a:pt x="1839" y="279"/>
                  </a:cubicBezTo>
                  <a:cubicBezTo>
                    <a:pt x="1832" y="279"/>
                    <a:pt x="1731" y="824"/>
                    <a:pt x="1696" y="1083"/>
                  </a:cubicBezTo>
                  <a:cubicBezTo>
                    <a:pt x="1696" y="1119"/>
                    <a:pt x="1696" y="1146"/>
                    <a:pt x="1687" y="1173"/>
                  </a:cubicBezTo>
                  <a:cubicBezTo>
                    <a:pt x="1535" y="1271"/>
                    <a:pt x="1384" y="1369"/>
                    <a:pt x="1232" y="1467"/>
                  </a:cubicBezTo>
                  <a:lnTo>
                    <a:pt x="1143" y="1521"/>
                  </a:lnTo>
                  <a:lnTo>
                    <a:pt x="1125" y="798"/>
                  </a:lnTo>
                  <a:lnTo>
                    <a:pt x="1125" y="682"/>
                  </a:lnTo>
                  <a:cubicBezTo>
                    <a:pt x="1125" y="681"/>
                    <a:pt x="1125" y="680"/>
                    <a:pt x="1125" y="680"/>
                  </a:cubicBezTo>
                  <a:cubicBezTo>
                    <a:pt x="1122" y="680"/>
                    <a:pt x="1080" y="1216"/>
                    <a:pt x="1089" y="1467"/>
                  </a:cubicBezTo>
                  <a:lnTo>
                    <a:pt x="1089" y="1548"/>
                  </a:lnTo>
                  <a:cubicBezTo>
                    <a:pt x="928" y="1646"/>
                    <a:pt x="759" y="1735"/>
                    <a:pt x="589" y="1815"/>
                  </a:cubicBezTo>
                  <a:cubicBezTo>
                    <a:pt x="420" y="1905"/>
                    <a:pt x="241" y="1967"/>
                    <a:pt x="54" y="2012"/>
                  </a:cubicBezTo>
                  <a:cubicBezTo>
                    <a:pt x="0" y="2038"/>
                    <a:pt x="18" y="2128"/>
                    <a:pt x="81" y="2128"/>
                  </a:cubicBezTo>
                  <a:cubicBezTo>
                    <a:pt x="241" y="2092"/>
                    <a:pt x="393" y="2038"/>
                    <a:pt x="545" y="1967"/>
                  </a:cubicBezTo>
                  <a:cubicBezTo>
                    <a:pt x="741" y="1878"/>
                    <a:pt x="928" y="1780"/>
                    <a:pt x="1107" y="1673"/>
                  </a:cubicBezTo>
                  <a:cubicBezTo>
                    <a:pt x="1205" y="1610"/>
                    <a:pt x="1294" y="1557"/>
                    <a:pt x="1393" y="1494"/>
                  </a:cubicBezTo>
                  <a:lnTo>
                    <a:pt x="2160" y="1699"/>
                  </a:lnTo>
                  <a:lnTo>
                    <a:pt x="2276" y="1735"/>
                  </a:lnTo>
                  <a:cubicBezTo>
                    <a:pt x="2277" y="1735"/>
                    <a:pt x="2277" y="1735"/>
                    <a:pt x="2278" y="1735"/>
                  </a:cubicBezTo>
                  <a:cubicBezTo>
                    <a:pt x="2288" y="1735"/>
                    <a:pt x="1753" y="1537"/>
                    <a:pt x="1491" y="1467"/>
                  </a:cubicBezTo>
                  <a:lnTo>
                    <a:pt x="1455" y="1458"/>
                  </a:lnTo>
                  <a:cubicBezTo>
                    <a:pt x="1642" y="1333"/>
                    <a:pt x="1830" y="1208"/>
                    <a:pt x="2017" y="1092"/>
                  </a:cubicBezTo>
                  <a:cubicBezTo>
                    <a:pt x="2160" y="1003"/>
                    <a:pt x="2312" y="914"/>
                    <a:pt x="2464" y="834"/>
                  </a:cubicBezTo>
                  <a:lnTo>
                    <a:pt x="3079" y="905"/>
                  </a:lnTo>
                  <a:lnTo>
                    <a:pt x="3186" y="914"/>
                  </a:lnTo>
                  <a:cubicBezTo>
                    <a:pt x="2972" y="860"/>
                    <a:pt x="2758" y="816"/>
                    <a:pt x="2544" y="780"/>
                  </a:cubicBezTo>
                  <a:cubicBezTo>
                    <a:pt x="2883" y="593"/>
                    <a:pt x="3222" y="405"/>
                    <a:pt x="3570" y="227"/>
                  </a:cubicBezTo>
                  <a:lnTo>
                    <a:pt x="3972" y="4"/>
                  </a:lnTo>
                  <a:cubicBezTo>
                    <a:pt x="3976" y="2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0" name="Google Shape;4860;p54"/>
            <p:cNvSpPr/>
            <p:nvPr/>
          </p:nvSpPr>
          <p:spPr>
            <a:xfrm rot="-7850510">
              <a:off x="1076249" y="4018952"/>
              <a:ext cx="268477" cy="286112"/>
            </a:xfrm>
            <a:custGeom>
              <a:avLst/>
              <a:gdLst/>
              <a:ahLst/>
              <a:cxnLst/>
              <a:rect l="l" t="t" r="r" b="b"/>
              <a:pathLst>
                <a:path w="2999" h="3196" extrusionOk="0">
                  <a:moveTo>
                    <a:pt x="964" y="3196"/>
                  </a:moveTo>
                  <a:cubicBezTo>
                    <a:pt x="1071" y="3178"/>
                    <a:pt x="1178" y="3151"/>
                    <a:pt x="1276" y="3116"/>
                  </a:cubicBezTo>
                  <a:cubicBezTo>
                    <a:pt x="2222" y="2794"/>
                    <a:pt x="2874" y="1018"/>
                    <a:pt x="2999" y="626"/>
                  </a:cubicBezTo>
                  <a:cubicBezTo>
                    <a:pt x="1428" y="1"/>
                    <a:pt x="0" y="1804"/>
                    <a:pt x="964" y="3196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1" name="Google Shape;4861;p54"/>
            <p:cNvSpPr/>
            <p:nvPr/>
          </p:nvSpPr>
          <p:spPr>
            <a:xfrm rot="-7850510">
              <a:off x="1073920" y="4040357"/>
              <a:ext cx="330873" cy="260957"/>
            </a:xfrm>
            <a:custGeom>
              <a:avLst/>
              <a:gdLst/>
              <a:ahLst/>
              <a:cxnLst/>
              <a:rect l="l" t="t" r="r" b="b"/>
              <a:pathLst>
                <a:path w="3696" h="2915" extrusionOk="0">
                  <a:moveTo>
                    <a:pt x="233" y="2198"/>
                  </a:moveTo>
                  <a:cubicBezTo>
                    <a:pt x="331" y="2385"/>
                    <a:pt x="465" y="2555"/>
                    <a:pt x="643" y="2689"/>
                  </a:cubicBezTo>
                  <a:cubicBezTo>
                    <a:pt x="474" y="2555"/>
                    <a:pt x="331" y="2385"/>
                    <a:pt x="233" y="2198"/>
                  </a:cubicBezTo>
                  <a:close/>
                  <a:moveTo>
                    <a:pt x="2275" y="1"/>
                  </a:moveTo>
                  <a:cubicBezTo>
                    <a:pt x="1874" y="1"/>
                    <a:pt x="1473" y="47"/>
                    <a:pt x="1080" y="154"/>
                  </a:cubicBezTo>
                  <a:cubicBezTo>
                    <a:pt x="875" y="207"/>
                    <a:pt x="670" y="297"/>
                    <a:pt x="491" y="422"/>
                  </a:cubicBezTo>
                  <a:cubicBezTo>
                    <a:pt x="304" y="547"/>
                    <a:pt x="170" y="725"/>
                    <a:pt x="90" y="930"/>
                  </a:cubicBezTo>
                  <a:cubicBezTo>
                    <a:pt x="18" y="1136"/>
                    <a:pt x="0" y="1359"/>
                    <a:pt x="36" y="1573"/>
                  </a:cubicBezTo>
                  <a:cubicBezTo>
                    <a:pt x="63" y="1796"/>
                    <a:pt x="134" y="2001"/>
                    <a:pt x="232" y="2198"/>
                  </a:cubicBezTo>
                  <a:cubicBezTo>
                    <a:pt x="134" y="2001"/>
                    <a:pt x="72" y="1787"/>
                    <a:pt x="45" y="1573"/>
                  </a:cubicBezTo>
                  <a:cubicBezTo>
                    <a:pt x="9" y="1359"/>
                    <a:pt x="27" y="1144"/>
                    <a:pt x="107" y="939"/>
                  </a:cubicBezTo>
                  <a:cubicBezTo>
                    <a:pt x="188" y="734"/>
                    <a:pt x="322" y="555"/>
                    <a:pt x="500" y="430"/>
                  </a:cubicBezTo>
                  <a:cubicBezTo>
                    <a:pt x="679" y="314"/>
                    <a:pt x="884" y="225"/>
                    <a:pt x="1089" y="181"/>
                  </a:cubicBezTo>
                  <a:cubicBezTo>
                    <a:pt x="1474" y="82"/>
                    <a:pt x="1874" y="37"/>
                    <a:pt x="2275" y="37"/>
                  </a:cubicBezTo>
                  <a:cubicBezTo>
                    <a:pt x="2311" y="37"/>
                    <a:pt x="2347" y="37"/>
                    <a:pt x="2383" y="38"/>
                  </a:cubicBezTo>
                  <a:cubicBezTo>
                    <a:pt x="2598" y="47"/>
                    <a:pt x="2812" y="65"/>
                    <a:pt x="3026" y="100"/>
                  </a:cubicBezTo>
                  <a:cubicBezTo>
                    <a:pt x="3231" y="126"/>
                    <a:pt x="3428" y="176"/>
                    <a:pt x="3624" y="251"/>
                  </a:cubicBezTo>
                  <a:lnTo>
                    <a:pt x="3624" y="251"/>
                  </a:lnTo>
                  <a:cubicBezTo>
                    <a:pt x="3492" y="652"/>
                    <a:pt x="3334" y="1036"/>
                    <a:pt x="3142" y="1412"/>
                  </a:cubicBezTo>
                  <a:cubicBezTo>
                    <a:pt x="2955" y="1796"/>
                    <a:pt x="2714" y="2153"/>
                    <a:pt x="2410" y="2465"/>
                  </a:cubicBezTo>
                  <a:cubicBezTo>
                    <a:pt x="2120" y="2739"/>
                    <a:pt x="1731" y="2897"/>
                    <a:pt x="1334" y="2897"/>
                  </a:cubicBezTo>
                  <a:cubicBezTo>
                    <a:pt x="1303" y="2897"/>
                    <a:pt x="1272" y="2896"/>
                    <a:pt x="1241" y="2894"/>
                  </a:cubicBezTo>
                  <a:cubicBezTo>
                    <a:pt x="1027" y="2885"/>
                    <a:pt x="821" y="2813"/>
                    <a:pt x="643" y="2689"/>
                  </a:cubicBezTo>
                  <a:lnTo>
                    <a:pt x="643" y="2689"/>
                  </a:lnTo>
                  <a:cubicBezTo>
                    <a:pt x="813" y="2822"/>
                    <a:pt x="1027" y="2894"/>
                    <a:pt x="1241" y="2912"/>
                  </a:cubicBezTo>
                  <a:cubicBezTo>
                    <a:pt x="1273" y="2914"/>
                    <a:pt x="1304" y="2915"/>
                    <a:pt x="1335" y="2915"/>
                  </a:cubicBezTo>
                  <a:cubicBezTo>
                    <a:pt x="1740" y="2915"/>
                    <a:pt x="2130" y="2757"/>
                    <a:pt x="2428" y="2483"/>
                  </a:cubicBezTo>
                  <a:cubicBezTo>
                    <a:pt x="2731" y="2171"/>
                    <a:pt x="2990" y="1823"/>
                    <a:pt x="3178" y="1430"/>
                  </a:cubicBezTo>
                  <a:cubicBezTo>
                    <a:pt x="3374" y="1046"/>
                    <a:pt x="3544" y="654"/>
                    <a:pt x="3686" y="243"/>
                  </a:cubicBezTo>
                  <a:lnTo>
                    <a:pt x="3695" y="216"/>
                  </a:lnTo>
                  <a:lnTo>
                    <a:pt x="3669" y="207"/>
                  </a:lnTo>
                  <a:cubicBezTo>
                    <a:pt x="3463" y="136"/>
                    <a:pt x="3249" y="82"/>
                    <a:pt x="3035" y="56"/>
                  </a:cubicBezTo>
                  <a:cubicBezTo>
                    <a:pt x="2812" y="20"/>
                    <a:pt x="2598" y="11"/>
                    <a:pt x="2383" y="2"/>
                  </a:cubicBezTo>
                  <a:cubicBezTo>
                    <a:pt x="2347" y="1"/>
                    <a:pt x="2311" y="1"/>
                    <a:pt x="2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2" name="Google Shape;4862;p54"/>
            <p:cNvSpPr/>
            <p:nvPr/>
          </p:nvSpPr>
          <p:spPr>
            <a:xfrm rot="-7457137">
              <a:off x="617358" y="3887134"/>
              <a:ext cx="555759" cy="562205"/>
            </a:xfrm>
            <a:custGeom>
              <a:avLst/>
              <a:gdLst/>
              <a:ahLst/>
              <a:cxnLst/>
              <a:rect l="l" t="t" r="r" b="b"/>
              <a:pathLst>
                <a:path w="6208" h="6280" extrusionOk="0">
                  <a:moveTo>
                    <a:pt x="1551" y="0"/>
                  </a:moveTo>
                  <a:cubicBezTo>
                    <a:pt x="1515" y="18"/>
                    <a:pt x="1480" y="45"/>
                    <a:pt x="1462" y="81"/>
                  </a:cubicBezTo>
                  <a:lnTo>
                    <a:pt x="1533" y="170"/>
                  </a:lnTo>
                  <a:cubicBezTo>
                    <a:pt x="1016" y="750"/>
                    <a:pt x="632" y="1419"/>
                    <a:pt x="391" y="2151"/>
                  </a:cubicBezTo>
                  <a:cubicBezTo>
                    <a:pt x="311" y="2365"/>
                    <a:pt x="257" y="2589"/>
                    <a:pt x="212" y="2812"/>
                  </a:cubicBezTo>
                  <a:cubicBezTo>
                    <a:pt x="202" y="2849"/>
                    <a:pt x="236" y="2874"/>
                    <a:pt x="267" y="2874"/>
                  </a:cubicBezTo>
                  <a:cubicBezTo>
                    <a:pt x="288" y="2874"/>
                    <a:pt x="307" y="2863"/>
                    <a:pt x="311" y="2838"/>
                  </a:cubicBezTo>
                  <a:cubicBezTo>
                    <a:pt x="462" y="2080"/>
                    <a:pt x="775" y="1357"/>
                    <a:pt x="1221" y="723"/>
                  </a:cubicBezTo>
                  <a:cubicBezTo>
                    <a:pt x="1328" y="580"/>
                    <a:pt x="1435" y="438"/>
                    <a:pt x="1551" y="295"/>
                  </a:cubicBezTo>
                  <a:cubicBezTo>
                    <a:pt x="1587" y="795"/>
                    <a:pt x="1649" y="1294"/>
                    <a:pt x="1756" y="1785"/>
                  </a:cubicBezTo>
                  <a:cubicBezTo>
                    <a:pt x="1640" y="2196"/>
                    <a:pt x="1551" y="2615"/>
                    <a:pt x="1471" y="3035"/>
                  </a:cubicBezTo>
                  <a:cubicBezTo>
                    <a:pt x="909" y="3222"/>
                    <a:pt x="400" y="3579"/>
                    <a:pt x="34" y="4052"/>
                  </a:cubicBezTo>
                  <a:cubicBezTo>
                    <a:pt x="0" y="4092"/>
                    <a:pt x="32" y="4143"/>
                    <a:pt x="69" y="4143"/>
                  </a:cubicBezTo>
                  <a:cubicBezTo>
                    <a:pt x="81" y="4143"/>
                    <a:pt x="94" y="4137"/>
                    <a:pt x="105" y="4124"/>
                  </a:cubicBezTo>
                  <a:cubicBezTo>
                    <a:pt x="453" y="3677"/>
                    <a:pt x="926" y="3338"/>
                    <a:pt x="1462" y="3151"/>
                  </a:cubicBezTo>
                  <a:lnTo>
                    <a:pt x="1462" y="3151"/>
                  </a:lnTo>
                  <a:cubicBezTo>
                    <a:pt x="1399" y="3526"/>
                    <a:pt x="1355" y="3892"/>
                    <a:pt x="1346" y="4266"/>
                  </a:cubicBezTo>
                  <a:cubicBezTo>
                    <a:pt x="1346" y="4309"/>
                    <a:pt x="1378" y="4331"/>
                    <a:pt x="1409" y="4331"/>
                  </a:cubicBezTo>
                  <a:cubicBezTo>
                    <a:pt x="1436" y="4331"/>
                    <a:pt x="1462" y="4313"/>
                    <a:pt x="1462" y="4275"/>
                  </a:cubicBezTo>
                  <a:cubicBezTo>
                    <a:pt x="1498" y="3517"/>
                    <a:pt x="1614" y="2758"/>
                    <a:pt x="1810" y="2017"/>
                  </a:cubicBezTo>
                  <a:cubicBezTo>
                    <a:pt x="1971" y="2713"/>
                    <a:pt x="2176" y="3401"/>
                    <a:pt x="2435" y="4079"/>
                  </a:cubicBezTo>
                  <a:cubicBezTo>
                    <a:pt x="2444" y="4100"/>
                    <a:pt x="2461" y="4109"/>
                    <a:pt x="2478" y="4109"/>
                  </a:cubicBezTo>
                  <a:cubicBezTo>
                    <a:pt x="2513" y="4109"/>
                    <a:pt x="2551" y="4073"/>
                    <a:pt x="2533" y="4025"/>
                  </a:cubicBezTo>
                  <a:cubicBezTo>
                    <a:pt x="2113" y="2838"/>
                    <a:pt x="1828" y="1607"/>
                    <a:pt x="1676" y="357"/>
                  </a:cubicBezTo>
                  <a:lnTo>
                    <a:pt x="1676" y="357"/>
                  </a:lnTo>
                  <a:lnTo>
                    <a:pt x="2069" y="884"/>
                  </a:lnTo>
                  <a:lnTo>
                    <a:pt x="3773" y="3133"/>
                  </a:lnTo>
                  <a:cubicBezTo>
                    <a:pt x="3773" y="3142"/>
                    <a:pt x="3765" y="3142"/>
                    <a:pt x="3765" y="3151"/>
                  </a:cubicBezTo>
                  <a:cubicBezTo>
                    <a:pt x="3657" y="3704"/>
                    <a:pt x="3657" y="4266"/>
                    <a:pt x="3765" y="4820"/>
                  </a:cubicBezTo>
                  <a:cubicBezTo>
                    <a:pt x="3772" y="4854"/>
                    <a:pt x="3795" y="4869"/>
                    <a:pt x="3820" y="4869"/>
                  </a:cubicBezTo>
                  <a:cubicBezTo>
                    <a:pt x="3859" y="4869"/>
                    <a:pt x="3904" y="4833"/>
                    <a:pt x="3898" y="4784"/>
                  </a:cubicBezTo>
                  <a:cubicBezTo>
                    <a:pt x="3800" y="4284"/>
                    <a:pt x="3791" y="3776"/>
                    <a:pt x="3881" y="3276"/>
                  </a:cubicBezTo>
                  <a:lnTo>
                    <a:pt x="3881" y="3276"/>
                  </a:lnTo>
                  <a:lnTo>
                    <a:pt x="4345" y="3883"/>
                  </a:lnTo>
                  <a:cubicBezTo>
                    <a:pt x="4604" y="4641"/>
                    <a:pt x="4648" y="5445"/>
                    <a:pt x="4470" y="6221"/>
                  </a:cubicBezTo>
                  <a:cubicBezTo>
                    <a:pt x="4460" y="6259"/>
                    <a:pt x="4486" y="6279"/>
                    <a:pt x="4515" y="6279"/>
                  </a:cubicBezTo>
                  <a:cubicBezTo>
                    <a:pt x="4540" y="6279"/>
                    <a:pt x="4568" y="6263"/>
                    <a:pt x="4577" y="6230"/>
                  </a:cubicBezTo>
                  <a:cubicBezTo>
                    <a:pt x="4737" y="5543"/>
                    <a:pt x="4728" y="4829"/>
                    <a:pt x="4541" y="4141"/>
                  </a:cubicBezTo>
                  <a:lnTo>
                    <a:pt x="4541" y="4141"/>
                  </a:lnTo>
                  <a:lnTo>
                    <a:pt x="5799" y="5819"/>
                  </a:lnTo>
                  <a:cubicBezTo>
                    <a:pt x="5810" y="5833"/>
                    <a:pt x="5824" y="5838"/>
                    <a:pt x="5838" y="5838"/>
                  </a:cubicBezTo>
                  <a:cubicBezTo>
                    <a:pt x="5880" y="5838"/>
                    <a:pt x="5922" y="5786"/>
                    <a:pt x="5889" y="5739"/>
                  </a:cubicBezTo>
                  <a:cubicBezTo>
                    <a:pt x="5532" y="5266"/>
                    <a:pt x="5166" y="4784"/>
                    <a:pt x="4809" y="4311"/>
                  </a:cubicBezTo>
                  <a:lnTo>
                    <a:pt x="4809" y="4311"/>
                  </a:lnTo>
                  <a:cubicBezTo>
                    <a:pt x="5118" y="4515"/>
                    <a:pt x="5478" y="4619"/>
                    <a:pt x="5843" y="4619"/>
                  </a:cubicBezTo>
                  <a:cubicBezTo>
                    <a:pt x="5942" y="4619"/>
                    <a:pt x="6040" y="4612"/>
                    <a:pt x="6139" y="4597"/>
                  </a:cubicBezTo>
                  <a:cubicBezTo>
                    <a:pt x="6207" y="4588"/>
                    <a:pt x="6193" y="4489"/>
                    <a:pt x="6129" y="4489"/>
                  </a:cubicBezTo>
                  <a:cubicBezTo>
                    <a:pt x="6126" y="4489"/>
                    <a:pt x="6124" y="4489"/>
                    <a:pt x="6121" y="4490"/>
                  </a:cubicBezTo>
                  <a:cubicBezTo>
                    <a:pt x="6036" y="4501"/>
                    <a:pt x="5951" y="4507"/>
                    <a:pt x="5866" y="4507"/>
                  </a:cubicBezTo>
                  <a:cubicBezTo>
                    <a:pt x="5319" y="4507"/>
                    <a:pt x="4791" y="4262"/>
                    <a:pt x="4443" y="3829"/>
                  </a:cubicBezTo>
                  <a:lnTo>
                    <a:pt x="2595" y="1393"/>
                  </a:lnTo>
                  <a:lnTo>
                    <a:pt x="2595" y="1393"/>
                  </a:lnTo>
                  <a:cubicBezTo>
                    <a:pt x="3042" y="1785"/>
                    <a:pt x="3524" y="2115"/>
                    <a:pt x="4050" y="2401"/>
                  </a:cubicBezTo>
                  <a:cubicBezTo>
                    <a:pt x="4318" y="2535"/>
                    <a:pt x="4595" y="2660"/>
                    <a:pt x="4871" y="2758"/>
                  </a:cubicBezTo>
                  <a:cubicBezTo>
                    <a:pt x="4987" y="2803"/>
                    <a:pt x="5157" y="2821"/>
                    <a:pt x="5255" y="2901"/>
                  </a:cubicBezTo>
                  <a:cubicBezTo>
                    <a:pt x="5263" y="2909"/>
                    <a:pt x="5272" y="2912"/>
                    <a:pt x="5281" y="2912"/>
                  </a:cubicBezTo>
                  <a:cubicBezTo>
                    <a:pt x="5321" y="2912"/>
                    <a:pt x="5362" y="2839"/>
                    <a:pt x="5318" y="2803"/>
                  </a:cubicBezTo>
                  <a:cubicBezTo>
                    <a:pt x="5103" y="2624"/>
                    <a:pt x="4684" y="2571"/>
                    <a:pt x="4425" y="2455"/>
                  </a:cubicBezTo>
                  <a:cubicBezTo>
                    <a:pt x="3622" y="2080"/>
                    <a:pt x="2899" y="1571"/>
                    <a:pt x="2283" y="937"/>
                  </a:cubicBezTo>
                  <a:lnTo>
                    <a:pt x="2283" y="937"/>
                  </a:lnTo>
                  <a:cubicBezTo>
                    <a:pt x="2754" y="1242"/>
                    <a:pt x="3317" y="1443"/>
                    <a:pt x="3889" y="1443"/>
                  </a:cubicBezTo>
                  <a:cubicBezTo>
                    <a:pt x="4207" y="1443"/>
                    <a:pt x="4527" y="1381"/>
                    <a:pt x="4836" y="1241"/>
                  </a:cubicBezTo>
                  <a:cubicBezTo>
                    <a:pt x="4891" y="1209"/>
                    <a:pt x="4869" y="1129"/>
                    <a:pt x="4815" y="1129"/>
                  </a:cubicBezTo>
                  <a:cubicBezTo>
                    <a:pt x="4807" y="1129"/>
                    <a:pt x="4799" y="1131"/>
                    <a:pt x="4791" y="1134"/>
                  </a:cubicBezTo>
                  <a:cubicBezTo>
                    <a:pt x="4495" y="1266"/>
                    <a:pt x="4188" y="1325"/>
                    <a:pt x="3885" y="1325"/>
                  </a:cubicBezTo>
                  <a:cubicBezTo>
                    <a:pt x="3165" y="1325"/>
                    <a:pt x="2462" y="994"/>
                    <a:pt x="1953" y="536"/>
                  </a:cubicBezTo>
                  <a:lnTo>
                    <a:pt x="1658" y="152"/>
                  </a:lnTo>
                  <a:cubicBezTo>
                    <a:pt x="1658" y="143"/>
                    <a:pt x="1649" y="134"/>
                    <a:pt x="1649" y="134"/>
                  </a:cubicBezTo>
                  <a:lnTo>
                    <a:pt x="15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3" name="Google Shape;4863;p54"/>
            <p:cNvSpPr/>
            <p:nvPr/>
          </p:nvSpPr>
          <p:spPr>
            <a:xfrm rot="-7457137">
              <a:off x="1085801" y="4318892"/>
              <a:ext cx="69022" cy="54788"/>
            </a:xfrm>
            <a:custGeom>
              <a:avLst/>
              <a:gdLst/>
              <a:ahLst/>
              <a:cxnLst/>
              <a:rect l="l" t="t" r="r" b="b"/>
              <a:pathLst>
                <a:path w="771" h="612" extrusionOk="0">
                  <a:moveTo>
                    <a:pt x="387" y="0"/>
                  </a:moveTo>
                  <a:cubicBezTo>
                    <a:pt x="360" y="0"/>
                    <a:pt x="332" y="4"/>
                    <a:pt x="304" y="11"/>
                  </a:cubicBezTo>
                  <a:cubicBezTo>
                    <a:pt x="36" y="83"/>
                    <a:pt x="0" y="449"/>
                    <a:pt x="250" y="574"/>
                  </a:cubicBezTo>
                  <a:cubicBezTo>
                    <a:pt x="295" y="599"/>
                    <a:pt x="343" y="611"/>
                    <a:pt x="390" y="611"/>
                  </a:cubicBezTo>
                  <a:cubicBezTo>
                    <a:pt x="491" y="611"/>
                    <a:pt x="588" y="555"/>
                    <a:pt x="643" y="458"/>
                  </a:cubicBezTo>
                  <a:cubicBezTo>
                    <a:pt x="770" y="250"/>
                    <a:pt x="613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4" name="Google Shape;4864;p54"/>
            <p:cNvSpPr/>
            <p:nvPr/>
          </p:nvSpPr>
          <p:spPr>
            <a:xfrm rot="-7457137">
              <a:off x="966704" y="4360995"/>
              <a:ext cx="89434" cy="71171"/>
            </a:xfrm>
            <a:custGeom>
              <a:avLst/>
              <a:gdLst/>
              <a:ahLst/>
              <a:cxnLst/>
              <a:rect l="l" t="t" r="r" b="b"/>
              <a:pathLst>
                <a:path w="999" h="795" extrusionOk="0">
                  <a:moveTo>
                    <a:pt x="497" y="1"/>
                  </a:moveTo>
                  <a:cubicBezTo>
                    <a:pt x="463" y="1"/>
                    <a:pt x="428" y="5"/>
                    <a:pt x="393" y="14"/>
                  </a:cubicBezTo>
                  <a:cubicBezTo>
                    <a:pt x="45" y="112"/>
                    <a:pt x="0" y="576"/>
                    <a:pt x="313" y="746"/>
                  </a:cubicBezTo>
                  <a:cubicBezTo>
                    <a:pt x="371" y="778"/>
                    <a:pt x="436" y="794"/>
                    <a:pt x="500" y="794"/>
                  </a:cubicBezTo>
                  <a:cubicBezTo>
                    <a:pt x="631" y="794"/>
                    <a:pt x="758" y="729"/>
                    <a:pt x="830" y="603"/>
                  </a:cubicBezTo>
                  <a:cubicBezTo>
                    <a:pt x="998" y="331"/>
                    <a:pt x="793" y="1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5" name="Google Shape;4865;p54"/>
            <p:cNvSpPr/>
            <p:nvPr/>
          </p:nvSpPr>
          <p:spPr>
            <a:xfrm rot="-7457137">
              <a:off x="628278" y="4099180"/>
              <a:ext cx="128824" cy="99997"/>
            </a:xfrm>
            <a:custGeom>
              <a:avLst/>
              <a:gdLst/>
              <a:ahLst/>
              <a:cxnLst/>
              <a:rect l="l" t="t" r="r" b="b"/>
              <a:pathLst>
                <a:path w="1439" h="1117" extrusionOk="0">
                  <a:moveTo>
                    <a:pt x="726" y="0"/>
                  </a:moveTo>
                  <a:cubicBezTo>
                    <a:pt x="682" y="0"/>
                    <a:pt x="636" y="5"/>
                    <a:pt x="590" y="16"/>
                  </a:cubicBezTo>
                  <a:cubicBezTo>
                    <a:pt x="108" y="132"/>
                    <a:pt x="1" y="784"/>
                    <a:pt x="438" y="1034"/>
                  </a:cubicBezTo>
                  <a:cubicBezTo>
                    <a:pt x="529" y="1090"/>
                    <a:pt x="628" y="1116"/>
                    <a:pt x="725" y="1116"/>
                  </a:cubicBezTo>
                  <a:cubicBezTo>
                    <a:pt x="907" y="1116"/>
                    <a:pt x="1083" y="1024"/>
                    <a:pt x="1188" y="855"/>
                  </a:cubicBezTo>
                  <a:cubicBezTo>
                    <a:pt x="1439" y="475"/>
                    <a:pt x="1147" y="0"/>
                    <a:pt x="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6" name="Google Shape;4866;p54"/>
            <p:cNvSpPr/>
            <p:nvPr/>
          </p:nvSpPr>
          <p:spPr>
            <a:xfrm rot="-7457137">
              <a:off x="700173" y="3965563"/>
              <a:ext cx="108950" cy="86211"/>
            </a:xfrm>
            <a:custGeom>
              <a:avLst/>
              <a:gdLst/>
              <a:ahLst/>
              <a:cxnLst/>
              <a:rect l="l" t="t" r="r" b="b"/>
              <a:pathLst>
                <a:path w="1217" h="963" extrusionOk="0">
                  <a:moveTo>
                    <a:pt x="613" y="0"/>
                  </a:moveTo>
                  <a:cubicBezTo>
                    <a:pt x="571" y="0"/>
                    <a:pt x="527" y="6"/>
                    <a:pt x="482" y="18"/>
                  </a:cubicBezTo>
                  <a:cubicBezTo>
                    <a:pt x="63" y="134"/>
                    <a:pt x="0" y="705"/>
                    <a:pt x="384" y="902"/>
                  </a:cubicBezTo>
                  <a:cubicBezTo>
                    <a:pt x="458" y="943"/>
                    <a:pt x="538" y="963"/>
                    <a:pt x="616" y="963"/>
                  </a:cubicBezTo>
                  <a:cubicBezTo>
                    <a:pt x="774" y="963"/>
                    <a:pt x="925" y="882"/>
                    <a:pt x="1009" y="732"/>
                  </a:cubicBezTo>
                  <a:cubicBezTo>
                    <a:pt x="1216" y="405"/>
                    <a:pt x="968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7" name="Google Shape;4867;p54"/>
            <p:cNvSpPr/>
            <p:nvPr/>
          </p:nvSpPr>
          <p:spPr>
            <a:xfrm rot="-7457137">
              <a:off x="918083" y="4146453"/>
              <a:ext cx="119871" cy="95073"/>
            </a:xfrm>
            <a:custGeom>
              <a:avLst/>
              <a:gdLst/>
              <a:ahLst/>
              <a:cxnLst/>
              <a:rect l="l" t="t" r="r" b="b"/>
              <a:pathLst>
                <a:path w="1339" h="1062" extrusionOk="0">
                  <a:moveTo>
                    <a:pt x="669" y="1"/>
                  </a:moveTo>
                  <a:cubicBezTo>
                    <a:pt x="623" y="1"/>
                    <a:pt x="575" y="7"/>
                    <a:pt x="527" y="20"/>
                  </a:cubicBezTo>
                  <a:cubicBezTo>
                    <a:pt x="63" y="145"/>
                    <a:pt x="0" y="779"/>
                    <a:pt x="420" y="993"/>
                  </a:cubicBezTo>
                  <a:cubicBezTo>
                    <a:pt x="499" y="1040"/>
                    <a:pt x="586" y="1062"/>
                    <a:pt x="671" y="1062"/>
                  </a:cubicBezTo>
                  <a:cubicBezTo>
                    <a:pt x="847" y="1062"/>
                    <a:pt x="1017" y="970"/>
                    <a:pt x="1107" y="814"/>
                  </a:cubicBezTo>
                  <a:cubicBezTo>
                    <a:pt x="1338" y="447"/>
                    <a:pt x="1062" y="1"/>
                    <a:pt x="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8" name="Google Shape;4868;p54"/>
            <p:cNvSpPr/>
            <p:nvPr/>
          </p:nvSpPr>
          <p:spPr>
            <a:xfrm rot="-7457137">
              <a:off x="947054" y="3989968"/>
              <a:ext cx="97133" cy="76990"/>
            </a:xfrm>
            <a:custGeom>
              <a:avLst/>
              <a:gdLst/>
              <a:ahLst/>
              <a:cxnLst/>
              <a:rect l="l" t="t" r="r" b="b"/>
              <a:pathLst>
                <a:path w="1085" h="860" extrusionOk="0">
                  <a:moveTo>
                    <a:pt x="550" y="1"/>
                  </a:moveTo>
                  <a:cubicBezTo>
                    <a:pt x="511" y="1"/>
                    <a:pt x="470" y="6"/>
                    <a:pt x="429" y="18"/>
                  </a:cubicBezTo>
                  <a:cubicBezTo>
                    <a:pt x="54" y="116"/>
                    <a:pt x="0" y="625"/>
                    <a:pt x="348" y="804"/>
                  </a:cubicBezTo>
                  <a:cubicBezTo>
                    <a:pt x="410" y="842"/>
                    <a:pt x="478" y="859"/>
                    <a:pt x="545" y="859"/>
                  </a:cubicBezTo>
                  <a:cubicBezTo>
                    <a:pt x="685" y="859"/>
                    <a:pt x="824" y="784"/>
                    <a:pt x="902" y="652"/>
                  </a:cubicBezTo>
                  <a:cubicBezTo>
                    <a:pt x="1084" y="358"/>
                    <a:pt x="864" y="1"/>
                    <a:pt x="5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9" name="Google Shape;4869;p54"/>
            <p:cNvSpPr/>
            <p:nvPr/>
          </p:nvSpPr>
          <p:spPr>
            <a:xfrm rot="-7457137">
              <a:off x="1032797" y="4207296"/>
              <a:ext cx="76811" cy="60965"/>
            </a:xfrm>
            <a:custGeom>
              <a:avLst/>
              <a:gdLst/>
              <a:ahLst/>
              <a:cxnLst/>
              <a:rect l="l" t="t" r="r" b="b"/>
              <a:pathLst>
                <a:path w="858" h="681" extrusionOk="0">
                  <a:moveTo>
                    <a:pt x="431" y="0"/>
                  </a:moveTo>
                  <a:cubicBezTo>
                    <a:pt x="402" y="0"/>
                    <a:pt x="371" y="4"/>
                    <a:pt x="340" y="13"/>
                  </a:cubicBezTo>
                  <a:cubicBezTo>
                    <a:pt x="45" y="93"/>
                    <a:pt x="0" y="495"/>
                    <a:pt x="277" y="637"/>
                  </a:cubicBezTo>
                  <a:cubicBezTo>
                    <a:pt x="327" y="666"/>
                    <a:pt x="381" y="680"/>
                    <a:pt x="434" y="680"/>
                  </a:cubicBezTo>
                  <a:cubicBezTo>
                    <a:pt x="545" y="680"/>
                    <a:pt x="654" y="621"/>
                    <a:pt x="714" y="512"/>
                  </a:cubicBezTo>
                  <a:cubicBezTo>
                    <a:pt x="858" y="281"/>
                    <a:pt x="681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0" name="Google Shape;4870;p54"/>
            <p:cNvSpPr/>
            <p:nvPr/>
          </p:nvSpPr>
          <p:spPr>
            <a:xfrm rot="-7457137">
              <a:off x="787878" y="3833791"/>
              <a:ext cx="85405" cy="67769"/>
            </a:xfrm>
            <a:custGeom>
              <a:avLst/>
              <a:gdLst/>
              <a:ahLst/>
              <a:cxnLst/>
              <a:rect l="l" t="t" r="r" b="b"/>
              <a:pathLst>
                <a:path w="954" h="757" extrusionOk="0">
                  <a:moveTo>
                    <a:pt x="476" y="0"/>
                  </a:moveTo>
                  <a:cubicBezTo>
                    <a:pt x="444" y="0"/>
                    <a:pt x="410" y="5"/>
                    <a:pt x="375" y="14"/>
                  </a:cubicBezTo>
                  <a:cubicBezTo>
                    <a:pt x="45" y="103"/>
                    <a:pt x="0" y="550"/>
                    <a:pt x="304" y="710"/>
                  </a:cubicBezTo>
                  <a:cubicBezTo>
                    <a:pt x="359" y="742"/>
                    <a:pt x="418" y="757"/>
                    <a:pt x="477" y="757"/>
                  </a:cubicBezTo>
                  <a:cubicBezTo>
                    <a:pt x="600" y="757"/>
                    <a:pt x="719" y="691"/>
                    <a:pt x="786" y="576"/>
                  </a:cubicBezTo>
                  <a:cubicBezTo>
                    <a:pt x="954" y="321"/>
                    <a:pt x="756" y="0"/>
                    <a:pt x="4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1" name="Google Shape;4871;p54"/>
            <p:cNvSpPr/>
            <p:nvPr/>
          </p:nvSpPr>
          <p:spPr>
            <a:xfrm rot="-7457137">
              <a:off x="898857" y="3769445"/>
              <a:ext cx="118349" cy="93104"/>
            </a:xfrm>
            <a:custGeom>
              <a:avLst/>
              <a:gdLst/>
              <a:ahLst/>
              <a:cxnLst/>
              <a:rect l="l" t="t" r="r" b="b"/>
              <a:pathLst>
                <a:path w="1322" h="1040" extrusionOk="0">
                  <a:moveTo>
                    <a:pt x="669" y="0"/>
                  </a:moveTo>
                  <a:cubicBezTo>
                    <a:pt x="623" y="0"/>
                    <a:pt x="576" y="6"/>
                    <a:pt x="527" y="20"/>
                  </a:cubicBezTo>
                  <a:cubicBezTo>
                    <a:pt x="72" y="136"/>
                    <a:pt x="1" y="760"/>
                    <a:pt x="429" y="975"/>
                  </a:cubicBezTo>
                  <a:cubicBezTo>
                    <a:pt x="505" y="1019"/>
                    <a:pt x="588" y="1039"/>
                    <a:pt x="670" y="1039"/>
                  </a:cubicBezTo>
                  <a:cubicBezTo>
                    <a:pt x="838" y="1039"/>
                    <a:pt x="1003" y="952"/>
                    <a:pt x="1098" y="796"/>
                  </a:cubicBezTo>
                  <a:cubicBezTo>
                    <a:pt x="1322" y="437"/>
                    <a:pt x="1053" y="0"/>
                    <a:pt x="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2" name="Google Shape;4872;p54"/>
            <p:cNvSpPr/>
            <p:nvPr/>
          </p:nvSpPr>
          <p:spPr>
            <a:xfrm rot="-7457137">
              <a:off x="1005946" y="3868250"/>
              <a:ext cx="98923" cy="78333"/>
            </a:xfrm>
            <a:custGeom>
              <a:avLst/>
              <a:gdLst/>
              <a:ahLst/>
              <a:cxnLst/>
              <a:rect l="l" t="t" r="r" b="b"/>
              <a:pathLst>
                <a:path w="1105" h="875" extrusionOk="0">
                  <a:moveTo>
                    <a:pt x="551" y="1"/>
                  </a:moveTo>
                  <a:cubicBezTo>
                    <a:pt x="515" y="1"/>
                    <a:pt x="477" y="5"/>
                    <a:pt x="438" y="15"/>
                  </a:cubicBezTo>
                  <a:cubicBezTo>
                    <a:pt x="55" y="122"/>
                    <a:pt x="1" y="640"/>
                    <a:pt x="349" y="818"/>
                  </a:cubicBezTo>
                  <a:cubicBezTo>
                    <a:pt x="413" y="856"/>
                    <a:pt x="484" y="874"/>
                    <a:pt x="555" y="874"/>
                  </a:cubicBezTo>
                  <a:cubicBezTo>
                    <a:pt x="700" y="874"/>
                    <a:pt x="842" y="799"/>
                    <a:pt x="920" y="667"/>
                  </a:cubicBezTo>
                  <a:cubicBezTo>
                    <a:pt x="1105" y="370"/>
                    <a:pt x="878" y="1"/>
                    <a:pt x="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3" name="Google Shape;4873;p54"/>
            <p:cNvSpPr/>
            <p:nvPr/>
          </p:nvSpPr>
          <p:spPr>
            <a:xfrm rot="-7457137">
              <a:off x="1035403" y="3874039"/>
              <a:ext cx="40017" cy="41181"/>
            </a:xfrm>
            <a:custGeom>
              <a:avLst/>
              <a:gdLst/>
              <a:ahLst/>
              <a:cxnLst/>
              <a:rect l="l" t="t" r="r" b="b"/>
              <a:pathLst>
                <a:path w="447" h="460" extrusionOk="0">
                  <a:moveTo>
                    <a:pt x="234" y="0"/>
                  </a:moveTo>
                  <a:cubicBezTo>
                    <a:pt x="195" y="0"/>
                    <a:pt x="155" y="9"/>
                    <a:pt x="116" y="22"/>
                  </a:cubicBezTo>
                  <a:cubicBezTo>
                    <a:pt x="89" y="40"/>
                    <a:pt x="72" y="57"/>
                    <a:pt x="54" y="75"/>
                  </a:cubicBezTo>
                  <a:cubicBezTo>
                    <a:pt x="36" y="102"/>
                    <a:pt x="27" y="120"/>
                    <a:pt x="18" y="147"/>
                  </a:cubicBezTo>
                  <a:lnTo>
                    <a:pt x="9" y="173"/>
                  </a:lnTo>
                  <a:lnTo>
                    <a:pt x="9" y="182"/>
                  </a:lnTo>
                  <a:cubicBezTo>
                    <a:pt x="9" y="200"/>
                    <a:pt x="9" y="218"/>
                    <a:pt x="0" y="245"/>
                  </a:cubicBezTo>
                  <a:cubicBezTo>
                    <a:pt x="0" y="263"/>
                    <a:pt x="9" y="281"/>
                    <a:pt x="9" y="307"/>
                  </a:cubicBezTo>
                  <a:cubicBezTo>
                    <a:pt x="27" y="370"/>
                    <a:pt x="89" y="432"/>
                    <a:pt x="161" y="450"/>
                  </a:cubicBezTo>
                  <a:cubicBezTo>
                    <a:pt x="179" y="450"/>
                    <a:pt x="197" y="459"/>
                    <a:pt x="214" y="459"/>
                  </a:cubicBezTo>
                  <a:cubicBezTo>
                    <a:pt x="232" y="459"/>
                    <a:pt x="259" y="450"/>
                    <a:pt x="277" y="450"/>
                  </a:cubicBezTo>
                  <a:cubicBezTo>
                    <a:pt x="295" y="441"/>
                    <a:pt x="313" y="432"/>
                    <a:pt x="330" y="423"/>
                  </a:cubicBezTo>
                  <a:cubicBezTo>
                    <a:pt x="366" y="406"/>
                    <a:pt x="393" y="379"/>
                    <a:pt x="411" y="343"/>
                  </a:cubicBezTo>
                  <a:cubicBezTo>
                    <a:pt x="420" y="325"/>
                    <a:pt x="429" y="307"/>
                    <a:pt x="438" y="289"/>
                  </a:cubicBezTo>
                  <a:cubicBezTo>
                    <a:pt x="446" y="254"/>
                    <a:pt x="446" y="209"/>
                    <a:pt x="438" y="173"/>
                  </a:cubicBezTo>
                  <a:lnTo>
                    <a:pt x="438" y="165"/>
                  </a:lnTo>
                  <a:cubicBezTo>
                    <a:pt x="429" y="147"/>
                    <a:pt x="429" y="129"/>
                    <a:pt x="411" y="111"/>
                  </a:cubicBezTo>
                  <a:lnTo>
                    <a:pt x="384" y="66"/>
                  </a:lnTo>
                  <a:cubicBezTo>
                    <a:pt x="366" y="49"/>
                    <a:pt x="357" y="40"/>
                    <a:pt x="339" y="31"/>
                  </a:cubicBezTo>
                  <a:cubicBezTo>
                    <a:pt x="322" y="22"/>
                    <a:pt x="304" y="13"/>
                    <a:pt x="277" y="4"/>
                  </a:cubicBezTo>
                  <a:cubicBezTo>
                    <a:pt x="263" y="1"/>
                    <a:pt x="248" y="0"/>
                    <a:pt x="234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4" name="Google Shape;4874;p54"/>
            <p:cNvSpPr/>
            <p:nvPr/>
          </p:nvSpPr>
          <p:spPr>
            <a:xfrm rot="-7457137">
              <a:off x="947640" y="3781573"/>
              <a:ext cx="33661" cy="36883"/>
            </a:xfrm>
            <a:custGeom>
              <a:avLst/>
              <a:gdLst/>
              <a:ahLst/>
              <a:cxnLst/>
              <a:rect l="l" t="t" r="r" b="b"/>
              <a:pathLst>
                <a:path w="376" h="412" extrusionOk="0">
                  <a:moveTo>
                    <a:pt x="135" y="1"/>
                  </a:moveTo>
                  <a:lnTo>
                    <a:pt x="108" y="10"/>
                  </a:lnTo>
                  <a:lnTo>
                    <a:pt x="90" y="19"/>
                  </a:lnTo>
                  <a:cubicBezTo>
                    <a:pt x="72" y="28"/>
                    <a:pt x="63" y="36"/>
                    <a:pt x="54" y="54"/>
                  </a:cubicBezTo>
                  <a:cubicBezTo>
                    <a:pt x="45" y="54"/>
                    <a:pt x="45" y="63"/>
                    <a:pt x="36" y="72"/>
                  </a:cubicBezTo>
                  <a:lnTo>
                    <a:pt x="28" y="81"/>
                  </a:lnTo>
                  <a:cubicBezTo>
                    <a:pt x="19" y="99"/>
                    <a:pt x="10" y="117"/>
                    <a:pt x="1" y="135"/>
                  </a:cubicBezTo>
                  <a:lnTo>
                    <a:pt x="1" y="144"/>
                  </a:lnTo>
                  <a:cubicBezTo>
                    <a:pt x="1" y="152"/>
                    <a:pt x="1" y="152"/>
                    <a:pt x="1" y="152"/>
                  </a:cubicBezTo>
                  <a:lnTo>
                    <a:pt x="1" y="161"/>
                  </a:lnTo>
                  <a:lnTo>
                    <a:pt x="1" y="215"/>
                  </a:lnTo>
                  <a:cubicBezTo>
                    <a:pt x="1" y="215"/>
                    <a:pt x="1" y="224"/>
                    <a:pt x="1" y="224"/>
                  </a:cubicBezTo>
                  <a:cubicBezTo>
                    <a:pt x="1" y="224"/>
                    <a:pt x="1" y="233"/>
                    <a:pt x="1" y="233"/>
                  </a:cubicBezTo>
                  <a:lnTo>
                    <a:pt x="1" y="277"/>
                  </a:lnTo>
                  <a:lnTo>
                    <a:pt x="1" y="286"/>
                  </a:lnTo>
                  <a:lnTo>
                    <a:pt x="19" y="322"/>
                  </a:lnTo>
                  <a:lnTo>
                    <a:pt x="45" y="358"/>
                  </a:lnTo>
                  <a:cubicBezTo>
                    <a:pt x="54" y="367"/>
                    <a:pt x="63" y="376"/>
                    <a:pt x="81" y="385"/>
                  </a:cubicBezTo>
                  <a:cubicBezTo>
                    <a:pt x="108" y="402"/>
                    <a:pt x="135" y="411"/>
                    <a:pt x="170" y="411"/>
                  </a:cubicBezTo>
                  <a:lnTo>
                    <a:pt x="242" y="411"/>
                  </a:lnTo>
                  <a:cubicBezTo>
                    <a:pt x="260" y="402"/>
                    <a:pt x="277" y="393"/>
                    <a:pt x="295" y="385"/>
                  </a:cubicBezTo>
                  <a:cubicBezTo>
                    <a:pt x="304" y="376"/>
                    <a:pt x="313" y="376"/>
                    <a:pt x="322" y="367"/>
                  </a:cubicBezTo>
                  <a:cubicBezTo>
                    <a:pt x="331" y="349"/>
                    <a:pt x="349" y="340"/>
                    <a:pt x="349" y="331"/>
                  </a:cubicBezTo>
                  <a:cubicBezTo>
                    <a:pt x="349" y="331"/>
                    <a:pt x="349" y="322"/>
                    <a:pt x="349" y="322"/>
                  </a:cubicBezTo>
                  <a:cubicBezTo>
                    <a:pt x="358" y="304"/>
                    <a:pt x="367" y="286"/>
                    <a:pt x="376" y="269"/>
                  </a:cubicBezTo>
                  <a:cubicBezTo>
                    <a:pt x="376" y="251"/>
                    <a:pt x="376" y="233"/>
                    <a:pt x="376" y="215"/>
                  </a:cubicBezTo>
                  <a:lnTo>
                    <a:pt x="376" y="197"/>
                  </a:lnTo>
                  <a:cubicBezTo>
                    <a:pt x="376" y="161"/>
                    <a:pt x="367" y="126"/>
                    <a:pt x="349" y="99"/>
                  </a:cubicBezTo>
                  <a:cubicBezTo>
                    <a:pt x="349" y="81"/>
                    <a:pt x="349" y="72"/>
                    <a:pt x="340" y="54"/>
                  </a:cubicBezTo>
                  <a:lnTo>
                    <a:pt x="322" y="45"/>
                  </a:lnTo>
                  <a:cubicBezTo>
                    <a:pt x="322" y="36"/>
                    <a:pt x="313" y="28"/>
                    <a:pt x="304" y="28"/>
                  </a:cubicBezTo>
                  <a:cubicBezTo>
                    <a:pt x="304" y="28"/>
                    <a:pt x="295" y="19"/>
                    <a:pt x="295" y="19"/>
                  </a:cubicBezTo>
                  <a:cubicBezTo>
                    <a:pt x="277" y="19"/>
                    <a:pt x="260" y="10"/>
                    <a:pt x="25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5" name="Google Shape;4875;p54"/>
            <p:cNvSpPr/>
            <p:nvPr/>
          </p:nvSpPr>
          <p:spPr>
            <a:xfrm rot="-7457137">
              <a:off x="814686" y="3843333"/>
              <a:ext cx="28916" cy="30169"/>
            </a:xfrm>
            <a:custGeom>
              <a:avLst/>
              <a:gdLst/>
              <a:ahLst/>
              <a:cxnLst/>
              <a:rect l="l" t="t" r="r" b="b"/>
              <a:pathLst>
                <a:path w="323" h="337" extrusionOk="0">
                  <a:moveTo>
                    <a:pt x="153" y="0"/>
                  </a:moveTo>
                  <a:cubicBezTo>
                    <a:pt x="135" y="0"/>
                    <a:pt x="126" y="9"/>
                    <a:pt x="108" y="18"/>
                  </a:cubicBezTo>
                  <a:cubicBezTo>
                    <a:pt x="90" y="18"/>
                    <a:pt x="72" y="27"/>
                    <a:pt x="63" y="45"/>
                  </a:cubicBezTo>
                  <a:lnTo>
                    <a:pt x="54" y="54"/>
                  </a:lnTo>
                  <a:lnTo>
                    <a:pt x="28" y="89"/>
                  </a:lnTo>
                  <a:lnTo>
                    <a:pt x="28" y="98"/>
                  </a:lnTo>
                  <a:lnTo>
                    <a:pt x="10" y="134"/>
                  </a:lnTo>
                  <a:cubicBezTo>
                    <a:pt x="1" y="170"/>
                    <a:pt x="1" y="196"/>
                    <a:pt x="10" y="223"/>
                  </a:cubicBezTo>
                  <a:cubicBezTo>
                    <a:pt x="19" y="250"/>
                    <a:pt x="28" y="268"/>
                    <a:pt x="54" y="286"/>
                  </a:cubicBezTo>
                  <a:cubicBezTo>
                    <a:pt x="72" y="312"/>
                    <a:pt x="90" y="321"/>
                    <a:pt x="117" y="330"/>
                  </a:cubicBezTo>
                  <a:cubicBezTo>
                    <a:pt x="130" y="335"/>
                    <a:pt x="146" y="337"/>
                    <a:pt x="162" y="337"/>
                  </a:cubicBezTo>
                  <a:cubicBezTo>
                    <a:pt x="177" y="337"/>
                    <a:pt x="193" y="335"/>
                    <a:pt x="206" y="330"/>
                  </a:cubicBezTo>
                  <a:lnTo>
                    <a:pt x="242" y="312"/>
                  </a:lnTo>
                  <a:lnTo>
                    <a:pt x="278" y="286"/>
                  </a:lnTo>
                  <a:lnTo>
                    <a:pt x="304" y="259"/>
                  </a:lnTo>
                  <a:cubicBezTo>
                    <a:pt x="304" y="241"/>
                    <a:pt x="313" y="232"/>
                    <a:pt x="313" y="214"/>
                  </a:cubicBezTo>
                  <a:cubicBezTo>
                    <a:pt x="322" y="205"/>
                    <a:pt x="322" y="187"/>
                    <a:pt x="322" y="170"/>
                  </a:cubicBezTo>
                  <a:lnTo>
                    <a:pt x="322" y="161"/>
                  </a:lnTo>
                  <a:lnTo>
                    <a:pt x="322" y="116"/>
                  </a:lnTo>
                  <a:lnTo>
                    <a:pt x="304" y="80"/>
                  </a:lnTo>
                  <a:lnTo>
                    <a:pt x="278" y="45"/>
                  </a:lnTo>
                  <a:cubicBezTo>
                    <a:pt x="269" y="27"/>
                    <a:pt x="251" y="18"/>
                    <a:pt x="233" y="18"/>
                  </a:cubicBezTo>
                  <a:cubicBezTo>
                    <a:pt x="224" y="9"/>
                    <a:pt x="206" y="0"/>
                    <a:pt x="18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6" name="Google Shape;4876;p54"/>
            <p:cNvSpPr/>
            <p:nvPr/>
          </p:nvSpPr>
          <p:spPr>
            <a:xfrm rot="-7457137">
              <a:off x="742445" y="3980046"/>
              <a:ext cx="32049" cy="3285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52" y="1"/>
                  </a:moveTo>
                  <a:lnTo>
                    <a:pt x="125" y="10"/>
                  </a:lnTo>
                  <a:lnTo>
                    <a:pt x="107" y="19"/>
                  </a:lnTo>
                  <a:lnTo>
                    <a:pt x="98" y="28"/>
                  </a:lnTo>
                  <a:lnTo>
                    <a:pt x="89" y="28"/>
                  </a:lnTo>
                  <a:cubicBezTo>
                    <a:pt x="71" y="37"/>
                    <a:pt x="63" y="46"/>
                    <a:pt x="54" y="54"/>
                  </a:cubicBezTo>
                  <a:lnTo>
                    <a:pt x="45" y="63"/>
                  </a:lnTo>
                  <a:cubicBezTo>
                    <a:pt x="36" y="72"/>
                    <a:pt x="27" y="81"/>
                    <a:pt x="18" y="99"/>
                  </a:cubicBezTo>
                  <a:lnTo>
                    <a:pt x="9" y="117"/>
                  </a:lnTo>
                  <a:lnTo>
                    <a:pt x="0" y="135"/>
                  </a:lnTo>
                  <a:lnTo>
                    <a:pt x="0" y="144"/>
                  </a:lnTo>
                  <a:lnTo>
                    <a:pt x="0" y="171"/>
                  </a:lnTo>
                  <a:lnTo>
                    <a:pt x="0" y="188"/>
                  </a:lnTo>
                  <a:lnTo>
                    <a:pt x="0" y="197"/>
                  </a:lnTo>
                  <a:lnTo>
                    <a:pt x="0" y="215"/>
                  </a:lnTo>
                  <a:cubicBezTo>
                    <a:pt x="0" y="215"/>
                    <a:pt x="0" y="224"/>
                    <a:pt x="0" y="224"/>
                  </a:cubicBezTo>
                  <a:cubicBezTo>
                    <a:pt x="0" y="224"/>
                    <a:pt x="0" y="233"/>
                    <a:pt x="0" y="242"/>
                  </a:cubicBezTo>
                  <a:cubicBezTo>
                    <a:pt x="0" y="260"/>
                    <a:pt x="9" y="269"/>
                    <a:pt x="9" y="278"/>
                  </a:cubicBezTo>
                  <a:lnTo>
                    <a:pt x="9" y="287"/>
                  </a:lnTo>
                  <a:cubicBezTo>
                    <a:pt x="18" y="304"/>
                    <a:pt x="27" y="313"/>
                    <a:pt x="45" y="322"/>
                  </a:cubicBezTo>
                  <a:lnTo>
                    <a:pt x="71" y="349"/>
                  </a:lnTo>
                  <a:cubicBezTo>
                    <a:pt x="89" y="358"/>
                    <a:pt x="98" y="358"/>
                    <a:pt x="116" y="367"/>
                  </a:cubicBezTo>
                  <a:lnTo>
                    <a:pt x="214" y="367"/>
                  </a:lnTo>
                  <a:lnTo>
                    <a:pt x="232" y="358"/>
                  </a:lnTo>
                  <a:lnTo>
                    <a:pt x="250" y="349"/>
                  </a:lnTo>
                  <a:cubicBezTo>
                    <a:pt x="259" y="349"/>
                    <a:pt x="268" y="340"/>
                    <a:pt x="277" y="331"/>
                  </a:cubicBezTo>
                  <a:cubicBezTo>
                    <a:pt x="286" y="331"/>
                    <a:pt x="295" y="322"/>
                    <a:pt x="295" y="313"/>
                  </a:cubicBezTo>
                  <a:lnTo>
                    <a:pt x="295" y="304"/>
                  </a:lnTo>
                  <a:lnTo>
                    <a:pt x="330" y="269"/>
                  </a:lnTo>
                  <a:lnTo>
                    <a:pt x="339" y="251"/>
                  </a:lnTo>
                  <a:cubicBezTo>
                    <a:pt x="348" y="233"/>
                    <a:pt x="357" y="224"/>
                    <a:pt x="357" y="206"/>
                  </a:cubicBezTo>
                  <a:lnTo>
                    <a:pt x="357" y="179"/>
                  </a:lnTo>
                  <a:lnTo>
                    <a:pt x="357" y="171"/>
                  </a:lnTo>
                  <a:lnTo>
                    <a:pt x="357" y="126"/>
                  </a:lnTo>
                  <a:cubicBezTo>
                    <a:pt x="357" y="108"/>
                    <a:pt x="348" y="99"/>
                    <a:pt x="339" y="81"/>
                  </a:cubicBezTo>
                  <a:lnTo>
                    <a:pt x="339" y="72"/>
                  </a:lnTo>
                  <a:cubicBezTo>
                    <a:pt x="339" y="72"/>
                    <a:pt x="330" y="63"/>
                    <a:pt x="321" y="63"/>
                  </a:cubicBezTo>
                  <a:cubicBezTo>
                    <a:pt x="321" y="54"/>
                    <a:pt x="312" y="46"/>
                    <a:pt x="304" y="37"/>
                  </a:cubicBezTo>
                  <a:cubicBezTo>
                    <a:pt x="304" y="37"/>
                    <a:pt x="304" y="37"/>
                    <a:pt x="295" y="28"/>
                  </a:cubicBezTo>
                  <a:cubicBezTo>
                    <a:pt x="286" y="19"/>
                    <a:pt x="268" y="10"/>
                    <a:pt x="241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7" name="Google Shape;4877;p54"/>
            <p:cNvSpPr/>
            <p:nvPr/>
          </p:nvSpPr>
          <p:spPr>
            <a:xfrm rot="-7457137">
              <a:off x="681283" y="4112373"/>
              <a:ext cx="42434" cy="42792"/>
            </a:xfrm>
            <a:custGeom>
              <a:avLst/>
              <a:gdLst/>
              <a:ahLst/>
              <a:cxnLst/>
              <a:rect l="l" t="t" r="r" b="b"/>
              <a:pathLst>
                <a:path w="474" h="478" extrusionOk="0">
                  <a:moveTo>
                    <a:pt x="250" y="0"/>
                  </a:moveTo>
                  <a:cubicBezTo>
                    <a:pt x="232" y="0"/>
                    <a:pt x="206" y="9"/>
                    <a:pt x="188" y="9"/>
                  </a:cubicBezTo>
                  <a:cubicBezTo>
                    <a:pt x="116" y="27"/>
                    <a:pt x="63" y="80"/>
                    <a:pt x="18" y="134"/>
                  </a:cubicBezTo>
                  <a:cubicBezTo>
                    <a:pt x="9" y="152"/>
                    <a:pt x="0" y="170"/>
                    <a:pt x="0" y="196"/>
                  </a:cubicBezTo>
                  <a:cubicBezTo>
                    <a:pt x="0" y="205"/>
                    <a:pt x="0" y="214"/>
                    <a:pt x="0" y="223"/>
                  </a:cubicBezTo>
                  <a:cubicBezTo>
                    <a:pt x="0" y="232"/>
                    <a:pt x="0" y="241"/>
                    <a:pt x="0" y="250"/>
                  </a:cubicBezTo>
                  <a:lnTo>
                    <a:pt x="0" y="286"/>
                  </a:lnTo>
                  <a:cubicBezTo>
                    <a:pt x="0" y="295"/>
                    <a:pt x="0" y="303"/>
                    <a:pt x="9" y="312"/>
                  </a:cubicBezTo>
                  <a:lnTo>
                    <a:pt x="9" y="330"/>
                  </a:lnTo>
                  <a:lnTo>
                    <a:pt x="9" y="339"/>
                  </a:lnTo>
                  <a:cubicBezTo>
                    <a:pt x="18" y="348"/>
                    <a:pt x="18" y="348"/>
                    <a:pt x="27" y="357"/>
                  </a:cubicBezTo>
                  <a:cubicBezTo>
                    <a:pt x="27" y="366"/>
                    <a:pt x="27" y="375"/>
                    <a:pt x="36" y="384"/>
                  </a:cubicBezTo>
                  <a:cubicBezTo>
                    <a:pt x="73" y="443"/>
                    <a:pt x="141" y="478"/>
                    <a:pt x="213" y="478"/>
                  </a:cubicBezTo>
                  <a:cubicBezTo>
                    <a:pt x="228" y="478"/>
                    <a:pt x="244" y="476"/>
                    <a:pt x="259" y="473"/>
                  </a:cubicBezTo>
                  <a:cubicBezTo>
                    <a:pt x="295" y="455"/>
                    <a:pt x="339" y="437"/>
                    <a:pt x="366" y="402"/>
                  </a:cubicBezTo>
                  <a:cubicBezTo>
                    <a:pt x="384" y="393"/>
                    <a:pt x="393" y="384"/>
                    <a:pt x="411" y="366"/>
                  </a:cubicBezTo>
                  <a:cubicBezTo>
                    <a:pt x="438" y="330"/>
                    <a:pt x="455" y="295"/>
                    <a:pt x="464" y="259"/>
                  </a:cubicBezTo>
                  <a:cubicBezTo>
                    <a:pt x="473" y="241"/>
                    <a:pt x="473" y="223"/>
                    <a:pt x="473" y="205"/>
                  </a:cubicBezTo>
                  <a:cubicBezTo>
                    <a:pt x="473" y="196"/>
                    <a:pt x="473" y="179"/>
                    <a:pt x="473" y="170"/>
                  </a:cubicBezTo>
                  <a:cubicBezTo>
                    <a:pt x="473" y="161"/>
                    <a:pt x="464" y="161"/>
                    <a:pt x="464" y="152"/>
                  </a:cubicBezTo>
                  <a:cubicBezTo>
                    <a:pt x="455" y="107"/>
                    <a:pt x="429" y="71"/>
                    <a:pt x="393" y="45"/>
                  </a:cubicBezTo>
                  <a:cubicBezTo>
                    <a:pt x="375" y="27"/>
                    <a:pt x="348" y="9"/>
                    <a:pt x="322" y="9"/>
                  </a:cubicBezTo>
                  <a:cubicBezTo>
                    <a:pt x="304" y="0"/>
                    <a:pt x="286" y="0"/>
                    <a:pt x="268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8" name="Google Shape;4878;p54"/>
            <p:cNvSpPr/>
            <p:nvPr/>
          </p:nvSpPr>
          <p:spPr>
            <a:xfrm rot="-7457137">
              <a:off x="982512" y="4003432"/>
              <a:ext cx="29632" cy="34735"/>
            </a:xfrm>
            <a:custGeom>
              <a:avLst/>
              <a:gdLst/>
              <a:ahLst/>
              <a:cxnLst/>
              <a:rect l="l" t="t" r="r" b="b"/>
              <a:pathLst>
                <a:path w="331" h="388" extrusionOk="0">
                  <a:moveTo>
                    <a:pt x="180" y="1"/>
                  </a:moveTo>
                  <a:cubicBezTo>
                    <a:pt x="168" y="1"/>
                    <a:pt x="155" y="2"/>
                    <a:pt x="143" y="4"/>
                  </a:cubicBezTo>
                  <a:cubicBezTo>
                    <a:pt x="116" y="13"/>
                    <a:pt x="99" y="31"/>
                    <a:pt x="81" y="48"/>
                  </a:cubicBezTo>
                  <a:lnTo>
                    <a:pt x="54" y="75"/>
                  </a:lnTo>
                  <a:lnTo>
                    <a:pt x="45" y="84"/>
                  </a:lnTo>
                  <a:cubicBezTo>
                    <a:pt x="27" y="93"/>
                    <a:pt x="18" y="111"/>
                    <a:pt x="9" y="138"/>
                  </a:cubicBezTo>
                  <a:cubicBezTo>
                    <a:pt x="9" y="147"/>
                    <a:pt x="0" y="155"/>
                    <a:pt x="0" y="164"/>
                  </a:cubicBezTo>
                  <a:lnTo>
                    <a:pt x="0" y="209"/>
                  </a:lnTo>
                  <a:cubicBezTo>
                    <a:pt x="0" y="209"/>
                    <a:pt x="0" y="209"/>
                    <a:pt x="0" y="218"/>
                  </a:cubicBezTo>
                  <a:lnTo>
                    <a:pt x="0" y="263"/>
                  </a:lnTo>
                  <a:lnTo>
                    <a:pt x="0" y="272"/>
                  </a:lnTo>
                  <a:cubicBezTo>
                    <a:pt x="9" y="298"/>
                    <a:pt x="18" y="316"/>
                    <a:pt x="45" y="334"/>
                  </a:cubicBezTo>
                  <a:cubicBezTo>
                    <a:pt x="54" y="352"/>
                    <a:pt x="72" y="361"/>
                    <a:pt x="90" y="370"/>
                  </a:cubicBezTo>
                  <a:cubicBezTo>
                    <a:pt x="108" y="379"/>
                    <a:pt x="134" y="388"/>
                    <a:pt x="152" y="388"/>
                  </a:cubicBezTo>
                  <a:cubicBezTo>
                    <a:pt x="179" y="388"/>
                    <a:pt x="206" y="379"/>
                    <a:pt x="233" y="361"/>
                  </a:cubicBezTo>
                  <a:lnTo>
                    <a:pt x="241" y="352"/>
                  </a:lnTo>
                  <a:lnTo>
                    <a:pt x="250" y="352"/>
                  </a:lnTo>
                  <a:lnTo>
                    <a:pt x="268" y="343"/>
                  </a:lnTo>
                  <a:lnTo>
                    <a:pt x="286" y="334"/>
                  </a:lnTo>
                  <a:cubicBezTo>
                    <a:pt x="295" y="316"/>
                    <a:pt x="304" y="307"/>
                    <a:pt x="313" y="298"/>
                  </a:cubicBezTo>
                  <a:cubicBezTo>
                    <a:pt x="313" y="280"/>
                    <a:pt x="322" y="272"/>
                    <a:pt x="331" y="254"/>
                  </a:cubicBezTo>
                  <a:lnTo>
                    <a:pt x="331" y="245"/>
                  </a:lnTo>
                  <a:cubicBezTo>
                    <a:pt x="331" y="236"/>
                    <a:pt x="331" y="218"/>
                    <a:pt x="331" y="200"/>
                  </a:cubicBezTo>
                  <a:cubicBezTo>
                    <a:pt x="331" y="200"/>
                    <a:pt x="331" y="191"/>
                    <a:pt x="331" y="191"/>
                  </a:cubicBezTo>
                  <a:cubicBezTo>
                    <a:pt x="331" y="182"/>
                    <a:pt x="331" y="182"/>
                    <a:pt x="331" y="173"/>
                  </a:cubicBezTo>
                  <a:cubicBezTo>
                    <a:pt x="331" y="155"/>
                    <a:pt x="331" y="138"/>
                    <a:pt x="331" y="120"/>
                  </a:cubicBezTo>
                  <a:cubicBezTo>
                    <a:pt x="322" y="93"/>
                    <a:pt x="313" y="66"/>
                    <a:pt x="304" y="48"/>
                  </a:cubicBezTo>
                  <a:cubicBezTo>
                    <a:pt x="269" y="14"/>
                    <a:pt x="224" y="1"/>
                    <a:pt x="180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9" name="Google Shape;4879;p54"/>
            <p:cNvSpPr/>
            <p:nvPr/>
          </p:nvSpPr>
          <p:spPr>
            <a:xfrm rot="-7457137">
              <a:off x="963590" y="4163636"/>
              <a:ext cx="40106" cy="41449"/>
            </a:xfrm>
            <a:custGeom>
              <a:avLst/>
              <a:gdLst/>
              <a:ahLst/>
              <a:cxnLst/>
              <a:rect l="l" t="t" r="r" b="b"/>
              <a:pathLst>
                <a:path w="448" h="463" extrusionOk="0">
                  <a:moveTo>
                    <a:pt x="233" y="1"/>
                  </a:moveTo>
                  <a:cubicBezTo>
                    <a:pt x="215" y="1"/>
                    <a:pt x="197" y="1"/>
                    <a:pt x="179" y="10"/>
                  </a:cubicBezTo>
                  <a:cubicBezTo>
                    <a:pt x="170" y="10"/>
                    <a:pt x="162" y="10"/>
                    <a:pt x="153" y="19"/>
                  </a:cubicBezTo>
                  <a:cubicBezTo>
                    <a:pt x="144" y="19"/>
                    <a:pt x="135" y="28"/>
                    <a:pt x="126" y="28"/>
                  </a:cubicBezTo>
                  <a:cubicBezTo>
                    <a:pt x="108" y="37"/>
                    <a:pt x="99" y="54"/>
                    <a:pt x="90" y="63"/>
                  </a:cubicBezTo>
                  <a:cubicBezTo>
                    <a:pt x="72" y="72"/>
                    <a:pt x="54" y="90"/>
                    <a:pt x="46" y="108"/>
                  </a:cubicBezTo>
                  <a:lnTo>
                    <a:pt x="37" y="126"/>
                  </a:lnTo>
                  <a:cubicBezTo>
                    <a:pt x="28" y="144"/>
                    <a:pt x="19" y="161"/>
                    <a:pt x="19" y="188"/>
                  </a:cubicBezTo>
                  <a:cubicBezTo>
                    <a:pt x="1" y="242"/>
                    <a:pt x="10" y="295"/>
                    <a:pt x="37" y="349"/>
                  </a:cubicBezTo>
                  <a:cubicBezTo>
                    <a:pt x="37" y="349"/>
                    <a:pt x="37" y="349"/>
                    <a:pt x="37" y="358"/>
                  </a:cubicBezTo>
                  <a:lnTo>
                    <a:pt x="63" y="385"/>
                  </a:lnTo>
                  <a:cubicBezTo>
                    <a:pt x="63" y="394"/>
                    <a:pt x="72" y="402"/>
                    <a:pt x="81" y="402"/>
                  </a:cubicBezTo>
                  <a:lnTo>
                    <a:pt x="99" y="420"/>
                  </a:lnTo>
                  <a:lnTo>
                    <a:pt x="126" y="429"/>
                  </a:lnTo>
                  <a:cubicBezTo>
                    <a:pt x="144" y="438"/>
                    <a:pt x="162" y="447"/>
                    <a:pt x="179" y="456"/>
                  </a:cubicBezTo>
                  <a:cubicBezTo>
                    <a:pt x="197" y="460"/>
                    <a:pt x="215" y="463"/>
                    <a:pt x="232" y="463"/>
                  </a:cubicBezTo>
                  <a:cubicBezTo>
                    <a:pt x="249" y="463"/>
                    <a:pt x="264" y="460"/>
                    <a:pt x="278" y="456"/>
                  </a:cubicBezTo>
                  <a:cubicBezTo>
                    <a:pt x="313" y="447"/>
                    <a:pt x="340" y="429"/>
                    <a:pt x="367" y="402"/>
                  </a:cubicBezTo>
                  <a:cubicBezTo>
                    <a:pt x="394" y="376"/>
                    <a:pt x="420" y="331"/>
                    <a:pt x="429" y="295"/>
                  </a:cubicBezTo>
                  <a:cubicBezTo>
                    <a:pt x="429" y="286"/>
                    <a:pt x="438" y="277"/>
                    <a:pt x="438" y="269"/>
                  </a:cubicBezTo>
                  <a:cubicBezTo>
                    <a:pt x="438" y="251"/>
                    <a:pt x="447" y="233"/>
                    <a:pt x="447" y="215"/>
                  </a:cubicBezTo>
                  <a:cubicBezTo>
                    <a:pt x="447" y="215"/>
                    <a:pt x="447" y="206"/>
                    <a:pt x="447" y="206"/>
                  </a:cubicBezTo>
                  <a:cubicBezTo>
                    <a:pt x="447" y="188"/>
                    <a:pt x="447" y="179"/>
                    <a:pt x="447" y="161"/>
                  </a:cubicBezTo>
                  <a:cubicBezTo>
                    <a:pt x="438" y="144"/>
                    <a:pt x="438" y="126"/>
                    <a:pt x="429" y="108"/>
                  </a:cubicBezTo>
                  <a:cubicBezTo>
                    <a:pt x="420" y="90"/>
                    <a:pt x="411" y="72"/>
                    <a:pt x="394" y="63"/>
                  </a:cubicBezTo>
                  <a:cubicBezTo>
                    <a:pt x="385" y="45"/>
                    <a:pt x="367" y="37"/>
                    <a:pt x="349" y="28"/>
                  </a:cubicBezTo>
                  <a:cubicBezTo>
                    <a:pt x="331" y="19"/>
                    <a:pt x="322" y="10"/>
                    <a:pt x="304" y="10"/>
                  </a:cubicBezTo>
                  <a:lnTo>
                    <a:pt x="295" y="10"/>
                  </a:lnTo>
                  <a:cubicBezTo>
                    <a:pt x="278" y="1"/>
                    <a:pt x="251" y="1"/>
                    <a:pt x="233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0" name="Google Shape;4880;p54"/>
            <p:cNvSpPr/>
            <p:nvPr/>
          </p:nvSpPr>
          <p:spPr>
            <a:xfrm rot="-7457137">
              <a:off x="1058625" y="4217509"/>
              <a:ext cx="32049" cy="29990"/>
            </a:xfrm>
            <a:custGeom>
              <a:avLst/>
              <a:gdLst/>
              <a:ahLst/>
              <a:cxnLst/>
              <a:rect l="l" t="t" r="r" b="b"/>
              <a:pathLst>
                <a:path w="358" h="335" extrusionOk="0">
                  <a:moveTo>
                    <a:pt x="177" y="0"/>
                  </a:moveTo>
                  <a:cubicBezTo>
                    <a:pt x="167" y="0"/>
                    <a:pt x="156" y="2"/>
                    <a:pt x="143" y="7"/>
                  </a:cubicBezTo>
                  <a:cubicBezTo>
                    <a:pt x="134" y="7"/>
                    <a:pt x="116" y="16"/>
                    <a:pt x="107" y="25"/>
                  </a:cubicBezTo>
                  <a:lnTo>
                    <a:pt x="89" y="25"/>
                  </a:lnTo>
                  <a:lnTo>
                    <a:pt x="71" y="33"/>
                  </a:lnTo>
                  <a:lnTo>
                    <a:pt x="54" y="51"/>
                  </a:lnTo>
                  <a:cubicBezTo>
                    <a:pt x="45" y="60"/>
                    <a:pt x="36" y="69"/>
                    <a:pt x="27" y="87"/>
                  </a:cubicBezTo>
                  <a:lnTo>
                    <a:pt x="18" y="96"/>
                  </a:lnTo>
                  <a:lnTo>
                    <a:pt x="9" y="141"/>
                  </a:lnTo>
                  <a:cubicBezTo>
                    <a:pt x="0" y="158"/>
                    <a:pt x="0" y="176"/>
                    <a:pt x="9" y="203"/>
                  </a:cubicBezTo>
                  <a:cubicBezTo>
                    <a:pt x="0" y="212"/>
                    <a:pt x="9" y="230"/>
                    <a:pt x="18" y="239"/>
                  </a:cubicBezTo>
                  <a:cubicBezTo>
                    <a:pt x="18" y="257"/>
                    <a:pt x="36" y="274"/>
                    <a:pt x="45" y="292"/>
                  </a:cubicBezTo>
                  <a:lnTo>
                    <a:pt x="80" y="310"/>
                  </a:lnTo>
                  <a:lnTo>
                    <a:pt x="116" y="328"/>
                  </a:lnTo>
                  <a:cubicBezTo>
                    <a:pt x="125" y="332"/>
                    <a:pt x="136" y="335"/>
                    <a:pt x="147" y="335"/>
                  </a:cubicBezTo>
                  <a:cubicBezTo>
                    <a:pt x="159" y="335"/>
                    <a:pt x="170" y="332"/>
                    <a:pt x="179" y="328"/>
                  </a:cubicBezTo>
                  <a:cubicBezTo>
                    <a:pt x="196" y="328"/>
                    <a:pt x="223" y="319"/>
                    <a:pt x="241" y="310"/>
                  </a:cubicBezTo>
                  <a:lnTo>
                    <a:pt x="250" y="310"/>
                  </a:lnTo>
                  <a:lnTo>
                    <a:pt x="259" y="301"/>
                  </a:lnTo>
                  <a:cubicBezTo>
                    <a:pt x="268" y="292"/>
                    <a:pt x="286" y="283"/>
                    <a:pt x="295" y="274"/>
                  </a:cubicBezTo>
                  <a:cubicBezTo>
                    <a:pt x="304" y="266"/>
                    <a:pt x="312" y="248"/>
                    <a:pt x="321" y="239"/>
                  </a:cubicBezTo>
                  <a:lnTo>
                    <a:pt x="330" y="221"/>
                  </a:lnTo>
                  <a:cubicBezTo>
                    <a:pt x="348" y="212"/>
                    <a:pt x="348" y="185"/>
                    <a:pt x="348" y="167"/>
                  </a:cubicBezTo>
                  <a:cubicBezTo>
                    <a:pt x="357" y="150"/>
                    <a:pt x="357" y="141"/>
                    <a:pt x="348" y="123"/>
                  </a:cubicBezTo>
                  <a:cubicBezTo>
                    <a:pt x="348" y="105"/>
                    <a:pt x="348" y="87"/>
                    <a:pt x="330" y="69"/>
                  </a:cubicBezTo>
                  <a:lnTo>
                    <a:pt x="304" y="51"/>
                  </a:lnTo>
                  <a:lnTo>
                    <a:pt x="268" y="25"/>
                  </a:lnTo>
                  <a:cubicBezTo>
                    <a:pt x="250" y="16"/>
                    <a:pt x="232" y="7"/>
                    <a:pt x="205" y="7"/>
                  </a:cubicBezTo>
                  <a:cubicBezTo>
                    <a:pt x="196" y="2"/>
                    <a:pt x="188" y="0"/>
                    <a:pt x="177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1" name="Google Shape;4881;p54"/>
            <p:cNvSpPr/>
            <p:nvPr/>
          </p:nvSpPr>
          <p:spPr>
            <a:xfrm rot="-7457137">
              <a:off x="1106107" y="4325989"/>
              <a:ext cx="31333" cy="30259"/>
            </a:xfrm>
            <a:custGeom>
              <a:avLst/>
              <a:gdLst/>
              <a:ahLst/>
              <a:cxnLst/>
              <a:rect l="l" t="t" r="r" b="b"/>
              <a:pathLst>
                <a:path w="350" h="338" extrusionOk="0">
                  <a:moveTo>
                    <a:pt x="175" y="0"/>
                  </a:moveTo>
                  <a:cubicBezTo>
                    <a:pt x="162" y="0"/>
                    <a:pt x="148" y="2"/>
                    <a:pt x="135" y="7"/>
                  </a:cubicBezTo>
                  <a:lnTo>
                    <a:pt x="126" y="7"/>
                  </a:lnTo>
                  <a:lnTo>
                    <a:pt x="81" y="25"/>
                  </a:lnTo>
                  <a:lnTo>
                    <a:pt x="55" y="51"/>
                  </a:lnTo>
                  <a:cubicBezTo>
                    <a:pt x="37" y="69"/>
                    <a:pt x="28" y="78"/>
                    <a:pt x="19" y="105"/>
                  </a:cubicBezTo>
                  <a:cubicBezTo>
                    <a:pt x="10" y="123"/>
                    <a:pt x="1" y="141"/>
                    <a:pt x="10" y="159"/>
                  </a:cubicBezTo>
                  <a:lnTo>
                    <a:pt x="10" y="176"/>
                  </a:lnTo>
                  <a:cubicBezTo>
                    <a:pt x="10" y="194"/>
                    <a:pt x="10" y="203"/>
                    <a:pt x="10" y="221"/>
                  </a:cubicBezTo>
                  <a:cubicBezTo>
                    <a:pt x="19" y="239"/>
                    <a:pt x="28" y="257"/>
                    <a:pt x="37" y="275"/>
                  </a:cubicBezTo>
                  <a:cubicBezTo>
                    <a:pt x="46" y="283"/>
                    <a:pt x="55" y="292"/>
                    <a:pt x="72" y="301"/>
                  </a:cubicBezTo>
                  <a:cubicBezTo>
                    <a:pt x="81" y="310"/>
                    <a:pt x="90" y="319"/>
                    <a:pt x="99" y="319"/>
                  </a:cubicBezTo>
                  <a:cubicBezTo>
                    <a:pt x="117" y="328"/>
                    <a:pt x="126" y="337"/>
                    <a:pt x="144" y="337"/>
                  </a:cubicBezTo>
                  <a:lnTo>
                    <a:pt x="206" y="337"/>
                  </a:lnTo>
                  <a:cubicBezTo>
                    <a:pt x="215" y="328"/>
                    <a:pt x="233" y="319"/>
                    <a:pt x="242" y="319"/>
                  </a:cubicBezTo>
                  <a:lnTo>
                    <a:pt x="251" y="310"/>
                  </a:lnTo>
                  <a:cubicBezTo>
                    <a:pt x="269" y="301"/>
                    <a:pt x="287" y="292"/>
                    <a:pt x="295" y="283"/>
                  </a:cubicBezTo>
                  <a:cubicBezTo>
                    <a:pt x="313" y="266"/>
                    <a:pt x="322" y="248"/>
                    <a:pt x="331" y="230"/>
                  </a:cubicBezTo>
                  <a:cubicBezTo>
                    <a:pt x="340" y="212"/>
                    <a:pt x="349" y="185"/>
                    <a:pt x="349" y="167"/>
                  </a:cubicBezTo>
                  <a:lnTo>
                    <a:pt x="349" y="123"/>
                  </a:lnTo>
                  <a:cubicBezTo>
                    <a:pt x="340" y="105"/>
                    <a:pt x="322" y="96"/>
                    <a:pt x="313" y="78"/>
                  </a:cubicBezTo>
                  <a:cubicBezTo>
                    <a:pt x="304" y="69"/>
                    <a:pt x="295" y="60"/>
                    <a:pt x="287" y="51"/>
                  </a:cubicBezTo>
                  <a:cubicBezTo>
                    <a:pt x="269" y="25"/>
                    <a:pt x="242" y="16"/>
                    <a:pt x="215" y="7"/>
                  </a:cubicBezTo>
                  <a:cubicBezTo>
                    <a:pt x="202" y="2"/>
                    <a:pt x="188" y="0"/>
                    <a:pt x="175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2" name="Google Shape;4882;p54"/>
            <p:cNvSpPr/>
            <p:nvPr/>
          </p:nvSpPr>
          <p:spPr>
            <a:xfrm rot="-7457137">
              <a:off x="996372" y="4367075"/>
              <a:ext cx="30438" cy="29632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34" y="1"/>
                    <a:pt x="98" y="18"/>
                    <a:pt x="72" y="45"/>
                  </a:cubicBezTo>
                  <a:lnTo>
                    <a:pt x="63" y="54"/>
                  </a:lnTo>
                  <a:lnTo>
                    <a:pt x="36" y="90"/>
                  </a:lnTo>
                  <a:lnTo>
                    <a:pt x="27" y="99"/>
                  </a:lnTo>
                  <a:cubicBezTo>
                    <a:pt x="18" y="108"/>
                    <a:pt x="18" y="125"/>
                    <a:pt x="9" y="143"/>
                  </a:cubicBezTo>
                  <a:cubicBezTo>
                    <a:pt x="9" y="152"/>
                    <a:pt x="9" y="170"/>
                    <a:pt x="0" y="179"/>
                  </a:cubicBezTo>
                  <a:cubicBezTo>
                    <a:pt x="0" y="206"/>
                    <a:pt x="9" y="224"/>
                    <a:pt x="18" y="242"/>
                  </a:cubicBezTo>
                  <a:cubicBezTo>
                    <a:pt x="18" y="250"/>
                    <a:pt x="27" y="268"/>
                    <a:pt x="36" y="277"/>
                  </a:cubicBezTo>
                  <a:cubicBezTo>
                    <a:pt x="45" y="295"/>
                    <a:pt x="63" y="304"/>
                    <a:pt x="81" y="313"/>
                  </a:cubicBezTo>
                  <a:lnTo>
                    <a:pt x="116" y="331"/>
                  </a:lnTo>
                  <a:lnTo>
                    <a:pt x="161" y="331"/>
                  </a:lnTo>
                  <a:cubicBezTo>
                    <a:pt x="179" y="331"/>
                    <a:pt x="206" y="331"/>
                    <a:pt x="223" y="322"/>
                  </a:cubicBezTo>
                  <a:cubicBezTo>
                    <a:pt x="241" y="313"/>
                    <a:pt x="259" y="304"/>
                    <a:pt x="268" y="286"/>
                  </a:cubicBezTo>
                  <a:lnTo>
                    <a:pt x="286" y="268"/>
                  </a:lnTo>
                  <a:lnTo>
                    <a:pt x="295" y="268"/>
                  </a:lnTo>
                  <a:cubicBezTo>
                    <a:pt x="304" y="259"/>
                    <a:pt x="313" y="242"/>
                    <a:pt x="322" y="224"/>
                  </a:cubicBezTo>
                  <a:cubicBezTo>
                    <a:pt x="330" y="215"/>
                    <a:pt x="330" y="206"/>
                    <a:pt x="339" y="188"/>
                  </a:cubicBezTo>
                  <a:lnTo>
                    <a:pt x="339" y="179"/>
                  </a:lnTo>
                  <a:lnTo>
                    <a:pt x="339" y="134"/>
                  </a:lnTo>
                  <a:cubicBezTo>
                    <a:pt x="339" y="117"/>
                    <a:pt x="339" y="99"/>
                    <a:pt x="330" y="81"/>
                  </a:cubicBezTo>
                  <a:cubicBezTo>
                    <a:pt x="322" y="72"/>
                    <a:pt x="313" y="63"/>
                    <a:pt x="304" y="54"/>
                  </a:cubicBezTo>
                  <a:cubicBezTo>
                    <a:pt x="295" y="36"/>
                    <a:pt x="277" y="27"/>
                    <a:pt x="259" y="18"/>
                  </a:cubicBezTo>
                  <a:lnTo>
                    <a:pt x="223" y="1"/>
                  </a:ln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3" name="Google Shape;4883;p54"/>
            <p:cNvSpPr/>
            <p:nvPr/>
          </p:nvSpPr>
          <p:spPr>
            <a:xfrm rot="-7457137">
              <a:off x="1083665" y="4316611"/>
              <a:ext cx="63114" cy="55325"/>
            </a:xfrm>
            <a:custGeom>
              <a:avLst/>
              <a:gdLst/>
              <a:ahLst/>
              <a:cxnLst/>
              <a:rect l="l" t="t" r="r" b="b"/>
              <a:pathLst>
                <a:path w="705" h="618" extrusionOk="0">
                  <a:moveTo>
                    <a:pt x="131" y="553"/>
                  </a:moveTo>
                  <a:cubicBezTo>
                    <a:pt x="141" y="562"/>
                    <a:pt x="152" y="571"/>
                    <a:pt x="163" y="580"/>
                  </a:cubicBezTo>
                  <a:cubicBezTo>
                    <a:pt x="151" y="571"/>
                    <a:pt x="141" y="562"/>
                    <a:pt x="131" y="553"/>
                  </a:cubicBezTo>
                  <a:close/>
                  <a:moveTo>
                    <a:pt x="163" y="580"/>
                  </a:moveTo>
                  <a:cubicBezTo>
                    <a:pt x="166" y="581"/>
                    <a:pt x="169" y="583"/>
                    <a:pt x="172" y="585"/>
                  </a:cubicBezTo>
                  <a:lnTo>
                    <a:pt x="172" y="585"/>
                  </a:lnTo>
                  <a:cubicBezTo>
                    <a:pt x="169" y="583"/>
                    <a:pt x="166" y="581"/>
                    <a:pt x="163" y="580"/>
                  </a:cubicBezTo>
                  <a:close/>
                  <a:moveTo>
                    <a:pt x="356" y="0"/>
                  </a:moveTo>
                  <a:cubicBezTo>
                    <a:pt x="325" y="0"/>
                    <a:pt x="293" y="6"/>
                    <a:pt x="261" y="17"/>
                  </a:cubicBezTo>
                  <a:cubicBezTo>
                    <a:pt x="181" y="44"/>
                    <a:pt x="118" y="98"/>
                    <a:pt x="74" y="169"/>
                  </a:cubicBezTo>
                  <a:cubicBezTo>
                    <a:pt x="0" y="291"/>
                    <a:pt x="24" y="451"/>
                    <a:pt x="131" y="553"/>
                  </a:cubicBezTo>
                  <a:lnTo>
                    <a:pt x="131" y="553"/>
                  </a:lnTo>
                  <a:cubicBezTo>
                    <a:pt x="86" y="509"/>
                    <a:pt x="56" y="451"/>
                    <a:pt x="56" y="392"/>
                  </a:cubicBezTo>
                  <a:cubicBezTo>
                    <a:pt x="47" y="321"/>
                    <a:pt x="65" y="240"/>
                    <a:pt x="109" y="178"/>
                  </a:cubicBezTo>
                  <a:cubicBezTo>
                    <a:pt x="164" y="81"/>
                    <a:pt x="245" y="41"/>
                    <a:pt x="328" y="41"/>
                  </a:cubicBezTo>
                  <a:cubicBezTo>
                    <a:pt x="516" y="41"/>
                    <a:pt x="705" y="252"/>
                    <a:pt x="556" y="464"/>
                  </a:cubicBezTo>
                  <a:cubicBezTo>
                    <a:pt x="511" y="526"/>
                    <a:pt x="457" y="580"/>
                    <a:pt x="386" y="606"/>
                  </a:cubicBezTo>
                  <a:cubicBezTo>
                    <a:pt x="362" y="612"/>
                    <a:pt x="337" y="615"/>
                    <a:pt x="310" y="615"/>
                  </a:cubicBezTo>
                  <a:cubicBezTo>
                    <a:pt x="262" y="615"/>
                    <a:pt x="213" y="605"/>
                    <a:pt x="172" y="585"/>
                  </a:cubicBezTo>
                  <a:lnTo>
                    <a:pt x="172" y="585"/>
                  </a:lnTo>
                  <a:cubicBezTo>
                    <a:pt x="216" y="607"/>
                    <a:pt x="262" y="617"/>
                    <a:pt x="307" y="617"/>
                  </a:cubicBezTo>
                  <a:cubicBezTo>
                    <a:pt x="410" y="617"/>
                    <a:pt x="510" y="563"/>
                    <a:pt x="565" y="472"/>
                  </a:cubicBezTo>
                  <a:cubicBezTo>
                    <a:pt x="609" y="410"/>
                    <a:pt x="636" y="330"/>
                    <a:pt x="627" y="249"/>
                  </a:cubicBezTo>
                  <a:cubicBezTo>
                    <a:pt x="613" y="104"/>
                    <a:pt x="492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4" name="Google Shape;4884;p54"/>
            <p:cNvSpPr/>
            <p:nvPr/>
          </p:nvSpPr>
          <p:spPr>
            <a:xfrm rot="-7457137">
              <a:off x="969524" y="4356355"/>
              <a:ext cx="78333" cy="71171"/>
            </a:xfrm>
            <a:custGeom>
              <a:avLst/>
              <a:gdLst/>
              <a:ahLst/>
              <a:cxnLst/>
              <a:rect l="l" t="t" r="r" b="b"/>
              <a:pathLst>
                <a:path w="875" h="795" extrusionOk="0">
                  <a:moveTo>
                    <a:pt x="96" y="644"/>
                  </a:moveTo>
                  <a:lnTo>
                    <a:pt x="96" y="644"/>
                  </a:lnTo>
                  <a:cubicBezTo>
                    <a:pt x="120" y="683"/>
                    <a:pt x="152" y="716"/>
                    <a:pt x="191" y="742"/>
                  </a:cubicBezTo>
                  <a:cubicBezTo>
                    <a:pt x="153" y="714"/>
                    <a:pt x="121" y="681"/>
                    <a:pt x="96" y="644"/>
                  </a:cubicBezTo>
                  <a:close/>
                  <a:moveTo>
                    <a:pt x="191" y="742"/>
                  </a:moveTo>
                  <a:lnTo>
                    <a:pt x="191" y="742"/>
                  </a:lnTo>
                  <a:cubicBezTo>
                    <a:pt x="230" y="766"/>
                    <a:pt x="272" y="781"/>
                    <a:pt x="314" y="788"/>
                  </a:cubicBezTo>
                  <a:lnTo>
                    <a:pt x="314" y="788"/>
                  </a:lnTo>
                  <a:cubicBezTo>
                    <a:pt x="272" y="780"/>
                    <a:pt x="230" y="765"/>
                    <a:pt x="191" y="742"/>
                  </a:cubicBezTo>
                  <a:close/>
                  <a:moveTo>
                    <a:pt x="437" y="1"/>
                  </a:moveTo>
                  <a:cubicBezTo>
                    <a:pt x="400" y="1"/>
                    <a:pt x="362" y="6"/>
                    <a:pt x="324" y="19"/>
                  </a:cubicBezTo>
                  <a:cubicBezTo>
                    <a:pt x="226" y="55"/>
                    <a:pt x="137" y="117"/>
                    <a:pt x="83" y="207"/>
                  </a:cubicBezTo>
                  <a:cubicBezTo>
                    <a:pt x="0" y="345"/>
                    <a:pt x="9" y="516"/>
                    <a:pt x="96" y="644"/>
                  </a:cubicBezTo>
                  <a:lnTo>
                    <a:pt x="96" y="644"/>
                  </a:lnTo>
                  <a:cubicBezTo>
                    <a:pt x="69" y="601"/>
                    <a:pt x="52" y="552"/>
                    <a:pt x="48" y="501"/>
                  </a:cubicBezTo>
                  <a:cubicBezTo>
                    <a:pt x="30" y="403"/>
                    <a:pt x="57" y="305"/>
                    <a:pt x="110" y="224"/>
                  </a:cubicBezTo>
                  <a:cubicBezTo>
                    <a:pt x="185" y="107"/>
                    <a:pt x="290" y="58"/>
                    <a:pt x="395" y="58"/>
                  </a:cubicBezTo>
                  <a:cubicBezTo>
                    <a:pt x="638" y="58"/>
                    <a:pt x="874" y="324"/>
                    <a:pt x="699" y="599"/>
                  </a:cubicBezTo>
                  <a:cubicBezTo>
                    <a:pt x="646" y="680"/>
                    <a:pt x="574" y="742"/>
                    <a:pt x="476" y="778"/>
                  </a:cubicBezTo>
                  <a:cubicBezTo>
                    <a:pt x="441" y="787"/>
                    <a:pt x="406" y="792"/>
                    <a:pt x="371" y="792"/>
                  </a:cubicBezTo>
                  <a:cubicBezTo>
                    <a:pt x="352" y="792"/>
                    <a:pt x="333" y="791"/>
                    <a:pt x="314" y="788"/>
                  </a:cubicBezTo>
                  <a:lnTo>
                    <a:pt x="314" y="788"/>
                  </a:lnTo>
                  <a:cubicBezTo>
                    <a:pt x="338" y="792"/>
                    <a:pt x="362" y="795"/>
                    <a:pt x="387" y="795"/>
                  </a:cubicBezTo>
                  <a:cubicBezTo>
                    <a:pt x="519" y="795"/>
                    <a:pt x="646" y="727"/>
                    <a:pt x="717" y="608"/>
                  </a:cubicBezTo>
                  <a:cubicBezTo>
                    <a:pt x="780" y="528"/>
                    <a:pt x="806" y="421"/>
                    <a:pt x="789" y="314"/>
                  </a:cubicBezTo>
                  <a:cubicBezTo>
                    <a:pt x="766" y="130"/>
                    <a:pt x="611" y="1"/>
                    <a:pt x="437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5" name="Google Shape;4885;p54"/>
            <p:cNvSpPr/>
            <p:nvPr/>
          </p:nvSpPr>
          <p:spPr>
            <a:xfrm rot="-7457137">
              <a:off x="631907" y="4094825"/>
              <a:ext cx="116022" cy="100892"/>
            </a:xfrm>
            <a:custGeom>
              <a:avLst/>
              <a:gdLst/>
              <a:ahLst/>
              <a:cxnLst/>
              <a:rect l="l" t="t" r="r" b="b"/>
              <a:pathLst>
                <a:path w="1296" h="1127" extrusionOk="0">
                  <a:moveTo>
                    <a:pt x="631" y="1"/>
                  </a:moveTo>
                  <a:cubicBezTo>
                    <a:pt x="582" y="1"/>
                    <a:pt x="532" y="8"/>
                    <a:pt x="483" y="22"/>
                  </a:cubicBezTo>
                  <a:cubicBezTo>
                    <a:pt x="188" y="94"/>
                    <a:pt x="1" y="397"/>
                    <a:pt x="72" y="700"/>
                  </a:cubicBezTo>
                  <a:cubicBezTo>
                    <a:pt x="99" y="843"/>
                    <a:pt x="188" y="968"/>
                    <a:pt x="313" y="1040"/>
                  </a:cubicBezTo>
                  <a:cubicBezTo>
                    <a:pt x="188" y="959"/>
                    <a:pt x="108" y="834"/>
                    <a:pt x="81" y="700"/>
                  </a:cubicBezTo>
                  <a:cubicBezTo>
                    <a:pt x="54" y="558"/>
                    <a:pt x="90" y="415"/>
                    <a:pt x="170" y="290"/>
                  </a:cubicBezTo>
                  <a:cubicBezTo>
                    <a:pt x="284" y="126"/>
                    <a:pt x="437" y="58"/>
                    <a:pt x="588" y="58"/>
                  </a:cubicBezTo>
                  <a:cubicBezTo>
                    <a:pt x="948" y="58"/>
                    <a:pt x="1296" y="446"/>
                    <a:pt x="1063" y="861"/>
                  </a:cubicBezTo>
                  <a:cubicBezTo>
                    <a:pt x="983" y="977"/>
                    <a:pt x="867" y="1066"/>
                    <a:pt x="724" y="1102"/>
                  </a:cubicBezTo>
                  <a:cubicBezTo>
                    <a:pt x="677" y="1114"/>
                    <a:pt x="631" y="1120"/>
                    <a:pt x="585" y="1120"/>
                  </a:cubicBezTo>
                  <a:cubicBezTo>
                    <a:pt x="490" y="1120"/>
                    <a:pt x="398" y="1094"/>
                    <a:pt x="313" y="1040"/>
                  </a:cubicBezTo>
                  <a:lnTo>
                    <a:pt x="313" y="1040"/>
                  </a:lnTo>
                  <a:cubicBezTo>
                    <a:pt x="402" y="1097"/>
                    <a:pt x="499" y="1127"/>
                    <a:pt x="599" y="1127"/>
                  </a:cubicBezTo>
                  <a:cubicBezTo>
                    <a:pt x="641" y="1127"/>
                    <a:pt x="682" y="1121"/>
                    <a:pt x="724" y="1111"/>
                  </a:cubicBezTo>
                  <a:cubicBezTo>
                    <a:pt x="867" y="1075"/>
                    <a:pt x="992" y="995"/>
                    <a:pt x="1081" y="870"/>
                  </a:cubicBezTo>
                  <a:cubicBezTo>
                    <a:pt x="1161" y="745"/>
                    <a:pt x="1188" y="593"/>
                    <a:pt x="1161" y="451"/>
                  </a:cubicBezTo>
                  <a:cubicBezTo>
                    <a:pt x="1134" y="299"/>
                    <a:pt x="1045" y="165"/>
                    <a:pt x="920" y="85"/>
                  </a:cubicBezTo>
                  <a:cubicBezTo>
                    <a:pt x="830" y="30"/>
                    <a:pt x="732" y="1"/>
                    <a:pt x="63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6" name="Google Shape;4886;p54"/>
            <p:cNvSpPr/>
            <p:nvPr/>
          </p:nvSpPr>
          <p:spPr>
            <a:xfrm rot="-7457137">
              <a:off x="702504" y="3958350"/>
              <a:ext cx="96058" cy="85226"/>
            </a:xfrm>
            <a:custGeom>
              <a:avLst/>
              <a:gdLst/>
              <a:ahLst/>
              <a:cxnLst/>
              <a:rect l="l" t="t" r="r" b="b"/>
              <a:pathLst>
                <a:path w="1073" h="952" extrusionOk="0">
                  <a:moveTo>
                    <a:pt x="28" y="592"/>
                  </a:moveTo>
                  <a:cubicBezTo>
                    <a:pt x="46" y="716"/>
                    <a:pt x="108" y="823"/>
                    <a:pt x="215" y="886"/>
                  </a:cubicBezTo>
                  <a:cubicBezTo>
                    <a:pt x="117" y="823"/>
                    <a:pt x="46" y="716"/>
                    <a:pt x="28" y="592"/>
                  </a:cubicBezTo>
                  <a:close/>
                  <a:moveTo>
                    <a:pt x="503" y="0"/>
                  </a:moveTo>
                  <a:cubicBezTo>
                    <a:pt x="461" y="0"/>
                    <a:pt x="418" y="6"/>
                    <a:pt x="376" y="20"/>
                  </a:cubicBezTo>
                  <a:cubicBezTo>
                    <a:pt x="251" y="56"/>
                    <a:pt x="153" y="136"/>
                    <a:pt x="90" y="243"/>
                  </a:cubicBezTo>
                  <a:cubicBezTo>
                    <a:pt x="28" y="350"/>
                    <a:pt x="1" y="475"/>
                    <a:pt x="28" y="591"/>
                  </a:cubicBezTo>
                  <a:cubicBezTo>
                    <a:pt x="19" y="475"/>
                    <a:pt x="46" y="359"/>
                    <a:pt x="108" y="261"/>
                  </a:cubicBezTo>
                  <a:cubicBezTo>
                    <a:pt x="198" y="97"/>
                    <a:pt x="334" y="30"/>
                    <a:pt x="468" y="30"/>
                  </a:cubicBezTo>
                  <a:cubicBezTo>
                    <a:pt x="773" y="30"/>
                    <a:pt x="1072" y="373"/>
                    <a:pt x="831" y="707"/>
                  </a:cubicBezTo>
                  <a:cubicBezTo>
                    <a:pt x="769" y="814"/>
                    <a:pt x="670" y="895"/>
                    <a:pt x="563" y="930"/>
                  </a:cubicBezTo>
                  <a:cubicBezTo>
                    <a:pt x="523" y="943"/>
                    <a:pt x="483" y="949"/>
                    <a:pt x="442" y="949"/>
                  </a:cubicBezTo>
                  <a:cubicBezTo>
                    <a:pt x="364" y="949"/>
                    <a:pt x="286" y="927"/>
                    <a:pt x="215" y="886"/>
                  </a:cubicBezTo>
                  <a:lnTo>
                    <a:pt x="215" y="886"/>
                  </a:lnTo>
                  <a:cubicBezTo>
                    <a:pt x="284" y="930"/>
                    <a:pt x="366" y="951"/>
                    <a:pt x="448" y="951"/>
                  </a:cubicBezTo>
                  <a:cubicBezTo>
                    <a:pt x="484" y="951"/>
                    <a:pt x="520" y="947"/>
                    <a:pt x="554" y="939"/>
                  </a:cubicBezTo>
                  <a:cubicBezTo>
                    <a:pt x="679" y="904"/>
                    <a:pt x="777" y="832"/>
                    <a:pt x="849" y="725"/>
                  </a:cubicBezTo>
                  <a:cubicBezTo>
                    <a:pt x="920" y="627"/>
                    <a:pt x="947" y="502"/>
                    <a:pt x="929" y="377"/>
                  </a:cubicBezTo>
                  <a:cubicBezTo>
                    <a:pt x="900" y="155"/>
                    <a:pt x="710" y="0"/>
                    <a:pt x="50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7" name="Google Shape;4887;p54"/>
            <p:cNvSpPr/>
            <p:nvPr/>
          </p:nvSpPr>
          <p:spPr>
            <a:xfrm rot="-7457137">
              <a:off x="929096" y="4144008"/>
              <a:ext cx="95969" cy="93552"/>
            </a:xfrm>
            <a:custGeom>
              <a:avLst/>
              <a:gdLst/>
              <a:ahLst/>
              <a:cxnLst/>
              <a:rect l="l" t="t" r="r" b="b"/>
              <a:pathLst>
                <a:path w="1072" h="1045" extrusionOk="0">
                  <a:moveTo>
                    <a:pt x="251" y="973"/>
                  </a:moveTo>
                  <a:lnTo>
                    <a:pt x="251" y="973"/>
                  </a:lnTo>
                  <a:cubicBezTo>
                    <a:pt x="297" y="1002"/>
                    <a:pt x="346" y="1021"/>
                    <a:pt x="397" y="1032"/>
                  </a:cubicBezTo>
                  <a:lnTo>
                    <a:pt x="397" y="1032"/>
                  </a:lnTo>
                  <a:cubicBezTo>
                    <a:pt x="346" y="1021"/>
                    <a:pt x="296" y="1001"/>
                    <a:pt x="251" y="973"/>
                  </a:cubicBezTo>
                  <a:close/>
                  <a:moveTo>
                    <a:pt x="581" y="1"/>
                  </a:moveTo>
                  <a:cubicBezTo>
                    <a:pt x="531" y="1"/>
                    <a:pt x="480" y="9"/>
                    <a:pt x="429" y="27"/>
                  </a:cubicBezTo>
                  <a:cubicBezTo>
                    <a:pt x="161" y="107"/>
                    <a:pt x="1" y="375"/>
                    <a:pt x="45" y="652"/>
                  </a:cubicBezTo>
                  <a:cubicBezTo>
                    <a:pt x="63" y="786"/>
                    <a:pt x="143" y="902"/>
                    <a:pt x="251" y="973"/>
                  </a:cubicBezTo>
                  <a:cubicBezTo>
                    <a:pt x="143" y="902"/>
                    <a:pt x="72" y="786"/>
                    <a:pt x="54" y="661"/>
                  </a:cubicBezTo>
                  <a:cubicBezTo>
                    <a:pt x="36" y="527"/>
                    <a:pt x="63" y="393"/>
                    <a:pt x="135" y="286"/>
                  </a:cubicBezTo>
                  <a:cubicBezTo>
                    <a:pt x="206" y="179"/>
                    <a:pt x="313" y="98"/>
                    <a:pt x="438" y="63"/>
                  </a:cubicBezTo>
                  <a:cubicBezTo>
                    <a:pt x="478" y="51"/>
                    <a:pt x="519" y="46"/>
                    <a:pt x="559" y="46"/>
                  </a:cubicBezTo>
                  <a:cubicBezTo>
                    <a:pt x="768" y="46"/>
                    <a:pt x="963" y="195"/>
                    <a:pt x="1000" y="420"/>
                  </a:cubicBezTo>
                  <a:cubicBezTo>
                    <a:pt x="1036" y="678"/>
                    <a:pt x="884" y="937"/>
                    <a:pt x="634" y="1018"/>
                  </a:cubicBezTo>
                  <a:cubicBezTo>
                    <a:pt x="585" y="1034"/>
                    <a:pt x="536" y="1042"/>
                    <a:pt x="488" y="1042"/>
                  </a:cubicBezTo>
                  <a:cubicBezTo>
                    <a:pt x="457" y="1042"/>
                    <a:pt x="427" y="1039"/>
                    <a:pt x="397" y="1032"/>
                  </a:cubicBezTo>
                  <a:lnTo>
                    <a:pt x="397" y="1032"/>
                  </a:lnTo>
                  <a:cubicBezTo>
                    <a:pt x="433" y="1040"/>
                    <a:pt x="469" y="1044"/>
                    <a:pt x="505" y="1044"/>
                  </a:cubicBezTo>
                  <a:cubicBezTo>
                    <a:pt x="549" y="1044"/>
                    <a:pt x="593" y="1038"/>
                    <a:pt x="634" y="1026"/>
                  </a:cubicBezTo>
                  <a:cubicBezTo>
                    <a:pt x="902" y="946"/>
                    <a:pt x="1072" y="687"/>
                    <a:pt x="1045" y="411"/>
                  </a:cubicBezTo>
                  <a:cubicBezTo>
                    <a:pt x="1008" y="170"/>
                    <a:pt x="805" y="1"/>
                    <a:pt x="581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8" name="Google Shape;4888;p54"/>
            <p:cNvSpPr/>
            <p:nvPr/>
          </p:nvSpPr>
          <p:spPr>
            <a:xfrm rot="-7457137">
              <a:off x="949656" y="3984306"/>
              <a:ext cx="84778" cy="76721"/>
            </a:xfrm>
            <a:custGeom>
              <a:avLst/>
              <a:gdLst/>
              <a:ahLst/>
              <a:cxnLst/>
              <a:rect l="l" t="t" r="r" b="b"/>
              <a:pathLst>
                <a:path w="947" h="857" extrusionOk="0">
                  <a:moveTo>
                    <a:pt x="56" y="623"/>
                  </a:moveTo>
                  <a:cubicBezTo>
                    <a:pt x="83" y="696"/>
                    <a:pt x="131" y="759"/>
                    <a:pt x="203" y="799"/>
                  </a:cubicBezTo>
                  <a:cubicBezTo>
                    <a:pt x="136" y="754"/>
                    <a:pt x="87" y="693"/>
                    <a:pt x="56" y="623"/>
                  </a:cubicBezTo>
                  <a:close/>
                  <a:moveTo>
                    <a:pt x="203" y="799"/>
                  </a:moveTo>
                  <a:lnTo>
                    <a:pt x="203" y="799"/>
                  </a:lnTo>
                  <a:cubicBezTo>
                    <a:pt x="256" y="836"/>
                    <a:pt x="316" y="854"/>
                    <a:pt x="378" y="855"/>
                  </a:cubicBezTo>
                  <a:lnTo>
                    <a:pt x="378" y="855"/>
                  </a:lnTo>
                  <a:cubicBezTo>
                    <a:pt x="318" y="850"/>
                    <a:pt x="258" y="831"/>
                    <a:pt x="203" y="799"/>
                  </a:cubicBezTo>
                  <a:close/>
                  <a:moveTo>
                    <a:pt x="473" y="0"/>
                  </a:moveTo>
                  <a:cubicBezTo>
                    <a:pt x="431" y="0"/>
                    <a:pt x="388" y="7"/>
                    <a:pt x="346" y="22"/>
                  </a:cubicBezTo>
                  <a:cubicBezTo>
                    <a:pt x="239" y="58"/>
                    <a:pt x="141" y="129"/>
                    <a:pt x="87" y="227"/>
                  </a:cubicBezTo>
                  <a:cubicBezTo>
                    <a:pt x="7" y="348"/>
                    <a:pt x="0" y="498"/>
                    <a:pt x="56" y="623"/>
                  </a:cubicBezTo>
                  <a:lnTo>
                    <a:pt x="56" y="623"/>
                  </a:lnTo>
                  <a:cubicBezTo>
                    <a:pt x="46" y="597"/>
                    <a:pt x="38" y="568"/>
                    <a:pt x="34" y="540"/>
                  </a:cubicBezTo>
                  <a:cubicBezTo>
                    <a:pt x="25" y="433"/>
                    <a:pt x="43" y="326"/>
                    <a:pt x="105" y="236"/>
                  </a:cubicBezTo>
                  <a:cubicBezTo>
                    <a:pt x="186" y="104"/>
                    <a:pt x="303" y="49"/>
                    <a:pt x="418" y="49"/>
                  </a:cubicBezTo>
                  <a:cubicBezTo>
                    <a:pt x="685" y="49"/>
                    <a:pt x="947" y="342"/>
                    <a:pt x="748" y="647"/>
                  </a:cubicBezTo>
                  <a:cubicBezTo>
                    <a:pt x="694" y="736"/>
                    <a:pt x="605" y="807"/>
                    <a:pt x="507" y="834"/>
                  </a:cubicBezTo>
                  <a:cubicBezTo>
                    <a:pt x="465" y="848"/>
                    <a:pt x="424" y="855"/>
                    <a:pt x="384" y="855"/>
                  </a:cubicBezTo>
                  <a:cubicBezTo>
                    <a:pt x="382" y="855"/>
                    <a:pt x="380" y="855"/>
                    <a:pt x="378" y="855"/>
                  </a:cubicBezTo>
                  <a:lnTo>
                    <a:pt x="378" y="855"/>
                  </a:lnTo>
                  <a:cubicBezTo>
                    <a:pt x="390" y="856"/>
                    <a:pt x="402" y="857"/>
                    <a:pt x="415" y="857"/>
                  </a:cubicBezTo>
                  <a:cubicBezTo>
                    <a:pt x="555" y="857"/>
                    <a:pt x="692" y="785"/>
                    <a:pt x="774" y="656"/>
                  </a:cubicBezTo>
                  <a:cubicBezTo>
                    <a:pt x="837" y="567"/>
                    <a:pt x="864" y="450"/>
                    <a:pt x="846" y="343"/>
                  </a:cubicBezTo>
                  <a:cubicBezTo>
                    <a:pt x="824" y="139"/>
                    <a:pt x="659" y="0"/>
                    <a:pt x="473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9" name="Google Shape;4889;p54"/>
            <p:cNvSpPr/>
            <p:nvPr/>
          </p:nvSpPr>
          <p:spPr>
            <a:xfrm rot="-7457137">
              <a:off x="1035085" y="4206515"/>
              <a:ext cx="69380" cy="60876"/>
            </a:xfrm>
            <a:custGeom>
              <a:avLst/>
              <a:gdLst/>
              <a:ahLst/>
              <a:cxnLst/>
              <a:rect l="l" t="t" r="r" b="b"/>
              <a:pathLst>
                <a:path w="775" h="680" extrusionOk="0">
                  <a:moveTo>
                    <a:pt x="400" y="0"/>
                  </a:moveTo>
                  <a:cubicBezTo>
                    <a:pt x="365" y="0"/>
                    <a:pt x="330" y="7"/>
                    <a:pt x="295" y="21"/>
                  </a:cubicBezTo>
                  <a:cubicBezTo>
                    <a:pt x="206" y="47"/>
                    <a:pt x="135" y="101"/>
                    <a:pt x="90" y="181"/>
                  </a:cubicBezTo>
                  <a:cubicBezTo>
                    <a:pt x="1" y="333"/>
                    <a:pt x="36" y="529"/>
                    <a:pt x="188" y="636"/>
                  </a:cubicBezTo>
                  <a:cubicBezTo>
                    <a:pt x="117" y="583"/>
                    <a:pt x="72" y="511"/>
                    <a:pt x="54" y="431"/>
                  </a:cubicBezTo>
                  <a:cubicBezTo>
                    <a:pt x="45" y="342"/>
                    <a:pt x="72" y="262"/>
                    <a:pt x="117" y="199"/>
                  </a:cubicBezTo>
                  <a:cubicBezTo>
                    <a:pt x="179" y="90"/>
                    <a:pt x="272" y="45"/>
                    <a:pt x="364" y="45"/>
                  </a:cubicBezTo>
                  <a:cubicBezTo>
                    <a:pt x="572" y="45"/>
                    <a:pt x="775" y="276"/>
                    <a:pt x="608" y="511"/>
                  </a:cubicBezTo>
                  <a:cubicBezTo>
                    <a:pt x="572" y="583"/>
                    <a:pt x="500" y="636"/>
                    <a:pt x="429" y="663"/>
                  </a:cubicBezTo>
                  <a:cubicBezTo>
                    <a:pt x="402" y="672"/>
                    <a:pt x="375" y="676"/>
                    <a:pt x="347" y="676"/>
                  </a:cubicBezTo>
                  <a:cubicBezTo>
                    <a:pt x="291" y="676"/>
                    <a:pt x="236" y="660"/>
                    <a:pt x="188" y="636"/>
                  </a:cubicBezTo>
                  <a:lnTo>
                    <a:pt x="188" y="636"/>
                  </a:lnTo>
                  <a:cubicBezTo>
                    <a:pt x="238" y="666"/>
                    <a:pt x="293" y="680"/>
                    <a:pt x="347" y="680"/>
                  </a:cubicBezTo>
                  <a:cubicBezTo>
                    <a:pt x="459" y="680"/>
                    <a:pt x="569" y="622"/>
                    <a:pt x="634" y="520"/>
                  </a:cubicBezTo>
                  <a:cubicBezTo>
                    <a:pt x="688" y="449"/>
                    <a:pt x="706" y="360"/>
                    <a:pt x="697" y="270"/>
                  </a:cubicBezTo>
                  <a:cubicBezTo>
                    <a:pt x="675" y="112"/>
                    <a:pt x="543" y="0"/>
                    <a:pt x="400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0" name="Google Shape;4890;p54"/>
            <p:cNvSpPr/>
            <p:nvPr/>
          </p:nvSpPr>
          <p:spPr>
            <a:xfrm rot="-7457137">
              <a:off x="789480" y="3829166"/>
              <a:ext cx="76542" cy="67769"/>
            </a:xfrm>
            <a:custGeom>
              <a:avLst/>
              <a:gdLst/>
              <a:ahLst/>
              <a:cxnLst/>
              <a:rect l="l" t="t" r="r" b="b"/>
              <a:pathLst>
                <a:path w="855" h="757" extrusionOk="0">
                  <a:moveTo>
                    <a:pt x="108" y="626"/>
                  </a:moveTo>
                  <a:cubicBezTo>
                    <a:pt x="131" y="658"/>
                    <a:pt x="160" y="685"/>
                    <a:pt x="194" y="707"/>
                  </a:cubicBezTo>
                  <a:cubicBezTo>
                    <a:pt x="160" y="684"/>
                    <a:pt x="131" y="657"/>
                    <a:pt x="108" y="626"/>
                  </a:cubicBezTo>
                  <a:close/>
                  <a:moveTo>
                    <a:pt x="423" y="1"/>
                  </a:moveTo>
                  <a:cubicBezTo>
                    <a:pt x="386" y="1"/>
                    <a:pt x="348" y="7"/>
                    <a:pt x="310" y="20"/>
                  </a:cubicBezTo>
                  <a:cubicBezTo>
                    <a:pt x="221" y="56"/>
                    <a:pt x="140" y="118"/>
                    <a:pt x="87" y="198"/>
                  </a:cubicBezTo>
                  <a:cubicBezTo>
                    <a:pt x="1" y="334"/>
                    <a:pt x="12" y="504"/>
                    <a:pt x="108" y="626"/>
                  </a:cubicBezTo>
                  <a:lnTo>
                    <a:pt x="108" y="626"/>
                  </a:lnTo>
                  <a:cubicBezTo>
                    <a:pt x="75" y="583"/>
                    <a:pt x="52" y="532"/>
                    <a:pt x="42" y="475"/>
                  </a:cubicBezTo>
                  <a:cubicBezTo>
                    <a:pt x="33" y="386"/>
                    <a:pt x="60" y="288"/>
                    <a:pt x="105" y="216"/>
                  </a:cubicBezTo>
                  <a:cubicBezTo>
                    <a:pt x="146" y="119"/>
                    <a:pt x="227" y="79"/>
                    <a:pt x="316" y="79"/>
                  </a:cubicBezTo>
                  <a:cubicBezTo>
                    <a:pt x="553" y="79"/>
                    <a:pt x="855" y="357"/>
                    <a:pt x="667" y="564"/>
                  </a:cubicBezTo>
                  <a:cubicBezTo>
                    <a:pt x="622" y="645"/>
                    <a:pt x="542" y="707"/>
                    <a:pt x="462" y="734"/>
                  </a:cubicBezTo>
                  <a:cubicBezTo>
                    <a:pt x="428" y="744"/>
                    <a:pt x="393" y="749"/>
                    <a:pt x="359" y="749"/>
                  </a:cubicBezTo>
                  <a:cubicBezTo>
                    <a:pt x="301" y="749"/>
                    <a:pt x="244" y="735"/>
                    <a:pt x="194" y="707"/>
                  </a:cubicBezTo>
                  <a:lnTo>
                    <a:pt x="194" y="707"/>
                  </a:lnTo>
                  <a:cubicBezTo>
                    <a:pt x="251" y="740"/>
                    <a:pt x="314" y="756"/>
                    <a:pt x="377" y="756"/>
                  </a:cubicBezTo>
                  <a:cubicBezTo>
                    <a:pt x="501" y="756"/>
                    <a:pt x="623" y="695"/>
                    <a:pt x="694" y="582"/>
                  </a:cubicBezTo>
                  <a:cubicBezTo>
                    <a:pt x="747" y="502"/>
                    <a:pt x="774" y="404"/>
                    <a:pt x="756" y="306"/>
                  </a:cubicBezTo>
                  <a:cubicBezTo>
                    <a:pt x="742" y="123"/>
                    <a:pt x="590" y="1"/>
                    <a:pt x="423" y="1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1" name="Google Shape;4891;p54"/>
            <p:cNvSpPr/>
            <p:nvPr/>
          </p:nvSpPr>
          <p:spPr>
            <a:xfrm rot="-7457137">
              <a:off x="908407" y="3765911"/>
              <a:ext cx="95969" cy="92656"/>
            </a:xfrm>
            <a:custGeom>
              <a:avLst/>
              <a:gdLst/>
              <a:ahLst/>
              <a:cxnLst/>
              <a:rect l="l" t="t" r="r" b="b"/>
              <a:pathLst>
                <a:path w="1072" h="1035" extrusionOk="0">
                  <a:moveTo>
                    <a:pt x="579" y="0"/>
                  </a:moveTo>
                  <a:cubicBezTo>
                    <a:pt x="530" y="0"/>
                    <a:pt x="479" y="9"/>
                    <a:pt x="429" y="26"/>
                  </a:cubicBezTo>
                  <a:cubicBezTo>
                    <a:pt x="161" y="107"/>
                    <a:pt x="0" y="375"/>
                    <a:pt x="45" y="651"/>
                  </a:cubicBezTo>
                  <a:cubicBezTo>
                    <a:pt x="72" y="776"/>
                    <a:pt x="143" y="892"/>
                    <a:pt x="259" y="964"/>
                  </a:cubicBezTo>
                  <a:cubicBezTo>
                    <a:pt x="143" y="892"/>
                    <a:pt x="72" y="776"/>
                    <a:pt x="54" y="651"/>
                  </a:cubicBezTo>
                  <a:cubicBezTo>
                    <a:pt x="27" y="383"/>
                    <a:pt x="188" y="142"/>
                    <a:pt x="438" y="71"/>
                  </a:cubicBezTo>
                  <a:cubicBezTo>
                    <a:pt x="480" y="57"/>
                    <a:pt x="523" y="51"/>
                    <a:pt x="565" y="51"/>
                  </a:cubicBezTo>
                  <a:cubicBezTo>
                    <a:pt x="770" y="51"/>
                    <a:pt x="954" y="203"/>
                    <a:pt x="991" y="410"/>
                  </a:cubicBezTo>
                  <a:cubicBezTo>
                    <a:pt x="1027" y="669"/>
                    <a:pt x="875" y="928"/>
                    <a:pt x="625" y="1008"/>
                  </a:cubicBezTo>
                  <a:cubicBezTo>
                    <a:pt x="578" y="1021"/>
                    <a:pt x="531" y="1029"/>
                    <a:pt x="484" y="1029"/>
                  </a:cubicBezTo>
                  <a:cubicBezTo>
                    <a:pt x="404" y="1029"/>
                    <a:pt x="326" y="1008"/>
                    <a:pt x="259" y="964"/>
                  </a:cubicBezTo>
                  <a:lnTo>
                    <a:pt x="259" y="964"/>
                  </a:lnTo>
                  <a:cubicBezTo>
                    <a:pt x="331" y="1011"/>
                    <a:pt x="414" y="1035"/>
                    <a:pt x="498" y="1035"/>
                  </a:cubicBezTo>
                  <a:cubicBezTo>
                    <a:pt x="541" y="1035"/>
                    <a:pt x="583" y="1029"/>
                    <a:pt x="625" y="1017"/>
                  </a:cubicBezTo>
                  <a:cubicBezTo>
                    <a:pt x="893" y="937"/>
                    <a:pt x="1071" y="678"/>
                    <a:pt x="1027" y="410"/>
                  </a:cubicBezTo>
                  <a:cubicBezTo>
                    <a:pt x="997" y="169"/>
                    <a:pt x="801" y="0"/>
                    <a:pt x="579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2" name="Google Shape;4892;p54"/>
            <p:cNvSpPr/>
            <p:nvPr/>
          </p:nvSpPr>
          <p:spPr>
            <a:xfrm rot="-7457137">
              <a:off x="1008379" y="3862261"/>
              <a:ext cx="86748" cy="77527"/>
            </a:xfrm>
            <a:custGeom>
              <a:avLst/>
              <a:gdLst/>
              <a:ahLst/>
              <a:cxnLst/>
              <a:rect l="l" t="t" r="r" b="b"/>
              <a:pathLst>
                <a:path w="969" h="866" extrusionOk="0">
                  <a:moveTo>
                    <a:pt x="64" y="650"/>
                  </a:moveTo>
                  <a:cubicBezTo>
                    <a:pt x="92" y="713"/>
                    <a:pt x="140" y="766"/>
                    <a:pt x="199" y="807"/>
                  </a:cubicBezTo>
                  <a:cubicBezTo>
                    <a:pt x="139" y="765"/>
                    <a:pt x="94" y="711"/>
                    <a:pt x="64" y="650"/>
                  </a:cubicBezTo>
                  <a:close/>
                  <a:moveTo>
                    <a:pt x="199" y="807"/>
                  </a:moveTo>
                  <a:cubicBezTo>
                    <a:pt x="257" y="844"/>
                    <a:pt x="318" y="863"/>
                    <a:pt x="380" y="864"/>
                  </a:cubicBezTo>
                  <a:lnTo>
                    <a:pt x="380" y="864"/>
                  </a:lnTo>
                  <a:cubicBezTo>
                    <a:pt x="318" y="859"/>
                    <a:pt x="257" y="840"/>
                    <a:pt x="199" y="807"/>
                  </a:cubicBezTo>
                  <a:close/>
                  <a:moveTo>
                    <a:pt x="478" y="0"/>
                  </a:moveTo>
                  <a:cubicBezTo>
                    <a:pt x="436" y="0"/>
                    <a:pt x="393" y="7"/>
                    <a:pt x="351" y="22"/>
                  </a:cubicBezTo>
                  <a:cubicBezTo>
                    <a:pt x="235" y="58"/>
                    <a:pt x="146" y="129"/>
                    <a:pt x="92" y="227"/>
                  </a:cubicBezTo>
                  <a:cubicBezTo>
                    <a:pt x="7" y="361"/>
                    <a:pt x="0" y="520"/>
                    <a:pt x="64" y="650"/>
                  </a:cubicBezTo>
                  <a:lnTo>
                    <a:pt x="64" y="650"/>
                  </a:lnTo>
                  <a:cubicBezTo>
                    <a:pt x="50" y="618"/>
                    <a:pt x="41" y="585"/>
                    <a:pt x="38" y="549"/>
                  </a:cubicBezTo>
                  <a:cubicBezTo>
                    <a:pt x="21" y="442"/>
                    <a:pt x="47" y="326"/>
                    <a:pt x="110" y="245"/>
                  </a:cubicBezTo>
                  <a:cubicBezTo>
                    <a:pt x="189" y="100"/>
                    <a:pt x="310" y="41"/>
                    <a:pt x="430" y="41"/>
                  </a:cubicBezTo>
                  <a:cubicBezTo>
                    <a:pt x="701" y="41"/>
                    <a:pt x="969" y="344"/>
                    <a:pt x="752" y="647"/>
                  </a:cubicBezTo>
                  <a:cubicBezTo>
                    <a:pt x="699" y="745"/>
                    <a:pt x="619" y="816"/>
                    <a:pt x="511" y="843"/>
                  </a:cubicBezTo>
                  <a:cubicBezTo>
                    <a:pt x="470" y="857"/>
                    <a:pt x="429" y="864"/>
                    <a:pt x="388" y="864"/>
                  </a:cubicBezTo>
                  <a:cubicBezTo>
                    <a:pt x="385" y="864"/>
                    <a:pt x="383" y="864"/>
                    <a:pt x="380" y="864"/>
                  </a:cubicBezTo>
                  <a:lnTo>
                    <a:pt x="380" y="864"/>
                  </a:lnTo>
                  <a:cubicBezTo>
                    <a:pt x="393" y="865"/>
                    <a:pt x="406" y="866"/>
                    <a:pt x="419" y="866"/>
                  </a:cubicBezTo>
                  <a:cubicBezTo>
                    <a:pt x="564" y="866"/>
                    <a:pt x="703" y="794"/>
                    <a:pt x="779" y="665"/>
                  </a:cubicBezTo>
                  <a:cubicBezTo>
                    <a:pt x="851" y="566"/>
                    <a:pt x="877" y="459"/>
                    <a:pt x="860" y="343"/>
                  </a:cubicBezTo>
                  <a:cubicBezTo>
                    <a:pt x="838" y="139"/>
                    <a:pt x="667" y="0"/>
                    <a:pt x="478" y="0"/>
                  </a:cubicBezTo>
                  <a:close/>
                </a:path>
              </a:pathLst>
            </a:custGeom>
            <a:solidFill>
              <a:srgbClr val="7A170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29180" name="Google Shape;4893;p54"/>
            <p:cNvGrpSpPr/>
            <p:nvPr/>
          </p:nvGrpSpPr>
          <p:grpSpPr>
            <a:xfrm>
              <a:off x="2009002" y="4217073"/>
              <a:ext cx="415200" cy="359002"/>
              <a:chOff x="2009002" y="4217073"/>
              <a:chExt cx="415200" cy="359002"/>
            </a:xfrm>
          </p:grpSpPr>
          <p:sp>
            <p:nvSpPr>
              <p:cNvPr id="4894" name="Google Shape;4894;p54"/>
              <p:cNvSpPr/>
              <p:nvPr/>
            </p:nvSpPr>
            <p:spPr>
              <a:xfrm rot="6683270">
                <a:off x="2100933" y="4244830"/>
                <a:ext cx="266692" cy="303491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3769" extrusionOk="0">
                    <a:moveTo>
                      <a:pt x="402" y="1"/>
                    </a:moveTo>
                    <a:lnTo>
                      <a:pt x="402" y="1"/>
                    </a:lnTo>
                    <a:cubicBezTo>
                      <a:pt x="54" y="750"/>
                      <a:pt x="1" y="2625"/>
                      <a:pt x="652" y="3339"/>
                    </a:cubicBezTo>
                    <a:cubicBezTo>
                      <a:pt x="968" y="3680"/>
                      <a:pt x="1367" y="3768"/>
                      <a:pt x="1696" y="3768"/>
                    </a:cubicBezTo>
                    <a:cubicBezTo>
                      <a:pt x="2044" y="3768"/>
                      <a:pt x="2312" y="3669"/>
                      <a:pt x="2312" y="3669"/>
                    </a:cubicBezTo>
                    <a:cubicBezTo>
                      <a:pt x="2651" y="3544"/>
                      <a:pt x="3312" y="3205"/>
                      <a:pt x="2964" y="2107"/>
                    </a:cubicBezTo>
                    <a:cubicBezTo>
                      <a:pt x="2625" y="1000"/>
                      <a:pt x="402" y="1"/>
                      <a:pt x="4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5" name="Google Shape;4895;p54"/>
              <p:cNvSpPr/>
              <p:nvPr/>
            </p:nvSpPr>
            <p:spPr>
              <a:xfrm rot="6683270">
                <a:off x="2114123" y="4208251"/>
                <a:ext cx="167810" cy="340290"/>
              </a:xfrm>
              <a:custGeom>
                <a:avLst/>
                <a:gdLst/>
                <a:ahLst/>
                <a:cxnLst/>
                <a:rect l="l" t="t" r="r" b="b"/>
                <a:pathLst>
                  <a:path w="2084" h="4226" extrusionOk="0">
                    <a:moveTo>
                      <a:pt x="1727" y="1940"/>
                    </a:moveTo>
                    <a:lnTo>
                      <a:pt x="1727" y="1940"/>
                    </a:lnTo>
                    <a:cubicBezTo>
                      <a:pt x="1727" y="1940"/>
                      <a:pt x="1727" y="1940"/>
                      <a:pt x="1726" y="1941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727" y="1943"/>
                      <a:pt x="1728" y="1940"/>
                      <a:pt x="1727" y="1940"/>
                    </a:cubicBezTo>
                    <a:close/>
                    <a:moveTo>
                      <a:pt x="10" y="1"/>
                    </a:moveTo>
                    <a:cubicBezTo>
                      <a:pt x="0" y="1"/>
                      <a:pt x="280" y="711"/>
                      <a:pt x="495" y="1182"/>
                    </a:cubicBezTo>
                    <a:lnTo>
                      <a:pt x="155" y="1084"/>
                    </a:lnTo>
                    <a:lnTo>
                      <a:pt x="93" y="1066"/>
                    </a:lnTo>
                    <a:lnTo>
                      <a:pt x="93" y="1066"/>
                    </a:lnTo>
                    <a:cubicBezTo>
                      <a:pt x="227" y="1138"/>
                      <a:pt x="370" y="1200"/>
                      <a:pt x="512" y="1245"/>
                    </a:cubicBezTo>
                    <a:lnTo>
                      <a:pt x="521" y="1245"/>
                    </a:lnTo>
                    <a:cubicBezTo>
                      <a:pt x="655" y="1530"/>
                      <a:pt x="762" y="1754"/>
                      <a:pt x="914" y="2030"/>
                    </a:cubicBezTo>
                    <a:cubicBezTo>
                      <a:pt x="977" y="2137"/>
                      <a:pt x="1039" y="2253"/>
                      <a:pt x="1110" y="2361"/>
                    </a:cubicBezTo>
                    <a:lnTo>
                      <a:pt x="361" y="2182"/>
                    </a:lnTo>
                    <a:lnTo>
                      <a:pt x="245" y="2146"/>
                    </a:lnTo>
                    <a:cubicBezTo>
                      <a:pt x="244" y="2146"/>
                      <a:pt x="244" y="2146"/>
                      <a:pt x="243" y="2146"/>
                    </a:cubicBezTo>
                    <a:lnTo>
                      <a:pt x="243" y="2146"/>
                    </a:lnTo>
                    <a:cubicBezTo>
                      <a:pt x="233" y="2146"/>
                      <a:pt x="786" y="2344"/>
                      <a:pt x="1057" y="2414"/>
                    </a:cubicBezTo>
                    <a:lnTo>
                      <a:pt x="1146" y="2432"/>
                    </a:lnTo>
                    <a:cubicBezTo>
                      <a:pt x="1244" y="2593"/>
                      <a:pt x="1343" y="2762"/>
                      <a:pt x="1432" y="2923"/>
                    </a:cubicBezTo>
                    <a:lnTo>
                      <a:pt x="1485" y="3021"/>
                    </a:lnTo>
                    <a:lnTo>
                      <a:pt x="745" y="2932"/>
                    </a:lnTo>
                    <a:lnTo>
                      <a:pt x="637" y="2923"/>
                    </a:lnTo>
                    <a:cubicBezTo>
                      <a:pt x="602" y="2923"/>
                      <a:pt x="1164" y="3039"/>
                      <a:pt x="1432" y="3075"/>
                    </a:cubicBezTo>
                    <a:lnTo>
                      <a:pt x="1521" y="3083"/>
                    </a:lnTo>
                    <a:cubicBezTo>
                      <a:pt x="1610" y="3262"/>
                      <a:pt x="1700" y="3432"/>
                      <a:pt x="1780" y="3610"/>
                    </a:cubicBezTo>
                    <a:cubicBezTo>
                      <a:pt x="1860" y="3789"/>
                      <a:pt x="1923" y="3976"/>
                      <a:pt x="1967" y="4172"/>
                    </a:cubicBezTo>
                    <a:cubicBezTo>
                      <a:pt x="1972" y="4208"/>
                      <a:pt x="2003" y="4226"/>
                      <a:pt x="2031" y="4226"/>
                    </a:cubicBezTo>
                    <a:cubicBezTo>
                      <a:pt x="2059" y="4226"/>
                      <a:pt x="2083" y="4208"/>
                      <a:pt x="2074" y="4172"/>
                    </a:cubicBezTo>
                    <a:cubicBezTo>
                      <a:pt x="2039" y="4003"/>
                      <a:pt x="1994" y="3842"/>
                      <a:pt x="1923" y="3681"/>
                    </a:cubicBezTo>
                    <a:cubicBezTo>
                      <a:pt x="1833" y="3485"/>
                      <a:pt x="1735" y="3280"/>
                      <a:pt x="1637" y="3083"/>
                    </a:cubicBezTo>
                    <a:cubicBezTo>
                      <a:pt x="1583" y="2985"/>
                      <a:pt x="1521" y="2887"/>
                      <a:pt x="1467" y="2780"/>
                    </a:cubicBezTo>
                    <a:cubicBezTo>
                      <a:pt x="1548" y="2539"/>
                      <a:pt x="1619" y="2298"/>
                      <a:pt x="1700" y="2057"/>
                    </a:cubicBezTo>
                    <a:lnTo>
                      <a:pt x="1724" y="1950"/>
                    </a:lnTo>
                    <a:lnTo>
                      <a:pt x="1724" y="1950"/>
                    </a:lnTo>
                    <a:cubicBezTo>
                      <a:pt x="1699" y="2019"/>
                      <a:pt x="1513" y="2450"/>
                      <a:pt x="1441" y="2682"/>
                    </a:cubicBezTo>
                    <a:lnTo>
                      <a:pt x="1423" y="2709"/>
                    </a:lnTo>
                    <a:cubicBezTo>
                      <a:pt x="1307" y="2512"/>
                      <a:pt x="1191" y="2307"/>
                      <a:pt x="1075" y="2102"/>
                    </a:cubicBezTo>
                    <a:cubicBezTo>
                      <a:pt x="986" y="1941"/>
                      <a:pt x="905" y="1789"/>
                      <a:pt x="816" y="1629"/>
                    </a:cubicBezTo>
                    <a:cubicBezTo>
                      <a:pt x="852" y="1423"/>
                      <a:pt x="878" y="1227"/>
                      <a:pt x="905" y="1022"/>
                    </a:cubicBezTo>
                    <a:lnTo>
                      <a:pt x="923" y="924"/>
                    </a:lnTo>
                    <a:lnTo>
                      <a:pt x="923" y="924"/>
                    </a:lnTo>
                    <a:cubicBezTo>
                      <a:pt x="861" y="1120"/>
                      <a:pt x="807" y="1325"/>
                      <a:pt x="771" y="1530"/>
                    </a:cubicBezTo>
                    <a:cubicBezTo>
                      <a:pt x="584" y="1173"/>
                      <a:pt x="405" y="808"/>
                      <a:pt x="227" y="442"/>
                    </a:cubicBezTo>
                    <a:cubicBezTo>
                      <a:pt x="155" y="299"/>
                      <a:pt x="84" y="156"/>
                      <a:pt x="13" y="4"/>
                    </a:cubicBezTo>
                    <a:cubicBezTo>
                      <a:pt x="11" y="2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6" name="Google Shape;4896;p54"/>
              <p:cNvSpPr/>
              <p:nvPr/>
            </p:nvSpPr>
            <p:spPr>
              <a:xfrm rot="6683270">
                <a:off x="2124202" y="4232080"/>
                <a:ext cx="212741" cy="277482"/>
              </a:xfrm>
              <a:custGeom>
                <a:avLst/>
                <a:gdLst/>
                <a:ahLst/>
                <a:cxnLst/>
                <a:rect l="l" t="t" r="r" b="b"/>
                <a:pathLst>
                  <a:path w="2642" h="3446" extrusionOk="0">
                    <a:moveTo>
                      <a:pt x="1062" y="171"/>
                    </a:moveTo>
                    <a:cubicBezTo>
                      <a:pt x="794" y="54"/>
                      <a:pt x="518" y="1"/>
                      <a:pt x="232" y="10"/>
                    </a:cubicBezTo>
                    <a:cubicBezTo>
                      <a:pt x="0" y="876"/>
                      <a:pt x="27" y="2384"/>
                      <a:pt x="598" y="3009"/>
                    </a:cubicBezTo>
                    <a:cubicBezTo>
                      <a:pt x="848" y="3276"/>
                      <a:pt x="1187" y="3428"/>
                      <a:pt x="1553" y="3446"/>
                    </a:cubicBezTo>
                    <a:cubicBezTo>
                      <a:pt x="2642" y="2500"/>
                      <a:pt x="2383" y="742"/>
                      <a:pt x="1062" y="171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FFFF">
                      <a:alpha val="0"/>
                    </a:srgbClr>
                  </a:gs>
                  <a:gs pos="100000">
                    <a:srgbClr val="FFFFFF">
                      <a:alpha val="2196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4897" name="Google Shape;4897;p54"/>
              <p:cNvSpPr/>
              <p:nvPr/>
            </p:nvSpPr>
            <p:spPr>
              <a:xfrm rot="6683270">
                <a:off x="2118985" y="4238885"/>
                <a:ext cx="237220" cy="30638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3805" extrusionOk="0">
                    <a:moveTo>
                      <a:pt x="268" y="1"/>
                    </a:moveTo>
                    <a:lnTo>
                      <a:pt x="259" y="19"/>
                    </a:lnTo>
                    <a:cubicBezTo>
                      <a:pt x="170" y="224"/>
                      <a:pt x="117" y="438"/>
                      <a:pt x="81" y="661"/>
                    </a:cubicBezTo>
                    <a:cubicBezTo>
                      <a:pt x="45" y="876"/>
                      <a:pt x="27" y="1099"/>
                      <a:pt x="18" y="1313"/>
                    </a:cubicBezTo>
                    <a:cubicBezTo>
                      <a:pt x="1" y="1759"/>
                      <a:pt x="45" y="2196"/>
                      <a:pt x="152" y="2625"/>
                    </a:cubicBezTo>
                    <a:cubicBezTo>
                      <a:pt x="215" y="2839"/>
                      <a:pt x="295" y="3035"/>
                      <a:pt x="420" y="3223"/>
                    </a:cubicBezTo>
                    <a:cubicBezTo>
                      <a:pt x="545" y="3410"/>
                      <a:pt x="715" y="3553"/>
                      <a:pt x="911" y="3660"/>
                    </a:cubicBezTo>
                    <a:cubicBezTo>
                      <a:pt x="1107" y="3758"/>
                      <a:pt x="1330" y="3803"/>
                      <a:pt x="1545" y="3803"/>
                    </a:cubicBezTo>
                    <a:cubicBezTo>
                      <a:pt x="1567" y="3804"/>
                      <a:pt x="1590" y="3804"/>
                      <a:pt x="1612" y="3804"/>
                    </a:cubicBezTo>
                    <a:cubicBezTo>
                      <a:pt x="1813" y="3804"/>
                      <a:pt x="2012" y="3769"/>
                      <a:pt x="2196" y="3705"/>
                    </a:cubicBezTo>
                    <a:lnTo>
                      <a:pt x="2196" y="3705"/>
                    </a:lnTo>
                    <a:cubicBezTo>
                      <a:pt x="2012" y="3761"/>
                      <a:pt x="1813" y="3795"/>
                      <a:pt x="1619" y="3795"/>
                    </a:cubicBezTo>
                    <a:cubicBezTo>
                      <a:pt x="1597" y="3795"/>
                      <a:pt x="1575" y="3795"/>
                      <a:pt x="1554" y="3794"/>
                    </a:cubicBezTo>
                    <a:cubicBezTo>
                      <a:pt x="1330" y="3794"/>
                      <a:pt x="1116" y="3741"/>
                      <a:pt x="920" y="3642"/>
                    </a:cubicBezTo>
                    <a:cubicBezTo>
                      <a:pt x="724" y="3544"/>
                      <a:pt x="554" y="3401"/>
                      <a:pt x="429" y="3214"/>
                    </a:cubicBezTo>
                    <a:cubicBezTo>
                      <a:pt x="322" y="3027"/>
                      <a:pt x="233" y="2830"/>
                      <a:pt x="179" y="2616"/>
                    </a:cubicBezTo>
                    <a:cubicBezTo>
                      <a:pt x="72" y="2188"/>
                      <a:pt x="36" y="1750"/>
                      <a:pt x="54" y="1313"/>
                    </a:cubicBezTo>
                    <a:cubicBezTo>
                      <a:pt x="63" y="1099"/>
                      <a:pt x="90" y="885"/>
                      <a:pt x="126" y="670"/>
                    </a:cubicBezTo>
                    <a:cubicBezTo>
                      <a:pt x="160" y="455"/>
                      <a:pt x="219" y="257"/>
                      <a:pt x="295" y="67"/>
                    </a:cubicBezTo>
                    <a:lnTo>
                      <a:pt x="295" y="67"/>
                    </a:lnTo>
                    <a:cubicBezTo>
                      <a:pt x="688" y="252"/>
                      <a:pt x="1071" y="461"/>
                      <a:pt x="1429" y="688"/>
                    </a:cubicBezTo>
                    <a:cubicBezTo>
                      <a:pt x="1803" y="920"/>
                      <a:pt x="2152" y="1206"/>
                      <a:pt x="2455" y="1518"/>
                    </a:cubicBezTo>
                    <a:cubicBezTo>
                      <a:pt x="2607" y="1679"/>
                      <a:pt x="2732" y="1866"/>
                      <a:pt x="2812" y="2072"/>
                    </a:cubicBezTo>
                    <a:cubicBezTo>
                      <a:pt x="2892" y="2277"/>
                      <a:pt x="2928" y="2500"/>
                      <a:pt x="2937" y="2714"/>
                    </a:cubicBezTo>
                    <a:cubicBezTo>
                      <a:pt x="2937" y="2937"/>
                      <a:pt x="2866" y="3151"/>
                      <a:pt x="2732" y="3330"/>
                    </a:cubicBezTo>
                    <a:cubicBezTo>
                      <a:pt x="2589" y="3500"/>
                      <a:pt x="2401" y="3633"/>
                      <a:pt x="2196" y="3705"/>
                    </a:cubicBezTo>
                    <a:cubicBezTo>
                      <a:pt x="2410" y="3633"/>
                      <a:pt x="2589" y="3508"/>
                      <a:pt x="2741" y="3330"/>
                    </a:cubicBezTo>
                    <a:cubicBezTo>
                      <a:pt x="2874" y="3160"/>
                      <a:pt x="2946" y="2937"/>
                      <a:pt x="2946" y="2714"/>
                    </a:cubicBezTo>
                    <a:cubicBezTo>
                      <a:pt x="2946" y="2491"/>
                      <a:pt x="2910" y="2268"/>
                      <a:pt x="2830" y="2063"/>
                    </a:cubicBezTo>
                    <a:cubicBezTo>
                      <a:pt x="2749" y="1857"/>
                      <a:pt x="2625" y="1670"/>
                      <a:pt x="2482" y="1500"/>
                    </a:cubicBezTo>
                    <a:cubicBezTo>
                      <a:pt x="2169" y="1179"/>
                      <a:pt x="1830" y="893"/>
                      <a:pt x="1455" y="661"/>
                    </a:cubicBezTo>
                    <a:cubicBezTo>
                      <a:pt x="1081" y="411"/>
                      <a:pt x="697" y="197"/>
                      <a:pt x="295" y="10"/>
                    </a:cubicBezTo>
                    <a:lnTo>
                      <a:pt x="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898" name="Google Shape;4898;p54"/>
            <p:cNvSpPr/>
            <p:nvPr/>
          </p:nvSpPr>
          <p:spPr>
            <a:xfrm rot="3470581">
              <a:off x="766015" y="3113467"/>
              <a:ext cx="129400" cy="223048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9" name="Google Shape;4899;p54"/>
            <p:cNvSpPr/>
            <p:nvPr/>
          </p:nvSpPr>
          <p:spPr>
            <a:xfrm rot="3470581">
              <a:off x="591587" y="3179054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0" name="Google Shape;4900;p54"/>
            <p:cNvSpPr/>
            <p:nvPr/>
          </p:nvSpPr>
          <p:spPr>
            <a:xfrm rot="3470581">
              <a:off x="707534" y="3025105"/>
              <a:ext cx="185524" cy="18512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1" name="Google Shape;4901;p54"/>
            <p:cNvSpPr/>
            <p:nvPr/>
          </p:nvSpPr>
          <p:spPr>
            <a:xfrm rot="3470581">
              <a:off x="743614" y="3226486"/>
              <a:ext cx="130044" cy="222404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2" name="Google Shape;4902;p54"/>
            <p:cNvSpPr/>
            <p:nvPr/>
          </p:nvSpPr>
          <p:spPr>
            <a:xfrm rot="3470581">
              <a:off x="569927" y="3291963"/>
              <a:ext cx="232630" cy="70135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3" name="Google Shape;4903;p54"/>
            <p:cNvSpPr/>
            <p:nvPr/>
          </p:nvSpPr>
          <p:spPr>
            <a:xfrm rot="3470581">
              <a:off x="720557" y="3341253"/>
              <a:ext cx="138499" cy="218458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4" name="Google Shape;4904;p54"/>
            <p:cNvSpPr/>
            <p:nvPr/>
          </p:nvSpPr>
          <p:spPr>
            <a:xfrm rot="3470581">
              <a:off x="549455" y="3430585"/>
              <a:ext cx="229329" cy="67317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5" name="Google Shape;4905;p54"/>
            <p:cNvSpPr/>
            <p:nvPr/>
          </p:nvSpPr>
          <p:spPr>
            <a:xfrm rot="3470581">
              <a:off x="705906" y="3459237"/>
              <a:ext cx="153798" cy="211372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6" name="Google Shape;4906;p54"/>
            <p:cNvSpPr/>
            <p:nvPr/>
          </p:nvSpPr>
          <p:spPr>
            <a:xfrm rot="3470581">
              <a:off x="541331" y="3563622"/>
              <a:ext cx="224739" cy="69330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7" name="Google Shape;4907;p54"/>
            <p:cNvSpPr/>
            <p:nvPr/>
          </p:nvSpPr>
          <p:spPr>
            <a:xfrm rot="3470581">
              <a:off x="733886" y="3041544"/>
              <a:ext cx="152430" cy="18737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8" name="Google Shape;4908;p54"/>
            <p:cNvSpPr/>
            <p:nvPr/>
          </p:nvSpPr>
          <p:spPr>
            <a:xfrm rot="3470581">
              <a:off x="800697" y="3126634"/>
              <a:ext cx="75530" cy="225303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9" name="Google Shape;4909;p54"/>
            <p:cNvSpPr/>
            <p:nvPr/>
          </p:nvSpPr>
          <p:spPr>
            <a:xfrm rot="3470581">
              <a:off x="596609" y="3179735"/>
              <a:ext cx="226430" cy="73678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0" name="Google Shape;4910;p54"/>
            <p:cNvSpPr/>
            <p:nvPr/>
          </p:nvSpPr>
          <p:spPr>
            <a:xfrm rot="3470581">
              <a:off x="778419" y="3237670"/>
              <a:ext cx="78429" cy="22457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1" name="Google Shape;4911;p54"/>
            <p:cNvSpPr/>
            <p:nvPr/>
          </p:nvSpPr>
          <p:spPr>
            <a:xfrm rot="3470581">
              <a:off x="574157" y="3292205"/>
              <a:ext cx="227155" cy="74242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2" name="Google Shape;4912;p54"/>
            <p:cNvSpPr/>
            <p:nvPr/>
          </p:nvSpPr>
          <p:spPr>
            <a:xfrm rot="3470581">
              <a:off x="754914" y="3354559"/>
              <a:ext cx="89863" cy="220310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3" name="Google Shape;4913;p54"/>
            <p:cNvSpPr/>
            <p:nvPr/>
          </p:nvSpPr>
          <p:spPr>
            <a:xfrm rot="3470581">
              <a:off x="551291" y="3429828"/>
              <a:ext cx="227155" cy="70457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4" name="Google Shape;4914;p54"/>
            <p:cNvSpPr/>
            <p:nvPr/>
          </p:nvSpPr>
          <p:spPr>
            <a:xfrm rot="3470581">
              <a:off x="740822" y="3472842"/>
              <a:ext cx="105002" cy="213546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5" name="Google Shape;4915;p54"/>
            <p:cNvSpPr/>
            <p:nvPr/>
          </p:nvSpPr>
          <p:spPr>
            <a:xfrm rot="3470581">
              <a:off x="541431" y="3563591"/>
              <a:ext cx="226430" cy="71343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6" name="Google Shape;4916;p54"/>
            <p:cNvSpPr/>
            <p:nvPr/>
          </p:nvSpPr>
          <p:spPr>
            <a:xfrm rot="3470581">
              <a:off x="529844" y="3259215"/>
              <a:ext cx="481043" cy="382080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7" name="Google Shape;4917;p54"/>
            <p:cNvSpPr/>
            <p:nvPr/>
          </p:nvSpPr>
          <p:spPr>
            <a:xfrm rot="3470581">
              <a:off x="784825" y="3356815"/>
              <a:ext cx="97835" cy="150255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8" name="Google Shape;4918;p54"/>
            <p:cNvSpPr/>
            <p:nvPr/>
          </p:nvSpPr>
          <p:spPr>
            <a:xfrm rot="3470581">
              <a:off x="641848" y="3060044"/>
              <a:ext cx="306953" cy="351482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9" name="Google Shape;4919;p54"/>
            <p:cNvSpPr/>
            <p:nvPr/>
          </p:nvSpPr>
          <p:spPr>
            <a:xfrm rot="3470581">
              <a:off x="835965" y="3486253"/>
              <a:ext cx="28102" cy="29552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9033" name="Google Shape;4920;p54"/>
          <p:cNvGrpSpPr/>
          <p:nvPr/>
        </p:nvGrpSpPr>
        <p:grpSpPr>
          <a:xfrm>
            <a:off x="9371013" y="649288"/>
            <a:ext cx="2122487" cy="1174750"/>
            <a:chOff x="7028224" y="486478"/>
            <a:chExt cx="1591677" cy="881353"/>
          </a:xfrm>
        </p:grpSpPr>
        <p:sp>
          <p:nvSpPr>
            <p:cNvPr id="4921" name="Google Shape;4921;p54"/>
            <p:cNvSpPr/>
            <p:nvPr/>
          </p:nvSpPr>
          <p:spPr>
            <a:xfrm rot="3684608">
              <a:off x="7927521" y="582209"/>
              <a:ext cx="86377" cy="72370"/>
            </a:xfrm>
            <a:custGeom>
              <a:avLst/>
              <a:gdLst/>
              <a:ahLst/>
              <a:cxnLst/>
              <a:rect l="l" t="t" r="r" b="b"/>
              <a:pathLst>
                <a:path w="1073" h="899" extrusionOk="0">
                  <a:moveTo>
                    <a:pt x="493" y="0"/>
                  </a:moveTo>
                  <a:cubicBezTo>
                    <a:pt x="233" y="0"/>
                    <a:pt x="1" y="236"/>
                    <a:pt x="55" y="534"/>
                  </a:cubicBezTo>
                  <a:cubicBezTo>
                    <a:pt x="94" y="748"/>
                    <a:pt x="289" y="898"/>
                    <a:pt x="500" y="898"/>
                  </a:cubicBezTo>
                  <a:cubicBezTo>
                    <a:pt x="527" y="898"/>
                    <a:pt x="554" y="896"/>
                    <a:pt x="581" y="891"/>
                  </a:cubicBezTo>
                  <a:cubicBezTo>
                    <a:pt x="965" y="811"/>
                    <a:pt x="1072" y="302"/>
                    <a:pt x="742" y="79"/>
                  </a:cubicBezTo>
                  <a:cubicBezTo>
                    <a:pt x="662" y="25"/>
                    <a:pt x="576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2" name="Google Shape;4922;p54"/>
            <p:cNvSpPr/>
            <p:nvPr/>
          </p:nvSpPr>
          <p:spPr>
            <a:xfrm rot="3684608">
              <a:off x="7929692" y="577829"/>
              <a:ext cx="79132" cy="74463"/>
            </a:xfrm>
            <a:custGeom>
              <a:avLst/>
              <a:gdLst/>
              <a:ahLst/>
              <a:cxnLst/>
              <a:rect l="l" t="t" r="r" b="b"/>
              <a:pathLst>
                <a:path w="983" h="925" extrusionOk="0">
                  <a:moveTo>
                    <a:pt x="509" y="1"/>
                  </a:moveTo>
                  <a:cubicBezTo>
                    <a:pt x="241" y="1"/>
                    <a:pt x="0" y="245"/>
                    <a:pt x="55" y="551"/>
                  </a:cubicBezTo>
                  <a:cubicBezTo>
                    <a:pt x="37" y="435"/>
                    <a:pt x="55" y="310"/>
                    <a:pt x="126" y="212"/>
                  </a:cubicBezTo>
                  <a:cubicBezTo>
                    <a:pt x="216" y="89"/>
                    <a:pt x="348" y="32"/>
                    <a:pt x="478" y="32"/>
                  </a:cubicBezTo>
                  <a:cubicBezTo>
                    <a:pt x="671" y="32"/>
                    <a:pt x="860" y="158"/>
                    <a:pt x="903" y="381"/>
                  </a:cubicBezTo>
                  <a:cubicBezTo>
                    <a:pt x="958" y="670"/>
                    <a:pt x="727" y="905"/>
                    <a:pt x="472" y="905"/>
                  </a:cubicBezTo>
                  <a:cubicBezTo>
                    <a:pt x="395" y="905"/>
                    <a:pt x="316" y="884"/>
                    <a:pt x="242" y="836"/>
                  </a:cubicBezTo>
                  <a:cubicBezTo>
                    <a:pt x="144" y="765"/>
                    <a:pt x="82" y="667"/>
                    <a:pt x="55" y="551"/>
                  </a:cubicBezTo>
                  <a:lnTo>
                    <a:pt x="55" y="551"/>
                  </a:lnTo>
                  <a:cubicBezTo>
                    <a:pt x="103" y="790"/>
                    <a:pt x="306" y="925"/>
                    <a:pt x="511" y="925"/>
                  </a:cubicBezTo>
                  <a:cubicBezTo>
                    <a:pt x="651" y="925"/>
                    <a:pt x="791" y="863"/>
                    <a:pt x="885" y="729"/>
                  </a:cubicBezTo>
                  <a:cubicBezTo>
                    <a:pt x="956" y="622"/>
                    <a:pt x="983" y="497"/>
                    <a:pt x="956" y="372"/>
                  </a:cubicBezTo>
                  <a:cubicBezTo>
                    <a:pt x="938" y="247"/>
                    <a:pt x="858" y="140"/>
                    <a:pt x="760" y="78"/>
                  </a:cubicBezTo>
                  <a:cubicBezTo>
                    <a:pt x="679" y="25"/>
                    <a:pt x="593" y="1"/>
                    <a:pt x="509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3" name="Google Shape;4923;p54"/>
            <p:cNvSpPr/>
            <p:nvPr/>
          </p:nvSpPr>
          <p:spPr>
            <a:xfrm rot="3684608">
              <a:off x="7946241" y="615642"/>
              <a:ext cx="33166" cy="27209"/>
            </a:xfrm>
            <a:custGeom>
              <a:avLst/>
              <a:gdLst/>
              <a:ahLst/>
              <a:cxnLst/>
              <a:rect l="l" t="t" r="r" b="b"/>
              <a:pathLst>
                <a:path w="412" h="338" extrusionOk="0">
                  <a:moveTo>
                    <a:pt x="191" y="0"/>
                  </a:moveTo>
                  <a:cubicBezTo>
                    <a:pt x="91" y="0"/>
                    <a:pt x="1" y="93"/>
                    <a:pt x="28" y="201"/>
                  </a:cubicBezTo>
                  <a:cubicBezTo>
                    <a:pt x="43" y="280"/>
                    <a:pt x="108" y="338"/>
                    <a:pt x="191" y="338"/>
                  </a:cubicBezTo>
                  <a:cubicBezTo>
                    <a:pt x="202" y="338"/>
                    <a:pt x="213" y="337"/>
                    <a:pt x="224" y="335"/>
                  </a:cubicBezTo>
                  <a:cubicBezTo>
                    <a:pt x="367" y="308"/>
                    <a:pt x="411" y="112"/>
                    <a:pt x="286" y="31"/>
                  </a:cubicBezTo>
                  <a:cubicBezTo>
                    <a:pt x="256" y="10"/>
                    <a:pt x="223" y="0"/>
                    <a:pt x="191" y="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4" name="Google Shape;4924;p54"/>
            <p:cNvSpPr/>
            <p:nvPr/>
          </p:nvSpPr>
          <p:spPr>
            <a:xfrm rot="3684608">
              <a:off x="7998868" y="703623"/>
              <a:ext cx="76959" cy="76959"/>
            </a:xfrm>
            <a:custGeom>
              <a:avLst/>
              <a:gdLst/>
              <a:ahLst/>
              <a:cxnLst/>
              <a:rect l="l" t="t" r="r" b="b"/>
              <a:pathLst>
                <a:path w="956" h="956" extrusionOk="0">
                  <a:moveTo>
                    <a:pt x="482" y="1"/>
                  </a:moveTo>
                  <a:cubicBezTo>
                    <a:pt x="214" y="1"/>
                    <a:pt x="0" y="215"/>
                    <a:pt x="0" y="482"/>
                  </a:cubicBezTo>
                  <a:cubicBezTo>
                    <a:pt x="0" y="741"/>
                    <a:pt x="214" y="955"/>
                    <a:pt x="482" y="955"/>
                  </a:cubicBezTo>
                  <a:cubicBezTo>
                    <a:pt x="741" y="955"/>
                    <a:pt x="955" y="741"/>
                    <a:pt x="955" y="482"/>
                  </a:cubicBezTo>
                  <a:cubicBezTo>
                    <a:pt x="955" y="215"/>
                    <a:pt x="74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5" name="Google Shape;4925;p54"/>
            <p:cNvSpPr/>
            <p:nvPr/>
          </p:nvSpPr>
          <p:spPr>
            <a:xfrm rot="3684608">
              <a:off x="7992549" y="702810"/>
              <a:ext cx="89436" cy="79132"/>
            </a:xfrm>
            <a:custGeom>
              <a:avLst/>
              <a:gdLst/>
              <a:ahLst/>
              <a:cxnLst/>
              <a:rect l="l" t="t" r="r" b="b"/>
              <a:pathLst>
                <a:path w="1111" h="983" extrusionOk="0">
                  <a:moveTo>
                    <a:pt x="578" y="1"/>
                  </a:moveTo>
                  <a:cubicBezTo>
                    <a:pt x="357" y="1"/>
                    <a:pt x="155" y="145"/>
                    <a:pt x="93" y="369"/>
                  </a:cubicBezTo>
                  <a:cubicBezTo>
                    <a:pt x="129" y="244"/>
                    <a:pt x="209" y="145"/>
                    <a:pt x="316" y="83"/>
                  </a:cubicBezTo>
                  <a:cubicBezTo>
                    <a:pt x="392" y="40"/>
                    <a:pt x="470" y="20"/>
                    <a:pt x="545" y="20"/>
                  </a:cubicBezTo>
                  <a:cubicBezTo>
                    <a:pt x="827" y="20"/>
                    <a:pt x="1070" y="291"/>
                    <a:pt x="985" y="601"/>
                  </a:cubicBezTo>
                  <a:cubicBezTo>
                    <a:pt x="930" y="827"/>
                    <a:pt x="735" y="949"/>
                    <a:pt x="539" y="949"/>
                  </a:cubicBezTo>
                  <a:cubicBezTo>
                    <a:pt x="388" y="949"/>
                    <a:pt x="236" y="877"/>
                    <a:pt x="146" y="726"/>
                  </a:cubicBezTo>
                  <a:cubicBezTo>
                    <a:pt x="75" y="618"/>
                    <a:pt x="57" y="485"/>
                    <a:pt x="93" y="369"/>
                  </a:cubicBezTo>
                  <a:lnTo>
                    <a:pt x="93" y="360"/>
                  </a:lnTo>
                  <a:lnTo>
                    <a:pt x="93" y="360"/>
                  </a:lnTo>
                  <a:cubicBezTo>
                    <a:pt x="1" y="694"/>
                    <a:pt x="265" y="983"/>
                    <a:pt x="570" y="983"/>
                  </a:cubicBezTo>
                  <a:cubicBezTo>
                    <a:pt x="648" y="983"/>
                    <a:pt x="729" y="964"/>
                    <a:pt x="807" y="922"/>
                  </a:cubicBezTo>
                  <a:cubicBezTo>
                    <a:pt x="914" y="859"/>
                    <a:pt x="1003" y="743"/>
                    <a:pt x="1039" y="618"/>
                  </a:cubicBezTo>
                  <a:cubicBezTo>
                    <a:pt x="1110" y="351"/>
                    <a:pt x="950" y="74"/>
                    <a:pt x="682" y="12"/>
                  </a:cubicBezTo>
                  <a:cubicBezTo>
                    <a:pt x="647" y="4"/>
                    <a:pt x="612" y="1"/>
                    <a:pt x="578" y="1"/>
                  </a:cubicBezTo>
                  <a:close/>
                </a:path>
              </a:pathLst>
            </a:custGeom>
            <a:solidFill>
              <a:srgbClr val="680B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6" name="Google Shape;4926;p54"/>
            <p:cNvSpPr/>
            <p:nvPr/>
          </p:nvSpPr>
          <p:spPr>
            <a:xfrm rot="3684608">
              <a:off x="8012119" y="744268"/>
              <a:ext cx="30510" cy="25519"/>
            </a:xfrm>
            <a:custGeom>
              <a:avLst/>
              <a:gdLst/>
              <a:ahLst/>
              <a:cxnLst/>
              <a:rect l="l" t="t" r="r" b="b"/>
              <a:pathLst>
                <a:path w="379" h="317" extrusionOk="0">
                  <a:moveTo>
                    <a:pt x="178" y="1"/>
                  </a:moveTo>
                  <a:cubicBezTo>
                    <a:pt x="112" y="1"/>
                    <a:pt x="48" y="42"/>
                    <a:pt x="28" y="117"/>
                  </a:cubicBezTo>
                  <a:cubicBezTo>
                    <a:pt x="1" y="198"/>
                    <a:pt x="54" y="287"/>
                    <a:pt x="135" y="314"/>
                  </a:cubicBezTo>
                  <a:cubicBezTo>
                    <a:pt x="146" y="316"/>
                    <a:pt x="157" y="317"/>
                    <a:pt x="167" y="317"/>
                  </a:cubicBezTo>
                  <a:cubicBezTo>
                    <a:pt x="286" y="317"/>
                    <a:pt x="379" y="188"/>
                    <a:pt x="313" y="81"/>
                  </a:cubicBezTo>
                  <a:cubicBezTo>
                    <a:pt x="282" y="26"/>
                    <a:pt x="230" y="1"/>
                    <a:pt x="178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7" name="Google Shape;4927;p54"/>
            <p:cNvSpPr/>
            <p:nvPr/>
          </p:nvSpPr>
          <p:spPr>
            <a:xfrm rot="3684608">
              <a:off x="8041766" y="519889"/>
              <a:ext cx="227173" cy="254382"/>
            </a:xfrm>
            <a:custGeom>
              <a:avLst/>
              <a:gdLst/>
              <a:ahLst/>
              <a:cxnLst/>
              <a:rect l="l" t="t" r="r" b="b"/>
              <a:pathLst>
                <a:path w="2822" h="3160" fill="none" extrusionOk="0">
                  <a:moveTo>
                    <a:pt x="1" y="3160"/>
                  </a:moveTo>
                  <a:cubicBezTo>
                    <a:pt x="1" y="3160"/>
                    <a:pt x="1277" y="447"/>
                    <a:pt x="2821" y="0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8" name="Google Shape;4928;p54"/>
            <p:cNvSpPr/>
            <p:nvPr/>
          </p:nvSpPr>
          <p:spPr>
            <a:xfrm rot="3684608">
              <a:off x="8067554" y="576715"/>
              <a:ext cx="63998" cy="158184"/>
            </a:xfrm>
            <a:custGeom>
              <a:avLst/>
              <a:gdLst/>
              <a:ahLst/>
              <a:cxnLst/>
              <a:rect l="l" t="t" r="r" b="b"/>
              <a:pathLst>
                <a:path w="795" h="1965" fill="none" extrusionOk="0">
                  <a:moveTo>
                    <a:pt x="795" y="1964"/>
                  </a:moveTo>
                  <a:cubicBezTo>
                    <a:pt x="795" y="1964"/>
                    <a:pt x="0" y="1232"/>
                    <a:pt x="420" y="1"/>
                  </a:cubicBezTo>
                </a:path>
              </a:pathLst>
            </a:custGeom>
            <a:solidFill>
              <a:schemeClr val="dk1"/>
            </a:solidFill>
            <a:ln w="2000" cap="rnd" cmpd="sng">
              <a:solidFill>
                <a:srgbClr val="4D22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9" name="Google Shape;4929;p54"/>
            <p:cNvSpPr/>
            <p:nvPr/>
          </p:nvSpPr>
          <p:spPr>
            <a:xfrm rot="3684608">
              <a:off x="8229593" y="1003176"/>
              <a:ext cx="368612" cy="263559"/>
            </a:xfrm>
            <a:custGeom>
              <a:avLst/>
              <a:gdLst/>
              <a:ahLst/>
              <a:cxnLst/>
              <a:rect l="l" t="t" r="r" b="b"/>
              <a:pathLst>
                <a:path w="4579" h="3274" extrusionOk="0">
                  <a:moveTo>
                    <a:pt x="1886" y="1"/>
                  </a:moveTo>
                  <a:cubicBezTo>
                    <a:pt x="980" y="1"/>
                    <a:pt x="482" y="1004"/>
                    <a:pt x="482" y="1004"/>
                  </a:cubicBezTo>
                  <a:cubicBezTo>
                    <a:pt x="304" y="1387"/>
                    <a:pt x="0" y="2218"/>
                    <a:pt x="1036" y="2958"/>
                  </a:cubicBezTo>
                  <a:cubicBezTo>
                    <a:pt x="1363" y="3193"/>
                    <a:pt x="1833" y="3274"/>
                    <a:pt x="2325" y="3274"/>
                  </a:cubicBezTo>
                  <a:cubicBezTo>
                    <a:pt x="3401" y="3274"/>
                    <a:pt x="4579" y="2887"/>
                    <a:pt x="4579" y="2887"/>
                  </a:cubicBezTo>
                  <a:cubicBezTo>
                    <a:pt x="4338" y="1923"/>
                    <a:pt x="3089" y="156"/>
                    <a:pt x="2062" y="13"/>
                  </a:cubicBezTo>
                  <a:cubicBezTo>
                    <a:pt x="2002" y="5"/>
                    <a:pt x="1943" y="1"/>
                    <a:pt x="18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0" name="Google Shape;4930;p54"/>
            <p:cNvSpPr/>
            <p:nvPr/>
          </p:nvSpPr>
          <p:spPr>
            <a:xfrm rot="3684608">
              <a:off x="8216221" y="1014650"/>
              <a:ext cx="373120" cy="188371"/>
            </a:xfrm>
            <a:custGeom>
              <a:avLst/>
              <a:gdLst/>
              <a:ahLst/>
              <a:cxnLst/>
              <a:rect l="l" t="t" r="r" b="b"/>
              <a:pathLst>
                <a:path w="4635" h="2340" extrusionOk="0">
                  <a:moveTo>
                    <a:pt x="104" y="1"/>
                  </a:moveTo>
                  <a:cubicBezTo>
                    <a:pt x="50" y="1"/>
                    <a:pt x="0" y="66"/>
                    <a:pt x="49" y="116"/>
                  </a:cubicBezTo>
                  <a:cubicBezTo>
                    <a:pt x="192" y="240"/>
                    <a:pt x="344" y="348"/>
                    <a:pt x="513" y="437"/>
                  </a:cubicBezTo>
                  <a:cubicBezTo>
                    <a:pt x="719" y="562"/>
                    <a:pt x="942" y="660"/>
                    <a:pt x="1156" y="767"/>
                  </a:cubicBezTo>
                  <a:cubicBezTo>
                    <a:pt x="1272" y="821"/>
                    <a:pt x="1388" y="874"/>
                    <a:pt x="1504" y="919"/>
                  </a:cubicBezTo>
                  <a:cubicBezTo>
                    <a:pt x="1611" y="1204"/>
                    <a:pt x="1718" y="1490"/>
                    <a:pt x="1825" y="1767"/>
                  </a:cubicBezTo>
                  <a:lnTo>
                    <a:pt x="1870" y="1901"/>
                  </a:lnTo>
                  <a:cubicBezTo>
                    <a:pt x="1871" y="1901"/>
                    <a:pt x="1871" y="1902"/>
                    <a:pt x="1872" y="1902"/>
                  </a:cubicBezTo>
                  <a:cubicBezTo>
                    <a:pt x="1887" y="1902"/>
                    <a:pt x="1715" y="1277"/>
                    <a:pt x="1611" y="990"/>
                  </a:cubicBezTo>
                  <a:lnTo>
                    <a:pt x="1593" y="954"/>
                  </a:lnTo>
                  <a:lnTo>
                    <a:pt x="1593" y="954"/>
                  </a:lnTo>
                  <a:cubicBezTo>
                    <a:pt x="1834" y="1044"/>
                    <a:pt x="2066" y="1133"/>
                    <a:pt x="2298" y="1240"/>
                  </a:cubicBezTo>
                  <a:cubicBezTo>
                    <a:pt x="2486" y="1311"/>
                    <a:pt x="2664" y="1392"/>
                    <a:pt x="2843" y="1481"/>
                  </a:cubicBezTo>
                  <a:cubicBezTo>
                    <a:pt x="2950" y="1686"/>
                    <a:pt x="3066" y="1892"/>
                    <a:pt x="3191" y="2097"/>
                  </a:cubicBezTo>
                  <a:lnTo>
                    <a:pt x="3244" y="2204"/>
                  </a:lnTo>
                  <a:cubicBezTo>
                    <a:pt x="3155" y="1972"/>
                    <a:pt x="3057" y="1740"/>
                    <a:pt x="2941" y="1526"/>
                  </a:cubicBezTo>
                  <a:lnTo>
                    <a:pt x="2941" y="1526"/>
                  </a:lnTo>
                  <a:cubicBezTo>
                    <a:pt x="3343" y="1713"/>
                    <a:pt x="3744" y="1909"/>
                    <a:pt x="4146" y="2097"/>
                  </a:cubicBezTo>
                  <a:lnTo>
                    <a:pt x="4619" y="2338"/>
                  </a:lnTo>
                  <a:cubicBezTo>
                    <a:pt x="4621" y="2339"/>
                    <a:pt x="4623" y="2340"/>
                    <a:pt x="4623" y="2340"/>
                  </a:cubicBezTo>
                  <a:cubicBezTo>
                    <a:pt x="4635" y="2340"/>
                    <a:pt x="3913" y="1899"/>
                    <a:pt x="3414" y="1624"/>
                  </a:cubicBezTo>
                  <a:lnTo>
                    <a:pt x="3762" y="1454"/>
                  </a:lnTo>
                  <a:lnTo>
                    <a:pt x="3825" y="1428"/>
                  </a:lnTo>
                  <a:lnTo>
                    <a:pt x="3825" y="1428"/>
                  </a:lnTo>
                  <a:cubicBezTo>
                    <a:pt x="3664" y="1463"/>
                    <a:pt x="3503" y="1517"/>
                    <a:pt x="3351" y="1579"/>
                  </a:cubicBezTo>
                  <a:lnTo>
                    <a:pt x="3343" y="1588"/>
                  </a:lnTo>
                  <a:cubicBezTo>
                    <a:pt x="3039" y="1428"/>
                    <a:pt x="2798" y="1311"/>
                    <a:pt x="2477" y="1169"/>
                  </a:cubicBezTo>
                  <a:cubicBezTo>
                    <a:pt x="2352" y="1115"/>
                    <a:pt x="2218" y="1062"/>
                    <a:pt x="2093" y="1008"/>
                  </a:cubicBezTo>
                  <a:lnTo>
                    <a:pt x="2825" y="597"/>
                  </a:lnTo>
                  <a:lnTo>
                    <a:pt x="2941" y="526"/>
                  </a:lnTo>
                  <a:cubicBezTo>
                    <a:pt x="2942" y="526"/>
                    <a:pt x="2943" y="525"/>
                    <a:pt x="2942" y="525"/>
                  </a:cubicBezTo>
                  <a:lnTo>
                    <a:pt x="2942" y="525"/>
                  </a:lnTo>
                  <a:cubicBezTo>
                    <a:pt x="2938" y="525"/>
                    <a:pt x="2352" y="781"/>
                    <a:pt x="2093" y="928"/>
                  </a:cubicBezTo>
                  <a:lnTo>
                    <a:pt x="2013" y="981"/>
                  </a:lnTo>
                  <a:cubicBezTo>
                    <a:pt x="1816" y="901"/>
                    <a:pt x="1629" y="830"/>
                    <a:pt x="1442" y="749"/>
                  </a:cubicBezTo>
                  <a:lnTo>
                    <a:pt x="1326" y="696"/>
                  </a:lnTo>
                  <a:lnTo>
                    <a:pt x="1986" y="205"/>
                  </a:lnTo>
                  <a:lnTo>
                    <a:pt x="2084" y="124"/>
                  </a:lnTo>
                  <a:cubicBezTo>
                    <a:pt x="2086" y="123"/>
                    <a:pt x="2086" y="123"/>
                    <a:pt x="2086" y="123"/>
                  </a:cubicBezTo>
                  <a:lnTo>
                    <a:pt x="2086" y="123"/>
                  </a:lnTo>
                  <a:cubicBezTo>
                    <a:pt x="2078" y="123"/>
                    <a:pt x="1557" y="435"/>
                    <a:pt x="1326" y="615"/>
                  </a:cubicBezTo>
                  <a:lnTo>
                    <a:pt x="1254" y="669"/>
                  </a:lnTo>
                  <a:cubicBezTo>
                    <a:pt x="1058" y="580"/>
                    <a:pt x="870" y="490"/>
                    <a:pt x="683" y="383"/>
                  </a:cubicBezTo>
                  <a:cubicBezTo>
                    <a:pt x="487" y="285"/>
                    <a:pt x="308" y="160"/>
                    <a:pt x="147" y="17"/>
                  </a:cubicBezTo>
                  <a:cubicBezTo>
                    <a:pt x="134" y="6"/>
                    <a:pt x="119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1" name="Google Shape;4931;p54"/>
            <p:cNvSpPr/>
            <p:nvPr/>
          </p:nvSpPr>
          <p:spPr>
            <a:xfrm rot="3684608">
              <a:off x="8232263" y="1073065"/>
              <a:ext cx="301072" cy="219928"/>
            </a:xfrm>
            <a:custGeom>
              <a:avLst/>
              <a:gdLst/>
              <a:ahLst/>
              <a:cxnLst/>
              <a:rect l="l" t="t" r="r" b="b"/>
              <a:pathLst>
                <a:path w="3740" h="2732" extrusionOk="0">
                  <a:moveTo>
                    <a:pt x="0" y="1821"/>
                  </a:moveTo>
                  <a:cubicBezTo>
                    <a:pt x="89" y="1911"/>
                    <a:pt x="179" y="1991"/>
                    <a:pt x="286" y="2062"/>
                  </a:cubicBezTo>
                  <a:cubicBezTo>
                    <a:pt x="1205" y="2732"/>
                    <a:pt x="3293" y="2152"/>
                    <a:pt x="3740" y="2018"/>
                  </a:cubicBezTo>
                  <a:cubicBezTo>
                    <a:pt x="3276" y="134"/>
                    <a:pt x="652" y="1"/>
                    <a:pt x="0" y="182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2" name="Google Shape;4932;p54"/>
            <p:cNvSpPr/>
            <p:nvPr/>
          </p:nvSpPr>
          <p:spPr>
            <a:xfrm rot="3684608">
              <a:off x="8245610" y="1013604"/>
              <a:ext cx="348487" cy="265733"/>
            </a:xfrm>
            <a:custGeom>
              <a:avLst/>
              <a:gdLst/>
              <a:ahLst/>
              <a:cxnLst/>
              <a:rect l="l" t="t" r="r" b="b"/>
              <a:pathLst>
                <a:path w="4329" h="3301" extrusionOk="0">
                  <a:moveTo>
                    <a:pt x="1597" y="1"/>
                  </a:moveTo>
                  <a:cubicBezTo>
                    <a:pt x="1492" y="1"/>
                    <a:pt x="1388" y="14"/>
                    <a:pt x="1285" y="41"/>
                  </a:cubicBezTo>
                  <a:cubicBezTo>
                    <a:pt x="1044" y="112"/>
                    <a:pt x="821" y="246"/>
                    <a:pt x="643" y="416"/>
                  </a:cubicBezTo>
                  <a:cubicBezTo>
                    <a:pt x="464" y="585"/>
                    <a:pt x="312" y="791"/>
                    <a:pt x="196" y="1014"/>
                  </a:cubicBezTo>
                  <a:cubicBezTo>
                    <a:pt x="312" y="791"/>
                    <a:pt x="464" y="594"/>
                    <a:pt x="652" y="425"/>
                  </a:cubicBezTo>
                  <a:cubicBezTo>
                    <a:pt x="821" y="246"/>
                    <a:pt x="1044" y="121"/>
                    <a:pt x="1285" y="59"/>
                  </a:cubicBezTo>
                  <a:cubicBezTo>
                    <a:pt x="1388" y="32"/>
                    <a:pt x="1492" y="18"/>
                    <a:pt x="1596" y="18"/>
                  </a:cubicBezTo>
                  <a:cubicBezTo>
                    <a:pt x="1736" y="18"/>
                    <a:pt x="1875" y="43"/>
                    <a:pt x="2008" y="94"/>
                  </a:cubicBezTo>
                  <a:cubicBezTo>
                    <a:pt x="2240" y="184"/>
                    <a:pt x="2454" y="309"/>
                    <a:pt x="2642" y="469"/>
                  </a:cubicBezTo>
                  <a:cubicBezTo>
                    <a:pt x="3017" y="791"/>
                    <a:pt x="3347" y="1165"/>
                    <a:pt x="3624" y="1576"/>
                  </a:cubicBezTo>
                  <a:cubicBezTo>
                    <a:pt x="3766" y="1781"/>
                    <a:pt x="3891" y="1995"/>
                    <a:pt x="3998" y="2219"/>
                  </a:cubicBezTo>
                  <a:cubicBezTo>
                    <a:pt x="4110" y="2425"/>
                    <a:pt x="4197" y="2647"/>
                    <a:pt x="4259" y="2878"/>
                  </a:cubicBezTo>
                  <a:lnTo>
                    <a:pt x="4259" y="2878"/>
                  </a:lnTo>
                  <a:cubicBezTo>
                    <a:pt x="3803" y="3026"/>
                    <a:pt x="3329" y="3130"/>
                    <a:pt x="2856" y="3200"/>
                  </a:cubicBezTo>
                  <a:cubicBezTo>
                    <a:pt x="2615" y="3236"/>
                    <a:pt x="2365" y="3263"/>
                    <a:pt x="2124" y="3263"/>
                  </a:cubicBezTo>
                  <a:cubicBezTo>
                    <a:pt x="2083" y="3264"/>
                    <a:pt x="2041" y="3265"/>
                    <a:pt x="1999" y="3265"/>
                  </a:cubicBezTo>
                  <a:cubicBezTo>
                    <a:pt x="1798" y="3265"/>
                    <a:pt x="1592" y="3248"/>
                    <a:pt x="1392" y="3218"/>
                  </a:cubicBezTo>
                  <a:cubicBezTo>
                    <a:pt x="910" y="3120"/>
                    <a:pt x="482" y="2834"/>
                    <a:pt x="214" y="2415"/>
                  </a:cubicBezTo>
                  <a:cubicBezTo>
                    <a:pt x="80" y="2210"/>
                    <a:pt x="9" y="1960"/>
                    <a:pt x="18" y="1719"/>
                  </a:cubicBezTo>
                  <a:cubicBezTo>
                    <a:pt x="18" y="1471"/>
                    <a:pt x="79" y="1233"/>
                    <a:pt x="193" y="1020"/>
                  </a:cubicBezTo>
                  <a:lnTo>
                    <a:pt x="193" y="1020"/>
                  </a:lnTo>
                  <a:cubicBezTo>
                    <a:pt x="79" y="1233"/>
                    <a:pt x="18" y="1471"/>
                    <a:pt x="9" y="1719"/>
                  </a:cubicBezTo>
                  <a:cubicBezTo>
                    <a:pt x="0" y="1969"/>
                    <a:pt x="71" y="2210"/>
                    <a:pt x="205" y="2424"/>
                  </a:cubicBezTo>
                  <a:cubicBezTo>
                    <a:pt x="473" y="2843"/>
                    <a:pt x="901" y="3138"/>
                    <a:pt x="1392" y="3236"/>
                  </a:cubicBezTo>
                  <a:cubicBezTo>
                    <a:pt x="1594" y="3281"/>
                    <a:pt x="1796" y="3301"/>
                    <a:pt x="2003" y="3301"/>
                  </a:cubicBezTo>
                  <a:cubicBezTo>
                    <a:pt x="2043" y="3301"/>
                    <a:pt x="2084" y="3300"/>
                    <a:pt x="2124" y="3299"/>
                  </a:cubicBezTo>
                  <a:cubicBezTo>
                    <a:pt x="2374" y="3290"/>
                    <a:pt x="2615" y="3272"/>
                    <a:pt x="2865" y="3236"/>
                  </a:cubicBezTo>
                  <a:cubicBezTo>
                    <a:pt x="3347" y="3174"/>
                    <a:pt x="3829" y="3066"/>
                    <a:pt x="4302" y="2924"/>
                  </a:cubicBezTo>
                  <a:lnTo>
                    <a:pt x="4329" y="2915"/>
                  </a:lnTo>
                  <a:lnTo>
                    <a:pt x="4320" y="2888"/>
                  </a:lnTo>
                  <a:cubicBezTo>
                    <a:pt x="4248" y="2647"/>
                    <a:pt x="4159" y="2415"/>
                    <a:pt x="4043" y="2192"/>
                  </a:cubicBezTo>
                  <a:cubicBezTo>
                    <a:pt x="3927" y="1978"/>
                    <a:pt x="3802" y="1763"/>
                    <a:pt x="3659" y="1558"/>
                  </a:cubicBezTo>
                  <a:cubicBezTo>
                    <a:pt x="3374" y="1139"/>
                    <a:pt x="3043" y="773"/>
                    <a:pt x="2660" y="451"/>
                  </a:cubicBezTo>
                  <a:cubicBezTo>
                    <a:pt x="2472" y="291"/>
                    <a:pt x="2249" y="157"/>
                    <a:pt x="2017" y="77"/>
                  </a:cubicBezTo>
                  <a:cubicBezTo>
                    <a:pt x="1879" y="25"/>
                    <a:pt x="1738" y="1"/>
                    <a:pt x="1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3" name="Google Shape;4933;p54"/>
            <p:cNvSpPr/>
            <p:nvPr/>
          </p:nvSpPr>
          <p:spPr>
            <a:xfrm rot="3684608">
              <a:off x="8018197" y="967686"/>
              <a:ext cx="135966" cy="223631"/>
            </a:xfrm>
            <a:custGeom>
              <a:avLst/>
              <a:gdLst/>
              <a:ahLst/>
              <a:cxnLst/>
              <a:rect l="l" t="t" r="r" b="b"/>
              <a:pathLst>
                <a:path w="1689" h="2778" extrusionOk="0">
                  <a:moveTo>
                    <a:pt x="1108" y="1"/>
                  </a:moveTo>
                  <a:cubicBezTo>
                    <a:pt x="747" y="433"/>
                    <a:pt x="1" y="2777"/>
                    <a:pt x="813" y="2777"/>
                  </a:cubicBezTo>
                  <a:cubicBezTo>
                    <a:pt x="822" y="2777"/>
                    <a:pt x="831" y="2777"/>
                    <a:pt x="841" y="2776"/>
                  </a:cubicBezTo>
                  <a:cubicBezTo>
                    <a:pt x="1689" y="2723"/>
                    <a:pt x="1109" y="1"/>
                    <a:pt x="1108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4" name="Google Shape;4934;p54"/>
            <p:cNvSpPr/>
            <p:nvPr/>
          </p:nvSpPr>
          <p:spPr>
            <a:xfrm rot="3684608">
              <a:off x="8090539" y="1119259"/>
              <a:ext cx="239328" cy="99579"/>
            </a:xfrm>
            <a:custGeom>
              <a:avLst/>
              <a:gdLst/>
              <a:ahLst/>
              <a:cxnLst/>
              <a:rect l="l" t="t" r="r" b="b"/>
              <a:pathLst>
                <a:path w="2973" h="1237" extrusionOk="0">
                  <a:moveTo>
                    <a:pt x="277" y="0"/>
                  </a:moveTo>
                  <a:cubicBezTo>
                    <a:pt x="162" y="0"/>
                    <a:pt x="68" y="8"/>
                    <a:pt x="1" y="24"/>
                  </a:cubicBezTo>
                  <a:cubicBezTo>
                    <a:pt x="1" y="24"/>
                    <a:pt x="1471" y="1237"/>
                    <a:pt x="2224" y="1237"/>
                  </a:cubicBezTo>
                  <a:cubicBezTo>
                    <a:pt x="2380" y="1237"/>
                    <a:pt x="2505" y="1185"/>
                    <a:pt x="2580" y="1059"/>
                  </a:cubicBezTo>
                  <a:cubicBezTo>
                    <a:pt x="2972" y="416"/>
                    <a:pt x="1108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5" name="Google Shape;4935;p54"/>
            <p:cNvSpPr/>
            <p:nvPr/>
          </p:nvSpPr>
          <p:spPr>
            <a:xfrm rot="3684608">
              <a:off x="8020329" y="1112582"/>
              <a:ext cx="154481" cy="211314"/>
            </a:xfrm>
            <a:custGeom>
              <a:avLst/>
              <a:gdLst/>
              <a:ahLst/>
              <a:cxnLst/>
              <a:rect l="l" t="t" r="r" b="b"/>
              <a:pathLst>
                <a:path w="1919" h="262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508"/>
                    <a:pt x="397" y="2624"/>
                    <a:pt x="1022" y="2624"/>
                  </a:cubicBezTo>
                  <a:cubicBezTo>
                    <a:pt x="1078" y="2624"/>
                    <a:pt x="1136" y="2607"/>
                    <a:pt x="1195" y="2571"/>
                  </a:cubicBezTo>
                  <a:cubicBezTo>
                    <a:pt x="1918" y="2116"/>
                    <a:pt x="107" y="0"/>
                    <a:pt x="10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6" name="Google Shape;4936;p54"/>
            <p:cNvSpPr/>
            <p:nvPr/>
          </p:nvSpPr>
          <p:spPr>
            <a:xfrm rot="3684608">
              <a:off x="8075285" y="868436"/>
              <a:ext cx="136207" cy="223631"/>
            </a:xfrm>
            <a:custGeom>
              <a:avLst/>
              <a:gdLst/>
              <a:ahLst/>
              <a:cxnLst/>
              <a:rect l="l" t="t" r="r" b="b"/>
              <a:pathLst>
                <a:path w="1692" h="2778" extrusionOk="0">
                  <a:moveTo>
                    <a:pt x="1112" y="1"/>
                  </a:moveTo>
                  <a:cubicBezTo>
                    <a:pt x="740" y="425"/>
                    <a:pt x="1" y="2777"/>
                    <a:pt x="812" y="2777"/>
                  </a:cubicBezTo>
                  <a:cubicBezTo>
                    <a:pt x="819" y="2777"/>
                    <a:pt x="827" y="2777"/>
                    <a:pt x="835" y="2777"/>
                  </a:cubicBezTo>
                  <a:cubicBezTo>
                    <a:pt x="1692" y="2723"/>
                    <a:pt x="1112" y="1"/>
                    <a:pt x="1112" y="1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7" name="Google Shape;4937;p54"/>
            <p:cNvSpPr/>
            <p:nvPr/>
          </p:nvSpPr>
          <p:spPr>
            <a:xfrm rot="3684608">
              <a:off x="8147647" y="1019297"/>
              <a:ext cx="239570" cy="100062"/>
            </a:xfrm>
            <a:custGeom>
              <a:avLst/>
              <a:gdLst/>
              <a:ahLst/>
              <a:cxnLst/>
              <a:rect l="l" t="t" r="r" b="b"/>
              <a:pathLst>
                <a:path w="2976" h="1243" extrusionOk="0">
                  <a:moveTo>
                    <a:pt x="258" y="0"/>
                  </a:moveTo>
                  <a:cubicBezTo>
                    <a:pt x="152" y="0"/>
                    <a:pt x="63" y="7"/>
                    <a:pt x="0" y="21"/>
                  </a:cubicBezTo>
                  <a:cubicBezTo>
                    <a:pt x="0" y="21"/>
                    <a:pt x="1479" y="1242"/>
                    <a:pt x="2233" y="1242"/>
                  </a:cubicBezTo>
                  <a:cubicBezTo>
                    <a:pt x="2389" y="1242"/>
                    <a:pt x="2514" y="1191"/>
                    <a:pt x="2588" y="1066"/>
                  </a:cubicBezTo>
                  <a:cubicBezTo>
                    <a:pt x="2976" y="417"/>
                    <a:pt x="1080" y="0"/>
                    <a:pt x="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8" name="Google Shape;4938;p54"/>
            <p:cNvSpPr/>
            <p:nvPr/>
          </p:nvSpPr>
          <p:spPr>
            <a:xfrm rot="3684608">
              <a:off x="8136076" y="773753"/>
              <a:ext cx="134436" cy="225402"/>
            </a:xfrm>
            <a:custGeom>
              <a:avLst/>
              <a:gdLst/>
              <a:ahLst/>
              <a:cxnLst/>
              <a:rect l="l" t="t" r="r" b="b"/>
              <a:pathLst>
                <a:path w="1670" h="2800" extrusionOk="0">
                  <a:moveTo>
                    <a:pt x="777" y="0"/>
                  </a:moveTo>
                  <a:cubicBezTo>
                    <a:pt x="465" y="469"/>
                    <a:pt x="1" y="2800"/>
                    <a:pt x="753" y="2800"/>
                  </a:cubicBezTo>
                  <a:cubicBezTo>
                    <a:pt x="775" y="2800"/>
                    <a:pt x="798" y="2798"/>
                    <a:pt x="822" y="2794"/>
                  </a:cubicBezTo>
                  <a:cubicBezTo>
                    <a:pt x="1670" y="2642"/>
                    <a:pt x="777" y="0"/>
                    <a:pt x="777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9" name="Google Shape;4939;p54"/>
            <p:cNvSpPr/>
            <p:nvPr/>
          </p:nvSpPr>
          <p:spPr>
            <a:xfrm rot="3684608">
              <a:off x="8206716" y="904082"/>
              <a:ext cx="237879" cy="83399"/>
            </a:xfrm>
            <a:custGeom>
              <a:avLst/>
              <a:gdLst/>
              <a:ahLst/>
              <a:cxnLst/>
              <a:rect l="l" t="t" r="r" b="b"/>
              <a:pathLst>
                <a:path w="2955" h="1036" extrusionOk="0">
                  <a:moveTo>
                    <a:pt x="696" y="1"/>
                  </a:moveTo>
                  <a:cubicBezTo>
                    <a:pt x="391" y="1"/>
                    <a:pt x="134" y="27"/>
                    <a:pt x="0" y="73"/>
                  </a:cubicBezTo>
                  <a:cubicBezTo>
                    <a:pt x="0" y="73"/>
                    <a:pt x="1483" y="1035"/>
                    <a:pt x="2263" y="1035"/>
                  </a:cubicBezTo>
                  <a:cubicBezTo>
                    <a:pt x="2462" y="1035"/>
                    <a:pt x="2616" y="972"/>
                    <a:pt x="2687" y="814"/>
                  </a:cubicBezTo>
                  <a:cubicBezTo>
                    <a:pt x="2955" y="232"/>
                    <a:pt x="1611" y="1"/>
                    <a:pt x="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0" name="Google Shape;4940;p54"/>
            <p:cNvSpPr/>
            <p:nvPr/>
          </p:nvSpPr>
          <p:spPr>
            <a:xfrm rot="3684608">
              <a:off x="8187357" y="678720"/>
              <a:ext cx="130814" cy="223389"/>
            </a:xfrm>
            <a:custGeom>
              <a:avLst/>
              <a:gdLst/>
              <a:ahLst/>
              <a:cxnLst/>
              <a:rect l="l" t="t" r="r" b="b"/>
              <a:pathLst>
                <a:path w="1625" h="2775" extrusionOk="0">
                  <a:moveTo>
                    <a:pt x="446" y="0"/>
                  </a:moveTo>
                  <a:cubicBezTo>
                    <a:pt x="199" y="477"/>
                    <a:pt x="1" y="2775"/>
                    <a:pt x="697" y="2775"/>
                  </a:cubicBezTo>
                  <a:cubicBezTo>
                    <a:pt x="730" y="2775"/>
                    <a:pt x="765" y="2769"/>
                    <a:pt x="803" y="2758"/>
                  </a:cubicBezTo>
                  <a:cubicBezTo>
                    <a:pt x="1624" y="2526"/>
                    <a:pt x="446" y="1"/>
                    <a:pt x="446" y="0"/>
                  </a:cubicBezTo>
                  <a:close/>
                </a:path>
              </a:pathLst>
            </a:custGeom>
            <a:solidFill>
              <a:srgbClr val="EE7B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1" name="Google Shape;4941;p54"/>
            <p:cNvSpPr/>
            <p:nvPr/>
          </p:nvSpPr>
          <p:spPr>
            <a:xfrm rot="3684608">
              <a:off x="8256930" y="783527"/>
              <a:ext cx="234176" cy="72853"/>
            </a:xfrm>
            <a:custGeom>
              <a:avLst/>
              <a:gdLst/>
              <a:ahLst/>
              <a:cxnLst/>
              <a:rect l="l" t="t" r="r" b="b"/>
              <a:pathLst>
                <a:path w="2909" h="905" extrusionOk="0">
                  <a:moveTo>
                    <a:pt x="1338" y="1"/>
                  </a:moveTo>
                  <a:cubicBezTo>
                    <a:pt x="777" y="1"/>
                    <a:pt x="216" y="81"/>
                    <a:pt x="0" y="186"/>
                  </a:cubicBezTo>
                  <a:cubicBezTo>
                    <a:pt x="0" y="186"/>
                    <a:pt x="1424" y="905"/>
                    <a:pt x="2234" y="905"/>
                  </a:cubicBezTo>
                  <a:cubicBezTo>
                    <a:pt x="2495" y="905"/>
                    <a:pt x="2693" y="830"/>
                    <a:pt x="2758" y="632"/>
                  </a:cubicBezTo>
                  <a:cubicBezTo>
                    <a:pt x="2909" y="159"/>
                    <a:pt x="2123" y="1"/>
                    <a:pt x="1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2" name="Google Shape;4942;p54"/>
            <p:cNvSpPr/>
            <p:nvPr/>
          </p:nvSpPr>
          <p:spPr>
            <a:xfrm rot="3684608">
              <a:off x="8118998" y="836460"/>
              <a:ext cx="79776" cy="140232"/>
            </a:xfrm>
            <a:custGeom>
              <a:avLst/>
              <a:gdLst/>
              <a:ahLst/>
              <a:cxnLst/>
              <a:rect l="l" t="t" r="r" b="b"/>
              <a:pathLst>
                <a:path w="991" h="1742" extrusionOk="0">
                  <a:moveTo>
                    <a:pt x="527" y="1652"/>
                  </a:moveTo>
                  <a:cubicBezTo>
                    <a:pt x="991" y="1572"/>
                    <a:pt x="928" y="742"/>
                    <a:pt x="785" y="1"/>
                  </a:cubicBezTo>
                  <a:cubicBezTo>
                    <a:pt x="544" y="54"/>
                    <a:pt x="312" y="135"/>
                    <a:pt x="98" y="242"/>
                  </a:cubicBezTo>
                  <a:cubicBezTo>
                    <a:pt x="0" y="991"/>
                    <a:pt x="54" y="1741"/>
                    <a:pt x="527" y="165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3" name="Google Shape;4943;p54"/>
            <p:cNvSpPr/>
            <p:nvPr/>
          </p:nvSpPr>
          <p:spPr>
            <a:xfrm rot="3684608">
              <a:off x="7966279" y="906896"/>
              <a:ext cx="326994" cy="389462"/>
            </a:xfrm>
            <a:custGeom>
              <a:avLst/>
              <a:gdLst/>
              <a:ahLst/>
              <a:cxnLst/>
              <a:rect l="l" t="t" r="r" b="b"/>
              <a:pathLst>
                <a:path w="4062" h="4838" extrusionOk="0">
                  <a:moveTo>
                    <a:pt x="4061" y="2562"/>
                  </a:moveTo>
                  <a:cubicBezTo>
                    <a:pt x="4035" y="2258"/>
                    <a:pt x="3954" y="1964"/>
                    <a:pt x="3820" y="1687"/>
                  </a:cubicBezTo>
                  <a:cubicBezTo>
                    <a:pt x="3214" y="1419"/>
                    <a:pt x="2267" y="1286"/>
                    <a:pt x="1857" y="1330"/>
                  </a:cubicBezTo>
                  <a:lnTo>
                    <a:pt x="1830" y="1330"/>
                  </a:lnTo>
                  <a:cubicBezTo>
                    <a:pt x="1616" y="964"/>
                    <a:pt x="1393" y="607"/>
                    <a:pt x="1161" y="268"/>
                  </a:cubicBezTo>
                  <a:lnTo>
                    <a:pt x="1188" y="268"/>
                  </a:lnTo>
                  <a:cubicBezTo>
                    <a:pt x="1687" y="661"/>
                    <a:pt x="3124" y="1705"/>
                    <a:pt x="3553" y="1232"/>
                  </a:cubicBezTo>
                  <a:cubicBezTo>
                    <a:pt x="3214" y="768"/>
                    <a:pt x="2749" y="420"/>
                    <a:pt x="2214" y="215"/>
                  </a:cubicBezTo>
                  <a:cubicBezTo>
                    <a:pt x="1750" y="125"/>
                    <a:pt x="1286" y="90"/>
                    <a:pt x="1063" y="125"/>
                  </a:cubicBezTo>
                  <a:cubicBezTo>
                    <a:pt x="1027" y="81"/>
                    <a:pt x="1000" y="45"/>
                    <a:pt x="973" y="0"/>
                  </a:cubicBezTo>
                  <a:lnTo>
                    <a:pt x="857" y="0"/>
                  </a:lnTo>
                  <a:cubicBezTo>
                    <a:pt x="902" y="54"/>
                    <a:pt x="947" y="116"/>
                    <a:pt x="982" y="170"/>
                  </a:cubicBezTo>
                  <a:cubicBezTo>
                    <a:pt x="973" y="179"/>
                    <a:pt x="964" y="188"/>
                    <a:pt x="964" y="206"/>
                  </a:cubicBezTo>
                  <a:lnTo>
                    <a:pt x="964" y="295"/>
                  </a:lnTo>
                  <a:cubicBezTo>
                    <a:pt x="581" y="946"/>
                    <a:pt x="1" y="2981"/>
                    <a:pt x="786" y="2928"/>
                  </a:cubicBezTo>
                  <a:cubicBezTo>
                    <a:pt x="1518" y="2892"/>
                    <a:pt x="1196" y="893"/>
                    <a:pt x="1089" y="313"/>
                  </a:cubicBezTo>
                  <a:cubicBezTo>
                    <a:pt x="1330" y="661"/>
                    <a:pt x="1553" y="1018"/>
                    <a:pt x="1759" y="1375"/>
                  </a:cubicBezTo>
                  <a:lnTo>
                    <a:pt x="1759" y="1446"/>
                  </a:lnTo>
                  <a:cubicBezTo>
                    <a:pt x="1375" y="2008"/>
                    <a:pt x="723" y="4195"/>
                    <a:pt x="1536" y="4150"/>
                  </a:cubicBezTo>
                  <a:cubicBezTo>
                    <a:pt x="2250" y="4106"/>
                    <a:pt x="1964" y="2214"/>
                    <a:pt x="1848" y="1580"/>
                  </a:cubicBezTo>
                  <a:lnTo>
                    <a:pt x="1848" y="1544"/>
                  </a:lnTo>
                  <a:cubicBezTo>
                    <a:pt x="1955" y="1741"/>
                    <a:pt x="2107" y="2026"/>
                    <a:pt x="2250" y="2303"/>
                  </a:cubicBezTo>
                  <a:cubicBezTo>
                    <a:pt x="2223" y="2990"/>
                    <a:pt x="2624" y="4838"/>
                    <a:pt x="3214" y="4766"/>
                  </a:cubicBezTo>
                  <a:cubicBezTo>
                    <a:pt x="3330" y="4659"/>
                    <a:pt x="3428" y="4543"/>
                    <a:pt x="3526" y="4427"/>
                  </a:cubicBezTo>
                  <a:cubicBezTo>
                    <a:pt x="3597" y="3695"/>
                    <a:pt x="2267" y="2151"/>
                    <a:pt x="2267" y="2151"/>
                  </a:cubicBezTo>
                  <a:lnTo>
                    <a:pt x="2267" y="2151"/>
                  </a:lnTo>
                  <a:cubicBezTo>
                    <a:pt x="2160" y="1919"/>
                    <a:pt x="2035" y="1687"/>
                    <a:pt x="1910" y="1455"/>
                  </a:cubicBezTo>
                  <a:cubicBezTo>
                    <a:pt x="2303" y="1776"/>
                    <a:pt x="3472" y="2633"/>
                    <a:pt x="4061" y="256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4" name="Google Shape;4944;p54"/>
            <p:cNvSpPr/>
            <p:nvPr/>
          </p:nvSpPr>
          <p:spPr>
            <a:xfrm rot="3684608">
              <a:off x="8147470" y="829580"/>
              <a:ext cx="34535" cy="22379"/>
            </a:xfrm>
            <a:custGeom>
              <a:avLst/>
              <a:gdLst/>
              <a:ahLst/>
              <a:cxnLst/>
              <a:rect l="l" t="t" r="r" b="b"/>
              <a:pathLst>
                <a:path w="429" h="278" extrusionOk="0">
                  <a:moveTo>
                    <a:pt x="179" y="250"/>
                  </a:moveTo>
                  <a:cubicBezTo>
                    <a:pt x="295" y="215"/>
                    <a:pt x="393" y="116"/>
                    <a:pt x="429" y="0"/>
                  </a:cubicBezTo>
                  <a:cubicBezTo>
                    <a:pt x="277" y="72"/>
                    <a:pt x="134" y="161"/>
                    <a:pt x="0" y="259"/>
                  </a:cubicBezTo>
                  <a:cubicBezTo>
                    <a:pt x="63" y="277"/>
                    <a:pt x="116" y="268"/>
                    <a:pt x="179" y="2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5" name="Google Shape;4945;p54"/>
            <p:cNvSpPr/>
            <p:nvPr/>
          </p:nvSpPr>
          <p:spPr>
            <a:xfrm rot="3684608">
              <a:off x="8035565" y="1092891"/>
              <a:ext cx="106341" cy="213568"/>
            </a:xfrm>
            <a:custGeom>
              <a:avLst/>
              <a:gdLst/>
              <a:ahLst/>
              <a:cxnLst/>
              <a:rect l="l" t="t" r="r" b="b"/>
              <a:pathLst>
                <a:path w="1321" h="2653" extrusionOk="0">
                  <a:moveTo>
                    <a:pt x="1259" y="1911"/>
                  </a:moveTo>
                  <a:cubicBezTo>
                    <a:pt x="1294" y="2027"/>
                    <a:pt x="1321" y="2152"/>
                    <a:pt x="1321" y="2277"/>
                  </a:cubicBezTo>
                  <a:cubicBezTo>
                    <a:pt x="1321" y="2152"/>
                    <a:pt x="1303" y="2027"/>
                    <a:pt x="1259" y="1911"/>
                  </a:cubicBezTo>
                  <a:close/>
                  <a:moveTo>
                    <a:pt x="47" y="1"/>
                  </a:moveTo>
                  <a:cubicBezTo>
                    <a:pt x="36" y="1"/>
                    <a:pt x="23" y="8"/>
                    <a:pt x="18" y="19"/>
                  </a:cubicBezTo>
                  <a:cubicBezTo>
                    <a:pt x="0" y="153"/>
                    <a:pt x="0" y="287"/>
                    <a:pt x="9" y="421"/>
                  </a:cubicBezTo>
                  <a:cubicBezTo>
                    <a:pt x="18" y="546"/>
                    <a:pt x="36" y="680"/>
                    <a:pt x="54" y="805"/>
                  </a:cubicBezTo>
                  <a:cubicBezTo>
                    <a:pt x="98" y="1064"/>
                    <a:pt x="161" y="1322"/>
                    <a:pt x="232" y="1572"/>
                  </a:cubicBezTo>
                  <a:cubicBezTo>
                    <a:pt x="304" y="1822"/>
                    <a:pt x="411" y="2063"/>
                    <a:pt x="536" y="2286"/>
                  </a:cubicBezTo>
                  <a:cubicBezTo>
                    <a:pt x="598" y="2402"/>
                    <a:pt x="687" y="2500"/>
                    <a:pt x="785" y="2581"/>
                  </a:cubicBezTo>
                  <a:cubicBezTo>
                    <a:pt x="839" y="2625"/>
                    <a:pt x="902" y="2643"/>
                    <a:pt x="973" y="2652"/>
                  </a:cubicBezTo>
                  <a:cubicBezTo>
                    <a:pt x="1035" y="2643"/>
                    <a:pt x="1097" y="2626"/>
                    <a:pt x="1150" y="2591"/>
                  </a:cubicBezTo>
                  <a:lnTo>
                    <a:pt x="1150" y="2591"/>
                  </a:lnTo>
                  <a:cubicBezTo>
                    <a:pt x="1097" y="2626"/>
                    <a:pt x="1035" y="2643"/>
                    <a:pt x="973" y="2643"/>
                  </a:cubicBezTo>
                  <a:cubicBezTo>
                    <a:pt x="902" y="2634"/>
                    <a:pt x="839" y="2617"/>
                    <a:pt x="794" y="2581"/>
                  </a:cubicBezTo>
                  <a:cubicBezTo>
                    <a:pt x="687" y="2500"/>
                    <a:pt x="607" y="2393"/>
                    <a:pt x="545" y="2286"/>
                  </a:cubicBezTo>
                  <a:cubicBezTo>
                    <a:pt x="420" y="2054"/>
                    <a:pt x="321" y="1813"/>
                    <a:pt x="259" y="1563"/>
                  </a:cubicBezTo>
                  <a:cubicBezTo>
                    <a:pt x="188" y="1305"/>
                    <a:pt x="134" y="1055"/>
                    <a:pt x="98" y="796"/>
                  </a:cubicBezTo>
                  <a:cubicBezTo>
                    <a:pt x="80" y="671"/>
                    <a:pt x="63" y="537"/>
                    <a:pt x="63" y="412"/>
                  </a:cubicBezTo>
                  <a:cubicBezTo>
                    <a:pt x="48" y="307"/>
                    <a:pt x="51" y="196"/>
                    <a:pt x="64" y="89"/>
                  </a:cubicBezTo>
                  <a:lnTo>
                    <a:pt x="64" y="89"/>
                  </a:lnTo>
                  <a:cubicBezTo>
                    <a:pt x="212" y="264"/>
                    <a:pt x="359" y="445"/>
                    <a:pt x="491" y="626"/>
                  </a:cubicBezTo>
                  <a:cubicBezTo>
                    <a:pt x="643" y="823"/>
                    <a:pt x="785" y="1028"/>
                    <a:pt x="919" y="1242"/>
                  </a:cubicBezTo>
                  <a:cubicBezTo>
                    <a:pt x="1053" y="1447"/>
                    <a:pt x="1169" y="1670"/>
                    <a:pt x="1259" y="1911"/>
                  </a:cubicBezTo>
                  <a:cubicBezTo>
                    <a:pt x="1178" y="1670"/>
                    <a:pt x="1071" y="1447"/>
                    <a:pt x="937" y="1233"/>
                  </a:cubicBezTo>
                  <a:cubicBezTo>
                    <a:pt x="687" y="796"/>
                    <a:pt x="393" y="394"/>
                    <a:pt x="63" y="10"/>
                  </a:cubicBezTo>
                  <a:cubicBezTo>
                    <a:pt x="59" y="4"/>
                    <a:pt x="53" y="1"/>
                    <a:pt x="47" y="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6" name="Google Shape;4946;p54"/>
            <p:cNvSpPr/>
            <p:nvPr/>
          </p:nvSpPr>
          <p:spPr>
            <a:xfrm rot="3684608">
              <a:off x="8052499" y="969352"/>
              <a:ext cx="71163" cy="224919"/>
            </a:xfrm>
            <a:custGeom>
              <a:avLst/>
              <a:gdLst/>
              <a:ahLst/>
              <a:cxnLst/>
              <a:rect l="l" t="t" r="r" b="b"/>
              <a:pathLst>
                <a:path w="884" h="2794" extrusionOk="0">
                  <a:moveTo>
                    <a:pt x="669" y="0"/>
                  </a:moveTo>
                  <a:cubicBezTo>
                    <a:pt x="663" y="0"/>
                    <a:pt x="656" y="2"/>
                    <a:pt x="652" y="7"/>
                  </a:cubicBezTo>
                  <a:cubicBezTo>
                    <a:pt x="571" y="114"/>
                    <a:pt x="500" y="221"/>
                    <a:pt x="455" y="346"/>
                  </a:cubicBezTo>
                  <a:cubicBezTo>
                    <a:pt x="393" y="462"/>
                    <a:pt x="348" y="578"/>
                    <a:pt x="304" y="703"/>
                  </a:cubicBezTo>
                  <a:cubicBezTo>
                    <a:pt x="214" y="953"/>
                    <a:pt x="143" y="1203"/>
                    <a:pt x="89" y="1453"/>
                  </a:cubicBezTo>
                  <a:cubicBezTo>
                    <a:pt x="36" y="1712"/>
                    <a:pt x="0" y="1970"/>
                    <a:pt x="9" y="2229"/>
                  </a:cubicBezTo>
                  <a:cubicBezTo>
                    <a:pt x="9" y="2363"/>
                    <a:pt x="36" y="2488"/>
                    <a:pt x="89" y="2613"/>
                  </a:cubicBezTo>
                  <a:cubicBezTo>
                    <a:pt x="116" y="2667"/>
                    <a:pt x="161" y="2720"/>
                    <a:pt x="214" y="2756"/>
                  </a:cubicBezTo>
                  <a:cubicBezTo>
                    <a:pt x="258" y="2778"/>
                    <a:pt x="315" y="2794"/>
                    <a:pt x="368" y="2794"/>
                  </a:cubicBezTo>
                  <a:cubicBezTo>
                    <a:pt x="379" y="2794"/>
                    <a:pt x="391" y="2793"/>
                    <a:pt x="402" y="2791"/>
                  </a:cubicBezTo>
                  <a:cubicBezTo>
                    <a:pt x="339" y="2791"/>
                    <a:pt x="277" y="2783"/>
                    <a:pt x="223" y="2747"/>
                  </a:cubicBezTo>
                  <a:cubicBezTo>
                    <a:pt x="161" y="2711"/>
                    <a:pt x="125" y="2667"/>
                    <a:pt x="98" y="2604"/>
                  </a:cubicBezTo>
                  <a:cubicBezTo>
                    <a:pt x="45" y="2488"/>
                    <a:pt x="18" y="2363"/>
                    <a:pt x="18" y="2229"/>
                  </a:cubicBezTo>
                  <a:cubicBezTo>
                    <a:pt x="27" y="1970"/>
                    <a:pt x="54" y="1712"/>
                    <a:pt x="125" y="1462"/>
                  </a:cubicBezTo>
                  <a:cubicBezTo>
                    <a:pt x="179" y="1212"/>
                    <a:pt x="259" y="962"/>
                    <a:pt x="348" y="721"/>
                  </a:cubicBezTo>
                  <a:cubicBezTo>
                    <a:pt x="393" y="596"/>
                    <a:pt x="437" y="471"/>
                    <a:pt x="500" y="364"/>
                  </a:cubicBezTo>
                  <a:cubicBezTo>
                    <a:pt x="538" y="266"/>
                    <a:pt x="595" y="167"/>
                    <a:pt x="655" y="80"/>
                  </a:cubicBezTo>
                  <a:lnTo>
                    <a:pt x="655" y="80"/>
                  </a:lnTo>
                  <a:cubicBezTo>
                    <a:pt x="702" y="304"/>
                    <a:pt x="735" y="534"/>
                    <a:pt x="768" y="757"/>
                  </a:cubicBezTo>
                  <a:cubicBezTo>
                    <a:pt x="803" y="1006"/>
                    <a:pt x="830" y="1247"/>
                    <a:pt x="848" y="1497"/>
                  </a:cubicBezTo>
                  <a:cubicBezTo>
                    <a:pt x="866" y="1747"/>
                    <a:pt x="857" y="1997"/>
                    <a:pt x="821" y="2247"/>
                  </a:cubicBezTo>
                  <a:cubicBezTo>
                    <a:pt x="803" y="2363"/>
                    <a:pt x="759" y="2488"/>
                    <a:pt x="696" y="2595"/>
                  </a:cubicBezTo>
                  <a:cubicBezTo>
                    <a:pt x="634" y="2702"/>
                    <a:pt x="527" y="2783"/>
                    <a:pt x="402" y="2791"/>
                  </a:cubicBezTo>
                  <a:cubicBezTo>
                    <a:pt x="527" y="2783"/>
                    <a:pt x="634" y="2711"/>
                    <a:pt x="705" y="2604"/>
                  </a:cubicBezTo>
                  <a:cubicBezTo>
                    <a:pt x="768" y="2497"/>
                    <a:pt x="803" y="2381"/>
                    <a:pt x="821" y="2256"/>
                  </a:cubicBezTo>
                  <a:cubicBezTo>
                    <a:pt x="866" y="2006"/>
                    <a:pt x="884" y="1756"/>
                    <a:pt x="875" y="1506"/>
                  </a:cubicBezTo>
                  <a:cubicBezTo>
                    <a:pt x="857" y="1006"/>
                    <a:pt x="794" y="516"/>
                    <a:pt x="696" y="25"/>
                  </a:cubicBezTo>
                  <a:cubicBezTo>
                    <a:pt x="696" y="16"/>
                    <a:pt x="687" y="7"/>
                    <a:pt x="687" y="7"/>
                  </a:cubicBezTo>
                  <a:cubicBezTo>
                    <a:pt x="683" y="2"/>
                    <a:pt x="676" y="0"/>
                    <a:pt x="66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7" name="Google Shape;4947;p54"/>
            <p:cNvSpPr/>
            <p:nvPr/>
          </p:nvSpPr>
          <p:spPr>
            <a:xfrm rot="3684608">
              <a:off x="8096475" y="1107492"/>
              <a:ext cx="214937" cy="102155"/>
            </a:xfrm>
            <a:custGeom>
              <a:avLst/>
              <a:gdLst/>
              <a:ahLst/>
              <a:cxnLst/>
              <a:rect l="l" t="t" r="r" b="b"/>
              <a:pathLst>
                <a:path w="2670" h="1269" extrusionOk="0">
                  <a:moveTo>
                    <a:pt x="380" y="1"/>
                  </a:moveTo>
                  <a:cubicBezTo>
                    <a:pt x="253" y="1"/>
                    <a:pt x="126" y="12"/>
                    <a:pt x="1" y="34"/>
                  </a:cubicBezTo>
                  <a:cubicBezTo>
                    <a:pt x="110" y="18"/>
                    <a:pt x="222" y="11"/>
                    <a:pt x="333" y="11"/>
                  </a:cubicBezTo>
                  <a:cubicBezTo>
                    <a:pt x="476" y="11"/>
                    <a:pt x="619" y="23"/>
                    <a:pt x="759" y="43"/>
                  </a:cubicBezTo>
                  <a:cubicBezTo>
                    <a:pt x="1009" y="79"/>
                    <a:pt x="1259" y="132"/>
                    <a:pt x="1500" y="195"/>
                  </a:cubicBezTo>
                  <a:cubicBezTo>
                    <a:pt x="1750" y="257"/>
                    <a:pt x="1982" y="346"/>
                    <a:pt x="2214" y="453"/>
                  </a:cubicBezTo>
                  <a:cubicBezTo>
                    <a:pt x="2321" y="516"/>
                    <a:pt x="2428" y="587"/>
                    <a:pt x="2509" y="677"/>
                  </a:cubicBezTo>
                  <a:cubicBezTo>
                    <a:pt x="2598" y="766"/>
                    <a:pt x="2634" y="891"/>
                    <a:pt x="2589" y="1007"/>
                  </a:cubicBezTo>
                  <a:cubicBezTo>
                    <a:pt x="2544" y="1114"/>
                    <a:pt x="2437" y="1194"/>
                    <a:pt x="2321" y="1212"/>
                  </a:cubicBezTo>
                  <a:cubicBezTo>
                    <a:pt x="2280" y="1218"/>
                    <a:pt x="2238" y="1221"/>
                    <a:pt x="2197" y="1221"/>
                  </a:cubicBezTo>
                  <a:cubicBezTo>
                    <a:pt x="2114" y="1221"/>
                    <a:pt x="2033" y="1209"/>
                    <a:pt x="1955" y="1185"/>
                  </a:cubicBezTo>
                  <a:cubicBezTo>
                    <a:pt x="1714" y="1105"/>
                    <a:pt x="1482" y="1007"/>
                    <a:pt x="1259" y="882"/>
                  </a:cubicBezTo>
                  <a:cubicBezTo>
                    <a:pt x="1036" y="757"/>
                    <a:pt x="822" y="614"/>
                    <a:pt x="617" y="480"/>
                  </a:cubicBezTo>
                  <a:cubicBezTo>
                    <a:pt x="402" y="337"/>
                    <a:pt x="197" y="186"/>
                    <a:pt x="1" y="34"/>
                  </a:cubicBezTo>
                  <a:lnTo>
                    <a:pt x="1" y="34"/>
                  </a:lnTo>
                  <a:cubicBezTo>
                    <a:pt x="385" y="355"/>
                    <a:pt x="804" y="650"/>
                    <a:pt x="1241" y="909"/>
                  </a:cubicBezTo>
                  <a:cubicBezTo>
                    <a:pt x="1464" y="1043"/>
                    <a:pt x="1697" y="1150"/>
                    <a:pt x="1937" y="1221"/>
                  </a:cubicBezTo>
                  <a:cubicBezTo>
                    <a:pt x="2034" y="1256"/>
                    <a:pt x="2137" y="1269"/>
                    <a:pt x="2240" y="1269"/>
                  </a:cubicBezTo>
                  <a:cubicBezTo>
                    <a:pt x="2270" y="1269"/>
                    <a:pt x="2300" y="1268"/>
                    <a:pt x="2330" y="1266"/>
                  </a:cubicBezTo>
                  <a:cubicBezTo>
                    <a:pt x="2464" y="1239"/>
                    <a:pt x="2580" y="1150"/>
                    <a:pt x="2634" y="1025"/>
                  </a:cubicBezTo>
                  <a:cubicBezTo>
                    <a:pt x="2660" y="962"/>
                    <a:pt x="2669" y="891"/>
                    <a:pt x="2651" y="819"/>
                  </a:cubicBezTo>
                  <a:cubicBezTo>
                    <a:pt x="2634" y="757"/>
                    <a:pt x="2598" y="694"/>
                    <a:pt x="2553" y="650"/>
                  </a:cubicBezTo>
                  <a:cubicBezTo>
                    <a:pt x="2455" y="552"/>
                    <a:pt x="2348" y="480"/>
                    <a:pt x="2232" y="427"/>
                  </a:cubicBezTo>
                  <a:cubicBezTo>
                    <a:pt x="2000" y="311"/>
                    <a:pt x="1759" y="221"/>
                    <a:pt x="1509" y="168"/>
                  </a:cubicBezTo>
                  <a:cubicBezTo>
                    <a:pt x="1268" y="105"/>
                    <a:pt x="1018" y="61"/>
                    <a:pt x="759" y="34"/>
                  </a:cubicBezTo>
                  <a:cubicBezTo>
                    <a:pt x="634" y="12"/>
                    <a:pt x="507" y="1"/>
                    <a:pt x="3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8" name="Google Shape;4948;p54"/>
            <p:cNvSpPr/>
            <p:nvPr/>
          </p:nvSpPr>
          <p:spPr>
            <a:xfrm rot="3684608">
              <a:off x="8106522" y="869919"/>
              <a:ext cx="74061" cy="225804"/>
            </a:xfrm>
            <a:custGeom>
              <a:avLst/>
              <a:gdLst/>
              <a:ahLst/>
              <a:cxnLst/>
              <a:rect l="l" t="t" r="r" b="b"/>
              <a:pathLst>
                <a:path w="920" h="2805" extrusionOk="0">
                  <a:moveTo>
                    <a:pt x="697" y="1"/>
                  </a:moveTo>
                  <a:lnTo>
                    <a:pt x="697" y="1"/>
                  </a:lnTo>
                  <a:cubicBezTo>
                    <a:pt x="545" y="206"/>
                    <a:pt x="420" y="438"/>
                    <a:pt x="331" y="679"/>
                  </a:cubicBezTo>
                  <a:cubicBezTo>
                    <a:pt x="242" y="911"/>
                    <a:pt x="170" y="1161"/>
                    <a:pt x="108" y="1411"/>
                  </a:cubicBezTo>
                  <a:cubicBezTo>
                    <a:pt x="45" y="1652"/>
                    <a:pt x="9" y="1911"/>
                    <a:pt x="1" y="2170"/>
                  </a:cubicBezTo>
                  <a:cubicBezTo>
                    <a:pt x="1" y="2295"/>
                    <a:pt x="18" y="2429"/>
                    <a:pt x="63" y="2554"/>
                  </a:cubicBezTo>
                  <a:cubicBezTo>
                    <a:pt x="81" y="2616"/>
                    <a:pt x="125" y="2670"/>
                    <a:pt x="170" y="2723"/>
                  </a:cubicBezTo>
                  <a:cubicBezTo>
                    <a:pt x="224" y="2768"/>
                    <a:pt x="286" y="2795"/>
                    <a:pt x="358" y="2803"/>
                  </a:cubicBezTo>
                  <a:cubicBezTo>
                    <a:pt x="367" y="2804"/>
                    <a:pt x="376" y="2804"/>
                    <a:pt x="385" y="2804"/>
                  </a:cubicBezTo>
                  <a:cubicBezTo>
                    <a:pt x="517" y="2804"/>
                    <a:pt x="639" y="2743"/>
                    <a:pt x="715" y="2643"/>
                  </a:cubicBezTo>
                  <a:cubicBezTo>
                    <a:pt x="786" y="2527"/>
                    <a:pt x="839" y="2411"/>
                    <a:pt x="857" y="2277"/>
                  </a:cubicBezTo>
                  <a:cubicBezTo>
                    <a:pt x="902" y="2027"/>
                    <a:pt x="920" y="1768"/>
                    <a:pt x="902" y="1509"/>
                  </a:cubicBezTo>
                  <a:cubicBezTo>
                    <a:pt x="875" y="1001"/>
                    <a:pt x="804" y="501"/>
                    <a:pt x="697" y="1"/>
                  </a:cubicBezTo>
                  <a:lnTo>
                    <a:pt x="697" y="1"/>
                  </a:lnTo>
                  <a:cubicBezTo>
                    <a:pt x="741" y="251"/>
                    <a:pt x="777" y="501"/>
                    <a:pt x="804" y="760"/>
                  </a:cubicBezTo>
                  <a:cubicBezTo>
                    <a:pt x="839" y="1010"/>
                    <a:pt x="857" y="1259"/>
                    <a:pt x="866" y="1518"/>
                  </a:cubicBezTo>
                  <a:cubicBezTo>
                    <a:pt x="875" y="1768"/>
                    <a:pt x="857" y="2018"/>
                    <a:pt x="813" y="2268"/>
                  </a:cubicBezTo>
                  <a:cubicBezTo>
                    <a:pt x="786" y="2393"/>
                    <a:pt x="741" y="2509"/>
                    <a:pt x="670" y="2607"/>
                  </a:cubicBezTo>
                  <a:cubicBezTo>
                    <a:pt x="604" y="2698"/>
                    <a:pt x="499" y="2751"/>
                    <a:pt x="392" y="2751"/>
                  </a:cubicBezTo>
                  <a:cubicBezTo>
                    <a:pt x="383" y="2751"/>
                    <a:pt x="375" y="2751"/>
                    <a:pt x="366" y="2750"/>
                  </a:cubicBezTo>
                  <a:cubicBezTo>
                    <a:pt x="242" y="2732"/>
                    <a:pt x="143" y="2652"/>
                    <a:pt x="108" y="2536"/>
                  </a:cubicBezTo>
                  <a:cubicBezTo>
                    <a:pt x="72" y="2411"/>
                    <a:pt x="54" y="2286"/>
                    <a:pt x="54" y="2170"/>
                  </a:cubicBezTo>
                  <a:cubicBezTo>
                    <a:pt x="63" y="1911"/>
                    <a:pt x="99" y="1661"/>
                    <a:pt x="152" y="1420"/>
                  </a:cubicBezTo>
                  <a:cubicBezTo>
                    <a:pt x="206" y="1170"/>
                    <a:pt x="277" y="920"/>
                    <a:pt x="366" y="688"/>
                  </a:cubicBezTo>
                  <a:cubicBezTo>
                    <a:pt x="438" y="438"/>
                    <a:pt x="554" y="215"/>
                    <a:pt x="697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9" name="Google Shape;4949;p54"/>
            <p:cNvSpPr/>
            <p:nvPr/>
          </p:nvSpPr>
          <p:spPr>
            <a:xfrm rot="3684608">
              <a:off x="8153631" y="1007692"/>
              <a:ext cx="214856" cy="102075"/>
            </a:xfrm>
            <a:custGeom>
              <a:avLst/>
              <a:gdLst/>
              <a:ahLst/>
              <a:cxnLst/>
              <a:rect l="l" t="t" r="r" b="b"/>
              <a:pathLst>
                <a:path w="2669" h="1268" extrusionOk="0">
                  <a:moveTo>
                    <a:pt x="384" y="1"/>
                  </a:moveTo>
                  <a:cubicBezTo>
                    <a:pt x="257" y="1"/>
                    <a:pt x="129" y="9"/>
                    <a:pt x="0" y="27"/>
                  </a:cubicBezTo>
                  <a:cubicBezTo>
                    <a:pt x="97" y="17"/>
                    <a:pt x="193" y="12"/>
                    <a:pt x="288" y="12"/>
                  </a:cubicBezTo>
                  <a:cubicBezTo>
                    <a:pt x="446" y="12"/>
                    <a:pt x="603" y="26"/>
                    <a:pt x="759" y="54"/>
                  </a:cubicBezTo>
                  <a:cubicBezTo>
                    <a:pt x="1009" y="81"/>
                    <a:pt x="1258" y="134"/>
                    <a:pt x="1508" y="197"/>
                  </a:cubicBezTo>
                  <a:cubicBezTo>
                    <a:pt x="1749" y="259"/>
                    <a:pt x="1990" y="349"/>
                    <a:pt x="2213" y="456"/>
                  </a:cubicBezTo>
                  <a:cubicBezTo>
                    <a:pt x="2329" y="518"/>
                    <a:pt x="2428" y="590"/>
                    <a:pt x="2517" y="679"/>
                  </a:cubicBezTo>
                  <a:cubicBezTo>
                    <a:pt x="2606" y="768"/>
                    <a:pt x="2633" y="893"/>
                    <a:pt x="2588" y="1009"/>
                  </a:cubicBezTo>
                  <a:cubicBezTo>
                    <a:pt x="2544" y="1116"/>
                    <a:pt x="2446" y="1196"/>
                    <a:pt x="2321" y="1214"/>
                  </a:cubicBezTo>
                  <a:cubicBezTo>
                    <a:pt x="2289" y="1219"/>
                    <a:pt x="2258" y="1221"/>
                    <a:pt x="2226" y="1221"/>
                  </a:cubicBezTo>
                  <a:cubicBezTo>
                    <a:pt x="2138" y="1221"/>
                    <a:pt x="2046" y="1205"/>
                    <a:pt x="1955" y="1179"/>
                  </a:cubicBezTo>
                  <a:cubicBezTo>
                    <a:pt x="1714" y="1107"/>
                    <a:pt x="1482" y="1009"/>
                    <a:pt x="1267" y="884"/>
                  </a:cubicBezTo>
                  <a:cubicBezTo>
                    <a:pt x="1044" y="759"/>
                    <a:pt x="830" y="616"/>
                    <a:pt x="616" y="474"/>
                  </a:cubicBezTo>
                  <a:cubicBezTo>
                    <a:pt x="411" y="340"/>
                    <a:pt x="205" y="188"/>
                    <a:pt x="0" y="27"/>
                  </a:cubicBezTo>
                  <a:lnTo>
                    <a:pt x="0" y="27"/>
                  </a:lnTo>
                  <a:cubicBezTo>
                    <a:pt x="393" y="358"/>
                    <a:pt x="803" y="652"/>
                    <a:pt x="1250" y="911"/>
                  </a:cubicBezTo>
                  <a:cubicBezTo>
                    <a:pt x="1464" y="1045"/>
                    <a:pt x="1696" y="1152"/>
                    <a:pt x="1946" y="1223"/>
                  </a:cubicBezTo>
                  <a:cubicBezTo>
                    <a:pt x="2031" y="1254"/>
                    <a:pt x="2121" y="1268"/>
                    <a:pt x="2209" y="1268"/>
                  </a:cubicBezTo>
                  <a:cubicBezTo>
                    <a:pt x="2249" y="1268"/>
                    <a:pt x="2290" y="1265"/>
                    <a:pt x="2329" y="1259"/>
                  </a:cubicBezTo>
                  <a:cubicBezTo>
                    <a:pt x="2472" y="1241"/>
                    <a:pt x="2588" y="1152"/>
                    <a:pt x="2642" y="1027"/>
                  </a:cubicBezTo>
                  <a:cubicBezTo>
                    <a:pt x="2669" y="955"/>
                    <a:pt x="2669" y="884"/>
                    <a:pt x="2651" y="822"/>
                  </a:cubicBezTo>
                  <a:cubicBezTo>
                    <a:pt x="2633" y="759"/>
                    <a:pt x="2597" y="697"/>
                    <a:pt x="2553" y="643"/>
                  </a:cubicBezTo>
                  <a:cubicBezTo>
                    <a:pt x="2463" y="554"/>
                    <a:pt x="2356" y="482"/>
                    <a:pt x="2240" y="420"/>
                  </a:cubicBezTo>
                  <a:cubicBezTo>
                    <a:pt x="2008" y="313"/>
                    <a:pt x="1767" y="224"/>
                    <a:pt x="1517" y="170"/>
                  </a:cubicBezTo>
                  <a:cubicBezTo>
                    <a:pt x="1267" y="108"/>
                    <a:pt x="1018" y="63"/>
                    <a:pt x="768" y="27"/>
                  </a:cubicBezTo>
                  <a:cubicBezTo>
                    <a:pt x="638" y="9"/>
                    <a:pt x="511" y="1"/>
                    <a:pt x="384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0" name="Google Shape;4950;p54"/>
            <p:cNvSpPr/>
            <p:nvPr/>
          </p:nvSpPr>
          <p:spPr>
            <a:xfrm rot="3684608">
              <a:off x="8163987" y="768576"/>
              <a:ext cx="71968" cy="227092"/>
            </a:xfrm>
            <a:custGeom>
              <a:avLst/>
              <a:gdLst/>
              <a:ahLst/>
              <a:cxnLst/>
              <a:rect l="l" t="t" r="r" b="b"/>
              <a:pathLst>
                <a:path w="894" h="2821" extrusionOk="0">
                  <a:moveTo>
                    <a:pt x="456" y="0"/>
                  </a:moveTo>
                  <a:cubicBezTo>
                    <a:pt x="527" y="241"/>
                    <a:pt x="590" y="491"/>
                    <a:pt x="652" y="741"/>
                  </a:cubicBezTo>
                  <a:cubicBezTo>
                    <a:pt x="715" y="982"/>
                    <a:pt x="759" y="1232"/>
                    <a:pt x="795" y="1482"/>
                  </a:cubicBezTo>
                  <a:cubicBezTo>
                    <a:pt x="840" y="1732"/>
                    <a:pt x="849" y="1991"/>
                    <a:pt x="831" y="2240"/>
                  </a:cubicBezTo>
                  <a:cubicBezTo>
                    <a:pt x="822" y="2365"/>
                    <a:pt x="786" y="2481"/>
                    <a:pt x="733" y="2597"/>
                  </a:cubicBezTo>
                  <a:cubicBezTo>
                    <a:pt x="670" y="2705"/>
                    <a:pt x="563" y="2767"/>
                    <a:pt x="438" y="2767"/>
                  </a:cubicBezTo>
                  <a:cubicBezTo>
                    <a:pt x="322" y="2767"/>
                    <a:pt x="206" y="2696"/>
                    <a:pt x="161" y="2580"/>
                  </a:cubicBezTo>
                  <a:cubicBezTo>
                    <a:pt x="108" y="2472"/>
                    <a:pt x="81" y="2348"/>
                    <a:pt x="72" y="2223"/>
                  </a:cubicBezTo>
                  <a:cubicBezTo>
                    <a:pt x="45" y="1973"/>
                    <a:pt x="45" y="1723"/>
                    <a:pt x="81" y="1473"/>
                  </a:cubicBezTo>
                  <a:cubicBezTo>
                    <a:pt x="108" y="1214"/>
                    <a:pt x="153" y="964"/>
                    <a:pt x="206" y="723"/>
                  </a:cubicBezTo>
                  <a:cubicBezTo>
                    <a:pt x="260" y="473"/>
                    <a:pt x="340" y="223"/>
                    <a:pt x="456" y="0"/>
                  </a:cubicBezTo>
                  <a:lnTo>
                    <a:pt x="456" y="0"/>
                  </a:lnTo>
                  <a:cubicBezTo>
                    <a:pt x="331" y="223"/>
                    <a:pt x="242" y="464"/>
                    <a:pt x="179" y="714"/>
                  </a:cubicBezTo>
                  <a:cubicBezTo>
                    <a:pt x="117" y="955"/>
                    <a:pt x="72" y="1214"/>
                    <a:pt x="37" y="1464"/>
                  </a:cubicBezTo>
                  <a:cubicBezTo>
                    <a:pt x="1" y="1714"/>
                    <a:pt x="1" y="1973"/>
                    <a:pt x="19" y="2232"/>
                  </a:cubicBezTo>
                  <a:cubicBezTo>
                    <a:pt x="28" y="2356"/>
                    <a:pt x="63" y="2490"/>
                    <a:pt x="117" y="2606"/>
                  </a:cubicBezTo>
                  <a:cubicBezTo>
                    <a:pt x="144" y="2669"/>
                    <a:pt x="188" y="2722"/>
                    <a:pt x="242" y="2758"/>
                  </a:cubicBezTo>
                  <a:cubicBezTo>
                    <a:pt x="304" y="2803"/>
                    <a:pt x="367" y="2821"/>
                    <a:pt x="438" y="2821"/>
                  </a:cubicBezTo>
                  <a:cubicBezTo>
                    <a:pt x="581" y="2821"/>
                    <a:pt x="706" y="2740"/>
                    <a:pt x="777" y="2615"/>
                  </a:cubicBezTo>
                  <a:cubicBezTo>
                    <a:pt x="831" y="2499"/>
                    <a:pt x="867" y="2374"/>
                    <a:pt x="875" y="2249"/>
                  </a:cubicBezTo>
                  <a:cubicBezTo>
                    <a:pt x="893" y="1991"/>
                    <a:pt x="884" y="1732"/>
                    <a:pt x="840" y="1482"/>
                  </a:cubicBezTo>
                  <a:cubicBezTo>
                    <a:pt x="751" y="973"/>
                    <a:pt x="626" y="482"/>
                    <a:pt x="456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1" name="Google Shape;4951;p54"/>
            <p:cNvSpPr/>
            <p:nvPr/>
          </p:nvSpPr>
          <p:spPr>
            <a:xfrm rot="3684608">
              <a:off x="8210700" y="895199"/>
              <a:ext cx="221377" cy="87021"/>
            </a:xfrm>
            <a:custGeom>
              <a:avLst/>
              <a:gdLst/>
              <a:ahLst/>
              <a:cxnLst/>
              <a:rect l="l" t="t" r="r" b="b"/>
              <a:pathLst>
                <a:path w="2750" h="1081" extrusionOk="0">
                  <a:moveTo>
                    <a:pt x="680" y="1"/>
                  </a:moveTo>
                  <a:cubicBezTo>
                    <a:pt x="449" y="1"/>
                    <a:pt x="225" y="35"/>
                    <a:pt x="0" y="91"/>
                  </a:cubicBezTo>
                  <a:cubicBezTo>
                    <a:pt x="198" y="49"/>
                    <a:pt x="401" y="24"/>
                    <a:pt x="602" y="24"/>
                  </a:cubicBezTo>
                  <a:cubicBezTo>
                    <a:pt x="654" y="24"/>
                    <a:pt x="707" y="25"/>
                    <a:pt x="759" y="29"/>
                  </a:cubicBezTo>
                  <a:cubicBezTo>
                    <a:pt x="1018" y="38"/>
                    <a:pt x="1268" y="56"/>
                    <a:pt x="1518" y="100"/>
                  </a:cubicBezTo>
                  <a:cubicBezTo>
                    <a:pt x="1768" y="127"/>
                    <a:pt x="2017" y="190"/>
                    <a:pt x="2258" y="279"/>
                  </a:cubicBezTo>
                  <a:cubicBezTo>
                    <a:pt x="2374" y="315"/>
                    <a:pt x="2482" y="377"/>
                    <a:pt x="2580" y="457"/>
                  </a:cubicBezTo>
                  <a:cubicBezTo>
                    <a:pt x="2678" y="529"/>
                    <a:pt x="2723" y="654"/>
                    <a:pt x="2687" y="770"/>
                  </a:cubicBezTo>
                  <a:cubicBezTo>
                    <a:pt x="2660" y="886"/>
                    <a:pt x="2571" y="975"/>
                    <a:pt x="2446" y="1011"/>
                  </a:cubicBezTo>
                  <a:cubicBezTo>
                    <a:pt x="2382" y="1026"/>
                    <a:pt x="2315" y="1032"/>
                    <a:pt x="2248" y="1032"/>
                  </a:cubicBezTo>
                  <a:cubicBezTo>
                    <a:pt x="2192" y="1032"/>
                    <a:pt x="2136" y="1028"/>
                    <a:pt x="2080" y="1020"/>
                  </a:cubicBezTo>
                  <a:cubicBezTo>
                    <a:pt x="1830" y="966"/>
                    <a:pt x="1589" y="895"/>
                    <a:pt x="1357" y="797"/>
                  </a:cubicBezTo>
                  <a:cubicBezTo>
                    <a:pt x="1125" y="698"/>
                    <a:pt x="902" y="582"/>
                    <a:pt x="670" y="466"/>
                  </a:cubicBezTo>
                  <a:cubicBezTo>
                    <a:pt x="438" y="350"/>
                    <a:pt x="224" y="225"/>
                    <a:pt x="0" y="91"/>
                  </a:cubicBezTo>
                  <a:lnTo>
                    <a:pt x="0" y="91"/>
                  </a:lnTo>
                  <a:cubicBezTo>
                    <a:pt x="429" y="377"/>
                    <a:pt x="866" y="618"/>
                    <a:pt x="1330" y="832"/>
                  </a:cubicBezTo>
                  <a:cubicBezTo>
                    <a:pt x="1571" y="939"/>
                    <a:pt x="1812" y="1011"/>
                    <a:pt x="2062" y="1064"/>
                  </a:cubicBezTo>
                  <a:cubicBezTo>
                    <a:pt x="2118" y="1076"/>
                    <a:pt x="2173" y="1080"/>
                    <a:pt x="2227" y="1080"/>
                  </a:cubicBezTo>
                  <a:cubicBezTo>
                    <a:pt x="2302" y="1080"/>
                    <a:pt x="2377" y="1071"/>
                    <a:pt x="2455" y="1055"/>
                  </a:cubicBezTo>
                  <a:cubicBezTo>
                    <a:pt x="2589" y="1020"/>
                    <a:pt x="2696" y="913"/>
                    <a:pt x="2731" y="788"/>
                  </a:cubicBezTo>
                  <a:cubicBezTo>
                    <a:pt x="2749" y="716"/>
                    <a:pt x="2749" y="645"/>
                    <a:pt x="2723" y="582"/>
                  </a:cubicBezTo>
                  <a:cubicBezTo>
                    <a:pt x="2696" y="520"/>
                    <a:pt x="2651" y="457"/>
                    <a:pt x="2606" y="422"/>
                  </a:cubicBezTo>
                  <a:cubicBezTo>
                    <a:pt x="2499" y="332"/>
                    <a:pt x="2392" y="270"/>
                    <a:pt x="2267" y="225"/>
                  </a:cubicBezTo>
                  <a:cubicBezTo>
                    <a:pt x="2026" y="145"/>
                    <a:pt x="1776" y="83"/>
                    <a:pt x="1518" y="56"/>
                  </a:cubicBezTo>
                  <a:cubicBezTo>
                    <a:pt x="1268" y="20"/>
                    <a:pt x="1018" y="2"/>
                    <a:pt x="759" y="2"/>
                  </a:cubicBezTo>
                  <a:cubicBezTo>
                    <a:pt x="733" y="1"/>
                    <a:pt x="706" y="1"/>
                    <a:pt x="680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2" name="Google Shape;4952;p54"/>
            <p:cNvSpPr/>
            <p:nvPr/>
          </p:nvSpPr>
          <p:spPr>
            <a:xfrm rot="3684608">
              <a:off x="8207884" y="667007"/>
              <a:ext cx="75510" cy="225885"/>
            </a:xfrm>
            <a:custGeom>
              <a:avLst/>
              <a:gdLst/>
              <a:ahLst/>
              <a:cxnLst/>
              <a:rect l="l" t="t" r="r" b="b"/>
              <a:pathLst>
                <a:path w="938" h="2806" extrusionOk="0">
                  <a:moveTo>
                    <a:pt x="259" y="0"/>
                  </a:moveTo>
                  <a:cubicBezTo>
                    <a:pt x="161" y="233"/>
                    <a:pt x="98" y="482"/>
                    <a:pt x="72" y="732"/>
                  </a:cubicBezTo>
                  <a:cubicBezTo>
                    <a:pt x="36" y="982"/>
                    <a:pt x="9" y="1241"/>
                    <a:pt x="9" y="1500"/>
                  </a:cubicBezTo>
                  <a:cubicBezTo>
                    <a:pt x="0" y="1750"/>
                    <a:pt x="27" y="2009"/>
                    <a:pt x="72" y="2259"/>
                  </a:cubicBezTo>
                  <a:cubicBezTo>
                    <a:pt x="98" y="2383"/>
                    <a:pt x="143" y="2508"/>
                    <a:pt x="214" y="2624"/>
                  </a:cubicBezTo>
                  <a:cubicBezTo>
                    <a:pt x="250" y="2678"/>
                    <a:pt x="295" y="2732"/>
                    <a:pt x="357" y="2767"/>
                  </a:cubicBezTo>
                  <a:cubicBezTo>
                    <a:pt x="409" y="2789"/>
                    <a:pt x="466" y="2805"/>
                    <a:pt x="520" y="2805"/>
                  </a:cubicBezTo>
                  <a:cubicBezTo>
                    <a:pt x="531" y="2805"/>
                    <a:pt x="542" y="2805"/>
                    <a:pt x="553" y="2803"/>
                  </a:cubicBezTo>
                  <a:cubicBezTo>
                    <a:pt x="696" y="2785"/>
                    <a:pt x="812" y="2696"/>
                    <a:pt x="866" y="2562"/>
                  </a:cubicBezTo>
                  <a:cubicBezTo>
                    <a:pt x="910" y="2446"/>
                    <a:pt x="937" y="2312"/>
                    <a:pt x="928" y="2178"/>
                  </a:cubicBezTo>
                  <a:cubicBezTo>
                    <a:pt x="919" y="1928"/>
                    <a:pt x="875" y="1669"/>
                    <a:pt x="803" y="1428"/>
                  </a:cubicBezTo>
                  <a:cubicBezTo>
                    <a:pt x="661" y="938"/>
                    <a:pt x="482" y="456"/>
                    <a:pt x="259" y="0"/>
                  </a:cubicBezTo>
                  <a:lnTo>
                    <a:pt x="259" y="0"/>
                  </a:lnTo>
                  <a:cubicBezTo>
                    <a:pt x="366" y="233"/>
                    <a:pt x="464" y="465"/>
                    <a:pt x="545" y="706"/>
                  </a:cubicBezTo>
                  <a:cubicBezTo>
                    <a:pt x="625" y="947"/>
                    <a:pt x="705" y="1188"/>
                    <a:pt x="768" y="1437"/>
                  </a:cubicBezTo>
                  <a:cubicBezTo>
                    <a:pt x="830" y="1678"/>
                    <a:pt x="875" y="1928"/>
                    <a:pt x="884" y="2178"/>
                  </a:cubicBezTo>
                  <a:cubicBezTo>
                    <a:pt x="884" y="2303"/>
                    <a:pt x="866" y="2428"/>
                    <a:pt x="821" y="2544"/>
                  </a:cubicBezTo>
                  <a:cubicBezTo>
                    <a:pt x="777" y="2651"/>
                    <a:pt x="669" y="2732"/>
                    <a:pt x="553" y="2749"/>
                  </a:cubicBezTo>
                  <a:cubicBezTo>
                    <a:pt x="545" y="2750"/>
                    <a:pt x="536" y="2750"/>
                    <a:pt x="527" y="2750"/>
                  </a:cubicBezTo>
                  <a:cubicBezTo>
                    <a:pt x="412" y="2750"/>
                    <a:pt x="309" y="2697"/>
                    <a:pt x="259" y="2598"/>
                  </a:cubicBezTo>
                  <a:cubicBezTo>
                    <a:pt x="188" y="2491"/>
                    <a:pt x="143" y="2375"/>
                    <a:pt x="125" y="2250"/>
                  </a:cubicBezTo>
                  <a:cubicBezTo>
                    <a:pt x="72" y="2000"/>
                    <a:pt x="45" y="1750"/>
                    <a:pt x="54" y="1500"/>
                  </a:cubicBezTo>
                  <a:cubicBezTo>
                    <a:pt x="45" y="1241"/>
                    <a:pt x="63" y="991"/>
                    <a:pt x="98" y="741"/>
                  </a:cubicBezTo>
                  <a:cubicBezTo>
                    <a:pt x="116" y="482"/>
                    <a:pt x="170" y="233"/>
                    <a:pt x="259" y="0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3" name="Google Shape;4953;p54"/>
            <p:cNvSpPr/>
            <p:nvPr/>
          </p:nvSpPr>
          <p:spPr>
            <a:xfrm rot="3684608">
              <a:off x="8258597" y="776899"/>
              <a:ext cx="226368" cy="74705"/>
            </a:xfrm>
            <a:custGeom>
              <a:avLst/>
              <a:gdLst/>
              <a:ahLst/>
              <a:cxnLst/>
              <a:rect l="l" t="t" r="r" b="b"/>
              <a:pathLst>
                <a:path w="2812" h="928" extrusionOk="0">
                  <a:moveTo>
                    <a:pt x="1272" y="1"/>
                  </a:moveTo>
                  <a:cubicBezTo>
                    <a:pt x="1109" y="1"/>
                    <a:pt x="946" y="8"/>
                    <a:pt x="786" y="19"/>
                  </a:cubicBezTo>
                  <a:cubicBezTo>
                    <a:pt x="661" y="37"/>
                    <a:pt x="527" y="46"/>
                    <a:pt x="402" y="73"/>
                  </a:cubicBezTo>
                  <a:cubicBezTo>
                    <a:pt x="268" y="91"/>
                    <a:pt x="143" y="126"/>
                    <a:pt x="18" y="180"/>
                  </a:cubicBezTo>
                  <a:cubicBezTo>
                    <a:pt x="9" y="189"/>
                    <a:pt x="9" y="189"/>
                    <a:pt x="9" y="198"/>
                  </a:cubicBezTo>
                  <a:cubicBezTo>
                    <a:pt x="1" y="207"/>
                    <a:pt x="9" y="225"/>
                    <a:pt x="18" y="233"/>
                  </a:cubicBezTo>
                  <a:cubicBezTo>
                    <a:pt x="465" y="448"/>
                    <a:pt x="929" y="635"/>
                    <a:pt x="1411" y="778"/>
                  </a:cubicBezTo>
                  <a:cubicBezTo>
                    <a:pt x="1652" y="849"/>
                    <a:pt x="1893" y="903"/>
                    <a:pt x="2143" y="921"/>
                  </a:cubicBezTo>
                  <a:cubicBezTo>
                    <a:pt x="2177" y="926"/>
                    <a:pt x="2212" y="928"/>
                    <a:pt x="2247" y="928"/>
                  </a:cubicBezTo>
                  <a:cubicBezTo>
                    <a:pt x="2337" y="928"/>
                    <a:pt x="2427" y="913"/>
                    <a:pt x="2517" y="894"/>
                  </a:cubicBezTo>
                  <a:cubicBezTo>
                    <a:pt x="2642" y="858"/>
                    <a:pt x="2740" y="769"/>
                    <a:pt x="2785" y="653"/>
                  </a:cubicBezTo>
                  <a:lnTo>
                    <a:pt x="2785" y="653"/>
                  </a:lnTo>
                  <a:cubicBezTo>
                    <a:pt x="2740" y="769"/>
                    <a:pt x="2633" y="858"/>
                    <a:pt x="2508" y="885"/>
                  </a:cubicBezTo>
                  <a:cubicBezTo>
                    <a:pt x="2431" y="909"/>
                    <a:pt x="2350" y="921"/>
                    <a:pt x="2267" y="921"/>
                  </a:cubicBezTo>
                  <a:cubicBezTo>
                    <a:pt x="2226" y="921"/>
                    <a:pt x="2184" y="918"/>
                    <a:pt x="2143" y="912"/>
                  </a:cubicBezTo>
                  <a:cubicBezTo>
                    <a:pt x="1893" y="885"/>
                    <a:pt x="1652" y="831"/>
                    <a:pt x="1411" y="751"/>
                  </a:cubicBezTo>
                  <a:cubicBezTo>
                    <a:pt x="1179" y="680"/>
                    <a:pt x="947" y="590"/>
                    <a:pt x="715" y="492"/>
                  </a:cubicBezTo>
                  <a:cubicBezTo>
                    <a:pt x="502" y="402"/>
                    <a:pt x="297" y="313"/>
                    <a:pt x="93" y="209"/>
                  </a:cubicBezTo>
                  <a:lnTo>
                    <a:pt x="93" y="209"/>
                  </a:lnTo>
                  <a:cubicBezTo>
                    <a:pt x="192" y="169"/>
                    <a:pt x="297" y="141"/>
                    <a:pt x="402" y="126"/>
                  </a:cubicBezTo>
                  <a:cubicBezTo>
                    <a:pt x="536" y="100"/>
                    <a:pt x="661" y="82"/>
                    <a:pt x="786" y="73"/>
                  </a:cubicBezTo>
                  <a:cubicBezTo>
                    <a:pt x="1045" y="46"/>
                    <a:pt x="1304" y="37"/>
                    <a:pt x="1562" y="37"/>
                  </a:cubicBezTo>
                  <a:cubicBezTo>
                    <a:pt x="1821" y="37"/>
                    <a:pt x="2080" y="73"/>
                    <a:pt x="2330" y="135"/>
                  </a:cubicBezTo>
                  <a:cubicBezTo>
                    <a:pt x="2455" y="162"/>
                    <a:pt x="2580" y="225"/>
                    <a:pt x="2678" y="305"/>
                  </a:cubicBezTo>
                  <a:cubicBezTo>
                    <a:pt x="2732" y="341"/>
                    <a:pt x="2767" y="394"/>
                    <a:pt x="2794" y="457"/>
                  </a:cubicBezTo>
                  <a:cubicBezTo>
                    <a:pt x="2803" y="519"/>
                    <a:pt x="2803" y="590"/>
                    <a:pt x="2785" y="653"/>
                  </a:cubicBezTo>
                  <a:cubicBezTo>
                    <a:pt x="2803" y="590"/>
                    <a:pt x="2812" y="519"/>
                    <a:pt x="2794" y="448"/>
                  </a:cubicBezTo>
                  <a:cubicBezTo>
                    <a:pt x="2776" y="385"/>
                    <a:pt x="2741" y="332"/>
                    <a:pt x="2687" y="287"/>
                  </a:cubicBezTo>
                  <a:cubicBezTo>
                    <a:pt x="2580" y="207"/>
                    <a:pt x="2464" y="153"/>
                    <a:pt x="2339" y="117"/>
                  </a:cubicBezTo>
                  <a:cubicBezTo>
                    <a:pt x="2089" y="55"/>
                    <a:pt x="1830" y="10"/>
                    <a:pt x="1571" y="10"/>
                  </a:cubicBezTo>
                  <a:cubicBezTo>
                    <a:pt x="1472" y="4"/>
                    <a:pt x="1372" y="1"/>
                    <a:pt x="1272" y="1"/>
                  </a:cubicBezTo>
                  <a:close/>
                </a:path>
              </a:pathLst>
            </a:custGeom>
            <a:solidFill>
              <a:srgbClr val="CB473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4" name="Google Shape;4954;p54"/>
            <p:cNvSpPr/>
            <p:nvPr/>
          </p:nvSpPr>
          <p:spPr>
            <a:xfrm rot="3684608">
              <a:off x="8041949" y="685248"/>
              <a:ext cx="394775" cy="474793"/>
            </a:xfrm>
            <a:custGeom>
              <a:avLst/>
              <a:gdLst/>
              <a:ahLst/>
              <a:cxnLst/>
              <a:rect l="l" t="t" r="r" b="b"/>
              <a:pathLst>
                <a:path w="4904" h="5898" extrusionOk="0">
                  <a:moveTo>
                    <a:pt x="69" y="1"/>
                  </a:moveTo>
                  <a:cubicBezTo>
                    <a:pt x="32" y="1"/>
                    <a:pt x="0" y="57"/>
                    <a:pt x="36" y="85"/>
                  </a:cubicBezTo>
                  <a:cubicBezTo>
                    <a:pt x="259" y="255"/>
                    <a:pt x="473" y="442"/>
                    <a:pt x="687" y="629"/>
                  </a:cubicBezTo>
                  <a:cubicBezTo>
                    <a:pt x="669" y="647"/>
                    <a:pt x="669" y="665"/>
                    <a:pt x="669" y="683"/>
                  </a:cubicBezTo>
                  <a:cubicBezTo>
                    <a:pt x="732" y="978"/>
                    <a:pt x="794" y="1272"/>
                    <a:pt x="848" y="1567"/>
                  </a:cubicBezTo>
                  <a:cubicBezTo>
                    <a:pt x="884" y="1808"/>
                    <a:pt x="919" y="2057"/>
                    <a:pt x="937" y="2307"/>
                  </a:cubicBezTo>
                  <a:cubicBezTo>
                    <a:pt x="964" y="2049"/>
                    <a:pt x="964" y="1781"/>
                    <a:pt x="937" y="1522"/>
                  </a:cubicBezTo>
                  <a:cubicBezTo>
                    <a:pt x="893" y="1254"/>
                    <a:pt x="839" y="986"/>
                    <a:pt x="776" y="728"/>
                  </a:cubicBezTo>
                  <a:lnTo>
                    <a:pt x="776" y="728"/>
                  </a:lnTo>
                  <a:cubicBezTo>
                    <a:pt x="1071" y="1004"/>
                    <a:pt x="1348" y="1299"/>
                    <a:pt x="1607" y="1584"/>
                  </a:cubicBezTo>
                  <a:cubicBezTo>
                    <a:pt x="1669" y="1656"/>
                    <a:pt x="1731" y="1736"/>
                    <a:pt x="1803" y="1808"/>
                  </a:cubicBezTo>
                  <a:cubicBezTo>
                    <a:pt x="1803" y="2084"/>
                    <a:pt x="1803" y="2361"/>
                    <a:pt x="1794" y="2647"/>
                  </a:cubicBezTo>
                  <a:cubicBezTo>
                    <a:pt x="1776" y="2896"/>
                    <a:pt x="1794" y="3209"/>
                    <a:pt x="1758" y="3459"/>
                  </a:cubicBezTo>
                  <a:cubicBezTo>
                    <a:pt x="1812" y="3200"/>
                    <a:pt x="1847" y="2941"/>
                    <a:pt x="1865" y="2673"/>
                  </a:cubicBezTo>
                  <a:cubicBezTo>
                    <a:pt x="1874" y="2441"/>
                    <a:pt x="1892" y="2156"/>
                    <a:pt x="1892" y="1924"/>
                  </a:cubicBezTo>
                  <a:cubicBezTo>
                    <a:pt x="2178" y="2254"/>
                    <a:pt x="2445" y="2602"/>
                    <a:pt x="2695" y="2959"/>
                  </a:cubicBezTo>
                  <a:cubicBezTo>
                    <a:pt x="2686" y="2968"/>
                    <a:pt x="2678" y="2986"/>
                    <a:pt x="2678" y="2995"/>
                  </a:cubicBezTo>
                  <a:cubicBezTo>
                    <a:pt x="2669" y="3289"/>
                    <a:pt x="2651" y="3584"/>
                    <a:pt x="2624" y="3878"/>
                  </a:cubicBezTo>
                  <a:cubicBezTo>
                    <a:pt x="2606" y="4137"/>
                    <a:pt x="2570" y="4387"/>
                    <a:pt x="2526" y="4637"/>
                  </a:cubicBezTo>
                  <a:cubicBezTo>
                    <a:pt x="2615" y="4396"/>
                    <a:pt x="2686" y="4155"/>
                    <a:pt x="2722" y="3905"/>
                  </a:cubicBezTo>
                  <a:cubicBezTo>
                    <a:pt x="2749" y="3628"/>
                    <a:pt x="2758" y="3343"/>
                    <a:pt x="2776" y="3066"/>
                  </a:cubicBezTo>
                  <a:cubicBezTo>
                    <a:pt x="3017" y="3423"/>
                    <a:pt x="3249" y="3789"/>
                    <a:pt x="3463" y="4173"/>
                  </a:cubicBezTo>
                  <a:cubicBezTo>
                    <a:pt x="3454" y="4485"/>
                    <a:pt x="3436" y="4806"/>
                    <a:pt x="3409" y="5128"/>
                  </a:cubicBezTo>
                  <a:cubicBezTo>
                    <a:pt x="3383" y="5351"/>
                    <a:pt x="3356" y="5583"/>
                    <a:pt x="3311" y="5806"/>
                  </a:cubicBezTo>
                  <a:cubicBezTo>
                    <a:pt x="3409" y="5538"/>
                    <a:pt x="3472" y="5262"/>
                    <a:pt x="3516" y="4976"/>
                  </a:cubicBezTo>
                  <a:cubicBezTo>
                    <a:pt x="3534" y="4762"/>
                    <a:pt x="3543" y="4548"/>
                    <a:pt x="3552" y="4333"/>
                  </a:cubicBezTo>
                  <a:cubicBezTo>
                    <a:pt x="3831" y="4830"/>
                    <a:pt x="4391" y="5897"/>
                    <a:pt x="4392" y="5897"/>
                  </a:cubicBezTo>
                  <a:cubicBezTo>
                    <a:pt x="4392" y="5897"/>
                    <a:pt x="4392" y="5896"/>
                    <a:pt x="4391" y="5895"/>
                  </a:cubicBezTo>
                  <a:cubicBezTo>
                    <a:pt x="4168" y="5315"/>
                    <a:pt x="3900" y="4762"/>
                    <a:pt x="3606" y="4217"/>
                  </a:cubicBezTo>
                  <a:lnTo>
                    <a:pt x="3606" y="4217"/>
                  </a:lnTo>
                  <a:cubicBezTo>
                    <a:pt x="3847" y="4244"/>
                    <a:pt x="4088" y="4378"/>
                    <a:pt x="4293" y="4485"/>
                  </a:cubicBezTo>
                  <a:cubicBezTo>
                    <a:pt x="4464" y="4567"/>
                    <a:pt x="4867" y="4731"/>
                    <a:pt x="4901" y="4731"/>
                  </a:cubicBezTo>
                  <a:cubicBezTo>
                    <a:pt x="4904" y="4731"/>
                    <a:pt x="4904" y="4729"/>
                    <a:pt x="4900" y="4726"/>
                  </a:cubicBezTo>
                  <a:cubicBezTo>
                    <a:pt x="4721" y="4592"/>
                    <a:pt x="4534" y="4485"/>
                    <a:pt x="4338" y="4396"/>
                  </a:cubicBezTo>
                  <a:cubicBezTo>
                    <a:pt x="4106" y="4271"/>
                    <a:pt x="3820" y="4119"/>
                    <a:pt x="3552" y="4119"/>
                  </a:cubicBezTo>
                  <a:cubicBezTo>
                    <a:pt x="3347" y="3753"/>
                    <a:pt x="3124" y="3396"/>
                    <a:pt x="2883" y="3048"/>
                  </a:cubicBezTo>
                  <a:lnTo>
                    <a:pt x="2883" y="3048"/>
                  </a:lnTo>
                  <a:cubicBezTo>
                    <a:pt x="3106" y="3102"/>
                    <a:pt x="3320" y="3191"/>
                    <a:pt x="3516" y="3307"/>
                  </a:cubicBezTo>
                  <a:cubicBezTo>
                    <a:pt x="3668" y="3395"/>
                    <a:pt x="4064" y="3555"/>
                    <a:pt x="4113" y="3555"/>
                  </a:cubicBezTo>
                  <a:cubicBezTo>
                    <a:pt x="4118" y="3555"/>
                    <a:pt x="4119" y="3553"/>
                    <a:pt x="4114" y="3548"/>
                  </a:cubicBezTo>
                  <a:cubicBezTo>
                    <a:pt x="3936" y="3423"/>
                    <a:pt x="3749" y="3307"/>
                    <a:pt x="3552" y="3218"/>
                  </a:cubicBezTo>
                  <a:cubicBezTo>
                    <a:pt x="3329" y="3102"/>
                    <a:pt x="3070" y="2959"/>
                    <a:pt x="2811" y="2941"/>
                  </a:cubicBezTo>
                  <a:cubicBezTo>
                    <a:pt x="2526" y="2539"/>
                    <a:pt x="2231" y="2165"/>
                    <a:pt x="1919" y="1799"/>
                  </a:cubicBezTo>
                  <a:cubicBezTo>
                    <a:pt x="2160" y="1799"/>
                    <a:pt x="2428" y="1933"/>
                    <a:pt x="2642" y="2031"/>
                  </a:cubicBezTo>
                  <a:cubicBezTo>
                    <a:pt x="2803" y="2103"/>
                    <a:pt x="3211" y="2241"/>
                    <a:pt x="3256" y="2241"/>
                  </a:cubicBezTo>
                  <a:cubicBezTo>
                    <a:pt x="3261" y="2241"/>
                    <a:pt x="3262" y="2239"/>
                    <a:pt x="3258" y="2236"/>
                  </a:cubicBezTo>
                  <a:cubicBezTo>
                    <a:pt x="3070" y="2120"/>
                    <a:pt x="2883" y="2013"/>
                    <a:pt x="2678" y="1933"/>
                  </a:cubicBezTo>
                  <a:cubicBezTo>
                    <a:pt x="2447" y="1834"/>
                    <a:pt x="2172" y="1697"/>
                    <a:pt x="1906" y="1697"/>
                  </a:cubicBezTo>
                  <a:cubicBezTo>
                    <a:pt x="1884" y="1697"/>
                    <a:pt x="1861" y="1698"/>
                    <a:pt x="1839" y="1700"/>
                  </a:cubicBezTo>
                  <a:lnTo>
                    <a:pt x="1740" y="1593"/>
                  </a:lnTo>
                  <a:cubicBezTo>
                    <a:pt x="1473" y="1281"/>
                    <a:pt x="1187" y="978"/>
                    <a:pt x="884" y="683"/>
                  </a:cubicBezTo>
                  <a:cubicBezTo>
                    <a:pt x="1107" y="683"/>
                    <a:pt x="1339" y="710"/>
                    <a:pt x="1553" y="772"/>
                  </a:cubicBezTo>
                  <a:cubicBezTo>
                    <a:pt x="1720" y="810"/>
                    <a:pt x="2105" y="867"/>
                    <a:pt x="2185" y="867"/>
                  </a:cubicBezTo>
                  <a:cubicBezTo>
                    <a:pt x="2199" y="867"/>
                    <a:pt x="2204" y="866"/>
                    <a:pt x="2196" y="862"/>
                  </a:cubicBezTo>
                  <a:cubicBezTo>
                    <a:pt x="1990" y="781"/>
                    <a:pt x="1785" y="719"/>
                    <a:pt x="1571" y="683"/>
                  </a:cubicBezTo>
                  <a:cubicBezTo>
                    <a:pt x="1386" y="642"/>
                    <a:pt x="1175" y="585"/>
                    <a:pt x="969" y="585"/>
                  </a:cubicBezTo>
                  <a:cubicBezTo>
                    <a:pt x="907" y="585"/>
                    <a:pt x="846" y="590"/>
                    <a:pt x="785" y="603"/>
                  </a:cubicBezTo>
                  <a:cubicBezTo>
                    <a:pt x="571" y="389"/>
                    <a:pt x="339" y="192"/>
                    <a:pt x="98" y="14"/>
                  </a:cubicBezTo>
                  <a:cubicBezTo>
                    <a:pt x="89" y="4"/>
                    <a:pt x="7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5" name="Google Shape;4955;p54"/>
            <p:cNvSpPr/>
            <p:nvPr/>
          </p:nvSpPr>
          <p:spPr>
            <a:xfrm>
              <a:off x="7030019" y="619329"/>
              <a:ext cx="231129" cy="249285"/>
            </a:xfrm>
            <a:custGeom>
              <a:avLst/>
              <a:gdLst/>
              <a:ahLst/>
              <a:cxnLst/>
              <a:rect l="l" t="t" r="r" b="b"/>
              <a:pathLst>
                <a:path w="3348" h="3611" extrusionOk="0">
                  <a:moveTo>
                    <a:pt x="1808" y="1"/>
                  </a:moveTo>
                  <a:cubicBezTo>
                    <a:pt x="1552" y="1"/>
                    <a:pt x="1246" y="107"/>
                    <a:pt x="893" y="416"/>
                  </a:cubicBezTo>
                  <a:cubicBezTo>
                    <a:pt x="28" y="1165"/>
                    <a:pt x="1" y="3611"/>
                    <a:pt x="1" y="3611"/>
                  </a:cubicBezTo>
                  <a:cubicBezTo>
                    <a:pt x="6" y="3611"/>
                    <a:pt x="11" y="3611"/>
                    <a:pt x="17" y="3611"/>
                  </a:cubicBezTo>
                  <a:cubicBezTo>
                    <a:pt x="853" y="3611"/>
                    <a:pt x="2565" y="2918"/>
                    <a:pt x="2955" y="2040"/>
                  </a:cubicBezTo>
                  <a:cubicBezTo>
                    <a:pt x="3348" y="1148"/>
                    <a:pt x="2598" y="380"/>
                    <a:pt x="2598" y="380"/>
                  </a:cubicBezTo>
                  <a:cubicBezTo>
                    <a:pt x="2450" y="226"/>
                    <a:pt x="2182" y="1"/>
                    <a:pt x="18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6" name="Google Shape;4956;p54"/>
            <p:cNvSpPr/>
            <p:nvPr/>
          </p:nvSpPr>
          <p:spPr>
            <a:xfrm>
              <a:off x="7042791" y="602484"/>
              <a:ext cx="213387" cy="246731"/>
            </a:xfrm>
            <a:custGeom>
              <a:avLst/>
              <a:gdLst/>
              <a:ahLst/>
              <a:cxnLst/>
              <a:rect l="l" t="t" r="r" b="b"/>
              <a:pathLst>
                <a:path w="3091" h="3574" extrusionOk="0">
                  <a:moveTo>
                    <a:pt x="1083" y="1222"/>
                  </a:moveTo>
                  <a:cubicBezTo>
                    <a:pt x="1082" y="1222"/>
                    <a:pt x="1082" y="1222"/>
                    <a:pt x="1083" y="1222"/>
                  </a:cubicBezTo>
                  <a:lnTo>
                    <a:pt x="1083" y="1222"/>
                  </a:lnTo>
                  <a:close/>
                  <a:moveTo>
                    <a:pt x="3009" y="1"/>
                  </a:moveTo>
                  <a:cubicBezTo>
                    <a:pt x="3001" y="1"/>
                    <a:pt x="2993" y="3"/>
                    <a:pt x="2984" y="8"/>
                  </a:cubicBezTo>
                  <a:cubicBezTo>
                    <a:pt x="2841" y="106"/>
                    <a:pt x="2716" y="222"/>
                    <a:pt x="2600" y="347"/>
                  </a:cubicBezTo>
                  <a:cubicBezTo>
                    <a:pt x="2449" y="499"/>
                    <a:pt x="2306" y="678"/>
                    <a:pt x="2163" y="847"/>
                  </a:cubicBezTo>
                  <a:cubicBezTo>
                    <a:pt x="2092" y="936"/>
                    <a:pt x="2020" y="1026"/>
                    <a:pt x="1958" y="1124"/>
                  </a:cubicBezTo>
                  <a:lnTo>
                    <a:pt x="1199" y="1204"/>
                  </a:lnTo>
                  <a:lnTo>
                    <a:pt x="1083" y="1222"/>
                  </a:lnTo>
                  <a:lnTo>
                    <a:pt x="1083" y="1222"/>
                  </a:lnTo>
                  <a:cubicBezTo>
                    <a:pt x="1108" y="1222"/>
                    <a:pt x="1631" y="1221"/>
                    <a:pt x="1877" y="1195"/>
                  </a:cubicBezTo>
                  <a:lnTo>
                    <a:pt x="1913" y="1195"/>
                  </a:lnTo>
                  <a:cubicBezTo>
                    <a:pt x="1779" y="1383"/>
                    <a:pt x="1636" y="1570"/>
                    <a:pt x="1494" y="1757"/>
                  </a:cubicBezTo>
                  <a:cubicBezTo>
                    <a:pt x="1387" y="1900"/>
                    <a:pt x="1271" y="2043"/>
                    <a:pt x="1163" y="2186"/>
                  </a:cubicBezTo>
                  <a:lnTo>
                    <a:pt x="574" y="2346"/>
                  </a:lnTo>
                  <a:lnTo>
                    <a:pt x="485" y="2373"/>
                  </a:lnTo>
                  <a:cubicBezTo>
                    <a:pt x="690" y="2346"/>
                    <a:pt x="896" y="2311"/>
                    <a:pt x="1101" y="2257"/>
                  </a:cubicBezTo>
                  <a:lnTo>
                    <a:pt x="1101" y="2257"/>
                  </a:lnTo>
                  <a:cubicBezTo>
                    <a:pt x="842" y="2579"/>
                    <a:pt x="583" y="2891"/>
                    <a:pt x="316" y="3203"/>
                  </a:cubicBezTo>
                  <a:cubicBezTo>
                    <a:pt x="217" y="3319"/>
                    <a:pt x="110" y="3444"/>
                    <a:pt x="3" y="3569"/>
                  </a:cubicBezTo>
                  <a:cubicBezTo>
                    <a:pt x="1" y="3572"/>
                    <a:pt x="0" y="3574"/>
                    <a:pt x="1" y="3574"/>
                  </a:cubicBezTo>
                  <a:cubicBezTo>
                    <a:pt x="15" y="3574"/>
                    <a:pt x="548" y="3032"/>
                    <a:pt x="887" y="2659"/>
                  </a:cubicBezTo>
                  <a:cubicBezTo>
                    <a:pt x="905" y="2775"/>
                    <a:pt x="914" y="2891"/>
                    <a:pt x="931" y="3007"/>
                  </a:cubicBezTo>
                  <a:lnTo>
                    <a:pt x="940" y="3069"/>
                  </a:lnTo>
                  <a:cubicBezTo>
                    <a:pt x="949" y="2918"/>
                    <a:pt x="949" y="2766"/>
                    <a:pt x="940" y="2614"/>
                  </a:cubicBezTo>
                  <a:lnTo>
                    <a:pt x="940" y="2605"/>
                  </a:lnTo>
                  <a:cubicBezTo>
                    <a:pt x="1146" y="2373"/>
                    <a:pt x="1306" y="2177"/>
                    <a:pt x="1494" y="1936"/>
                  </a:cubicBezTo>
                  <a:cubicBezTo>
                    <a:pt x="1574" y="1829"/>
                    <a:pt x="1654" y="1731"/>
                    <a:pt x="1726" y="1624"/>
                  </a:cubicBezTo>
                  <a:lnTo>
                    <a:pt x="1860" y="2382"/>
                  </a:lnTo>
                  <a:lnTo>
                    <a:pt x="1877" y="2498"/>
                  </a:lnTo>
                  <a:cubicBezTo>
                    <a:pt x="1878" y="2499"/>
                    <a:pt x="1878" y="2500"/>
                    <a:pt x="1878" y="2500"/>
                  </a:cubicBezTo>
                  <a:cubicBezTo>
                    <a:pt x="1883" y="2500"/>
                    <a:pt x="1832" y="1919"/>
                    <a:pt x="1788" y="1650"/>
                  </a:cubicBezTo>
                  <a:lnTo>
                    <a:pt x="1770" y="1561"/>
                  </a:lnTo>
                  <a:cubicBezTo>
                    <a:pt x="1886" y="1409"/>
                    <a:pt x="1993" y="1258"/>
                    <a:pt x="2110" y="1106"/>
                  </a:cubicBezTo>
                  <a:cubicBezTo>
                    <a:pt x="2127" y="1079"/>
                    <a:pt x="2154" y="1043"/>
                    <a:pt x="2181" y="1017"/>
                  </a:cubicBezTo>
                  <a:lnTo>
                    <a:pt x="2395" y="1722"/>
                  </a:lnTo>
                  <a:lnTo>
                    <a:pt x="2431" y="1838"/>
                  </a:lnTo>
                  <a:cubicBezTo>
                    <a:pt x="2431" y="1839"/>
                    <a:pt x="2431" y="1839"/>
                    <a:pt x="2431" y="1839"/>
                  </a:cubicBezTo>
                  <a:cubicBezTo>
                    <a:pt x="2433" y="1839"/>
                    <a:pt x="2321" y="1294"/>
                    <a:pt x="2243" y="1043"/>
                  </a:cubicBezTo>
                  <a:cubicBezTo>
                    <a:pt x="2234" y="1017"/>
                    <a:pt x="2226" y="990"/>
                    <a:pt x="2217" y="963"/>
                  </a:cubicBezTo>
                  <a:cubicBezTo>
                    <a:pt x="2342" y="811"/>
                    <a:pt x="2467" y="660"/>
                    <a:pt x="2600" y="517"/>
                  </a:cubicBezTo>
                  <a:cubicBezTo>
                    <a:pt x="2725" y="365"/>
                    <a:pt x="2868" y="231"/>
                    <a:pt x="3029" y="124"/>
                  </a:cubicBezTo>
                  <a:cubicBezTo>
                    <a:pt x="3090" y="86"/>
                    <a:pt x="3059" y="1"/>
                    <a:pt x="30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7" name="Google Shape;4957;p54"/>
            <p:cNvSpPr/>
            <p:nvPr/>
          </p:nvSpPr>
          <p:spPr>
            <a:xfrm>
              <a:off x="7041755" y="644941"/>
              <a:ext cx="202756" cy="221878"/>
            </a:xfrm>
            <a:custGeom>
              <a:avLst/>
              <a:gdLst/>
              <a:ahLst/>
              <a:cxnLst/>
              <a:rect l="l" t="t" r="r" b="b"/>
              <a:pathLst>
                <a:path w="2937" h="3214" extrusionOk="0">
                  <a:moveTo>
                    <a:pt x="0" y="2392"/>
                  </a:moveTo>
                  <a:cubicBezTo>
                    <a:pt x="0" y="2669"/>
                    <a:pt x="63" y="2954"/>
                    <a:pt x="179" y="3213"/>
                  </a:cubicBezTo>
                  <a:cubicBezTo>
                    <a:pt x="1071" y="3070"/>
                    <a:pt x="2446" y="2445"/>
                    <a:pt x="2785" y="1669"/>
                  </a:cubicBezTo>
                  <a:cubicBezTo>
                    <a:pt x="2928" y="1330"/>
                    <a:pt x="2937" y="955"/>
                    <a:pt x="2803" y="625"/>
                  </a:cubicBezTo>
                  <a:cubicBezTo>
                    <a:pt x="1500" y="0"/>
                    <a:pt x="0" y="946"/>
                    <a:pt x="0" y="2392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8" name="Google Shape;4958;p54"/>
            <p:cNvSpPr/>
            <p:nvPr/>
          </p:nvSpPr>
          <p:spPr>
            <a:xfrm>
              <a:off x="7028224" y="619467"/>
              <a:ext cx="214423" cy="251011"/>
            </a:xfrm>
            <a:custGeom>
              <a:avLst/>
              <a:gdLst/>
              <a:ahLst/>
              <a:cxnLst/>
              <a:rect l="l" t="t" r="r" b="b"/>
              <a:pathLst>
                <a:path w="3106" h="3636" extrusionOk="0">
                  <a:moveTo>
                    <a:pt x="2624" y="378"/>
                  </a:moveTo>
                  <a:cubicBezTo>
                    <a:pt x="2743" y="511"/>
                    <a:pt x="2839" y="654"/>
                    <a:pt x="2919" y="809"/>
                  </a:cubicBezTo>
                  <a:lnTo>
                    <a:pt x="2919" y="809"/>
                  </a:lnTo>
                  <a:cubicBezTo>
                    <a:pt x="2843" y="651"/>
                    <a:pt x="2745" y="506"/>
                    <a:pt x="2624" y="378"/>
                  </a:cubicBezTo>
                  <a:close/>
                  <a:moveTo>
                    <a:pt x="1830" y="0"/>
                  </a:moveTo>
                  <a:cubicBezTo>
                    <a:pt x="1691" y="0"/>
                    <a:pt x="1552" y="30"/>
                    <a:pt x="1428" y="92"/>
                  </a:cubicBezTo>
                  <a:cubicBezTo>
                    <a:pt x="1223" y="182"/>
                    <a:pt x="1026" y="307"/>
                    <a:pt x="866" y="458"/>
                  </a:cubicBezTo>
                  <a:cubicBezTo>
                    <a:pt x="714" y="619"/>
                    <a:pt x="589" y="806"/>
                    <a:pt x="500" y="1012"/>
                  </a:cubicBezTo>
                  <a:cubicBezTo>
                    <a:pt x="321" y="1413"/>
                    <a:pt x="196" y="1851"/>
                    <a:pt x="134" y="2288"/>
                  </a:cubicBezTo>
                  <a:cubicBezTo>
                    <a:pt x="62" y="2725"/>
                    <a:pt x="18" y="3163"/>
                    <a:pt x="0" y="3609"/>
                  </a:cubicBezTo>
                  <a:lnTo>
                    <a:pt x="0" y="3636"/>
                  </a:lnTo>
                  <a:lnTo>
                    <a:pt x="27" y="3636"/>
                  </a:lnTo>
                  <a:cubicBezTo>
                    <a:pt x="250" y="3636"/>
                    <a:pt x="473" y="3600"/>
                    <a:pt x="687" y="3546"/>
                  </a:cubicBezTo>
                  <a:cubicBezTo>
                    <a:pt x="901" y="3493"/>
                    <a:pt x="1107" y="3421"/>
                    <a:pt x="1312" y="3341"/>
                  </a:cubicBezTo>
                  <a:cubicBezTo>
                    <a:pt x="1723" y="3180"/>
                    <a:pt x="2106" y="2957"/>
                    <a:pt x="2454" y="2690"/>
                  </a:cubicBezTo>
                  <a:cubicBezTo>
                    <a:pt x="2624" y="2547"/>
                    <a:pt x="2776" y="2386"/>
                    <a:pt x="2901" y="2208"/>
                  </a:cubicBezTo>
                  <a:cubicBezTo>
                    <a:pt x="3017" y="2020"/>
                    <a:pt x="3088" y="1797"/>
                    <a:pt x="3097" y="1583"/>
                  </a:cubicBezTo>
                  <a:cubicBezTo>
                    <a:pt x="3106" y="1360"/>
                    <a:pt x="3061" y="1137"/>
                    <a:pt x="2981" y="940"/>
                  </a:cubicBezTo>
                  <a:cubicBezTo>
                    <a:pt x="2961" y="895"/>
                    <a:pt x="2941" y="852"/>
                    <a:pt x="2919" y="809"/>
                  </a:cubicBezTo>
                  <a:lnTo>
                    <a:pt x="2919" y="809"/>
                  </a:lnTo>
                  <a:cubicBezTo>
                    <a:pt x="2938" y="849"/>
                    <a:pt x="2956" y="890"/>
                    <a:pt x="2972" y="931"/>
                  </a:cubicBezTo>
                  <a:cubicBezTo>
                    <a:pt x="3061" y="1137"/>
                    <a:pt x="3097" y="1351"/>
                    <a:pt x="3088" y="1574"/>
                  </a:cubicBezTo>
                  <a:cubicBezTo>
                    <a:pt x="3070" y="1788"/>
                    <a:pt x="3008" y="2002"/>
                    <a:pt x="2892" y="2190"/>
                  </a:cubicBezTo>
                  <a:cubicBezTo>
                    <a:pt x="2767" y="2368"/>
                    <a:pt x="2615" y="2529"/>
                    <a:pt x="2445" y="2663"/>
                  </a:cubicBezTo>
                  <a:cubicBezTo>
                    <a:pt x="2097" y="2931"/>
                    <a:pt x="1714" y="3145"/>
                    <a:pt x="1303" y="3296"/>
                  </a:cubicBezTo>
                  <a:cubicBezTo>
                    <a:pt x="1098" y="3377"/>
                    <a:pt x="893" y="3448"/>
                    <a:pt x="678" y="3493"/>
                  </a:cubicBezTo>
                  <a:cubicBezTo>
                    <a:pt x="473" y="3544"/>
                    <a:pt x="268" y="3579"/>
                    <a:pt x="63" y="3582"/>
                  </a:cubicBezTo>
                  <a:lnTo>
                    <a:pt x="63" y="3582"/>
                  </a:lnTo>
                  <a:cubicBezTo>
                    <a:pt x="64" y="3145"/>
                    <a:pt x="108" y="2716"/>
                    <a:pt x="170" y="2288"/>
                  </a:cubicBezTo>
                  <a:cubicBezTo>
                    <a:pt x="232" y="1851"/>
                    <a:pt x="348" y="1422"/>
                    <a:pt x="518" y="1021"/>
                  </a:cubicBezTo>
                  <a:cubicBezTo>
                    <a:pt x="607" y="815"/>
                    <a:pt x="723" y="628"/>
                    <a:pt x="884" y="467"/>
                  </a:cubicBezTo>
                  <a:cubicBezTo>
                    <a:pt x="1035" y="315"/>
                    <a:pt x="1223" y="191"/>
                    <a:pt x="1419" y="101"/>
                  </a:cubicBezTo>
                  <a:cubicBezTo>
                    <a:pt x="1549" y="39"/>
                    <a:pt x="1686" y="9"/>
                    <a:pt x="1826" y="9"/>
                  </a:cubicBezTo>
                  <a:cubicBezTo>
                    <a:pt x="1907" y="9"/>
                    <a:pt x="1989" y="19"/>
                    <a:pt x="2071" y="39"/>
                  </a:cubicBezTo>
                  <a:cubicBezTo>
                    <a:pt x="2276" y="92"/>
                    <a:pt x="2472" y="217"/>
                    <a:pt x="2624" y="378"/>
                  </a:cubicBezTo>
                  <a:cubicBezTo>
                    <a:pt x="2472" y="217"/>
                    <a:pt x="2285" y="92"/>
                    <a:pt x="2071" y="30"/>
                  </a:cubicBezTo>
                  <a:cubicBezTo>
                    <a:pt x="1992" y="10"/>
                    <a:pt x="1911" y="0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9" name="Google Shape;4959;p54"/>
            <p:cNvSpPr/>
            <p:nvPr/>
          </p:nvSpPr>
          <p:spPr>
            <a:xfrm>
              <a:off x="7322100" y="540214"/>
              <a:ext cx="298231" cy="209245"/>
            </a:xfrm>
            <a:custGeom>
              <a:avLst/>
              <a:gdLst/>
              <a:ahLst/>
              <a:cxnLst/>
              <a:rect l="l" t="t" r="r" b="b"/>
              <a:pathLst>
                <a:path w="4320" h="3031" extrusionOk="0">
                  <a:moveTo>
                    <a:pt x="2747" y="1"/>
                  </a:moveTo>
                  <a:cubicBezTo>
                    <a:pt x="1585" y="1"/>
                    <a:pt x="0" y="1151"/>
                    <a:pt x="0" y="1151"/>
                  </a:cubicBezTo>
                  <a:cubicBezTo>
                    <a:pt x="462" y="1898"/>
                    <a:pt x="1932" y="3031"/>
                    <a:pt x="2915" y="3031"/>
                  </a:cubicBezTo>
                  <a:cubicBezTo>
                    <a:pt x="2978" y="3031"/>
                    <a:pt x="3039" y="3026"/>
                    <a:pt x="3097" y="3016"/>
                  </a:cubicBezTo>
                  <a:cubicBezTo>
                    <a:pt x="4061" y="2847"/>
                    <a:pt x="4240" y="1669"/>
                    <a:pt x="4240" y="1669"/>
                  </a:cubicBezTo>
                  <a:cubicBezTo>
                    <a:pt x="4293" y="1267"/>
                    <a:pt x="4320" y="428"/>
                    <a:pt x="3169" y="62"/>
                  </a:cubicBezTo>
                  <a:cubicBezTo>
                    <a:pt x="3038" y="20"/>
                    <a:pt x="2896" y="1"/>
                    <a:pt x="27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0" name="Google Shape;4960;p54"/>
            <p:cNvSpPr/>
            <p:nvPr/>
          </p:nvSpPr>
          <p:spPr>
            <a:xfrm>
              <a:off x="7325138" y="566033"/>
              <a:ext cx="264404" cy="193574"/>
            </a:xfrm>
            <a:custGeom>
              <a:avLst/>
              <a:gdLst/>
              <a:ahLst/>
              <a:cxnLst/>
              <a:rect l="l" t="t" r="r" b="b"/>
              <a:pathLst>
                <a:path w="3830" h="2804" extrusionOk="0">
                  <a:moveTo>
                    <a:pt x="1607" y="10"/>
                  </a:moveTo>
                  <a:cubicBezTo>
                    <a:pt x="1465" y="10"/>
                    <a:pt x="1322" y="18"/>
                    <a:pt x="1188" y="54"/>
                  </a:cubicBezTo>
                  <a:cubicBezTo>
                    <a:pt x="840" y="215"/>
                    <a:pt x="510" y="402"/>
                    <a:pt x="197" y="608"/>
                  </a:cubicBezTo>
                  <a:cubicBezTo>
                    <a:pt x="126" y="679"/>
                    <a:pt x="54" y="759"/>
                    <a:pt x="1" y="849"/>
                  </a:cubicBezTo>
                  <a:cubicBezTo>
                    <a:pt x="545" y="1643"/>
                    <a:pt x="2107" y="2803"/>
                    <a:pt x="3044" y="2642"/>
                  </a:cubicBezTo>
                  <a:cubicBezTo>
                    <a:pt x="3205" y="2616"/>
                    <a:pt x="3366" y="2553"/>
                    <a:pt x="3499" y="2464"/>
                  </a:cubicBezTo>
                  <a:cubicBezTo>
                    <a:pt x="3830" y="1214"/>
                    <a:pt x="2893" y="1"/>
                    <a:pt x="1607" y="1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1" name="Google Shape;4961;p54"/>
            <p:cNvSpPr/>
            <p:nvPr/>
          </p:nvSpPr>
          <p:spPr>
            <a:xfrm>
              <a:off x="7319615" y="539385"/>
              <a:ext cx="297679" cy="210419"/>
            </a:xfrm>
            <a:custGeom>
              <a:avLst/>
              <a:gdLst/>
              <a:ahLst/>
              <a:cxnLst/>
              <a:rect l="l" t="t" r="r" b="b"/>
              <a:pathLst>
                <a:path w="4312" h="3048" extrusionOk="0">
                  <a:moveTo>
                    <a:pt x="2754" y="1"/>
                  </a:moveTo>
                  <a:cubicBezTo>
                    <a:pt x="2690" y="1"/>
                    <a:pt x="2626" y="4"/>
                    <a:pt x="2562" y="12"/>
                  </a:cubicBezTo>
                  <a:cubicBezTo>
                    <a:pt x="2098" y="83"/>
                    <a:pt x="1652" y="226"/>
                    <a:pt x="1232" y="440"/>
                  </a:cubicBezTo>
                  <a:cubicBezTo>
                    <a:pt x="813" y="637"/>
                    <a:pt x="411" y="869"/>
                    <a:pt x="27" y="1136"/>
                  </a:cubicBezTo>
                  <a:lnTo>
                    <a:pt x="1" y="1154"/>
                  </a:lnTo>
                  <a:lnTo>
                    <a:pt x="18" y="1172"/>
                  </a:lnTo>
                  <a:cubicBezTo>
                    <a:pt x="152" y="1368"/>
                    <a:pt x="295" y="1556"/>
                    <a:pt x="474" y="1716"/>
                  </a:cubicBezTo>
                  <a:cubicBezTo>
                    <a:pt x="634" y="1886"/>
                    <a:pt x="813" y="2038"/>
                    <a:pt x="1000" y="2181"/>
                  </a:cubicBezTo>
                  <a:cubicBezTo>
                    <a:pt x="1366" y="2475"/>
                    <a:pt x="1777" y="2716"/>
                    <a:pt x="2214" y="2895"/>
                  </a:cubicBezTo>
                  <a:cubicBezTo>
                    <a:pt x="2437" y="2984"/>
                    <a:pt x="2669" y="3037"/>
                    <a:pt x="2901" y="3046"/>
                  </a:cubicBezTo>
                  <a:cubicBezTo>
                    <a:pt x="2915" y="3047"/>
                    <a:pt x="2928" y="3047"/>
                    <a:pt x="2942" y="3047"/>
                  </a:cubicBezTo>
                  <a:cubicBezTo>
                    <a:pt x="3168" y="3047"/>
                    <a:pt x="3385" y="2977"/>
                    <a:pt x="3571" y="2859"/>
                  </a:cubicBezTo>
                  <a:cubicBezTo>
                    <a:pt x="3764" y="2727"/>
                    <a:pt x="3923" y="2552"/>
                    <a:pt x="4030" y="2350"/>
                  </a:cubicBezTo>
                  <a:lnTo>
                    <a:pt x="4030" y="2350"/>
                  </a:lnTo>
                  <a:cubicBezTo>
                    <a:pt x="3923" y="2552"/>
                    <a:pt x="3764" y="2727"/>
                    <a:pt x="3571" y="2850"/>
                  </a:cubicBezTo>
                  <a:cubicBezTo>
                    <a:pt x="3378" y="2967"/>
                    <a:pt x="3162" y="3029"/>
                    <a:pt x="2945" y="3029"/>
                  </a:cubicBezTo>
                  <a:cubicBezTo>
                    <a:pt x="2930" y="3029"/>
                    <a:pt x="2916" y="3029"/>
                    <a:pt x="2901" y="3028"/>
                  </a:cubicBezTo>
                  <a:cubicBezTo>
                    <a:pt x="2660" y="3020"/>
                    <a:pt x="2437" y="2966"/>
                    <a:pt x="2223" y="2877"/>
                  </a:cubicBezTo>
                  <a:cubicBezTo>
                    <a:pt x="1786" y="2689"/>
                    <a:pt x="1384" y="2448"/>
                    <a:pt x="1018" y="2154"/>
                  </a:cubicBezTo>
                  <a:cubicBezTo>
                    <a:pt x="839" y="2011"/>
                    <a:pt x="661" y="1850"/>
                    <a:pt x="500" y="1681"/>
                  </a:cubicBezTo>
                  <a:cubicBezTo>
                    <a:pt x="337" y="1526"/>
                    <a:pt x="198" y="1354"/>
                    <a:pt x="76" y="1165"/>
                  </a:cubicBezTo>
                  <a:lnTo>
                    <a:pt x="76" y="1165"/>
                  </a:lnTo>
                  <a:cubicBezTo>
                    <a:pt x="445" y="904"/>
                    <a:pt x="839" y="668"/>
                    <a:pt x="1241" y="467"/>
                  </a:cubicBezTo>
                  <a:cubicBezTo>
                    <a:pt x="1652" y="253"/>
                    <a:pt x="2098" y="110"/>
                    <a:pt x="2562" y="39"/>
                  </a:cubicBezTo>
                  <a:cubicBezTo>
                    <a:pt x="2629" y="31"/>
                    <a:pt x="2696" y="27"/>
                    <a:pt x="2762" y="27"/>
                  </a:cubicBezTo>
                  <a:cubicBezTo>
                    <a:pt x="3157" y="27"/>
                    <a:pt x="3542" y="163"/>
                    <a:pt x="3847" y="422"/>
                  </a:cubicBezTo>
                  <a:cubicBezTo>
                    <a:pt x="4026" y="574"/>
                    <a:pt x="4160" y="770"/>
                    <a:pt x="4231" y="994"/>
                  </a:cubicBezTo>
                  <a:cubicBezTo>
                    <a:pt x="4293" y="1217"/>
                    <a:pt x="4311" y="1449"/>
                    <a:pt x="4276" y="1681"/>
                  </a:cubicBezTo>
                  <a:cubicBezTo>
                    <a:pt x="4311" y="1449"/>
                    <a:pt x="4302" y="1208"/>
                    <a:pt x="4240" y="985"/>
                  </a:cubicBezTo>
                  <a:cubicBezTo>
                    <a:pt x="4168" y="761"/>
                    <a:pt x="4044" y="565"/>
                    <a:pt x="3865" y="413"/>
                  </a:cubicBezTo>
                  <a:cubicBezTo>
                    <a:pt x="3549" y="144"/>
                    <a:pt x="3154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2" name="Google Shape;4962;p54"/>
            <p:cNvSpPr/>
            <p:nvPr/>
          </p:nvSpPr>
          <p:spPr>
            <a:xfrm>
              <a:off x="7342465" y="592474"/>
              <a:ext cx="334267" cy="114874"/>
            </a:xfrm>
            <a:custGeom>
              <a:avLst/>
              <a:gdLst/>
              <a:ahLst/>
              <a:cxnLst/>
              <a:rect l="l" t="t" r="r" b="b"/>
              <a:pathLst>
                <a:path w="4842" h="1664" extrusionOk="0">
                  <a:moveTo>
                    <a:pt x="2640" y="0"/>
                  </a:moveTo>
                  <a:cubicBezTo>
                    <a:pt x="2632" y="0"/>
                    <a:pt x="2967" y="516"/>
                    <a:pt x="3141" y="742"/>
                  </a:cubicBezTo>
                  <a:lnTo>
                    <a:pt x="3168" y="769"/>
                  </a:lnTo>
                  <a:cubicBezTo>
                    <a:pt x="2927" y="751"/>
                    <a:pt x="2686" y="742"/>
                    <a:pt x="2454" y="715"/>
                  </a:cubicBezTo>
                  <a:cubicBezTo>
                    <a:pt x="2267" y="698"/>
                    <a:pt x="2079" y="680"/>
                    <a:pt x="1892" y="662"/>
                  </a:cubicBezTo>
                  <a:lnTo>
                    <a:pt x="1401" y="198"/>
                  </a:lnTo>
                  <a:lnTo>
                    <a:pt x="1321" y="117"/>
                  </a:lnTo>
                  <a:lnTo>
                    <a:pt x="1321" y="117"/>
                  </a:lnTo>
                  <a:cubicBezTo>
                    <a:pt x="1463" y="305"/>
                    <a:pt x="1624" y="483"/>
                    <a:pt x="1785" y="644"/>
                  </a:cubicBezTo>
                  <a:cubicBezTo>
                    <a:pt x="1365" y="590"/>
                    <a:pt x="955" y="537"/>
                    <a:pt x="535" y="474"/>
                  </a:cubicBezTo>
                  <a:lnTo>
                    <a:pt x="44" y="394"/>
                  </a:lnTo>
                  <a:cubicBezTo>
                    <a:pt x="43" y="394"/>
                    <a:pt x="41" y="394"/>
                    <a:pt x="40" y="394"/>
                  </a:cubicBezTo>
                  <a:cubicBezTo>
                    <a:pt x="0" y="394"/>
                    <a:pt x="797" y="584"/>
                    <a:pt x="1330" y="689"/>
                  </a:cubicBezTo>
                  <a:lnTo>
                    <a:pt x="1071" y="947"/>
                  </a:lnTo>
                  <a:lnTo>
                    <a:pt x="1026" y="992"/>
                  </a:lnTo>
                  <a:cubicBezTo>
                    <a:pt x="1160" y="912"/>
                    <a:pt x="1285" y="814"/>
                    <a:pt x="1401" y="715"/>
                  </a:cubicBezTo>
                  <a:lnTo>
                    <a:pt x="1410" y="706"/>
                  </a:lnTo>
                  <a:cubicBezTo>
                    <a:pt x="1731" y="760"/>
                    <a:pt x="1981" y="796"/>
                    <a:pt x="2302" y="831"/>
                  </a:cubicBezTo>
                  <a:cubicBezTo>
                    <a:pt x="2436" y="840"/>
                    <a:pt x="2570" y="858"/>
                    <a:pt x="2695" y="867"/>
                  </a:cubicBezTo>
                  <a:lnTo>
                    <a:pt x="2160" y="1447"/>
                  </a:lnTo>
                  <a:lnTo>
                    <a:pt x="2070" y="1537"/>
                  </a:lnTo>
                  <a:cubicBezTo>
                    <a:pt x="2069" y="1538"/>
                    <a:pt x="2069" y="1539"/>
                    <a:pt x="2069" y="1539"/>
                  </a:cubicBezTo>
                  <a:cubicBezTo>
                    <a:pt x="2081" y="1539"/>
                    <a:pt x="2525" y="1144"/>
                    <a:pt x="2713" y="939"/>
                  </a:cubicBezTo>
                  <a:lnTo>
                    <a:pt x="2775" y="867"/>
                  </a:lnTo>
                  <a:cubicBezTo>
                    <a:pt x="2972" y="885"/>
                    <a:pt x="3168" y="894"/>
                    <a:pt x="3356" y="912"/>
                  </a:cubicBezTo>
                  <a:lnTo>
                    <a:pt x="3472" y="930"/>
                  </a:lnTo>
                  <a:lnTo>
                    <a:pt x="3025" y="1563"/>
                  </a:lnTo>
                  <a:lnTo>
                    <a:pt x="2954" y="1661"/>
                  </a:lnTo>
                  <a:cubicBezTo>
                    <a:pt x="2953" y="1663"/>
                    <a:pt x="2953" y="1663"/>
                    <a:pt x="2953" y="1663"/>
                  </a:cubicBezTo>
                  <a:cubicBezTo>
                    <a:pt x="2956" y="1663"/>
                    <a:pt x="3335" y="1225"/>
                    <a:pt x="3498" y="1001"/>
                  </a:cubicBezTo>
                  <a:lnTo>
                    <a:pt x="3543" y="930"/>
                  </a:lnTo>
                  <a:cubicBezTo>
                    <a:pt x="3748" y="956"/>
                    <a:pt x="3945" y="983"/>
                    <a:pt x="4150" y="1028"/>
                  </a:cubicBezTo>
                  <a:cubicBezTo>
                    <a:pt x="4346" y="1055"/>
                    <a:pt x="4543" y="1117"/>
                    <a:pt x="4739" y="1197"/>
                  </a:cubicBezTo>
                  <a:cubicBezTo>
                    <a:pt x="4744" y="1199"/>
                    <a:pt x="4750" y="1200"/>
                    <a:pt x="4755" y="1200"/>
                  </a:cubicBezTo>
                  <a:cubicBezTo>
                    <a:pt x="4809" y="1200"/>
                    <a:pt x="4841" y="1122"/>
                    <a:pt x="4792" y="1081"/>
                  </a:cubicBezTo>
                  <a:cubicBezTo>
                    <a:pt x="4632" y="1010"/>
                    <a:pt x="4462" y="956"/>
                    <a:pt x="4284" y="921"/>
                  </a:cubicBezTo>
                  <a:cubicBezTo>
                    <a:pt x="4061" y="876"/>
                    <a:pt x="3837" y="840"/>
                    <a:pt x="3605" y="814"/>
                  </a:cubicBezTo>
                  <a:cubicBezTo>
                    <a:pt x="3489" y="796"/>
                    <a:pt x="3364" y="787"/>
                    <a:pt x="3248" y="778"/>
                  </a:cubicBezTo>
                  <a:lnTo>
                    <a:pt x="2713" y="100"/>
                  </a:lnTo>
                  <a:lnTo>
                    <a:pt x="2642" y="1"/>
                  </a:lnTo>
                  <a:cubicBezTo>
                    <a:pt x="2641" y="1"/>
                    <a:pt x="2640" y="0"/>
                    <a:pt x="26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3" name="Google Shape;4963;p54"/>
            <p:cNvSpPr/>
            <p:nvPr/>
          </p:nvSpPr>
          <p:spPr>
            <a:xfrm>
              <a:off x="7394240" y="630513"/>
              <a:ext cx="350698" cy="334751"/>
            </a:xfrm>
            <a:custGeom>
              <a:avLst/>
              <a:gdLst/>
              <a:ahLst/>
              <a:cxnLst/>
              <a:rect l="l" t="t" r="r" b="b"/>
              <a:pathLst>
                <a:path w="5080" h="4849" extrusionOk="0">
                  <a:moveTo>
                    <a:pt x="4991" y="0"/>
                  </a:moveTo>
                  <a:cubicBezTo>
                    <a:pt x="4985" y="0"/>
                    <a:pt x="4978" y="1"/>
                    <a:pt x="4971" y="4"/>
                  </a:cubicBezTo>
                  <a:cubicBezTo>
                    <a:pt x="4025" y="334"/>
                    <a:pt x="3328" y="1191"/>
                    <a:pt x="2980" y="2119"/>
                  </a:cubicBezTo>
                  <a:cubicBezTo>
                    <a:pt x="2592" y="2011"/>
                    <a:pt x="2194" y="1958"/>
                    <a:pt x="1797" y="1958"/>
                  </a:cubicBezTo>
                  <a:cubicBezTo>
                    <a:pt x="1210" y="1958"/>
                    <a:pt x="625" y="2074"/>
                    <a:pt x="71" y="2297"/>
                  </a:cubicBezTo>
                  <a:cubicBezTo>
                    <a:pt x="0" y="2329"/>
                    <a:pt x="19" y="2429"/>
                    <a:pt x="79" y="2429"/>
                  </a:cubicBezTo>
                  <a:cubicBezTo>
                    <a:pt x="87" y="2429"/>
                    <a:pt x="97" y="2427"/>
                    <a:pt x="107" y="2422"/>
                  </a:cubicBezTo>
                  <a:cubicBezTo>
                    <a:pt x="643" y="2204"/>
                    <a:pt x="1213" y="2092"/>
                    <a:pt x="1785" y="2092"/>
                  </a:cubicBezTo>
                  <a:cubicBezTo>
                    <a:pt x="2147" y="2092"/>
                    <a:pt x="2509" y="2136"/>
                    <a:pt x="2864" y="2226"/>
                  </a:cubicBezTo>
                  <a:cubicBezTo>
                    <a:pt x="2195" y="2592"/>
                    <a:pt x="1624" y="3172"/>
                    <a:pt x="1186" y="3797"/>
                  </a:cubicBezTo>
                  <a:cubicBezTo>
                    <a:pt x="1156" y="3846"/>
                    <a:pt x="1201" y="3891"/>
                    <a:pt x="1247" y="3891"/>
                  </a:cubicBezTo>
                  <a:cubicBezTo>
                    <a:pt x="1268" y="3891"/>
                    <a:pt x="1289" y="3882"/>
                    <a:pt x="1302" y="3859"/>
                  </a:cubicBezTo>
                  <a:cubicBezTo>
                    <a:pt x="1731" y="3226"/>
                    <a:pt x="2302" y="2699"/>
                    <a:pt x="2971" y="2324"/>
                  </a:cubicBezTo>
                  <a:lnTo>
                    <a:pt x="2971" y="2324"/>
                  </a:lnTo>
                  <a:cubicBezTo>
                    <a:pt x="2998" y="3083"/>
                    <a:pt x="2847" y="3842"/>
                    <a:pt x="2534" y="4538"/>
                  </a:cubicBezTo>
                  <a:cubicBezTo>
                    <a:pt x="2510" y="4592"/>
                    <a:pt x="2555" y="4637"/>
                    <a:pt x="2595" y="4637"/>
                  </a:cubicBezTo>
                  <a:cubicBezTo>
                    <a:pt x="2614" y="4637"/>
                    <a:pt x="2632" y="4627"/>
                    <a:pt x="2641" y="4600"/>
                  </a:cubicBezTo>
                  <a:cubicBezTo>
                    <a:pt x="2945" y="3913"/>
                    <a:pt x="3141" y="3119"/>
                    <a:pt x="3096" y="2351"/>
                  </a:cubicBezTo>
                  <a:lnTo>
                    <a:pt x="3096" y="2351"/>
                  </a:lnTo>
                  <a:cubicBezTo>
                    <a:pt x="3775" y="3011"/>
                    <a:pt x="4230" y="3868"/>
                    <a:pt x="4382" y="4796"/>
                  </a:cubicBezTo>
                  <a:cubicBezTo>
                    <a:pt x="4389" y="4833"/>
                    <a:pt x="4413" y="4848"/>
                    <a:pt x="4440" y="4848"/>
                  </a:cubicBezTo>
                  <a:cubicBezTo>
                    <a:pt x="4479" y="4848"/>
                    <a:pt x="4521" y="4814"/>
                    <a:pt x="4515" y="4761"/>
                  </a:cubicBezTo>
                  <a:cubicBezTo>
                    <a:pt x="4346" y="3770"/>
                    <a:pt x="3846" y="2860"/>
                    <a:pt x="3105" y="2173"/>
                  </a:cubicBezTo>
                  <a:cubicBezTo>
                    <a:pt x="3436" y="1280"/>
                    <a:pt x="4105" y="450"/>
                    <a:pt x="5006" y="138"/>
                  </a:cubicBezTo>
                  <a:cubicBezTo>
                    <a:pt x="5079" y="113"/>
                    <a:pt x="5056" y="0"/>
                    <a:pt x="4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4" name="Google Shape;4964;p54"/>
            <p:cNvSpPr/>
            <p:nvPr/>
          </p:nvSpPr>
          <p:spPr>
            <a:xfrm>
              <a:off x="7661538" y="925158"/>
              <a:ext cx="106038" cy="104036"/>
            </a:xfrm>
            <a:custGeom>
              <a:avLst/>
              <a:gdLst/>
              <a:ahLst/>
              <a:cxnLst/>
              <a:rect l="l" t="t" r="r" b="b"/>
              <a:pathLst>
                <a:path w="1536" h="1507" extrusionOk="0">
                  <a:moveTo>
                    <a:pt x="715" y="0"/>
                  </a:moveTo>
                  <a:cubicBezTo>
                    <a:pt x="621" y="0"/>
                    <a:pt x="527" y="21"/>
                    <a:pt x="438" y="64"/>
                  </a:cubicBezTo>
                  <a:cubicBezTo>
                    <a:pt x="117" y="225"/>
                    <a:pt x="1" y="653"/>
                    <a:pt x="179" y="1010"/>
                  </a:cubicBezTo>
                  <a:cubicBezTo>
                    <a:pt x="320" y="1292"/>
                    <a:pt x="632" y="1506"/>
                    <a:pt x="920" y="1506"/>
                  </a:cubicBezTo>
                  <a:cubicBezTo>
                    <a:pt x="997" y="1506"/>
                    <a:pt x="1073" y="1491"/>
                    <a:pt x="1143" y="1457"/>
                  </a:cubicBezTo>
                  <a:cubicBezTo>
                    <a:pt x="1465" y="1287"/>
                    <a:pt x="1536" y="769"/>
                    <a:pt x="1357" y="412"/>
                  </a:cubicBezTo>
                  <a:cubicBezTo>
                    <a:pt x="1221" y="152"/>
                    <a:pt x="969" y="0"/>
                    <a:pt x="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5" name="Google Shape;4965;p54"/>
            <p:cNvSpPr/>
            <p:nvPr/>
          </p:nvSpPr>
          <p:spPr>
            <a:xfrm>
              <a:off x="7515532" y="918669"/>
              <a:ext cx="104795" cy="105278"/>
            </a:xfrm>
            <a:custGeom>
              <a:avLst/>
              <a:gdLst/>
              <a:ahLst/>
              <a:cxnLst/>
              <a:rect l="l" t="t" r="r" b="b"/>
              <a:pathLst>
                <a:path w="1518" h="1525" extrusionOk="0">
                  <a:moveTo>
                    <a:pt x="805" y="0"/>
                  </a:moveTo>
                  <a:cubicBezTo>
                    <a:pt x="531" y="0"/>
                    <a:pt x="263" y="183"/>
                    <a:pt x="143" y="471"/>
                  </a:cubicBezTo>
                  <a:cubicBezTo>
                    <a:pt x="1" y="846"/>
                    <a:pt x="117" y="1354"/>
                    <a:pt x="456" y="1488"/>
                  </a:cubicBezTo>
                  <a:cubicBezTo>
                    <a:pt x="514" y="1513"/>
                    <a:pt x="576" y="1524"/>
                    <a:pt x="638" y="1524"/>
                  </a:cubicBezTo>
                  <a:cubicBezTo>
                    <a:pt x="935" y="1524"/>
                    <a:pt x="1250" y="1264"/>
                    <a:pt x="1375" y="962"/>
                  </a:cubicBezTo>
                  <a:cubicBezTo>
                    <a:pt x="1518" y="587"/>
                    <a:pt x="1366" y="176"/>
                    <a:pt x="1027" y="42"/>
                  </a:cubicBezTo>
                  <a:cubicBezTo>
                    <a:pt x="955" y="14"/>
                    <a:pt x="880" y="0"/>
                    <a:pt x="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6" name="Google Shape;4966;p54"/>
            <p:cNvSpPr/>
            <p:nvPr/>
          </p:nvSpPr>
          <p:spPr>
            <a:xfrm>
              <a:off x="7326380" y="746355"/>
              <a:ext cx="111630" cy="91057"/>
            </a:xfrm>
            <a:custGeom>
              <a:avLst/>
              <a:gdLst/>
              <a:ahLst/>
              <a:cxnLst/>
              <a:rect l="l" t="t" r="r" b="b"/>
              <a:pathLst>
                <a:path w="1617" h="1319" extrusionOk="0">
                  <a:moveTo>
                    <a:pt x="876" y="0"/>
                  </a:moveTo>
                  <a:cubicBezTo>
                    <a:pt x="852" y="0"/>
                    <a:pt x="828" y="2"/>
                    <a:pt x="804" y="4"/>
                  </a:cubicBezTo>
                  <a:cubicBezTo>
                    <a:pt x="402" y="39"/>
                    <a:pt x="1" y="370"/>
                    <a:pt x="36" y="736"/>
                  </a:cubicBezTo>
                  <a:cubicBezTo>
                    <a:pt x="62" y="1070"/>
                    <a:pt x="472" y="1319"/>
                    <a:pt x="846" y="1319"/>
                  </a:cubicBezTo>
                  <a:cubicBezTo>
                    <a:pt x="871" y="1319"/>
                    <a:pt x="896" y="1318"/>
                    <a:pt x="920" y="1316"/>
                  </a:cubicBezTo>
                  <a:cubicBezTo>
                    <a:pt x="1322" y="1280"/>
                    <a:pt x="1616" y="959"/>
                    <a:pt x="1589" y="593"/>
                  </a:cubicBezTo>
                  <a:cubicBezTo>
                    <a:pt x="1556" y="257"/>
                    <a:pt x="1246" y="0"/>
                    <a:pt x="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7" name="Google Shape;4967;p54"/>
            <p:cNvSpPr/>
            <p:nvPr/>
          </p:nvSpPr>
          <p:spPr>
            <a:xfrm>
              <a:off x="7414467" y="864614"/>
              <a:ext cx="107280" cy="101205"/>
            </a:xfrm>
            <a:custGeom>
              <a:avLst/>
              <a:gdLst/>
              <a:ahLst/>
              <a:cxnLst/>
              <a:rect l="l" t="t" r="r" b="b"/>
              <a:pathLst>
                <a:path w="1554" h="1466" extrusionOk="0">
                  <a:moveTo>
                    <a:pt x="843" y="1"/>
                  </a:moveTo>
                  <a:cubicBezTo>
                    <a:pt x="625" y="1"/>
                    <a:pt x="404" y="107"/>
                    <a:pt x="260" y="308"/>
                  </a:cubicBezTo>
                  <a:cubicBezTo>
                    <a:pt x="19" y="629"/>
                    <a:pt x="1" y="1156"/>
                    <a:pt x="287" y="1370"/>
                  </a:cubicBezTo>
                  <a:cubicBezTo>
                    <a:pt x="377" y="1436"/>
                    <a:pt x="487" y="1465"/>
                    <a:pt x="603" y="1465"/>
                  </a:cubicBezTo>
                  <a:cubicBezTo>
                    <a:pt x="863" y="1465"/>
                    <a:pt x="1152" y="1316"/>
                    <a:pt x="1313" y="1093"/>
                  </a:cubicBezTo>
                  <a:cubicBezTo>
                    <a:pt x="1554" y="772"/>
                    <a:pt x="1509" y="334"/>
                    <a:pt x="1215" y="120"/>
                  </a:cubicBezTo>
                  <a:cubicBezTo>
                    <a:pt x="1104" y="40"/>
                    <a:pt x="974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8" name="Google Shape;4968;p54"/>
            <p:cNvSpPr/>
            <p:nvPr/>
          </p:nvSpPr>
          <p:spPr>
            <a:xfrm>
              <a:off x="7432347" y="885946"/>
              <a:ext cx="40731" cy="43975"/>
            </a:xfrm>
            <a:custGeom>
              <a:avLst/>
              <a:gdLst/>
              <a:ahLst/>
              <a:cxnLst/>
              <a:rect l="l" t="t" r="r" b="b"/>
              <a:pathLst>
                <a:path w="590" h="637" extrusionOk="0">
                  <a:moveTo>
                    <a:pt x="350" y="1"/>
                  </a:moveTo>
                  <a:cubicBezTo>
                    <a:pt x="333" y="1"/>
                    <a:pt x="318" y="3"/>
                    <a:pt x="304" y="8"/>
                  </a:cubicBezTo>
                  <a:lnTo>
                    <a:pt x="242" y="8"/>
                  </a:lnTo>
                  <a:cubicBezTo>
                    <a:pt x="233" y="17"/>
                    <a:pt x="215" y="17"/>
                    <a:pt x="206" y="25"/>
                  </a:cubicBezTo>
                  <a:cubicBezTo>
                    <a:pt x="188" y="34"/>
                    <a:pt x="179" y="34"/>
                    <a:pt x="161" y="43"/>
                  </a:cubicBezTo>
                  <a:cubicBezTo>
                    <a:pt x="153" y="52"/>
                    <a:pt x="126" y="70"/>
                    <a:pt x="108" y="88"/>
                  </a:cubicBezTo>
                  <a:lnTo>
                    <a:pt x="108" y="97"/>
                  </a:lnTo>
                  <a:cubicBezTo>
                    <a:pt x="90" y="115"/>
                    <a:pt x="72" y="133"/>
                    <a:pt x="63" y="150"/>
                  </a:cubicBezTo>
                  <a:cubicBezTo>
                    <a:pt x="54" y="150"/>
                    <a:pt x="54" y="159"/>
                    <a:pt x="54" y="159"/>
                  </a:cubicBezTo>
                  <a:cubicBezTo>
                    <a:pt x="36" y="186"/>
                    <a:pt x="28" y="213"/>
                    <a:pt x="19" y="240"/>
                  </a:cubicBezTo>
                  <a:cubicBezTo>
                    <a:pt x="10" y="266"/>
                    <a:pt x="1" y="302"/>
                    <a:pt x="1" y="329"/>
                  </a:cubicBezTo>
                  <a:cubicBezTo>
                    <a:pt x="1" y="365"/>
                    <a:pt x="1" y="400"/>
                    <a:pt x="10" y="436"/>
                  </a:cubicBezTo>
                  <a:lnTo>
                    <a:pt x="10" y="445"/>
                  </a:lnTo>
                  <a:lnTo>
                    <a:pt x="36" y="507"/>
                  </a:lnTo>
                  <a:lnTo>
                    <a:pt x="36" y="516"/>
                  </a:lnTo>
                  <a:lnTo>
                    <a:pt x="72" y="561"/>
                  </a:lnTo>
                  <a:lnTo>
                    <a:pt x="117" y="597"/>
                  </a:lnTo>
                  <a:cubicBezTo>
                    <a:pt x="144" y="615"/>
                    <a:pt x="161" y="623"/>
                    <a:pt x="188" y="623"/>
                  </a:cubicBezTo>
                  <a:cubicBezTo>
                    <a:pt x="206" y="632"/>
                    <a:pt x="226" y="637"/>
                    <a:pt x="247" y="637"/>
                  </a:cubicBezTo>
                  <a:cubicBezTo>
                    <a:pt x="269" y="637"/>
                    <a:pt x="291" y="632"/>
                    <a:pt x="313" y="623"/>
                  </a:cubicBezTo>
                  <a:cubicBezTo>
                    <a:pt x="322" y="623"/>
                    <a:pt x="340" y="615"/>
                    <a:pt x="349" y="615"/>
                  </a:cubicBezTo>
                  <a:cubicBezTo>
                    <a:pt x="367" y="606"/>
                    <a:pt x="376" y="606"/>
                    <a:pt x="385" y="597"/>
                  </a:cubicBezTo>
                  <a:lnTo>
                    <a:pt x="411" y="579"/>
                  </a:lnTo>
                  <a:cubicBezTo>
                    <a:pt x="420" y="579"/>
                    <a:pt x="420" y="570"/>
                    <a:pt x="429" y="570"/>
                  </a:cubicBezTo>
                  <a:lnTo>
                    <a:pt x="456" y="552"/>
                  </a:lnTo>
                  <a:lnTo>
                    <a:pt x="483" y="525"/>
                  </a:lnTo>
                  <a:lnTo>
                    <a:pt x="501" y="507"/>
                  </a:lnTo>
                  <a:cubicBezTo>
                    <a:pt x="536" y="472"/>
                    <a:pt x="572" y="418"/>
                    <a:pt x="581" y="365"/>
                  </a:cubicBezTo>
                  <a:cubicBezTo>
                    <a:pt x="581" y="347"/>
                    <a:pt x="590" y="311"/>
                    <a:pt x="590" y="293"/>
                  </a:cubicBezTo>
                  <a:cubicBezTo>
                    <a:pt x="590" y="266"/>
                    <a:pt x="590" y="249"/>
                    <a:pt x="581" y="222"/>
                  </a:cubicBezTo>
                  <a:cubicBezTo>
                    <a:pt x="581" y="195"/>
                    <a:pt x="572" y="177"/>
                    <a:pt x="563" y="150"/>
                  </a:cubicBezTo>
                  <a:cubicBezTo>
                    <a:pt x="554" y="142"/>
                    <a:pt x="554" y="133"/>
                    <a:pt x="545" y="124"/>
                  </a:cubicBezTo>
                  <a:cubicBezTo>
                    <a:pt x="527" y="79"/>
                    <a:pt x="492" y="52"/>
                    <a:pt x="456" y="34"/>
                  </a:cubicBezTo>
                  <a:cubicBezTo>
                    <a:pt x="447" y="34"/>
                    <a:pt x="411" y="17"/>
                    <a:pt x="402" y="8"/>
                  </a:cubicBezTo>
                  <a:cubicBezTo>
                    <a:pt x="385" y="3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9" name="Google Shape;4969;p54"/>
            <p:cNvSpPr/>
            <p:nvPr/>
          </p:nvSpPr>
          <p:spPr>
            <a:xfrm>
              <a:off x="7351025" y="760162"/>
              <a:ext cx="48739" cy="43768"/>
            </a:xfrm>
            <a:custGeom>
              <a:avLst/>
              <a:gdLst/>
              <a:ahLst/>
              <a:cxnLst/>
              <a:rect l="l" t="t" r="r" b="b"/>
              <a:pathLst>
                <a:path w="706" h="634" extrusionOk="0">
                  <a:moveTo>
                    <a:pt x="384" y="0"/>
                  </a:moveTo>
                  <a:lnTo>
                    <a:pt x="304" y="9"/>
                  </a:lnTo>
                  <a:lnTo>
                    <a:pt x="295" y="9"/>
                  </a:lnTo>
                  <a:lnTo>
                    <a:pt x="251" y="36"/>
                  </a:lnTo>
                  <a:cubicBezTo>
                    <a:pt x="224" y="36"/>
                    <a:pt x="206" y="54"/>
                    <a:pt x="188" y="62"/>
                  </a:cubicBezTo>
                  <a:cubicBezTo>
                    <a:pt x="179" y="62"/>
                    <a:pt x="170" y="71"/>
                    <a:pt x="170" y="80"/>
                  </a:cubicBezTo>
                  <a:cubicBezTo>
                    <a:pt x="117" y="107"/>
                    <a:pt x="72" y="152"/>
                    <a:pt x="45" y="196"/>
                  </a:cubicBezTo>
                  <a:cubicBezTo>
                    <a:pt x="19" y="241"/>
                    <a:pt x="1" y="295"/>
                    <a:pt x="1" y="348"/>
                  </a:cubicBezTo>
                  <a:cubicBezTo>
                    <a:pt x="1" y="384"/>
                    <a:pt x="10" y="419"/>
                    <a:pt x="27" y="455"/>
                  </a:cubicBezTo>
                  <a:cubicBezTo>
                    <a:pt x="36" y="491"/>
                    <a:pt x="63" y="527"/>
                    <a:pt x="90" y="553"/>
                  </a:cubicBezTo>
                  <a:cubicBezTo>
                    <a:pt x="126" y="589"/>
                    <a:pt x="170" y="616"/>
                    <a:pt x="215" y="625"/>
                  </a:cubicBezTo>
                  <a:cubicBezTo>
                    <a:pt x="242" y="634"/>
                    <a:pt x="277" y="634"/>
                    <a:pt x="313" y="634"/>
                  </a:cubicBezTo>
                  <a:lnTo>
                    <a:pt x="331" y="634"/>
                  </a:lnTo>
                  <a:cubicBezTo>
                    <a:pt x="358" y="634"/>
                    <a:pt x="393" y="634"/>
                    <a:pt x="420" y="625"/>
                  </a:cubicBezTo>
                  <a:lnTo>
                    <a:pt x="465" y="625"/>
                  </a:lnTo>
                  <a:lnTo>
                    <a:pt x="527" y="598"/>
                  </a:lnTo>
                  <a:cubicBezTo>
                    <a:pt x="536" y="589"/>
                    <a:pt x="545" y="589"/>
                    <a:pt x="554" y="580"/>
                  </a:cubicBezTo>
                  <a:lnTo>
                    <a:pt x="572" y="580"/>
                  </a:lnTo>
                  <a:cubicBezTo>
                    <a:pt x="608" y="553"/>
                    <a:pt x="643" y="527"/>
                    <a:pt x="670" y="482"/>
                  </a:cubicBezTo>
                  <a:cubicBezTo>
                    <a:pt x="670" y="482"/>
                    <a:pt x="670" y="473"/>
                    <a:pt x="670" y="473"/>
                  </a:cubicBezTo>
                  <a:lnTo>
                    <a:pt x="670" y="464"/>
                  </a:lnTo>
                  <a:cubicBezTo>
                    <a:pt x="679" y="446"/>
                    <a:pt x="688" y="419"/>
                    <a:pt x="697" y="402"/>
                  </a:cubicBezTo>
                  <a:cubicBezTo>
                    <a:pt x="697" y="393"/>
                    <a:pt x="697" y="393"/>
                    <a:pt x="697" y="393"/>
                  </a:cubicBezTo>
                  <a:cubicBezTo>
                    <a:pt x="697" y="384"/>
                    <a:pt x="706" y="330"/>
                    <a:pt x="706" y="321"/>
                  </a:cubicBezTo>
                  <a:cubicBezTo>
                    <a:pt x="706" y="303"/>
                    <a:pt x="697" y="250"/>
                    <a:pt x="697" y="241"/>
                  </a:cubicBezTo>
                  <a:lnTo>
                    <a:pt x="706" y="205"/>
                  </a:lnTo>
                  <a:cubicBezTo>
                    <a:pt x="706" y="205"/>
                    <a:pt x="679" y="143"/>
                    <a:pt x="679" y="143"/>
                  </a:cubicBezTo>
                  <a:cubicBezTo>
                    <a:pt x="679" y="143"/>
                    <a:pt x="634" y="89"/>
                    <a:pt x="634" y="80"/>
                  </a:cubicBezTo>
                  <a:cubicBezTo>
                    <a:pt x="625" y="80"/>
                    <a:pt x="581" y="45"/>
                    <a:pt x="572" y="36"/>
                  </a:cubicBezTo>
                  <a:lnTo>
                    <a:pt x="500" y="9"/>
                  </a:lnTo>
                  <a:lnTo>
                    <a:pt x="492" y="9"/>
                  </a:lnTo>
                  <a:cubicBezTo>
                    <a:pt x="465" y="9"/>
                    <a:pt x="438" y="0"/>
                    <a:pt x="4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0" name="Google Shape;4970;p54"/>
            <p:cNvSpPr/>
            <p:nvPr/>
          </p:nvSpPr>
          <p:spPr>
            <a:xfrm>
              <a:off x="7538935" y="938966"/>
              <a:ext cx="43216" cy="50672"/>
            </a:xfrm>
            <a:custGeom>
              <a:avLst/>
              <a:gdLst/>
              <a:ahLst/>
              <a:cxnLst/>
              <a:rect l="l" t="t" r="r" b="b"/>
              <a:pathLst>
                <a:path w="626" h="734" extrusionOk="0">
                  <a:moveTo>
                    <a:pt x="309" y="0"/>
                  </a:moveTo>
                  <a:cubicBezTo>
                    <a:pt x="289" y="0"/>
                    <a:pt x="269" y="3"/>
                    <a:pt x="251" y="7"/>
                  </a:cubicBezTo>
                  <a:cubicBezTo>
                    <a:pt x="206" y="25"/>
                    <a:pt x="161" y="43"/>
                    <a:pt x="126" y="79"/>
                  </a:cubicBezTo>
                  <a:lnTo>
                    <a:pt x="126" y="88"/>
                  </a:lnTo>
                  <a:cubicBezTo>
                    <a:pt x="108" y="114"/>
                    <a:pt x="90" y="132"/>
                    <a:pt x="72" y="150"/>
                  </a:cubicBezTo>
                  <a:cubicBezTo>
                    <a:pt x="63" y="159"/>
                    <a:pt x="63" y="168"/>
                    <a:pt x="63" y="177"/>
                  </a:cubicBezTo>
                  <a:cubicBezTo>
                    <a:pt x="54" y="186"/>
                    <a:pt x="45" y="204"/>
                    <a:pt x="45" y="221"/>
                  </a:cubicBezTo>
                  <a:cubicBezTo>
                    <a:pt x="28" y="239"/>
                    <a:pt x="19" y="266"/>
                    <a:pt x="10" y="293"/>
                  </a:cubicBezTo>
                  <a:cubicBezTo>
                    <a:pt x="10" y="302"/>
                    <a:pt x="10" y="311"/>
                    <a:pt x="10" y="320"/>
                  </a:cubicBezTo>
                  <a:cubicBezTo>
                    <a:pt x="1" y="346"/>
                    <a:pt x="1" y="382"/>
                    <a:pt x="1" y="409"/>
                  </a:cubicBezTo>
                  <a:cubicBezTo>
                    <a:pt x="1" y="445"/>
                    <a:pt x="1" y="489"/>
                    <a:pt x="10" y="525"/>
                  </a:cubicBezTo>
                  <a:cubicBezTo>
                    <a:pt x="19" y="569"/>
                    <a:pt x="45" y="614"/>
                    <a:pt x="81" y="650"/>
                  </a:cubicBezTo>
                  <a:cubicBezTo>
                    <a:pt x="108" y="677"/>
                    <a:pt x="144" y="694"/>
                    <a:pt x="179" y="712"/>
                  </a:cubicBezTo>
                  <a:cubicBezTo>
                    <a:pt x="199" y="725"/>
                    <a:pt x="228" y="734"/>
                    <a:pt x="256" y="734"/>
                  </a:cubicBezTo>
                  <a:cubicBezTo>
                    <a:pt x="267" y="734"/>
                    <a:pt x="277" y="733"/>
                    <a:pt x="286" y="730"/>
                  </a:cubicBezTo>
                  <a:cubicBezTo>
                    <a:pt x="340" y="730"/>
                    <a:pt x="385" y="721"/>
                    <a:pt x="429" y="694"/>
                  </a:cubicBezTo>
                  <a:cubicBezTo>
                    <a:pt x="492" y="659"/>
                    <a:pt x="536" y="614"/>
                    <a:pt x="572" y="561"/>
                  </a:cubicBezTo>
                  <a:lnTo>
                    <a:pt x="581" y="534"/>
                  </a:lnTo>
                  <a:cubicBezTo>
                    <a:pt x="590" y="516"/>
                    <a:pt x="608" y="489"/>
                    <a:pt x="617" y="462"/>
                  </a:cubicBezTo>
                  <a:lnTo>
                    <a:pt x="617" y="445"/>
                  </a:lnTo>
                  <a:cubicBezTo>
                    <a:pt x="626" y="418"/>
                    <a:pt x="626" y="382"/>
                    <a:pt x="626" y="355"/>
                  </a:cubicBezTo>
                  <a:cubicBezTo>
                    <a:pt x="626" y="346"/>
                    <a:pt x="626" y="337"/>
                    <a:pt x="626" y="328"/>
                  </a:cubicBezTo>
                  <a:lnTo>
                    <a:pt x="617" y="248"/>
                  </a:lnTo>
                  <a:cubicBezTo>
                    <a:pt x="617" y="239"/>
                    <a:pt x="608" y="221"/>
                    <a:pt x="608" y="212"/>
                  </a:cubicBezTo>
                  <a:cubicBezTo>
                    <a:pt x="599" y="195"/>
                    <a:pt x="590" y="168"/>
                    <a:pt x="572" y="141"/>
                  </a:cubicBezTo>
                  <a:cubicBezTo>
                    <a:pt x="545" y="105"/>
                    <a:pt x="510" y="70"/>
                    <a:pt x="474" y="43"/>
                  </a:cubicBezTo>
                  <a:cubicBezTo>
                    <a:pt x="438" y="25"/>
                    <a:pt x="402" y="7"/>
                    <a:pt x="367" y="7"/>
                  </a:cubicBezTo>
                  <a:cubicBezTo>
                    <a:pt x="349" y="3"/>
                    <a:pt x="329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1" name="Google Shape;4971;p54"/>
            <p:cNvSpPr/>
            <p:nvPr/>
          </p:nvSpPr>
          <p:spPr>
            <a:xfrm>
              <a:off x="7707791" y="949528"/>
              <a:ext cx="40731" cy="45908"/>
            </a:xfrm>
            <a:custGeom>
              <a:avLst/>
              <a:gdLst/>
              <a:ahLst/>
              <a:cxnLst/>
              <a:rect l="l" t="t" r="r" b="b"/>
              <a:pathLst>
                <a:path w="590" h="665" extrusionOk="0">
                  <a:moveTo>
                    <a:pt x="286" y="0"/>
                  </a:moveTo>
                  <a:cubicBezTo>
                    <a:pt x="265" y="0"/>
                    <a:pt x="244" y="4"/>
                    <a:pt x="223" y="15"/>
                  </a:cubicBezTo>
                  <a:lnTo>
                    <a:pt x="152" y="42"/>
                  </a:lnTo>
                  <a:lnTo>
                    <a:pt x="98" y="77"/>
                  </a:lnTo>
                  <a:cubicBezTo>
                    <a:pt x="81" y="104"/>
                    <a:pt x="63" y="122"/>
                    <a:pt x="54" y="149"/>
                  </a:cubicBezTo>
                  <a:lnTo>
                    <a:pt x="45" y="167"/>
                  </a:lnTo>
                  <a:cubicBezTo>
                    <a:pt x="18" y="211"/>
                    <a:pt x="0" y="265"/>
                    <a:pt x="0" y="309"/>
                  </a:cubicBezTo>
                  <a:lnTo>
                    <a:pt x="0" y="318"/>
                  </a:lnTo>
                  <a:cubicBezTo>
                    <a:pt x="0" y="354"/>
                    <a:pt x="9" y="381"/>
                    <a:pt x="9" y="408"/>
                  </a:cubicBezTo>
                  <a:cubicBezTo>
                    <a:pt x="9" y="416"/>
                    <a:pt x="9" y="416"/>
                    <a:pt x="9" y="425"/>
                  </a:cubicBezTo>
                  <a:lnTo>
                    <a:pt x="9" y="434"/>
                  </a:lnTo>
                  <a:lnTo>
                    <a:pt x="45" y="515"/>
                  </a:lnTo>
                  <a:cubicBezTo>
                    <a:pt x="45" y="515"/>
                    <a:pt x="54" y="524"/>
                    <a:pt x="54" y="532"/>
                  </a:cubicBezTo>
                  <a:lnTo>
                    <a:pt x="98" y="586"/>
                  </a:lnTo>
                  <a:lnTo>
                    <a:pt x="152" y="631"/>
                  </a:lnTo>
                  <a:lnTo>
                    <a:pt x="223" y="657"/>
                  </a:lnTo>
                  <a:cubicBezTo>
                    <a:pt x="241" y="662"/>
                    <a:pt x="259" y="664"/>
                    <a:pt x="277" y="664"/>
                  </a:cubicBezTo>
                  <a:cubicBezTo>
                    <a:pt x="295" y="664"/>
                    <a:pt x="313" y="662"/>
                    <a:pt x="330" y="657"/>
                  </a:cubicBezTo>
                  <a:cubicBezTo>
                    <a:pt x="357" y="657"/>
                    <a:pt x="384" y="649"/>
                    <a:pt x="402" y="640"/>
                  </a:cubicBezTo>
                  <a:cubicBezTo>
                    <a:pt x="429" y="631"/>
                    <a:pt x="447" y="622"/>
                    <a:pt x="464" y="604"/>
                  </a:cubicBezTo>
                  <a:cubicBezTo>
                    <a:pt x="482" y="595"/>
                    <a:pt x="500" y="577"/>
                    <a:pt x="518" y="550"/>
                  </a:cubicBezTo>
                  <a:cubicBezTo>
                    <a:pt x="536" y="524"/>
                    <a:pt x="554" y="497"/>
                    <a:pt x="563" y="461"/>
                  </a:cubicBezTo>
                  <a:lnTo>
                    <a:pt x="571" y="443"/>
                  </a:lnTo>
                  <a:cubicBezTo>
                    <a:pt x="589" y="399"/>
                    <a:pt x="589" y="345"/>
                    <a:pt x="580" y="300"/>
                  </a:cubicBezTo>
                  <a:cubicBezTo>
                    <a:pt x="580" y="292"/>
                    <a:pt x="580" y="283"/>
                    <a:pt x="580" y="283"/>
                  </a:cubicBezTo>
                  <a:lnTo>
                    <a:pt x="580" y="256"/>
                  </a:lnTo>
                  <a:cubicBezTo>
                    <a:pt x="580" y="247"/>
                    <a:pt x="571" y="238"/>
                    <a:pt x="571" y="229"/>
                  </a:cubicBezTo>
                  <a:cubicBezTo>
                    <a:pt x="554" y="193"/>
                    <a:pt x="545" y="167"/>
                    <a:pt x="527" y="140"/>
                  </a:cubicBezTo>
                  <a:lnTo>
                    <a:pt x="482" y="86"/>
                  </a:lnTo>
                  <a:cubicBezTo>
                    <a:pt x="464" y="59"/>
                    <a:pt x="429" y="42"/>
                    <a:pt x="402" y="24"/>
                  </a:cubicBezTo>
                  <a:cubicBezTo>
                    <a:pt x="375" y="15"/>
                    <a:pt x="357" y="6"/>
                    <a:pt x="330" y="6"/>
                  </a:cubicBezTo>
                  <a:cubicBezTo>
                    <a:pt x="316" y="2"/>
                    <a:pt x="301" y="0"/>
                    <a:pt x="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2" name="Google Shape;4972;p54"/>
            <p:cNvSpPr/>
            <p:nvPr/>
          </p:nvSpPr>
          <p:spPr>
            <a:xfrm>
              <a:off x="7666509" y="923916"/>
              <a:ext cx="98030" cy="105555"/>
            </a:xfrm>
            <a:custGeom>
              <a:avLst/>
              <a:gdLst/>
              <a:ahLst/>
              <a:cxnLst/>
              <a:rect l="l" t="t" r="r" b="b"/>
              <a:pathLst>
                <a:path w="1420" h="1529" extrusionOk="0">
                  <a:moveTo>
                    <a:pt x="656" y="1"/>
                  </a:moveTo>
                  <a:cubicBezTo>
                    <a:pt x="570" y="1"/>
                    <a:pt x="484" y="19"/>
                    <a:pt x="402" y="56"/>
                  </a:cubicBezTo>
                  <a:cubicBezTo>
                    <a:pt x="223" y="136"/>
                    <a:pt x="90" y="288"/>
                    <a:pt x="45" y="475"/>
                  </a:cubicBezTo>
                  <a:cubicBezTo>
                    <a:pt x="1" y="660"/>
                    <a:pt x="18" y="854"/>
                    <a:pt x="104" y="1022"/>
                  </a:cubicBezTo>
                  <a:lnTo>
                    <a:pt x="104" y="1022"/>
                  </a:lnTo>
                  <a:cubicBezTo>
                    <a:pt x="18" y="854"/>
                    <a:pt x="1" y="660"/>
                    <a:pt x="54" y="484"/>
                  </a:cubicBezTo>
                  <a:cubicBezTo>
                    <a:pt x="132" y="205"/>
                    <a:pt x="379" y="30"/>
                    <a:pt x="641" y="30"/>
                  </a:cubicBezTo>
                  <a:cubicBezTo>
                    <a:pt x="741" y="30"/>
                    <a:pt x="842" y="55"/>
                    <a:pt x="937" y="109"/>
                  </a:cubicBezTo>
                  <a:cubicBezTo>
                    <a:pt x="1098" y="198"/>
                    <a:pt x="1223" y="341"/>
                    <a:pt x="1285" y="511"/>
                  </a:cubicBezTo>
                  <a:cubicBezTo>
                    <a:pt x="1357" y="680"/>
                    <a:pt x="1375" y="868"/>
                    <a:pt x="1339" y="1046"/>
                  </a:cubicBezTo>
                  <a:cubicBezTo>
                    <a:pt x="1312" y="1234"/>
                    <a:pt x="1196" y="1394"/>
                    <a:pt x="1027" y="1475"/>
                  </a:cubicBezTo>
                  <a:cubicBezTo>
                    <a:pt x="957" y="1499"/>
                    <a:pt x="885" y="1511"/>
                    <a:pt x="814" y="1511"/>
                  </a:cubicBezTo>
                  <a:cubicBezTo>
                    <a:pt x="702" y="1511"/>
                    <a:pt x="593" y="1481"/>
                    <a:pt x="500" y="1421"/>
                  </a:cubicBezTo>
                  <a:cubicBezTo>
                    <a:pt x="333" y="1333"/>
                    <a:pt x="200" y="1192"/>
                    <a:pt x="111" y="1034"/>
                  </a:cubicBezTo>
                  <a:lnTo>
                    <a:pt x="111" y="1034"/>
                  </a:lnTo>
                  <a:cubicBezTo>
                    <a:pt x="200" y="1192"/>
                    <a:pt x="332" y="1333"/>
                    <a:pt x="491" y="1421"/>
                  </a:cubicBezTo>
                  <a:cubicBezTo>
                    <a:pt x="598" y="1493"/>
                    <a:pt x="725" y="1528"/>
                    <a:pt x="851" y="1528"/>
                  </a:cubicBezTo>
                  <a:cubicBezTo>
                    <a:pt x="914" y="1528"/>
                    <a:pt x="976" y="1519"/>
                    <a:pt x="1036" y="1501"/>
                  </a:cubicBezTo>
                  <a:cubicBezTo>
                    <a:pt x="1214" y="1412"/>
                    <a:pt x="1348" y="1252"/>
                    <a:pt x="1384" y="1055"/>
                  </a:cubicBezTo>
                  <a:cubicBezTo>
                    <a:pt x="1419" y="868"/>
                    <a:pt x="1402" y="671"/>
                    <a:pt x="1339" y="493"/>
                  </a:cubicBezTo>
                  <a:cubicBezTo>
                    <a:pt x="1268" y="306"/>
                    <a:pt x="1125" y="163"/>
                    <a:pt x="955" y="73"/>
                  </a:cubicBezTo>
                  <a:cubicBezTo>
                    <a:pt x="859" y="25"/>
                    <a:pt x="758" y="1"/>
                    <a:pt x="656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3" name="Google Shape;4973;p54"/>
            <p:cNvSpPr/>
            <p:nvPr/>
          </p:nvSpPr>
          <p:spPr>
            <a:xfrm>
              <a:off x="7519882" y="917979"/>
              <a:ext cx="97408" cy="106797"/>
            </a:xfrm>
            <a:custGeom>
              <a:avLst/>
              <a:gdLst/>
              <a:ahLst/>
              <a:cxnLst/>
              <a:rect l="l" t="t" r="r" b="b"/>
              <a:pathLst>
                <a:path w="1411" h="1547" extrusionOk="0">
                  <a:moveTo>
                    <a:pt x="740" y="1"/>
                  </a:moveTo>
                  <a:cubicBezTo>
                    <a:pt x="642" y="1"/>
                    <a:pt x="545" y="23"/>
                    <a:pt x="455" y="70"/>
                  </a:cubicBezTo>
                  <a:cubicBezTo>
                    <a:pt x="286" y="159"/>
                    <a:pt x="152" y="302"/>
                    <a:pt x="80" y="481"/>
                  </a:cubicBezTo>
                  <a:cubicBezTo>
                    <a:pt x="152" y="311"/>
                    <a:pt x="286" y="168"/>
                    <a:pt x="455" y="88"/>
                  </a:cubicBezTo>
                  <a:cubicBezTo>
                    <a:pt x="544" y="44"/>
                    <a:pt x="637" y="23"/>
                    <a:pt x="728" y="23"/>
                  </a:cubicBezTo>
                  <a:cubicBezTo>
                    <a:pt x="1001" y="23"/>
                    <a:pt x="1254" y="210"/>
                    <a:pt x="1321" y="499"/>
                  </a:cubicBezTo>
                  <a:cubicBezTo>
                    <a:pt x="1357" y="677"/>
                    <a:pt x="1339" y="865"/>
                    <a:pt x="1250" y="1034"/>
                  </a:cubicBezTo>
                  <a:cubicBezTo>
                    <a:pt x="1169" y="1195"/>
                    <a:pt x="1044" y="1329"/>
                    <a:pt x="884" y="1427"/>
                  </a:cubicBezTo>
                  <a:cubicBezTo>
                    <a:pt x="786" y="1487"/>
                    <a:pt x="677" y="1517"/>
                    <a:pt x="567" y="1517"/>
                  </a:cubicBezTo>
                  <a:cubicBezTo>
                    <a:pt x="497" y="1517"/>
                    <a:pt x="427" y="1505"/>
                    <a:pt x="357" y="1480"/>
                  </a:cubicBezTo>
                  <a:cubicBezTo>
                    <a:pt x="196" y="1382"/>
                    <a:pt x="80" y="1222"/>
                    <a:pt x="45" y="1043"/>
                  </a:cubicBezTo>
                  <a:cubicBezTo>
                    <a:pt x="1" y="858"/>
                    <a:pt x="18" y="663"/>
                    <a:pt x="78" y="486"/>
                  </a:cubicBezTo>
                  <a:lnTo>
                    <a:pt x="78" y="486"/>
                  </a:lnTo>
                  <a:cubicBezTo>
                    <a:pt x="18" y="663"/>
                    <a:pt x="1" y="858"/>
                    <a:pt x="36" y="1034"/>
                  </a:cubicBezTo>
                  <a:cubicBezTo>
                    <a:pt x="63" y="1230"/>
                    <a:pt x="179" y="1400"/>
                    <a:pt x="348" y="1489"/>
                  </a:cubicBezTo>
                  <a:cubicBezTo>
                    <a:pt x="425" y="1528"/>
                    <a:pt x="508" y="1546"/>
                    <a:pt x="590" y="1546"/>
                  </a:cubicBezTo>
                  <a:cubicBezTo>
                    <a:pt x="698" y="1546"/>
                    <a:pt x="805" y="1514"/>
                    <a:pt x="902" y="1454"/>
                  </a:cubicBezTo>
                  <a:cubicBezTo>
                    <a:pt x="1071" y="1364"/>
                    <a:pt x="1214" y="1222"/>
                    <a:pt x="1303" y="1052"/>
                  </a:cubicBezTo>
                  <a:cubicBezTo>
                    <a:pt x="1384" y="873"/>
                    <a:pt x="1410" y="677"/>
                    <a:pt x="1357" y="481"/>
                  </a:cubicBezTo>
                  <a:cubicBezTo>
                    <a:pt x="1312" y="293"/>
                    <a:pt x="1178" y="142"/>
                    <a:pt x="1000" y="52"/>
                  </a:cubicBezTo>
                  <a:cubicBezTo>
                    <a:pt x="915" y="19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4" name="Google Shape;4974;p54"/>
            <p:cNvSpPr/>
            <p:nvPr/>
          </p:nvSpPr>
          <p:spPr>
            <a:xfrm>
              <a:off x="7326380" y="744422"/>
              <a:ext cx="111630" cy="93059"/>
            </a:xfrm>
            <a:custGeom>
              <a:avLst/>
              <a:gdLst/>
              <a:ahLst/>
              <a:cxnLst/>
              <a:rect l="l" t="t" r="r" b="b"/>
              <a:pathLst>
                <a:path w="1617" h="1348" extrusionOk="0">
                  <a:moveTo>
                    <a:pt x="870" y="0"/>
                  </a:moveTo>
                  <a:cubicBezTo>
                    <a:pt x="822" y="0"/>
                    <a:pt x="773" y="5"/>
                    <a:pt x="724" y="14"/>
                  </a:cubicBezTo>
                  <a:cubicBezTo>
                    <a:pt x="536" y="50"/>
                    <a:pt x="358" y="148"/>
                    <a:pt x="224" y="282"/>
                  </a:cubicBezTo>
                  <a:cubicBezTo>
                    <a:pt x="72" y="407"/>
                    <a:pt x="1" y="603"/>
                    <a:pt x="27" y="799"/>
                  </a:cubicBezTo>
                  <a:cubicBezTo>
                    <a:pt x="72" y="987"/>
                    <a:pt x="206" y="1138"/>
                    <a:pt x="376" y="1228"/>
                  </a:cubicBezTo>
                  <a:cubicBezTo>
                    <a:pt x="520" y="1304"/>
                    <a:pt x="678" y="1348"/>
                    <a:pt x="838" y="1348"/>
                  </a:cubicBezTo>
                  <a:cubicBezTo>
                    <a:pt x="865" y="1348"/>
                    <a:pt x="893" y="1346"/>
                    <a:pt x="920" y="1344"/>
                  </a:cubicBezTo>
                  <a:lnTo>
                    <a:pt x="920" y="1344"/>
                  </a:lnTo>
                  <a:cubicBezTo>
                    <a:pt x="904" y="1344"/>
                    <a:pt x="889" y="1345"/>
                    <a:pt x="873" y="1345"/>
                  </a:cubicBezTo>
                  <a:cubicBezTo>
                    <a:pt x="701" y="1345"/>
                    <a:pt x="532" y="1300"/>
                    <a:pt x="384" y="1219"/>
                  </a:cubicBezTo>
                  <a:cubicBezTo>
                    <a:pt x="215" y="1129"/>
                    <a:pt x="99" y="978"/>
                    <a:pt x="54" y="799"/>
                  </a:cubicBezTo>
                  <a:cubicBezTo>
                    <a:pt x="36" y="612"/>
                    <a:pt x="108" y="433"/>
                    <a:pt x="251" y="308"/>
                  </a:cubicBezTo>
                  <a:cubicBezTo>
                    <a:pt x="384" y="183"/>
                    <a:pt x="554" y="103"/>
                    <a:pt x="733" y="67"/>
                  </a:cubicBezTo>
                  <a:cubicBezTo>
                    <a:pt x="783" y="57"/>
                    <a:pt x="833" y="52"/>
                    <a:pt x="884" y="52"/>
                  </a:cubicBezTo>
                  <a:cubicBezTo>
                    <a:pt x="1014" y="52"/>
                    <a:pt x="1143" y="86"/>
                    <a:pt x="1259" y="157"/>
                  </a:cubicBezTo>
                  <a:cubicBezTo>
                    <a:pt x="1420" y="246"/>
                    <a:pt x="1536" y="407"/>
                    <a:pt x="1571" y="585"/>
                  </a:cubicBezTo>
                  <a:cubicBezTo>
                    <a:pt x="1598" y="772"/>
                    <a:pt x="1545" y="960"/>
                    <a:pt x="1411" y="1103"/>
                  </a:cubicBezTo>
                  <a:cubicBezTo>
                    <a:pt x="1286" y="1237"/>
                    <a:pt x="1107" y="1326"/>
                    <a:pt x="920" y="1344"/>
                  </a:cubicBezTo>
                  <a:cubicBezTo>
                    <a:pt x="1107" y="1326"/>
                    <a:pt x="1286" y="1245"/>
                    <a:pt x="1420" y="1103"/>
                  </a:cubicBezTo>
                  <a:cubicBezTo>
                    <a:pt x="1554" y="969"/>
                    <a:pt x="1616" y="772"/>
                    <a:pt x="1589" y="585"/>
                  </a:cubicBezTo>
                  <a:cubicBezTo>
                    <a:pt x="1563" y="389"/>
                    <a:pt x="1447" y="219"/>
                    <a:pt x="1286" y="121"/>
                  </a:cubicBezTo>
                  <a:cubicBezTo>
                    <a:pt x="1159" y="41"/>
                    <a:pt x="1016" y="0"/>
                    <a:pt x="870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5" name="Google Shape;4975;p54"/>
            <p:cNvSpPr/>
            <p:nvPr/>
          </p:nvSpPr>
          <p:spPr>
            <a:xfrm>
              <a:off x="7417574" y="863371"/>
              <a:ext cx="99272" cy="103345"/>
            </a:xfrm>
            <a:custGeom>
              <a:avLst/>
              <a:gdLst/>
              <a:ahLst/>
              <a:cxnLst/>
              <a:rect l="l" t="t" r="r" b="b"/>
              <a:pathLst>
                <a:path w="1438" h="1497" extrusionOk="0">
                  <a:moveTo>
                    <a:pt x="781" y="0"/>
                  </a:moveTo>
                  <a:cubicBezTo>
                    <a:pt x="717" y="0"/>
                    <a:pt x="652" y="10"/>
                    <a:pt x="590" y="31"/>
                  </a:cubicBezTo>
                  <a:cubicBezTo>
                    <a:pt x="402" y="94"/>
                    <a:pt x="250" y="219"/>
                    <a:pt x="143" y="379"/>
                  </a:cubicBezTo>
                  <a:cubicBezTo>
                    <a:pt x="45" y="549"/>
                    <a:pt x="1" y="736"/>
                    <a:pt x="10" y="933"/>
                  </a:cubicBezTo>
                  <a:cubicBezTo>
                    <a:pt x="10" y="1129"/>
                    <a:pt x="108" y="1316"/>
                    <a:pt x="268" y="1423"/>
                  </a:cubicBezTo>
                  <a:cubicBezTo>
                    <a:pt x="365" y="1472"/>
                    <a:pt x="466" y="1496"/>
                    <a:pt x="567" y="1496"/>
                  </a:cubicBezTo>
                  <a:cubicBezTo>
                    <a:pt x="653" y="1496"/>
                    <a:pt x="739" y="1478"/>
                    <a:pt x="822" y="1441"/>
                  </a:cubicBezTo>
                  <a:cubicBezTo>
                    <a:pt x="1000" y="1379"/>
                    <a:pt x="1161" y="1263"/>
                    <a:pt x="1268" y="1111"/>
                  </a:cubicBezTo>
                  <a:lnTo>
                    <a:pt x="1268" y="1111"/>
                  </a:lnTo>
                  <a:cubicBezTo>
                    <a:pt x="1152" y="1263"/>
                    <a:pt x="1000" y="1370"/>
                    <a:pt x="822" y="1432"/>
                  </a:cubicBezTo>
                  <a:cubicBezTo>
                    <a:pt x="747" y="1462"/>
                    <a:pt x="670" y="1476"/>
                    <a:pt x="593" y="1476"/>
                  </a:cubicBezTo>
                  <a:cubicBezTo>
                    <a:pt x="485" y="1476"/>
                    <a:pt x="380" y="1449"/>
                    <a:pt x="286" y="1397"/>
                  </a:cubicBezTo>
                  <a:cubicBezTo>
                    <a:pt x="134" y="1290"/>
                    <a:pt x="45" y="1111"/>
                    <a:pt x="54" y="924"/>
                  </a:cubicBezTo>
                  <a:cubicBezTo>
                    <a:pt x="45" y="745"/>
                    <a:pt x="99" y="558"/>
                    <a:pt x="188" y="406"/>
                  </a:cubicBezTo>
                  <a:cubicBezTo>
                    <a:pt x="286" y="245"/>
                    <a:pt x="429" y="129"/>
                    <a:pt x="607" y="67"/>
                  </a:cubicBezTo>
                  <a:cubicBezTo>
                    <a:pt x="670" y="47"/>
                    <a:pt x="735" y="37"/>
                    <a:pt x="802" y="37"/>
                  </a:cubicBezTo>
                  <a:cubicBezTo>
                    <a:pt x="916" y="37"/>
                    <a:pt x="1032" y="67"/>
                    <a:pt x="1134" y="129"/>
                  </a:cubicBezTo>
                  <a:cubicBezTo>
                    <a:pt x="1295" y="228"/>
                    <a:pt x="1393" y="397"/>
                    <a:pt x="1411" y="585"/>
                  </a:cubicBezTo>
                  <a:cubicBezTo>
                    <a:pt x="1438" y="772"/>
                    <a:pt x="1384" y="959"/>
                    <a:pt x="1268" y="1111"/>
                  </a:cubicBezTo>
                  <a:cubicBezTo>
                    <a:pt x="1384" y="959"/>
                    <a:pt x="1438" y="772"/>
                    <a:pt x="1429" y="585"/>
                  </a:cubicBezTo>
                  <a:cubicBezTo>
                    <a:pt x="1411" y="397"/>
                    <a:pt x="1313" y="219"/>
                    <a:pt x="1152" y="112"/>
                  </a:cubicBezTo>
                  <a:cubicBezTo>
                    <a:pt x="1039" y="40"/>
                    <a:pt x="910" y="0"/>
                    <a:pt x="781" y="0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6" name="Google Shape;4976;p54"/>
            <p:cNvSpPr/>
            <p:nvPr/>
          </p:nvSpPr>
          <p:spPr>
            <a:xfrm>
              <a:off x="7726844" y="1011384"/>
              <a:ext cx="21677" cy="24231"/>
            </a:xfrm>
            <a:custGeom>
              <a:avLst/>
              <a:gdLst/>
              <a:ahLst/>
              <a:cxnLst/>
              <a:rect l="l" t="t" r="r" b="b"/>
              <a:pathLst>
                <a:path w="314" h="351" extrusionOk="0">
                  <a:moveTo>
                    <a:pt x="149" y="0"/>
                  </a:moveTo>
                  <a:cubicBezTo>
                    <a:pt x="141" y="0"/>
                    <a:pt x="134" y="1"/>
                    <a:pt x="126" y="2"/>
                  </a:cubicBezTo>
                  <a:lnTo>
                    <a:pt x="99" y="2"/>
                  </a:lnTo>
                  <a:cubicBezTo>
                    <a:pt x="81" y="2"/>
                    <a:pt x="63" y="11"/>
                    <a:pt x="54" y="20"/>
                  </a:cubicBezTo>
                  <a:cubicBezTo>
                    <a:pt x="37" y="29"/>
                    <a:pt x="37" y="38"/>
                    <a:pt x="28" y="47"/>
                  </a:cubicBezTo>
                  <a:cubicBezTo>
                    <a:pt x="19" y="56"/>
                    <a:pt x="10" y="74"/>
                    <a:pt x="1" y="92"/>
                  </a:cubicBezTo>
                  <a:lnTo>
                    <a:pt x="1" y="127"/>
                  </a:lnTo>
                  <a:cubicBezTo>
                    <a:pt x="1" y="145"/>
                    <a:pt x="1" y="163"/>
                    <a:pt x="10" y="181"/>
                  </a:cubicBezTo>
                  <a:cubicBezTo>
                    <a:pt x="10" y="190"/>
                    <a:pt x="19" y="190"/>
                    <a:pt x="19" y="199"/>
                  </a:cubicBezTo>
                  <a:lnTo>
                    <a:pt x="28" y="217"/>
                  </a:lnTo>
                  <a:cubicBezTo>
                    <a:pt x="37" y="226"/>
                    <a:pt x="46" y="243"/>
                    <a:pt x="46" y="252"/>
                  </a:cubicBezTo>
                  <a:cubicBezTo>
                    <a:pt x="54" y="270"/>
                    <a:pt x="54" y="288"/>
                    <a:pt x="72" y="297"/>
                  </a:cubicBezTo>
                  <a:cubicBezTo>
                    <a:pt x="81" y="315"/>
                    <a:pt x="90" y="324"/>
                    <a:pt x="108" y="333"/>
                  </a:cubicBezTo>
                  <a:cubicBezTo>
                    <a:pt x="126" y="342"/>
                    <a:pt x="144" y="350"/>
                    <a:pt x="162" y="350"/>
                  </a:cubicBezTo>
                  <a:lnTo>
                    <a:pt x="215" y="350"/>
                  </a:lnTo>
                  <a:lnTo>
                    <a:pt x="251" y="333"/>
                  </a:lnTo>
                  <a:cubicBezTo>
                    <a:pt x="269" y="324"/>
                    <a:pt x="287" y="306"/>
                    <a:pt x="295" y="288"/>
                  </a:cubicBezTo>
                  <a:lnTo>
                    <a:pt x="313" y="252"/>
                  </a:lnTo>
                  <a:cubicBezTo>
                    <a:pt x="313" y="234"/>
                    <a:pt x="313" y="217"/>
                    <a:pt x="313" y="199"/>
                  </a:cubicBezTo>
                  <a:cubicBezTo>
                    <a:pt x="304" y="163"/>
                    <a:pt x="287" y="136"/>
                    <a:pt x="278" y="110"/>
                  </a:cubicBezTo>
                  <a:cubicBezTo>
                    <a:pt x="278" y="101"/>
                    <a:pt x="269" y="92"/>
                    <a:pt x="260" y="83"/>
                  </a:cubicBezTo>
                  <a:cubicBezTo>
                    <a:pt x="251" y="65"/>
                    <a:pt x="242" y="47"/>
                    <a:pt x="233" y="38"/>
                  </a:cubicBezTo>
                  <a:cubicBezTo>
                    <a:pt x="211" y="16"/>
                    <a:pt x="183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7" name="Google Shape;4977;p54"/>
            <p:cNvSpPr/>
            <p:nvPr/>
          </p:nvSpPr>
          <p:spPr>
            <a:xfrm>
              <a:off x="7534033" y="1004136"/>
              <a:ext cx="23472" cy="25336"/>
            </a:xfrm>
            <a:custGeom>
              <a:avLst/>
              <a:gdLst/>
              <a:ahLst/>
              <a:cxnLst/>
              <a:rect l="l" t="t" r="r" b="b"/>
              <a:pathLst>
                <a:path w="340" h="367" extrusionOk="0">
                  <a:moveTo>
                    <a:pt x="197" y="0"/>
                  </a:moveTo>
                  <a:cubicBezTo>
                    <a:pt x="179" y="0"/>
                    <a:pt x="161" y="18"/>
                    <a:pt x="143" y="27"/>
                  </a:cubicBezTo>
                  <a:cubicBezTo>
                    <a:pt x="134" y="36"/>
                    <a:pt x="125" y="45"/>
                    <a:pt x="116" y="54"/>
                  </a:cubicBezTo>
                  <a:lnTo>
                    <a:pt x="81" y="81"/>
                  </a:lnTo>
                  <a:lnTo>
                    <a:pt x="63" y="98"/>
                  </a:lnTo>
                  <a:lnTo>
                    <a:pt x="54" y="98"/>
                  </a:lnTo>
                  <a:cubicBezTo>
                    <a:pt x="45" y="98"/>
                    <a:pt x="45" y="107"/>
                    <a:pt x="36" y="116"/>
                  </a:cubicBezTo>
                  <a:cubicBezTo>
                    <a:pt x="36" y="125"/>
                    <a:pt x="27" y="134"/>
                    <a:pt x="27" y="134"/>
                  </a:cubicBezTo>
                  <a:lnTo>
                    <a:pt x="18" y="161"/>
                  </a:lnTo>
                  <a:cubicBezTo>
                    <a:pt x="9" y="161"/>
                    <a:pt x="9" y="170"/>
                    <a:pt x="9" y="179"/>
                  </a:cubicBezTo>
                  <a:cubicBezTo>
                    <a:pt x="0" y="188"/>
                    <a:pt x="0" y="197"/>
                    <a:pt x="0" y="206"/>
                  </a:cubicBezTo>
                  <a:cubicBezTo>
                    <a:pt x="0" y="215"/>
                    <a:pt x="0" y="223"/>
                    <a:pt x="0" y="232"/>
                  </a:cubicBezTo>
                  <a:cubicBezTo>
                    <a:pt x="0" y="259"/>
                    <a:pt x="9" y="286"/>
                    <a:pt x="18" y="304"/>
                  </a:cubicBezTo>
                  <a:cubicBezTo>
                    <a:pt x="36" y="331"/>
                    <a:pt x="63" y="348"/>
                    <a:pt x="99" y="366"/>
                  </a:cubicBezTo>
                  <a:lnTo>
                    <a:pt x="170" y="366"/>
                  </a:lnTo>
                  <a:lnTo>
                    <a:pt x="206" y="348"/>
                  </a:lnTo>
                  <a:lnTo>
                    <a:pt x="232" y="331"/>
                  </a:lnTo>
                  <a:lnTo>
                    <a:pt x="250" y="313"/>
                  </a:lnTo>
                  <a:lnTo>
                    <a:pt x="277" y="286"/>
                  </a:lnTo>
                  <a:lnTo>
                    <a:pt x="277" y="277"/>
                  </a:lnTo>
                  <a:lnTo>
                    <a:pt x="286" y="250"/>
                  </a:lnTo>
                  <a:lnTo>
                    <a:pt x="295" y="215"/>
                  </a:lnTo>
                  <a:lnTo>
                    <a:pt x="322" y="179"/>
                  </a:lnTo>
                  <a:cubicBezTo>
                    <a:pt x="331" y="161"/>
                    <a:pt x="331" y="152"/>
                    <a:pt x="331" y="134"/>
                  </a:cubicBezTo>
                  <a:cubicBezTo>
                    <a:pt x="340" y="116"/>
                    <a:pt x="340" y="98"/>
                    <a:pt x="331" y="90"/>
                  </a:cubicBezTo>
                  <a:lnTo>
                    <a:pt x="331" y="54"/>
                  </a:lnTo>
                  <a:cubicBezTo>
                    <a:pt x="322" y="45"/>
                    <a:pt x="313" y="36"/>
                    <a:pt x="295" y="27"/>
                  </a:cubicBezTo>
                  <a:cubicBezTo>
                    <a:pt x="286" y="18"/>
                    <a:pt x="277" y="9"/>
                    <a:pt x="268" y="9"/>
                  </a:cubicBezTo>
                  <a:cubicBezTo>
                    <a:pt x="259" y="0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8" name="Google Shape;4978;p54"/>
            <p:cNvSpPr/>
            <p:nvPr/>
          </p:nvSpPr>
          <p:spPr>
            <a:xfrm>
              <a:off x="7315335" y="789710"/>
              <a:ext cx="32101" cy="18985"/>
            </a:xfrm>
            <a:custGeom>
              <a:avLst/>
              <a:gdLst/>
              <a:ahLst/>
              <a:cxnLst/>
              <a:rect l="l" t="t" r="r" b="b"/>
              <a:pathLst>
                <a:path w="465" h="275" extrusionOk="0">
                  <a:moveTo>
                    <a:pt x="241" y="0"/>
                  </a:moveTo>
                  <a:cubicBezTo>
                    <a:pt x="205" y="0"/>
                    <a:pt x="179" y="9"/>
                    <a:pt x="152" y="9"/>
                  </a:cubicBezTo>
                  <a:cubicBezTo>
                    <a:pt x="107" y="9"/>
                    <a:pt x="63" y="27"/>
                    <a:pt x="36" y="63"/>
                  </a:cubicBezTo>
                  <a:cubicBezTo>
                    <a:pt x="18" y="72"/>
                    <a:pt x="9" y="99"/>
                    <a:pt x="9" y="116"/>
                  </a:cubicBezTo>
                  <a:cubicBezTo>
                    <a:pt x="0" y="134"/>
                    <a:pt x="0" y="161"/>
                    <a:pt x="9" y="179"/>
                  </a:cubicBezTo>
                  <a:cubicBezTo>
                    <a:pt x="9" y="206"/>
                    <a:pt x="18" y="224"/>
                    <a:pt x="36" y="241"/>
                  </a:cubicBezTo>
                  <a:cubicBezTo>
                    <a:pt x="54" y="250"/>
                    <a:pt x="71" y="259"/>
                    <a:pt x="89" y="268"/>
                  </a:cubicBezTo>
                  <a:cubicBezTo>
                    <a:pt x="108" y="272"/>
                    <a:pt x="125" y="274"/>
                    <a:pt x="141" y="274"/>
                  </a:cubicBezTo>
                  <a:cubicBezTo>
                    <a:pt x="164" y="274"/>
                    <a:pt x="184" y="270"/>
                    <a:pt x="205" y="259"/>
                  </a:cubicBezTo>
                  <a:lnTo>
                    <a:pt x="268" y="241"/>
                  </a:lnTo>
                  <a:cubicBezTo>
                    <a:pt x="304" y="232"/>
                    <a:pt x="339" y="224"/>
                    <a:pt x="375" y="215"/>
                  </a:cubicBezTo>
                  <a:cubicBezTo>
                    <a:pt x="428" y="206"/>
                    <a:pt x="464" y="152"/>
                    <a:pt x="455" y="99"/>
                  </a:cubicBezTo>
                  <a:cubicBezTo>
                    <a:pt x="446" y="81"/>
                    <a:pt x="437" y="54"/>
                    <a:pt x="420" y="45"/>
                  </a:cubicBezTo>
                  <a:lnTo>
                    <a:pt x="411" y="18"/>
                  </a:lnTo>
                  <a:cubicBezTo>
                    <a:pt x="402" y="9"/>
                    <a:pt x="37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9" name="Google Shape;4979;p54"/>
            <p:cNvSpPr/>
            <p:nvPr/>
          </p:nvSpPr>
          <p:spPr>
            <a:xfrm>
              <a:off x="7421302" y="937447"/>
              <a:ext cx="33344" cy="34103"/>
            </a:xfrm>
            <a:custGeom>
              <a:avLst/>
              <a:gdLst/>
              <a:ahLst/>
              <a:cxnLst/>
              <a:rect l="l" t="t" r="r" b="b"/>
              <a:pathLst>
                <a:path w="483" h="494" extrusionOk="0">
                  <a:moveTo>
                    <a:pt x="367" y="0"/>
                  </a:moveTo>
                  <a:cubicBezTo>
                    <a:pt x="361" y="0"/>
                    <a:pt x="355" y="1"/>
                    <a:pt x="348" y="2"/>
                  </a:cubicBezTo>
                  <a:cubicBezTo>
                    <a:pt x="304" y="2"/>
                    <a:pt x="268" y="11"/>
                    <a:pt x="241" y="38"/>
                  </a:cubicBezTo>
                  <a:lnTo>
                    <a:pt x="45" y="243"/>
                  </a:lnTo>
                  <a:cubicBezTo>
                    <a:pt x="18" y="270"/>
                    <a:pt x="0" y="306"/>
                    <a:pt x="0" y="350"/>
                  </a:cubicBezTo>
                  <a:cubicBezTo>
                    <a:pt x="0" y="431"/>
                    <a:pt x="72" y="493"/>
                    <a:pt x="152" y="493"/>
                  </a:cubicBezTo>
                  <a:cubicBezTo>
                    <a:pt x="188" y="493"/>
                    <a:pt x="223" y="475"/>
                    <a:pt x="250" y="449"/>
                  </a:cubicBezTo>
                  <a:lnTo>
                    <a:pt x="446" y="243"/>
                  </a:lnTo>
                  <a:cubicBezTo>
                    <a:pt x="473" y="217"/>
                    <a:pt x="482" y="181"/>
                    <a:pt x="482" y="136"/>
                  </a:cubicBezTo>
                  <a:cubicBezTo>
                    <a:pt x="482" y="101"/>
                    <a:pt x="473" y="65"/>
                    <a:pt x="446" y="38"/>
                  </a:cubicBezTo>
                  <a:cubicBezTo>
                    <a:pt x="424" y="16"/>
                    <a:pt x="396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9034" name="Google Shape;4980;p54"/>
          <p:cNvGrpSpPr/>
          <p:nvPr/>
        </p:nvGrpSpPr>
        <p:grpSpPr>
          <a:xfrm>
            <a:off x="917575" y="177800"/>
            <a:ext cx="1181100" cy="2139950"/>
            <a:chOff x="480633" y="457201"/>
            <a:chExt cx="885184" cy="1604743"/>
          </a:xfrm>
        </p:grpSpPr>
        <p:sp>
          <p:nvSpPr>
            <p:cNvPr id="4981" name="Google Shape;4981;p54"/>
            <p:cNvSpPr/>
            <p:nvPr/>
          </p:nvSpPr>
          <p:spPr>
            <a:xfrm rot="7840364" flipH="1">
              <a:off x="996314" y="847368"/>
              <a:ext cx="293855" cy="334409"/>
            </a:xfrm>
            <a:custGeom>
              <a:avLst/>
              <a:gdLst/>
              <a:ahLst/>
              <a:cxnLst/>
              <a:rect l="l" t="t" r="r" b="b"/>
              <a:pathLst>
                <a:path w="3312" h="3769" extrusionOk="0">
                  <a:moveTo>
                    <a:pt x="402" y="1"/>
                  </a:moveTo>
                  <a:lnTo>
                    <a:pt x="402" y="1"/>
                  </a:lnTo>
                  <a:cubicBezTo>
                    <a:pt x="54" y="750"/>
                    <a:pt x="1" y="2625"/>
                    <a:pt x="652" y="3339"/>
                  </a:cubicBezTo>
                  <a:cubicBezTo>
                    <a:pt x="968" y="3680"/>
                    <a:pt x="1367" y="3768"/>
                    <a:pt x="1696" y="3768"/>
                  </a:cubicBezTo>
                  <a:cubicBezTo>
                    <a:pt x="2044" y="3768"/>
                    <a:pt x="2312" y="3669"/>
                    <a:pt x="2312" y="3669"/>
                  </a:cubicBezTo>
                  <a:cubicBezTo>
                    <a:pt x="2651" y="3544"/>
                    <a:pt x="3312" y="3205"/>
                    <a:pt x="2964" y="2107"/>
                  </a:cubicBezTo>
                  <a:cubicBezTo>
                    <a:pt x="2625" y="1000"/>
                    <a:pt x="402" y="1"/>
                    <a:pt x="4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2" name="Google Shape;4982;p54"/>
            <p:cNvSpPr/>
            <p:nvPr/>
          </p:nvSpPr>
          <p:spPr>
            <a:xfrm rot="7840364" flipH="1">
              <a:off x="1014380" y="801192"/>
              <a:ext cx="184902" cy="374957"/>
            </a:xfrm>
            <a:custGeom>
              <a:avLst/>
              <a:gdLst/>
              <a:ahLst/>
              <a:cxnLst/>
              <a:rect l="l" t="t" r="r" b="b"/>
              <a:pathLst>
                <a:path w="2084" h="4226" extrusionOk="0">
                  <a:moveTo>
                    <a:pt x="1727" y="1940"/>
                  </a:moveTo>
                  <a:lnTo>
                    <a:pt x="1727" y="1940"/>
                  </a:lnTo>
                  <a:cubicBezTo>
                    <a:pt x="1727" y="1940"/>
                    <a:pt x="1727" y="1940"/>
                    <a:pt x="1726" y="1941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727" y="1943"/>
                    <a:pt x="1728" y="1940"/>
                    <a:pt x="1727" y="1940"/>
                  </a:cubicBezTo>
                  <a:close/>
                  <a:moveTo>
                    <a:pt x="10" y="1"/>
                  </a:moveTo>
                  <a:cubicBezTo>
                    <a:pt x="0" y="1"/>
                    <a:pt x="280" y="711"/>
                    <a:pt x="495" y="1182"/>
                  </a:cubicBezTo>
                  <a:lnTo>
                    <a:pt x="155" y="1084"/>
                  </a:lnTo>
                  <a:lnTo>
                    <a:pt x="93" y="1066"/>
                  </a:lnTo>
                  <a:lnTo>
                    <a:pt x="93" y="1066"/>
                  </a:lnTo>
                  <a:cubicBezTo>
                    <a:pt x="227" y="1138"/>
                    <a:pt x="370" y="1200"/>
                    <a:pt x="512" y="1245"/>
                  </a:cubicBezTo>
                  <a:lnTo>
                    <a:pt x="521" y="1245"/>
                  </a:lnTo>
                  <a:cubicBezTo>
                    <a:pt x="655" y="1530"/>
                    <a:pt x="762" y="1754"/>
                    <a:pt x="914" y="2030"/>
                  </a:cubicBezTo>
                  <a:cubicBezTo>
                    <a:pt x="977" y="2137"/>
                    <a:pt x="1039" y="2253"/>
                    <a:pt x="1110" y="2361"/>
                  </a:cubicBezTo>
                  <a:lnTo>
                    <a:pt x="361" y="2182"/>
                  </a:lnTo>
                  <a:lnTo>
                    <a:pt x="245" y="2146"/>
                  </a:lnTo>
                  <a:cubicBezTo>
                    <a:pt x="244" y="2146"/>
                    <a:pt x="244" y="2146"/>
                    <a:pt x="243" y="2146"/>
                  </a:cubicBezTo>
                  <a:lnTo>
                    <a:pt x="243" y="2146"/>
                  </a:lnTo>
                  <a:cubicBezTo>
                    <a:pt x="233" y="2146"/>
                    <a:pt x="786" y="2344"/>
                    <a:pt x="1057" y="2414"/>
                  </a:cubicBezTo>
                  <a:lnTo>
                    <a:pt x="1146" y="2432"/>
                  </a:lnTo>
                  <a:cubicBezTo>
                    <a:pt x="1244" y="2593"/>
                    <a:pt x="1343" y="2762"/>
                    <a:pt x="1432" y="2923"/>
                  </a:cubicBezTo>
                  <a:lnTo>
                    <a:pt x="1485" y="3021"/>
                  </a:lnTo>
                  <a:lnTo>
                    <a:pt x="745" y="2932"/>
                  </a:lnTo>
                  <a:lnTo>
                    <a:pt x="637" y="2923"/>
                  </a:lnTo>
                  <a:cubicBezTo>
                    <a:pt x="602" y="2923"/>
                    <a:pt x="1164" y="3039"/>
                    <a:pt x="1432" y="3075"/>
                  </a:cubicBezTo>
                  <a:lnTo>
                    <a:pt x="1521" y="3083"/>
                  </a:lnTo>
                  <a:cubicBezTo>
                    <a:pt x="1610" y="3262"/>
                    <a:pt x="1700" y="3432"/>
                    <a:pt x="1780" y="3610"/>
                  </a:cubicBezTo>
                  <a:cubicBezTo>
                    <a:pt x="1860" y="3789"/>
                    <a:pt x="1923" y="3976"/>
                    <a:pt x="1967" y="4172"/>
                  </a:cubicBezTo>
                  <a:cubicBezTo>
                    <a:pt x="1972" y="4208"/>
                    <a:pt x="2003" y="4226"/>
                    <a:pt x="2031" y="4226"/>
                  </a:cubicBezTo>
                  <a:cubicBezTo>
                    <a:pt x="2059" y="4226"/>
                    <a:pt x="2083" y="4208"/>
                    <a:pt x="2074" y="4172"/>
                  </a:cubicBezTo>
                  <a:cubicBezTo>
                    <a:pt x="2039" y="4003"/>
                    <a:pt x="1994" y="3842"/>
                    <a:pt x="1923" y="3681"/>
                  </a:cubicBezTo>
                  <a:cubicBezTo>
                    <a:pt x="1833" y="3485"/>
                    <a:pt x="1735" y="3280"/>
                    <a:pt x="1637" y="3083"/>
                  </a:cubicBezTo>
                  <a:cubicBezTo>
                    <a:pt x="1583" y="2985"/>
                    <a:pt x="1521" y="2887"/>
                    <a:pt x="1467" y="2780"/>
                  </a:cubicBezTo>
                  <a:cubicBezTo>
                    <a:pt x="1548" y="2539"/>
                    <a:pt x="1619" y="2298"/>
                    <a:pt x="1700" y="2057"/>
                  </a:cubicBezTo>
                  <a:lnTo>
                    <a:pt x="1724" y="1950"/>
                  </a:lnTo>
                  <a:lnTo>
                    <a:pt x="1724" y="1950"/>
                  </a:lnTo>
                  <a:cubicBezTo>
                    <a:pt x="1699" y="2019"/>
                    <a:pt x="1513" y="2450"/>
                    <a:pt x="1441" y="2682"/>
                  </a:cubicBezTo>
                  <a:lnTo>
                    <a:pt x="1423" y="2709"/>
                  </a:lnTo>
                  <a:cubicBezTo>
                    <a:pt x="1307" y="2512"/>
                    <a:pt x="1191" y="2307"/>
                    <a:pt x="1075" y="2102"/>
                  </a:cubicBezTo>
                  <a:cubicBezTo>
                    <a:pt x="986" y="1941"/>
                    <a:pt x="905" y="1789"/>
                    <a:pt x="816" y="1629"/>
                  </a:cubicBezTo>
                  <a:cubicBezTo>
                    <a:pt x="852" y="1423"/>
                    <a:pt x="878" y="1227"/>
                    <a:pt x="905" y="1022"/>
                  </a:cubicBezTo>
                  <a:lnTo>
                    <a:pt x="923" y="924"/>
                  </a:lnTo>
                  <a:lnTo>
                    <a:pt x="923" y="924"/>
                  </a:lnTo>
                  <a:cubicBezTo>
                    <a:pt x="861" y="1120"/>
                    <a:pt x="807" y="1325"/>
                    <a:pt x="771" y="1530"/>
                  </a:cubicBezTo>
                  <a:cubicBezTo>
                    <a:pt x="584" y="1173"/>
                    <a:pt x="405" y="808"/>
                    <a:pt x="227" y="442"/>
                  </a:cubicBezTo>
                  <a:cubicBezTo>
                    <a:pt x="155" y="299"/>
                    <a:pt x="84" y="156"/>
                    <a:pt x="13" y="4"/>
                  </a:cubicBezTo>
                  <a:cubicBezTo>
                    <a:pt x="11" y="2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3" name="Google Shape;4983;p54"/>
            <p:cNvSpPr/>
            <p:nvPr/>
          </p:nvSpPr>
          <p:spPr>
            <a:xfrm rot="7840364" flipH="1">
              <a:off x="999054" y="871386"/>
              <a:ext cx="234410" cy="305751"/>
            </a:xfrm>
            <a:custGeom>
              <a:avLst/>
              <a:gdLst/>
              <a:ahLst/>
              <a:cxnLst/>
              <a:rect l="l" t="t" r="r" b="b"/>
              <a:pathLst>
                <a:path w="2642" h="3446" extrusionOk="0">
                  <a:moveTo>
                    <a:pt x="1062" y="171"/>
                  </a:moveTo>
                  <a:cubicBezTo>
                    <a:pt x="794" y="54"/>
                    <a:pt x="518" y="1"/>
                    <a:pt x="232" y="10"/>
                  </a:cubicBezTo>
                  <a:cubicBezTo>
                    <a:pt x="0" y="876"/>
                    <a:pt x="27" y="2384"/>
                    <a:pt x="598" y="3009"/>
                  </a:cubicBezTo>
                  <a:cubicBezTo>
                    <a:pt x="848" y="3276"/>
                    <a:pt x="1187" y="3428"/>
                    <a:pt x="1553" y="3446"/>
                  </a:cubicBezTo>
                  <a:cubicBezTo>
                    <a:pt x="2642" y="2500"/>
                    <a:pt x="2383" y="742"/>
                    <a:pt x="1062" y="171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4" name="Google Shape;4984;p54"/>
            <p:cNvSpPr/>
            <p:nvPr/>
          </p:nvSpPr>
          <p:spPr>
            <a:xfrm rot="7840364" flipH="1">
              <a:off x="1009887" y="851322"/>
              <a:ext cx="261382" cy="337603"/>
            </a:xfrm>
            <a:custGeom>
              <a:avLst/>
              <a:gdLst/>
              <a:ahLst/>
              <a:cxnLst/>
              <a:rect l="l" t="t" r="r" b="b"/>
              <a:pathLst>
                <a:path w="2946" h="3805" extrusionOk="0">
                  <a:moveTo>
                    <a:pt x="268" y="1"/>
                  </a:moveTo>
                  <a:lnTo>
                    <a:pt x="259" y="19"/>
                  </a:lnTo>
                  <a:cubicBezTo>
                    <a:pt x="170" y="224"/>
                    <a:pt x="117" y="438"/>
                    <a:pt x="81" y="661"/>
                  </a:cubicBezTo>
                  <a:cubicBezTo>
                    <a:pt x="45" y="876"/>
                    <a:pt x="27" y="1099"/>
                    <a:pt x="18" y="1313"/>
                  </a:cubicBezTo>
                  <a:cubicBezTo>
                    <a:pt x="1" y="1759"/>
                    <a:pt x="45" y="2196"/>
                    <a:pt x="152" y="2625"/>
                  </a:cubicBezTo>
                  <a:cubicBezTo>
                    <a:pt x="215" y="2839"/>
                    <a:pt x="295" y="3035"/>
                    <a:pt x="420" y="3223"/>
                  </a:cubicBezTo>
                  <a:cubicBezTo>
                    <a:pt x="545" y="3410"/>
                    <a:pt x="715" y="3553"/>
                    <a:pt x="911" y="3660"/>
                  </a:cubicBezTo>
                  <a:cubicBezTo>
                    <a:pt x="1107" y="3758"/>
                    <a:pt x="1330" y="3803"/>
                    <a:pt x="1545" y="3803"/>
                  </a:cubicBezTo>
                  <a:cubicBezTo>
                    <a:pt x="1567" y="3804"/>
                    <a:pt x="1590" y="3804"/>
                    <a:pt x="1612" y="3804"/>
                  </a:cubicBezTo>
                  <a:cubicBezTo>
                    <a:pt x="1813" y="3804"/>
                    <a:pt x="2012" y="3769"/>
                    <a:pt x="2196" y="3705"/>
                  </a:cubicBezTo>
                  <a:lnTo>
                    <a:pt x="2196" y="3705"/>
                  </a:lnTo>
                  <a:cubicBezTo>
                    <a:pt x="2012" y="3761"/>
                    <a:pt x="1813" y="3795"/>
                    <a:pt x="1619" y="3795"/>
                  </a:cubicBezTo>
                  <a:cubicBezTo>
                    <a:pt x="1597" y="3795"/>
                    <a:pt x="1575" y="3795"/>
                    <a:pt x="1554" y="3794"/>
                  </a:cubicBezTo>
                  <a:cubicBezTo>
                    <a:pt x="1330" y="3794"/>
                    <a:pt x="1116" y="3741"/>
                    <a:pt x="920" y="3642"/>
                  </a:cubicBezTo>
                  <a:cubicBezTo>
                    <a:pt x="724" y="3544"/>
                    <a:pt x="554" y="3401"/>
                    <a:pt x="429" y="3214"/>
                  </a:cubicBezTo>
                  <a:cubicBezTo>
                    <a:pt x="322" y="3027"/>
                    <a:pt x="233" y="2830"/>
                    <a:pt x="179" y="2616"/>
                  </a:cubicBezTo>
                  <a:cubicBezTo>
                    <a:pt x="72" y="2188"/>
                    <a:pt x="36" y="1750"/>
                    <a:pt x="54" y="1313"/>
                  </a:cubicBezTo>
                  <a:cubicBezTo>
                    <a:pt x="63" y="1099"/>
                    <a:pt x="90" y="885"/>
                    <a:pt x="126" y="670"/>
                  </a:cubicBezTo>
                  <a:cubicBezTo>
                    <a:pt x="160" y="455"/>
                    <a:pt x="219" y="257"/>
                    <a:pt x="295" y="67"/>
                  </a:cubicBezTo>
                  <a:lnTo>
                    <a:pt x="295" y="67"/>
                  </a:lnTo>
                  <a:cubicBezTo>
                    <a:pt x="688" y="252"/>
                    <a:pt x="1071" y="461"/>
                    <a:pt x="1429" y="688"/>
                  </a:cubicBezTo>
                  <a:cubicBezTo>
                    <a:pt x="1803" y="920"/>
                    <a:pt x="2152" y="1206"/>
                    <a:pt x="2455" y="1518"/>
                  </a:cubicBezTo>
                  <a:cubicBezTo>
                    <a:pt x="2607" y="1679"/>
                    <a:pt x="2732" y="1866"/>
                    <a:pt x="2812" y="2072"/>
                  </a:cubicBezTo>
                  <a:cubicBezTo>
                    <a:pt x="2892" y="2277"/>
                    <a:pt x="2928" y="2500"/>
                    <a:pt x="2937" y="2714"/>
                  </a:cubicBezTo>
                  <a:cubicBezTo>
                    <a:pt x="2937" y="2937"/>
                    <a:pt x="2866" y="3151"/>
                    <a:pt x="2732" y="3330"/>
                  </a:cubicBezTo>
                  <a:cubicBezTo>
                    <a:pt x="2589" y="3500"/>
                    <a:pt x="2401" y="3633"/>
                    <a:pt x="2196" y="3705"/>
                  </a:cubicBezTo>
                  <a:cubicBezTo>
                    <a:pt x="2410" y="3633"/>
                    <a:pt x="2589" y="3508"/>
                    <a:pt x="2741" y="3330"/>
                  </a:cubicBezTo>
                  <a:cubicBezTo>
                    <a:pt x="2874" y="3160"/>
                    <a:pt x="2946" y="2937"/>
                    <a:pt x="2946" y="2714"/>
                  </a:cubicBezTo>
                  <a:cubicBezTo>
                    <a:pt x="2946" y="2491"/>
                    <a:pt x="2910" y="2268"/>
                    <a:pt x="2830" y="2063"/>
                  </a:cubicBezTo>
                  <a:cubicBezTo>
                    <a:pt x="2749" y="1857"/>
                    <a:pt x="2625" y="1670"/>
                    <a:pt x="2482" y="1500"/>
                  </a:cubicBezTo>
                  <a:cubicBezTo>
                    <a:pt x="2169" y="1179"/>
                    <a:pt x="1830" y="893"/>
                    <a:pt x="1455" y="661"/>
                  </a:cubicBezTo>
                  <a:cubicBezTo>
                    <a:pt x="1081" y="411"/>
                    <a:pt x="697" y="197"/>
                    <a:pt x="295" y="10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5" name="Google Shape;4985;p54"/>
            <p:cNvSpPr/>
            <p:nvPr/>
          </p:nvSpPr>
          <p:spPr>
            <a:xfrm rot="7840364" flipH="1">
              <a:off x="770736" y="927828"/>
              <a:ext cx="142580" cy="245772"/>
            </a:xfrm>
            <a:custGeom>
              <a:avLst/>
              <a:gdLst/>
              <a:ahLst/>
              <a:cxnLst/>
              <a:rect l="l" t="t" r="r" b="b"/>
              <a:pathLst>
                <a:path w="1607" h="2770" extrusionOk="0">
                  <a:moveTo>
                    <a:pt x="928" y="1"/>
                  </a:moveTo>
                  <a:cubicBezTo>
                    <a:pt x="892" y="1"/>
                    <a:pt x="853" y="7"/>
                    <a:pt x="813" y="21"/>
                  </a:cubicBezTo>
                  <a:cubicBezTo>
                    <a:pt x="1" y="298"/>
                    <a:pt x="1277" y="2770"/>
                    <a:pt x="1277" y="2770"/>
                  </a:cubicBezTo>
                  <a:cubicBezTo>
                    <a:pt x="1514" y="2278"/>
                    <a:pt x="1607" y="1"/>
                    <a:pt x="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6" name="Google Shape;4986;p54"/>
            <p:cNvSpPr/>
            <p:nvPr/>
          </p:nvSpPr>
          <p:spPr>
            <a:xfrm rot="7840364" flipH="1">
              <a:off x="578259" y="1003876"/>
              <a:ext cx="256325" cy="77281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9" y="0"/>
                  </a:moveTo>
                  <a:cubicBezTo>
                    <a:pt x="405" y="0"/>
                    <a:pt x="183" y="80"/>
                    <a:pt x="122" y="297"/>
                  </a:cubicBezTo>
                  <a:cubicBezTo>
                    <a:pt x="0" y="727"/>
                    <a:pt x="626" y="870"/>
                    <a:pt x="1321" y="870"/>
                  </a:cubicBezTo>
                  <a:cubicBezTo>
                    <a:pt x="1956" y="870"/>
                    <a:pt x="2650" y="751"/>
                    <a:pt x="2889" y="619"/>
                  </a:cubicBezTo>
                  <a:cubicBezTo>
                    <a:pt x="2889" y="619"/>
                    <a:pt x="1517" y="0"/>
                    <a:pt x="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7" name="Google Shape;4987;p54"/>
            <p:cNvSpPr/>
            <p:nvPr/>
          </p:nvSpPr>
          <p:spPr>
            <a:xfrm rot="7840364" flipH="1">
              <a:off x="689155" y="1060711"/>
              <a:ext cx="204421" cy="203982"/>
            </a:xfrm>
            <a:custGeom>
              <a:avLst/>
              <a:gdLst/>
              <a:ahLst/>
              <a:cxnLst/>
              <a:rect l="l" t="t" r="r" b="b"/>
              <a:pathLst>
                <a:path w="2304" h="2299" extrusionOk="0">
                  <a:moveTo>
                    <a:pt x="813" y="1"/>
                  </a:moveTo>
                  <a:cubicBezTo>
                    <a:pt x="730" y="1"/>
                    <a:pt x="651" y="35"/>
                    <a:pt x="581" y="112"/>
                  </a:cubicBezTo>
                  <a:cubicBezTo>
                    <a:pt x="1" y="737"/>
                    <a:pt x="2303" y="2299"/>
                    <a:pt x="2303" y="2299"/>
                  </a:cubicBezTo>
                  <a:cubicBezTo>
                    <a:pt x="2280" y="1797"/>
                    <a:pt x="1416" y="1"/>
                    <a:pt x="8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8" name="Google Shape;4988;p54"/>
            <p:cNvSpPr/>
            <p:nvPr/>
          </p:nvSpPr>
          <p:spPr>
            <a:xfrm rot="7840364" flipH="1">
              <a:off x="764712" y="801773"/>
              <a:ext cx="143290" cy="245062"/>
            </a:xfrm>
            <a:custGeom>
              <a:avLst/>
              <a:gdLst/>
              <a:ahLst/>
              <a:cxnLst/>
              <a:rect l="l" t="t" r="r" b="b"/>
              <a:pathLst>
                <a:path w="1615" h="2762" extrusionOk="0">
                  <a:moveTo>
                    <a:pt x="933" y="0"/>
                  </a:moveTo>
                  <a:cubicBezTo>
                    <a:pt x="895" y="0"/>
                    <a:pt x="855" y="7"/>
                    <a:pt x="813" y="22"/>
                  </a:cubicBezTo>
                  <a:cubicBezTo>
                    <a:pt x="1" y="289"/>
                    <a:pt x="1286" y="2762"/>
                    <a:pt x="1286" y="2762"/>
                  </a:cubicBezTo>
                  <a:cubicBezTo>
                    <a:pt x="1515" y="2279"/>
                    <a:pt x="1615" y="0"/>
                    <a:pt x="9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9" name="Google Shape;4989;p54"/>
            <p:cNvSpPr/>
            <p:nvPr/>
          </p:nvSpPr>
          <p:spPr>
            <a:xfrm rot="7840364" flipH="1">
              <a:off x="573081" y="877304"/>
              <a:ext cx="256325" cy="77281"/>
            </a:xfrm>
            <a:custGeom>
              <a:avLst/>
              <a:gdLst/>
              <a:ahLst/>
              <a:cxnLst/>
              <a:rect l="l" t="t" r="r" b="b"/>
              <a:pathLst>
                <a:path w="2889" h="871" extrusionOk="0">
                  <a:moveTo>
                    <a:pt x="691" y="1"/>
                  </a:moveTo>
                  <a:cubicBezTo>
                    <a:pt x="400" y="1"/>
                    <a:pt x="181" y="80"/>
                    <a:pt x="122" y="296"/>
                  </a:cubicBezTo>
                  <a:cubicBezTo>
                    <a:pt x="0" y="727"/>
                    <a:pt x="631" y="871"/>
                    <a:pt x="1331" y="871"/>
                  </a:cubicBezTo>
                  <a:cubicBezTo>
                    <a:pt x="1963" y="871"/>
                    <a:pt x="2651" y="753"/>
                    <a:pt x="2889" y="626"/>
                  </a:cubicBezTo>
                  <a:cubicBezTo>
                    <a:pt x="2889" y="626"/>
                    <a:pt x="1507" y="1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0" name="Google Shape;4990;p54"/>
            <p:cNvSpPr/>
            <p:nvPr/>
          </p:nvSpPr>
          <p:spPr>
            <a:xfrm rot="7840364" flipH="1">
              <a:off x="757940" y="677961"/>
              <a:ext cx="152606" cy="240714"/>
            </a:xfrm>
            <a:custGeom>
              <a:avLst/>
              <a:gdLst/>
              <a:ahLst/>
              <a:cxnLst/>
              <a:rect l="l" t="t" r="r" b="b"/>
              <a:pathLst>
                <a:path w="1720" h="2713" extrusionOk="0">
                  <a:moveTo>
                    <a:pt x="913" y="1"/>
                  </a:moveTo>
                  <a:cubicBezTo>
                    <a:pt x="867" y="1"/>
                    <a:pt x="819" y="12"/>
                    <a:pt x="768" y="35"/>
                  </a:cubicBezTo>
                  <a:cubicBezTo>
                    <a:pt x="0" y="401"/>
                    <a:pt x="1544" y="2713"/>
                    <a:pt x="1544" y="2713"/>
                  </a:cubicBezTo>
                  <a:cubicBezTo>
                    <a:pt x="1719" y="2213"/>
                    <a:pt x="1560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1" name="Google Shape;4991;p54"/>
            <p:cNvSpPr/>
            <p:nvPr/>
          </p:nvSpPr>
          <p:spPr>
            <a:xfrm rot="7840364" flipH="1">
              <a:off x="573184" y="725723"/>
              <a:ext cx="252687" cy="74175"/>
            </a:xfrm>
            <a:custGeom>
              <a:avLst/>
              <a:gdLst/>
              <a:ahLst/>
              <a:cxnLst/>
              <a:rect l="l" t="t" r="r" b="b"/>
              <a:pathLst>
                <a:path w="2848" h="836" extrusionOk="0">
                  <a:moveTo>
                    <a:pt x="833" y="0"/>
                  </a:moveTo>
                  <a:cubicBezTo>
                    <a:pt x="424" y="0"/>
                    <a:pt x="102" y="93"/>
                    <a:pt x="54" y="371"/>
                  </a:cubicBezTo>
                  <a:cubicBezTo>
                    <a:pt x="0" y="715"/>
                    <a:pt x="372" y="835"/>
                    <a:pt x="864" y="835"/>
                  </a:cubicBezTo>
                  <a:cubicBezTo>
                    <a:pt x="1586" y="835"/>
                    <a:pt x="2567" y="576"/>
                    <a:pt x="2848" y="380"/>
                  </a:cubicBezTo>
                  <a:cubicBezTo>
                    <a:pt x="2848" y="380"/>
                    <a:pt x="1662" y="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2" name="Google Shape;4992;p54"/>
            <p:cNvSpPr/>
            <p:nvPr/>
          </p:nvSpPr>
          <p:spPr>
            <a:xfrm rot="7840364" flipH="1">
              <a:off x="760557" y="556015"/>
              <a:ext cx="169464" cy="232906"/>
            </a:xfrm>
            <a:custGeom>
              <a:avLst/>
              <a:gdLst/>
              <a:ahLst/>
              <a:cxnLst/>
              <a:rect l="l" t="t" r="r" b="b"/>
              <a:pathLst>
                <a:path w="1910" h="2625" extrusionOk="0">
                  <a:moveTo>
                    <a:pt x="905" y="0"/>
                  </a:moveTo>
                  <a:cubicBezTo>
                    <a:pt x="850" y="0"/>
                    <a:pt x="792" y="17"/>
                    <a:pt x="732" y="54"/>
                  </a:cubicBezTo>
                  <a:cubicBezTo>
                    <a:pt x="0" y="500"/>
                    <a:pt x="1794" y="2624"/>
                    <a:pt x="1794" y="2624"/>
                  </a:cubicBezTo>
                  <a:cubicBezTo>
                    <a:pt x="1909" y="2116"/>
                    <a:pt x="1528" y="0"/>
                    <a:pt x="9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3" name="Google Shape;4993;p54"/>
            <p:cNvSpPr/>
            <p:nvPr/>
          </p:nvSpPr>
          <p:spPr>
            <a:xfrm rot="7840364" flipH="1">
              <a:off x="586231" y="576847"/>
              <a:ext cx="247630" cy="76393"/>
            </a:xfrm>
            <a:custGeom>
              <a:avLst/>
              <a:gdLst/>
              <a:ahLst/>
              <a:cxnLst/>
              <a:rect l="l" t="t" r="r" b="b"/>
              <a:pathLst>
                <a:path w="2791" h="861" extrusionOk="0">
                  <a:moveTo>
                    <a:pt x="1142" y="1"/>
                  </a:moveTo>
                  <a:cubicBezTo>
                    <a:pt x="556" y="1"/>
                    <a:pt x="35" y="106"/>
                    <a:pt x="15" y="477"/>
                  </a:cubicBezTo>
                  <a:cubicBezTo>
                    <a:pt x="1" y="757"/>
                    <a:pt x="251" y="860"/>
                    <a:pt x="610" y="860"/>
                  </a:cubicBezTo>
                  <a:cubicBezTo>
                    <a:pt x="1336" y="860"/>
                    <a:pt x="2504" y="433"/>
                    <a:pt x="2791" y="182"/>
                  </a:cubicBezTo>
                  <a:cubicBezTo>
                    <a:pt x="2791" y="182"/>
                    <a:pt x="191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4" name="Google Shape;4994;p54"/>
            <p:cNvSpPr/>
            <p:nvPr/>
          </p:nvSpPr>
          <p:spPr>
            <a:xfrm rot="7840364" flipH="1">
              <a:off x="720939" y="1041928"/>
              <a:ext cx="167955" cy="206466"/>
            </a:xfrm>
            <a:custGeom>
              <a:avLst/>
              <a:gdLst/>
              <a:ahLst/>
              <a:cxnLst/>
              <a:rect l="l" t="t" r="r" b="b"/>
              <a:pathLst>
                <a:path w="1893" h="2327" extrusionOk="0">
                  <a:moveTo>
                    <a:pt x="358" y="1"/>
                  </a:moveTo>
                  <a:cubicBezTo>
                    <a:pt x="333" y="1"/>
                    <a:pt x="309" y="3"/>
                    <a:pt x="286" y="6"/>
                  </a:cubicBezTo>
                  <a:cubicBezTo>
                    <a:pt x="303" y="4"/>
                    <a:pt x="321" y="3"/>
                    <a:pt x="338" y="3"/>
                  </a:cubicBezTo>
                  <a:cubicBezTo>
                    <a:pt x="387" y="3"/>
                    <a:pt x="437" y="11"/>
                    <a:pt x="483" y="24"/>
                  </a:cubicBezTo>
                  <a:cubicBezTo>
                    <a:pt x="443" y="7"/>
                    <a:pt x="400" y="1"/>
                    <a:pt x="358" y="1"/>
                  </a:cubicBezTo>
                  <a:close/>
                  <a:moveTo>
                    <a:pt x="483" y="24"/>
                  </a:moveTo>
                  <a:lnTo>
                    <a:pt x="483" y="24"/>
                  </a:lnTo>
                  <a:cubicBezTo>
                    <a:pt x="599" y="78"/>
                    <a:pt x="706" y="149"/>
                    <a:pt x="795" y="247"/>
                  </a:cubicBezTo>
                  <a:cubicBezTo>
                    <a:pt x="974" y="435"/>
                    <a:pt x="1125" y="649"/>
                    <a:pt x="1259" y="872"/>
                  </a:cubicBezTo>
                  <a:cubicBezTo>
                    <a:pt x="1393" y="1095"/>
                    <a:pt x="1509" y="1327"/>
                    <a:pt x="1607" y="1568"/>
                  </a:cubicBezTo>
                  <a:cubicBezTo>
                    <a:pt x="1661" y="1684"/>
                    <a:pt x="1714" y="1800"/>
                    <a:pt x="1750" y="1925"/>
                  </a:cubicBezTo>
                  <a:cubicBezTo>
                    <a:pt x="1788" y="2023"/>
                    <a:pt x="1813" y="2127"/>
                    <a:pt x="1830" y="2238"/>
                  </a:cubicBezTo>
                  <a:lnTo>
                    <a:pt x="1830" y="2238"/>
                  </a:lnTo>
                  <a:cubicBezTo>
                    <a:pt x="1643" y="2113"/>
                    <a:pt x="1456" y="1974"/>
                    <a:pt x="1277" y="1836"/>
                  </a:cubicBezTo>
                  <a:cubicBezTo>
                    <a:pt x="1081" y="1684"/>
                    <a:pt x="884" y="1524"/>
                    <a:pt x="706" y="1354"/>
                  </a:cubicBezTo>
                  <a:cubicBezTo>
                    <a:pt x="519" y="1184"/>
                    <a:pt x="349" y="997"/>
                    <a:pt x="206" y="792"/>
                  </a:cubicBezTo>
                  <a:cubicBezTo>
                    <a:pt x="135" y="694"/>
                    <a:pt x="81" y="577"/>
                    <a:pt x="46" y="461"/>
                  </a:cubicBezTo>
                  <a:cubicBezTo>
                    <a:pt x="10" y="337"/>
                    <a:pt x="46" y="203"/>
                    <a:pt x="126" y="113"/>
                  </a:cubicBezTo>
                  <a:lnTo>
                    <a:pt x="126" y="113"/>
                  </a:lnTo>
                  <a:cubicBezTo>
                    <a:pt x="37" y="212"/>
                    <a:pt x="1" y="345"/>
                    <a:pt x="46" y="479"/>
                  </a:cubicBezTo>
                  <a:cubicBezTo>
                    <a:pt x="72" y="595"/>
                    <a:pt x="126" y="711"/>
                    <a:pt x="197" y="810"/>
                  </a:cubicBezTo>
                  <a:cubicBezTo>
                    <a:pt x="340" y="1015"/>
                    <a:pt x="510" y="1202"/>
                    <a:pt x="688" y="1381"/>
                  </a:cubicBezTo>
                  <a:cubicBezTo>
                    <a:pt x="1045" y="1729"/>
                    <a:pt x="1438" y="2041"/>
                    <a:pt x="1857" y="2327"/>
                  </a:cubicBezTo>
                  <a:lnTo>
                    <a:pt x="1866" y="2327"/>
                  </a:lnTo>
                  <a:cubicBezTo>
                    <a:pt x="1884" y="2327"/>
                    <a:pt x="1893" y="2309"/>
                    <a:pt x="1893" y="2300"/>
                  </a:cubicBezTo>
                  <a:cubicBezTo>
                    <a:pt x="1875" y="2166"/>
                    <a:pt x="1848" y="2032"/>
                    <a:pt x="1804" y="1907"/>
                  </a:cubicBezTo>
                  <a:cubicBezTo>
                    <a:pt x="1759" y="1791"/>
                    <a:pt x="1706" y="1666"/>
                    <a:pt x="1652" y="1550"/>
                  </a:cubicBezTo>
                  <a:cubicBezTo>
                    <a:pt x="1545" y="1309"/>
                    <a:pt x="1420" y="1077"/>
                    <a:pt x="1286" y="863"/>
                  </a:cubicBezTo>
                  <a:cubicBezTo>
                    <a:pt x="1143" y="640"/>
                    <a:pt x="983" y="435"/>
                    <a:pt x="804" y="247"/>
                  </a:cubicBezTo>
                  <a:cubicBezTo>
                    <a:pt x="715" y="149"/>
                    <a:pt x="599" y="69"/>
                    <a:pt x="48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5" name="Google Shape;4995;p54"/>
            <p:cNvSpPr/>
            <p:nvPr/>
          </p:nvSpPr>
          <p:spPr>
            <a:xfrm rot="7840364" flipH="1">
              <a:off x="811191" y="912274"/>
              <a:ext cx="83223" cy="248256"/>
            </a:xfrm>
            <a:custGeom>
              <a:avLst/>
              <a:gdLst/>
              <a:ahLst/>
              <a:cxnLst/>
              <a:rect l="l" t="t" r="r" b="b"/>
              <a:pathLst>
                <a:path w="938" h="2798" extrusionOk="0">
                  <a:moveTo>
                    <a:pt x="350" y="5"/>
                  </a:moveTo>
                  <a:cubicBezTo>
                    <a:pt x="325" y="8"/>
                    <a:pt x="301" y="13"/>
                    <a:pt x="277" y="22"/>
                  </a:cubicBezTo>
                  <a:cubicBezTo>
                    <a:pt x="299" y="15"/>
                    <a:pt x="324" y="9"/>
                    <a:pt x="350" y="5"/>
                  </a:cubicBezTo>
                  <a:close/>
                  <a:moveTo>
                    <a:pt x="413" y="1"/>
                  </a:moveTo>
                  <a:cubicBezTo>
                    <a:pt x="392" y="1"/>
                    <a:pt x="370" y="2"/>
                    <a:pt x="350" y="5"/>
                  </a:cubicBezTo>
                  <a:lnTo>
                    <a:pt x="350" y="5"/>
                  </a:lnTo>
                  <a:cubicBezTo>
                    <a:pt x="362" y="4"/>
                    <a:pt x="373" y="3"/>
                    <a:pt x="385" y="3"/>
                  </a:cubicBezTo>
                  <a:cubicBezTo>
                    <a:pt x="477" y="3"/>
                    <a:pt x="567" y="43"/>
                    <a:pt x="625" y="120"/>
                  </a:cubicBezTo>
                  <a:cubicBezTo>
                    <a:pt x="656" y="159"/>
                    <a:pt x="685" y="200"/>
                    <a:pt x="711" y="244"/>
                  </a:cubicBezTo>
                  <a:lnTo>
                    <a:pt x="711" y="244"/>
                  </a:lnTo>
                  <a:cubicBezTo>
                    <a:pt x="686" y="196"/>
                    <a:pt x="658" y="151"/>
                    <a:pt x="625" y="111"/>
                  </a:cubicBezTo>
                  <a:cubicBezTo>
                    <a:pt x="580" y="66"/>
                    <a:pt x="527" y="22"/>
                    <a:pt x="464" y="4"/>
                  </a:cubicBezTo>
                  <a:cubicBezTo>
                    <a:pt x="447" y="2"/>
                    <a:pt x="430" y="1"/>
                    <a:pt x="413" y="1"/>
                  </a:cubicBezTo>
                  <a:close/>
                  <a:moveTo>
                    <a:pt x="276" y="22"/>
                  </a:moveTo>
                  <a:cubicBezTo>
                    <a:pt x="152" y="67"/>
                    <a:pt x="63" y="165"/>
                    <a:pt x="36" y="290"/>
                  </a:cubicBezTo>
                  <a:cubicBezTo>
                    <a:pt x="71" y="165"/>
                    <a:pt x="152" y="67"/>
                    <a:pt x="276" y="22"/>
                  </a:cubicBezTo>
                  <a:close/>
                  <a:moveTo>
                    <a:pt x="711" y="244"/>
                  </a:moveTo>
                  <a:cubicBezTo>
                    <a:pt x="746" y="312"/>
                    <a:pt x="773" y="386"/>
                    <a:pt x="794" y="459"/>
                  </a:cubicBezTo>
                  <a:cubicBezTo>
                    <a:pt x="857" y="709"/>
                    <a:pt x="893" y="968"/>
                    <a:pt x="902" y="1227"/>
                  </a:cubicBezTo>
                  <a:cubicBezTo>
                    <a:pt x="902" y="1486"/>
                    <a:pt x="893" y="1744"/>
                    <a:pt x="875" y="2003"/>
                  </a:cubicBezTo>
                  <a:cubicBezTo>
                    <a:pt x="857" y="2128"/>
                    <a:pt x="848" y="2262"/>
                    <a:pt x="821" y="2387"/>
                  </a:cubicBezTo>
                  <a:cubicBezTo>
                    <a:pt x="806" y="2494"/>
                    <a:pt x="777" y="2602"/>
                    <a:pt x="741" y="2703"/>
                  </a:cubicBezTo>
                  <a:lnTo>
                    <a:pt x="741" y="2703"/>
                  </a:lnTo>
                  <a:cubicBezTo>
                    <a:pt x="637" y="2503"/>
                    <a:pt x="546" y="2290"/>
                    <a:pt x="455" y="2084"/>
                  </a:cubicBezTo>
                  <a:cubicBezTo>
                    <a:pt x="348" y="1851"/>
                    <a:pt x="259" y="1619"/>
                    <a:pt x="179" y="1387"/>
                  </a:cubicBezTo>
                  <a:cubicBezTo>
                    <a:pt x="98" y="1155"/>
                    <a:pt x="45" y="905"/>
                    <a:pt x="18" y="664"/>
                  </a:cubicBezTo>
                  <a:cubicBezTo>
                    <a:pt x="0" y="541"/>
                    <a:pt x="9" y="418"/>
                    <a:pt x="35" y="294"/>
                  </a:cubicBezTo>
                  <a:lnTo>
                    <a:pt x="35" y="294"/>
                  </a:lnTo>
                  <a:cubicBezTo>
                    <a:pt x="9" y="418"/>
                    <a:pt x="0" y="541"/>
                    <a:pt x="9" y="664"/>
                  </a:cubicBezTo>
                  <a:cubicBezTo>
                    <a:pt x="36" y="914"/>
                    <a:pt x="89" y="1155"/>
                    <a:pt x="161" y="1396"/>
                  </a:cubicBezTo>
                  <a:cubicBezTo>
                    <a:pt x="312" y="1869"/>
                    <a:pt x="491" y="2333"/>
                    <a:pt x="723" y="2780"/>
                  </a:cubicBezTo>
                  <a:cubicBezTo>
                    <a:pt x="723" y="2789"/>
                    <a:pt x="732" y="2789"/>
                    <a:pt x="732" y="2798"/>
                  </a:cubicBezTo>
                  <a:cubicBezTo>
                    <a:pt x="750" y="2798"/>
                    <a:pt x="759" y="2798"/>
                    <a:pt x="768" y="2780"/>
                  </a:cubicBezTo>
                  <a:cubicBezTo>
                    <a:pt x="812" y="2664"/>
                    <a:pt x="848" y="2530"/>
                    <a:pt x="866" y="2405"/>
                  </a:cubicBezTo>
                  <a:cubicBezTo>
                    <a:pt x="893" y="2271"/>
                    <a:pt x="902" y="2146"/>
                    <a:pt x="919" y="2012"/>
                  </a:cubicBezTo>
                  <a:cubicBezTo>
                    <a:pt x="937" y="1753"/>
                    <a:pt x="937" y="1494"/>
                    <a:pt x="928" y="1236"/>
                  </a:cubicBezTo>
                  <a:cubicBezTo>
                    <a:pt x="910" y="968"/>
                    <a:pt x="875" y="709"/>
                    <a:pt x="803" y="459"/>
                  </a:cubicBezTo>
                  <a:cubicBezTo>
                    <a:pt x="782" y="383"/>
                    <a:pt x="750" y="311"/>
                    <a:pt x="711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6" name="Google Shape;4996;p54"/>
            <p:cNvSpPr/>
            <p:nvPr/>
          </p:nvSpPr>
          <p:spPr>
            <a:xfrm rot="7840364" flipH="1">
              <a:off x="584170" y="999564"/>
              <a:ext cx="249493" cy="81185"/>
            </a:xfrm>
            <a:custGeom>
              <a:avLst/>
              <a:gdLst/>
              <a:ahLst/>
              <a:cxnLst/>
              <a:rect l="l" t="t" r="r" b="b"/>
              <a:pathLst>
                <a:path w="2812" h="915" extrusionOk="0">
                  <a:moveTo>
                    <a:pt x="573" y="0"/>
                  </a:moveTo>
                  <a:cubicBezTo>
                    <a:pt x="459" y="0"/>
                    <a:pt x="350" y="26"/>
                    <a:pt x="241" y="64"/>
                  </a:cubicBezTo>
                  <a:cubicBezTo>
                    <a:pt x="116" y="118"/>
                    <a:pt x="27" y="243"/>
                    <a:pt x="9" y="377"/>
                  </a:cubicBezTo>
                  <a:cubicBezTo>
                    <a:pt x="0" y="448"/>
                    <a:pt x="18" y="520"/>
                    <a:pt x="45" y="582"/>
                  </a:cubicBezTo>
                  <a:cubicBezTo>
                    <a:pt x="80" y="636"/>
                    <a:pt x="134" y="680"/>
                    <a:pt x="188" y="716"/>
                  </a:cubicBezTo>
                  <a:cubicBezTo>
                    <a:pt x="304" y="787"/>
                    <a:pt x="429" y="832"/>
                    <a:pt x="553" y="859"/>
                  </a:cubicBezTo>
                  <a:cubicBezTo>
                    <a:pt x="762" y="896"/>
                    <a:pt x="976" y="915"/>
                    <a:pt x="1192" y="915"/>
                  </a:cubicBezTo>
                  <a:cubicBezTo>
                    <a:pt x="1235" y="915"/>
                    <a:pt x="1278" y="914"/>
                    <a:pt x="1321" y="912"/>
                  </a:cubicBezTo>
                  <a:cubicBezTo>
                    <a:pt x="1571" y="903"/>
                    <a:pt x="1830" y="886"/>
                    <a:pt x="2080" y="850"/>
                  </a:cubicBezTo>
                  <a:cubicBezTo>
                    <a:pt x="2330" y="814"/>
                    <a:pt x="2579" y="752"/>
                    <a:pt x="2812" y="645"/>
                  </a:cubicBezTo>
                  <a:lnTo>
                    <a:pt x="2812" y="645"/>
                  </a:lnTo>
                  <a:cubicBezTo>
                    <a:pt x="2579" y="734"/>
                    <a:pt x="2330" y="796"/>
                    <a:pt x="2080" y="814"/>
                  </a:cubicBezTo>
                  <a:cubicBezTo>
                    <a:pt x="1821" y="850"/>
                    <a:pt x="1571" y="868"/>
                    <a:pt x="1321" y="868"/>
                  </a:cubicBezTo>
                  <a:cubicBezTo>
                    <a:pt x="1062" y="868"/>
                    <a:pt x="812" y="850"/>
                    <a:pt x="562" y="805"/>
                  </a:cubicBezTo>
                  <a:cubicBezTo>
                    <a:pt x="437" y="778"/>
                    <a:pt x="321" y="734"/>
                    <a:pt x="214" y="671"/>
                  </a:cubicBezTo>
                  <a:cubicBezTo>
                    <a:pt x="107" y="618"/>
                    <a:pt x="45" y="502"/>
                    <a:pt x="63" y="377"/>
                  </a:cubicBezTo>
                  <a:cubicBezTo>
                    <a:pt x="72" y="261"/>
                    <a:pt x="152" y="154"/>
                    <a:pt x="259" y="109"/>
                  </a:cubicBezTo>
                  <a:cubicBezTo>
                    <a:pt x="356" y="64"/>
                    <a:pt x="460" y="44"/>
                    <a:pt x="564" y="44"/>
                  </a:cubicBezTo>
                  <a:cubicBezTo>
                    <a:pt x="584" y="44"/>
                    <a:pt x="605" y="45"/>
                    <a:pt x="625" y="47"/>
                  </a:cubicBezTo>
                  <a:cubicBezTo>
                    <a:pt x="875" y="47"/>
                    <a:pt x="1125" y="91"/>
                    <a:pt x="1375" y="154"/>
                  </a:cubicBezTo>
                  <a:cubicBezTo>
                    <a:pt x="1616" y="216"/>
                    <a:pt x="1857" y="297"/>
                    <a:pt x="2098" y="377"/>
                  </a:cubicBezTo>
                  <a:cubicBezTo>
                    <a:pt x="2338" y="457"/>
                    <a:pt x="2579" y="546"/>
                    <a:pt x="2812" y="645"/>
                  </a:cubicBezTo>
                  <a:cubicBezTo>
                    <a:pt x="2356" y="430"/>
                    <a:pt x="1874" y="252"/>
                    <a:pt x="1384" y="118"/>
                  </a:cubicBezTo>
                  <a:cubicBezTo>
                    <a:pt x="1134" y="47"/>
                    <a:pt x="884" y="11"/>
                    <a:pt x="625" y="2"/>
                  </a:cubicBezTo>
                  <a:cubicBezTo>
                    <a:pt x="608" y="1"/>
                    <a:pt x="590" y="0"/>
                    <a:pt x="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7" name="Google Shape;4997;p54"/>
            <p:cNvSpPr/>
            <p:nvPr/>
          </p:nvSpPr>
          <p:spPr>
            <a:xfrm rot="7840364" flipH="1">
              <a:off x="804955" y="788671"/>
              <a:ext cx="86418" cy="247458"/>
            </a:xfrm>
            <a:custGeom>
              <a:avLst/>
              <a:gdLst/>
              <a:ahLst/>
              <a:cxnLst/>
              <a:rect l="l" t="t" r="r" b="b"/>
              <a:pathLst>
                <a:path w="974" h="2789" extrusionOk="0">
                  <a:moveTo>
                    <a:pt x="411" y="1"/>
                  </a:moveTo>
                  <a:cubicBezTo>
                    <a:pt x="393" y="1"/>
                    <a:pt x="375" y="2"/>
                    <a:pt x="358" y="4"/>
                  </a:cubicBezTo>
                  <a:cubicBezTo>
                    <a:pt x="224" y="31"/>
                    <a:pt x="108" y="120"/>
                    <a:pt x="63" y="254"/>
                  </a:cubicBezTo>
                  <a:cubicBezTo>
                    <a:pt x="18" y="379"/>
                    <a:pt x="1" y="504"/>
                    <a:pt x="18" y="638"/>
                  </a:cubicBezTo>
                  <a:cubicBezTo>
                    <a:pt x="36" y="896"/>
                    <a:pt x="90" y="1146"/>
                    <a:pt x="170" y="1387"/>
                  </a:cubicBezTo>
                  <a:cubicBezTo>
                    <a:pt x="331" y="1869"/>
                    <a:pt x="536" y="2342"/>
                    <a:pt x="777" y="2789"/>
                  </a:cubicBezTo>
                  <a:cubicBezTo>
                    <a:pt x="661" y="2565"/>
                    <a:pt x="563" y="2333"/>
                    <a:pt x="465" y="2101"/>
                  </a:cubicBezTo>
                  <a:cubicBezTo>
                    <a:pt x="375" y="1860"/>
                    <a:pt x="286" y="1628"/>
                    <a:pt x="215" y="1378"/>
                  </a:cubicBezTo>
                  <a:cubicBezTo>
                    <a:pt x="134" y="1137"/>
                    <a:pt x="81" y="896"/>
                    <a:pt x="63" y="638"/>
                  </a:cubicBezTo>
                  <a:cubicBezTo>
                    <a:pt x="54" y="522"/>
                    <a:pt x="72" y="397"/>
                    <a:pt x="108" y="281"/>
                  </a:cubicBezTo>
                  <a:cubicBezTo>
                    <a:pt x="152" y="165"/>
                    <a:pt x="251" y="84"/>
                    <a:pt x="367" y="58"/>
                  </a:cubicBezTo>
                  <a:cubicBezTo>
                    <a:pt x="382" y="55"/>
                    <a:pt x="398" y="54"/>
                    <a:pt x="414" y="54"/>
                  </a:cubicBezTo>
                  <a:cubicBezTo>
                    <a:pt x="520" y="54"/>
                    <a:pt x="615" y="107"/>
                    <a:pt x="670" y="200"/>
                  </a:cubicBezTo>
                  <a:cubicBezTo>
                    <a:pt x="741" y="307"/>
                    <a:pt x="786" y="415"/>
                    <a:pt x="822" y="539"/>
                  </a:cubicBezTo>
                  <a:cubicBezTo>
                    <a:pt x="875" y="780"/>
                    <a:pt x="911" y="1030"/>
                    <a:pt x="920" y="1289"/>
                  </a:cubicBezTo>
                  <a:cubicBezTo>
                    <a:pt x="938" y="1539"/>
                    <a:pt x="929" y="1789"/>
                    <a:pt x="911" y="2048"/>
                  </a:cubicBezTo>
                  <a:cubicBezTo>
                    <a:pt x="902" y="2298"/>
                    <a:pt x="857" y="2548"/>
                    <a:pt x="777" y="2789"/>
                  </a:cubicBezTo>
                  <a:cubicBezTo>
                    <a:pt x="866" y="2557"/>
                    <a:pt x="920" y="2307"/>
                    <a:pt x="938" y="2048"/>
                  </a:cubicBezTo>
                  <a:cubicBezTo>
                    <a:pt x="965" y="1798"/>
                    <a:pt x="973" y="1539"/>
                    <a:pt x="965" y="1280"/>
                  </a:cubicBezTo>
                  <a:cubicBezTo>
                    <a:pt x="956" y="1030"/>
                    <a:pt x="929" y="772"/>
                    <a:pt x="866" y="522"/>
                  </a:cubicBezTo>
                  <a:cubicBezTo>
                    <a:pt x="831" y="397"/>
                    <a:pt x="786" y="281"/>
                    <a:pt x="715" y="165"/>
                  </a:cubicBezTo>
                  <a:cubicBezTo>
                    <a:pt x="670" y="111"/>
                    <a:pt x="625" y="66"/>
                    <a:pt x="563" y="31"/>
                  </a:cubicBezTo>
                  <a:cubicBezTo>
                    <a:pt x="516" y="11"/>
                    <a:pt x="464" y="1"/>
                    <a:pt x="4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8" name="Google Shape;4998;p54"/>
            <p:cNvSpPr/>
            <p:nvPr/>
          </p:nvSpPr>
          <p:spPr>
            <a:xfrm rot="7840364" flipH="1">
              <a:off x="578098" y="872782"/>
              <a:ext cx="250291" cy="81806"/>
            </a:xfrm>
            <a:custGeom>
              <a:avLst/>
              <a:gdLst/>
              <a:ahLst/>
              <a:cxnLst/>
              <a:rect l="l" t="t" r="r" b="b"/>
              <a:pathLst>
                <a:path w="2821" h="922" extrusionOk="0">
                  <a:moveTo>
                    <a:pt x="625" y="1"/>
                  </a:moveTo>
                  <a:cubicBezTo>
                    <a:pt x="500" y="1"/>
                    <a:pt x="366" y="19"/>
                    <a:pt x="241" y="72"/>
                  </a:cubicBezTo>
                  <a:cubicBezTo>
                    <a:pt x="116" y="126"/>
                    <a:pt x="27" y="242"/>
                    <a:pt x="9" y="385"/>
                  </a:cubicBezTo>
                  <a:cubicBezTo>
                    <a:pt x="0" y="447"/>
                    <a:pt x="18" y="518"/>
                    <a:pt x="54" y="581"/>
                  </a:cubicBezTo>
                  <a:cubicBezTo>
                    <a:pt x="90" y="643"/>
                    <a:pt x="134" y="688"/>
                    <a:pt x="197" y="724"/>
                  </a:cubicBezTo>
                  <a:cubicBezTo>
                    <a:pt x="304" y="786"/>
                    <a:pt x="429" y="831"/>
                    <a:pt x="554" y="858"/>
                  </a:cubicBezTo>
                  <a:cubicBezTo>
                    <a:pt x="779" y="896"/>
                    <a:pt x="998" y="922"/>
                    <a:pt x="1221" y="922"/>
                  </a:cubicBezTo>
                  <a:cubicBezTo>
                    <a:pt x="1255" y="922"/>
                    <a:pt x="1288" y="921"/>
                    <a:pt x="1321" y="920"/>
                  </a:cubicBezTo>
                  <a:cubicBezTo>
                    <a:pt x="1580" y="911"/>
                    <a:pt x="1830" y="893"/>
                    <a:pt x="2080" y="849"/>
                  </a:cubicBezTo>
                  <a:cubicBezTo>
                    <a:pt x="2339" y="822"/>
                    <a:pt x="2580" y="751"/>
                    <a:pt x="2821" y="652"/>
                  </a:cubicBezTo>
                  <a:lnTo>
                    <a:pt x="2821" y="652"/>
                  </a:lnTo>
                  <a:cubicBezTo>
                    <a:pt x="2580" y="742"/>
                    <a:pt x="2330" y="795"/>
                    <a:pt x="2080" y="822"/>
                  </a:cubicBezTo>
                  <a:cubicBezTo>
                    <a:pt x="1830" y="849"/>
                    <a:pt x="1571" y="867"/>
                    <a:pt x="1321" y="867"/>
                  </a:cubicBezTo>
                  <a:cubicBezTo>
                    <a:pt x="1289" y="868"/>
                    <a:pt x="1257" y="868"/>
                    <a:pt x="1224" y="868"/>
                  </a:cubicBezTo>
                  <a:cubicBezTo>
                    <a:pt x="1005" y="868"/>
                    <a:pt x="781" y="843"/>
                    <a:pt x="572" y="804"/>
                  </a:cubicBezTo>
                  <a:cubicBezTo>
                    <a:pt x="447" y="777"/>
                    <a:pt x="331" y="733"/>
                    <a:pt x="224" y="670"/>
                  </a:cubicBezTo>
                  <a:cubicBezTo>
                    <a:pt x="116" y="617"/>
                    <a:pt x="54" y="501"/>
                    <a:pt x="63" y="385"/>
                  </a:cubicBezTo>
                  <a:cubicBezTo>
                    <a:pt x="81" y="260"/>
                    <a:pt x="152" y="153"/>
                    <a:pt x="268" y="108"/>
                  </a:cubicBezTo>
                  <a:cubicBezTo>
                    <a:pt x="369" y="69"/>
                    <a:pt x="470" y="44"/>
                    <a:pt x="577" y="44"/>
                  </a:cubicBezTo>
                  <a:cubicBezTo>
                    <a:pt x="593" y="44"/>
                    <a:pt x="609" y="44"/>
                    <a:pt x="625" y="45"/>
                  </a:cubicBezTo>
                  <a:cubicBezTo>
                    <a:pt x="884" y="54"/>
                    <a:pt x="1134" y="90"/>
                    <a:pt x="1375" y="161"/>
                  </a:cubicBezTo>
                  <a:cubicBezTo>
                    <a:pt x="1625" y="224"/>
                    <a:pt x="1866" y="295"/>
                    <a:pt x="2107" y="385"/>
                  </a:cubicBezTo>
                  <a:cubicBezTo>
                    <a:pt x="2348" y="465"/>
                    <a:pt x="2580" y="554"/>
                    <a:pt x="2821" y="652"/>
                  </a:cubicBezTo>
                  <a:cubicBezTo>
                    <a:pt x="2357" y="438"/>
                    <a:pt x="1875" y="260"/>
                    <a:pt x="1384" y="126"/>
                  </a:cubicBezTo>
                  <a:cubicBezTo>
                    <a:pt x="1143" y="54"/>
                    <a:pt x="884" y="10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9" name="Google Shape;4999;p54"/>
            <p:cNvSpPr/>
            <p:nvPr/>
          </p:nvSpPr>
          <p:spPr>
            <a:xfrm rot="7840364" flipH="1">
              <a:off x="797997" y="663071"/>
              <a:ext cx="99016" cy="242755"/>
            </a:xfrm>
            <a:custGeom>
              <a:avLst/>
              <a:gdLst/>
              <a:ahLst/>
              <a:cxnLst/>
              <a:rect l="l" t="t" r="r" b="b"/>
              <a:pathLst>
                <a:path w="1116" h="2736" extrusionOk="0">
                  <a:moveTo>
                    <a:pt x="402" y="0"/>
                  </a:moveTo>
                  <a:cubicBezTo>
                    <a:pt x="368" y="0"/>
                    <a:pt x="335" y="5"/>
                    <a:pt x="304" y="14"/>
                  </a:cubicBezTo>
                  <a:cubicBezTo>
                    <a:pt x="170" y="58"/>
                    <a:pt x="63" y="165"/>
                    <a:pt x="36" y="299"/>
                  </a:cubicBezTo>
                  <a:cubicBezTo>
                    <a:pt x="0" y="424"/>
                    <a:pt x="0" y="558"/>
                    <a:pt x="36" y="683"/>
                  </a:cubicBezTo>
                  <a:cubicBezTo>
                    <a:pt x="80" y="942"/>
                    <a:pt x="161" y="1183"/>
                    <a:pt x="277" y="1415"/>
                  </a:cubicBezTo>
                  <a:cubicBezTo>
                    <a:pt x="482" y="1879"/>
                    <a:pt x="741" y="2316"/>
                    <a:pt x="1026" y="2736"/>
                  </a:cubicBezTo>
                  <a:cubicBezTo>
                    <a:pt x="893" y="2522"/>
                    <a:pt x="768" y="2299"/>
                    <a:pt x="652" y="2075"/>
                  </a:cubicBezTo>
                  <a:cubicBezTo>
                    <a:pt x="527" y="1852"/>
                    <a:pt x="411" y="1629"/>
                    <a:pt x="312" y="1388"/>
                  </a:cubicBezTo>
                  <a:cubicBezTo>
                    <a:pt x="205" y="1165"/>
                    <a:pt x="134" y="924"/>
                    <a:pt x="80" y="674"/>
                  </a:cubicBezTo>
                  <a:cubicBezTo>
                    <a:pt x="54" y="549"/>
                    <a:pt x="54" y="424"/>
                    <a:pt x="80" y="308"/>
                  </a:cubicBezTo>
                  <a:cubicBezTo>
                    <a:pt x="107" y="183"/>
                    <a:pt x="196" y="94"/>
                    <a:pt x="321" y="58"/>
                  </a:cubicBezTo>
                  <a:cubicBezTo>
                    <a:pt x="344" y="53"/>
                    <a:pt x="366" y="51"/>
                    <a:pt x="389" y="51"/>
                  </a:cubicBezTo>
                  <a:cubicBezTo>
                    <a:pt x="483" y="51"/>
                    <a:pt x="576" y="95"/>
                    <a:pt x="634" y="174"/>
                  </a:cubicBezTo>
                  <a:cubicBezTo>
                    <a:pt x="714" y="273"/>
                    <a:pt x="777" y="380"/>
                    <a:pt x="821" y="496"/>
                  </a:cubicBezTo>
                  <a:cubicBezTo>
                    <a:pt x="901" y="728"/>
                    <a:pt x="973" y="978"/>
                    <a:pt x="1009" y="1228"/>
                  </a:cubicBezTo>
                  <a:cubicBezTo>
                    <a:pt x="1044" y="1477"/>
                    <a:pt x="1071" y="1727"/>
                    <a:pt x="1080" y="1986"/>
                  </a:cubicBezTo>
                  <a:cubicBezTo>
                    <a:pt x="1098" y="2236"/>
                    <a:pt x="1080" y="2486"/>
                    <a:pt x="1026" y="2736"/>
                  </a:cubicBezTo>
                  <a:cubicBezTo>
                    <a:pt x="1089" y="2486"/>
                    <a:pt x="1116" y="2227"/>
                    <a:pt x="1107" y="1968"/>
                  </a:cubicBezTo>
                  <a:cubicBezTo>
                    <a:pt x="1098" y="1718"/>
                    <a:pt x="1080" y="1460"/>
                    <a:pt x="1044" y="1210"/>
                  </a:cubicBezTo>
                  <a:cubicBezTo>
                    <a:pt x="1009" y="951"/>
                    <a:pt x="946" y="701"/>
                    <a:pt x="857" y="460"/>
                  </a:cubicBezTo>
                  <a:cubicBezTo>
                    <a:pt x="812" y="344"/>
                    <a:pt x="750" y="228"/>
                    <a:pt x="669" y="130"/>
                  </a:cubicBezTo>
                  <a:cubicBezTo>
                    <a:pt x="625" y="76"/>
                    <a:pt x="562" y="41"/>
                    <a:pt x="500" y="14"/>
                  </a:cubicBezTo>
                  <a:cubicBezTo>
                    <a:pt x="469" y="5"/>
                    <a:pt x="435" y="0"/>
                    <a:pt x="4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0" name="Google Shape;5000;p54"/>
            <p:cNvSpPr/>
            <p:nvPr/>
          </p:nvSpPr>
          <p:spPr>
            <a:xfrm rot="7840364" flipH="1">
              <a:off x="575330" y="723229"/>
              <a:ext cx="250291" cy="77635"/>
            </a:xfrm>
            <a:custGeom>
              <a:avLst/>
              <a:gdLst/>
              <a:ahLst/>
              <a:cxnLst/>
              <a:rect l="l" t="t" r="r" b="b"/>
              <a:pathLst>
                <a:path w="2821" h="875" extrusionOk="0">
                  <a:moveTo>
                    <a:pt x="824" y="0"/>
                  </a:moveTo>
                  <a:cubicBezTo>
                    <a:pt x="739" y="0"/>
                    <a:pt x="655" y="3"/>
                    <a:pt x="572" y="9"/>
                  </a:cubicBezTo>
                  <a:cubicBezTo>
                    <a:pt x="438" y="18"/>
                    <a:pt x="313" y="54"/>
                    <a:pt x="197" y="116"/>
                  </a:cubicBezTo>
                  <a:cubicBezTo>
                    <a:pt x="72" y="188"/>
                    <a:pt x="1" y="312"/>
                    <a:pt x="1" y="455"/>
                  </a:cubicBezTo>
                  <a:cubicBezTo>
                    <a:pt x="1" y="527"/>
                    <a:pt x="19" y="589"/>
                    <a:pt x="63" y="652"/>
                  </a:cubicBezTo>
                  <a:cubicBezTo>
                    <a:pt x="99" y="705"/>
                    <a:pt x="152" y="741"/>
                    <a:pt x="215" y="777"/>
                  </a:cubicBezTo>
                  <a:cubicBezTo>
                    <a:pt x="340" y="821"/>
                    <a:pt x="465" y="857"/>
                    <a:pt x="599" y="866"/>
                  </a:cubicBezTo>
                  <a:cubicBezTo>
                    <a:pt x="682" y="872"/>
                    <a:pt x="766" y="875"/>
                    <a:pt x="851" y="875"/>
                  </a:cubicBezTo>
                  <a:cubicBezTo>
                    <a:pt x="1020" y="875"/>
                    <a:pt x="1191" y="863"/>
                    <a:pt x="1357" y="839"/>
                  </a:cubicBezTo>
                  <a:cubicBezTo>
                    <a:pt x="1616" y="803"/>
                    <a:pt x="1866" y="750"/>
                    <a:pt x="2107" y="687"/>
                  </a:cubicBezTo>
                  <a:cubicBezTo>
                    <a:pt x="2357" y="625"/>
                    <a:pt x="2598" y="527"/>
                    <a:pt x="2821" y="402"/>
                  </a:cubicBezTo>
                  <a:lnTo>
                    <a:pt x="2821" y="402"/>
                  </a:lnTo>
                  <a:cubicBezTo>
                    <a:pt x="2589" y="527"/>
                    <a:pt x="2357" y="607"/>
                    <a:pt x="2107" y="661"/>
                  </a:cubicBezTo>
                  <a:cubicBezTo>
                    <a:pt x="1857" y="723"/>
                    <a:pt x="1607" y="768"/>
                    <a:pt x="1357" y="794"/>
                  </a:cubicBezTo>
                  <a:cubicBezTo>
                    <a:pt x="1191" y="818"/>
                    <a:pt x="1020" y="830"/>
                    <a:pt x="851" y="830"/>
                  </a:cubicBezTo>
                  <a:cubicBezTo>
                    <a:pt x="766" y="830"/>
                    <a:pt x="682" y="827"/>
                    <a:pt x="599" y="821"/>
                  </a:cubicBezTo>
                  <a:cubicBezTo>
                    <a:pt x="474" y="812"/>
                    <a:pt x="358" y="777"/>
                    <a:pt x="242" y="732"/>
                  </a:cubicBezTo>
                  <a:cubicBezTo>
                    <a:pt x="126" y="687"/>
                    <a:pt x="54" y="571"/>
                    <a:pt x="54" y="455"/>
                  </a:cubicBezTo>
                  <a:cubicBezTo>
                    <a:pt x="54" y="330"/>
                    <a:pt x="117" y="223"/>
                    <a:pt x="224" y="161"/>
                  </a:cubicBezTo>
                  <a:cubicBezTo>
                    <a:pt x="331" y="98"/>
                    <a:pt x="447" y="63"/>
                    <a:pt x="572" y="54"/>
                  </a:cubicBezTo>
                  <a:cubicBezTo>
                    <a:pt x="655" y="48"/>
                    <a:pt x="739" y="45"/>
                    <a:pt x="824" y="45"/>
                  </a:cubicBezTo>
                  <a:cubicBezTo>
                    <a:pt x="993" y="45"/>
                    <a:pt x="1164" y="57"/>
                    <a:pt x="1331" y="80"/>
                  </a:cubicBezTo>
                  <a:cubicBezTo>
                    <a:pt x="1580" y="116"/>
                    <a:pt x="1830" y="161"/>
                    <a:pt x="2080" y="214"/>
                  </a:cubicBezTo>
                  <a:cubicBezTo>
                    <a:pt x="2330" y="268"/>
                    <a:pt x="2571" y="330"/>
                    <a:pt x="2821" y="402"/>
                  </a:cubicBezTo>
                  <a:cubicBezTo>
                    <a:pt x="2339" y="241"/>
                    <a:pt x="1839" y="116"/>
                    <a:pt x="1339" y="36"/>
                  </a:cubicBezTo>
                  <a:cubicBezTo>
                    <a:pt x="1167" y="12"/>
                    <a:pt x="994" y="0"/>
                    <a:pt x="8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1" name="Google Shape;5001;p54"/>
            <p:cNvSpPr/>
            <p:nvPr/>
          </p:nvSpPr>
          <p:spPr>
            <a:xfrm rot="7840364" flipH="1">
              <a:off x="801301" y="540524"/>
              <a:ext cx="115697" cy="235302"/>
            </a:xfrm>
            <a:custGeom>
              <a:avLst/>
              <a:gdLst/>
              <a:ahLst/>
              <a:cxnLst/>
              <a:rect l="l" t="t" r="r" b="b"/>
              <a:pathLst>
                <a:path w="1304" h="2652" extrusionOk="0">
                  <a:moveTo>
                    <a:pt x="380" y="0"/>
                  </a:moveTo>
                  <a:cubicBezTo>
                    <a:pt x="334" y="0"/>
                    <a:pt x="290" y="10"/>
                    <a:pt x="250" y="27"/>
                  </a:cubicBezTo>
                  <a:cubicBezTo>
                    <a:pt x="125" y="81"/>
                    <a:pt x="36" y="197"/>
                    <a:pt x="18" y="340"/>
                  </a:cubicBezTo>
                  <a:cubicBezTo>
                    <a:pt x="0" y="465"/>
                    <a:pt x="18" y="599"/>
                    <a:pt x="54" y="723"/>
                  </a:cubicBezTo>
                  <a:cubicBezTo>
                    <a:pt x="134" y="964"/>
                    <a:pt x="241" y="1205"/>
                    <a:pt x="375" y="1420"/>
                  </a:cubicBezTo>
                  <a:cubicBezTo>
                    <a:pt x="634" y="1857"/>
                    <a:pt x="937" y="2267"/>
                    <a:pt x="1267" y="2651"/>
                  </a:cubicBezTo>
                  <a:cubicBezTo>
                    <a:pt x="1107" y="2455"/>
                    <a:pt x="955" y="2250"/>
                    <a:pt x="812" y="2044"/>
                  </a:cubicBezTo>
                  <a:cubicBezTo>
                    <a:pt x="669" y="1830"/>
                    <a:pt x="527" y="1625"/>
                    <a:pt x="402" y="1402"/>
                  </a:cubicBezTo>
                  <a:cubicBezTo>
                    <a:pt x="277" y="1179"/>
                    <a:pt x="170" y="956"/>
                    <a:pt x="98" y="706"/>
                  </a:cubicBezTo>
                  <a:cubicBezTo>
                    <a:pt x="54" y="590"/>
                    <a:pt x="45" y="465"/>
                    <a:pt x="54" y="349"/>
                  </a:cubicBezTo>
                  <a:cubicBezTo>
                    <a:pt x="71" y="224"/>
                    <a:pt x="152" y="125"/>
                    <a:pt x="268" y="72"/>
                  </a:cubicBezTo>
                  <a:cubicBezTo>
                    <a:pt x="299" y="59"/>
                    <a:pt x="333" y="53"/>
                    <a:pt x="366" y="53"/>
                  </a:cubicBezTo>
                  <a:cubicBezTo>
                    <a:pt x="449" y="53"/>
                    <a:pt x="532" y="89"/>
                    <a:pt x="589" y="152"/>
                  </a:cubicBezTo>
                  <a:cubicBezTo>
                    <a:pt x="678" y="233"/>
                    <a:pt x="759" y="331"/>
                    <a:pt x="812" y="447"/>
                  </a:cubicBezTo>
                  <a:cubicBezTo>
                    <a:pt x="928" y="670"/>
                    <a:pt x="1018" y="911"/>
                    <a:pt x="1080" y="1152"/>
                  </a:cubicBezTo>
                  <a:cubicBezTo>
                    <a:pt x="1142" y="1402"/>
                    <a:pt x="1196" y="1643"/>
                    <a:pt x="1232" y="1902"/>
                  </a:cubicBezTo>
                  <a:cubicBezTo>
                    <a:pt x="1285" y="2143"/>
                    <a:pt x="1294" y="2401"/>
                    <a:pt x="1267" y="2651"/>
                  </a:cubicBezTo>
                  <a:cubicBezTo>
                    <a:pt x="1303" y="2401"/>
                    <a:pt x="1303" y="2143"/>
                    <a:pt x="1267" y="1893"/>
                  </a:cubicBezTo>
                  <a:cubicBezTo>
                    <a:pt x="1232" y="1643"/>
                    <a:pt x="1187" y="1393"/>
                    <a:pt x="1125" y="1143"/>
                  </a:cubicBezTo>
                  <a:cubicBezTo>
                    <a:pt x="1062" y="893"/>
                    <a:pt x="973" y="652"/>
                    <a:pt x="857" y="420"/>
                  </a:cubicBezTo>
                  <a:cubicBezTo>
                    <a:pt x="803" y="304"/>
                    <a:pt x="723" y="197"/>
                    <a:pt x="625" y="108"/>
                  </a:cubicBezTo>
                  <a:cubicBezTo>
                    <a:pt x="580" y="63"/>
                    <a:pt x="518" y="27"/>
                    <a:pt x="455" y="9"/>
                  </a:cubicBezTo>
                  <a:cubicBezTo>
                    <a:pt x="430" y="3"/>
                    <a:pt x="405" y="0"/>
                    <a:pt x="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2" name="Google Shape;5002;p54"/>
            <p:cNvSpPr/>
            <p:nvPr/>
          </p:nvSpPr>
          <p:spPr>
            <a:xfrm rot="7840364" flipH="1">
              <a:off x="586489" y="574829"/>
              <a:ext cx="249493" cy="78611"/>
            </a:xfrm>
            <a:custGeom>
              <a:avLst/>
              <a:gdLst/>
              <a:ahLst/>
              <a:cxnLst/>
              <a:rect l="l" t="t" r="r" b="b"/>
              <a:pathLst>
                <a:path w="2812" h="886" extrusionOk="0">
                  <a:moveTo>
                    <a:pt x="9" y="493"/>
                  </a:moveTo>
                  <a:cubicBezTo>
                    <a:pt x="0" y="555"/>
                    <a:pt x="18" y="618"/>
                    <a:pt x="54" y="680"/>
                  </a:cubicBezTo>
                  <a:cubicBezTo>
                    <a:pt x="18" y="618"/>
                    <a:pt x="9" y="555"/>
                    <a:pt x="9" y="493"/>
                  </a:cubicBezTo>
                  <a:close/>
                  <a:moveTo>
                    <a:pt x="1202" y="0"/>
                  </a:moveTo>
                  <a:cubicBezTo>
                    <a:pt x="979" y="0"/>
                    <a:pt x="763" y="24"/>
                    <a:pt x="554" y="55"/>
                  </a:cubicBezTo>
                  <a:cubicBezTo>
                    <a:pt x="429" y="82"/>
                    <a:pt x="313" y="127"/>
                    <a:pt x="206" y="189"/>
                  </a:cubicBezTo>
                  <a:lnTo>
                    <a:pt x="206" y="189"/>
                  </a:lnTo>
                  <a:cubicBezTo>
                    <a:pt x="313" y="127"/>
                    <a:pt x="429" y="82"/>
                    <a:pt x="554" y="64"/>
                  </a:cubicBezTo>
                  <a:cubicBezTo>
                    <a:pt x="737" y="38"/>
                    <a:pt x="920" y="22"/>
                    <a:pt x="1099" y="22"/>
                  </a:cubicBezTo>
                  <a:cubicBezTo>
                    <a:pt x="1165" y="22"/>
                    <a:pt x="1230" y="24"/>
                    <a:pt x="1294" y="29"/>
                  </a:cubicBezTo>
                  <a:cubicBezTo>
                    <a:pt x="1544" y="37"/>
                    <a:pt x="1794" y="64"/>
                    <a:pt x="2044" y="100"/>
                  </a:cubicBezTo>
                  <a:cubicBezTo>
                    <a:pt x="2267" y="125"/>
                    <a:pt x="2496" y="165"/>
                    <a:pt x="2720" y="206"/>
                  </a:cubicBezTo>
                  <a:lnTo>
                    <a:pt x="2720" y="206"/>
                  </a:lnTo>
                  <a:cubicBezTo>
                    <a:pt x="2628" y="270"/>
                    <a:pt x="2536" y="322"/>
                    <a:pt x="2437" y="368"/>
                  </a:cubicBezTo>
                  <a:cubicBezTo>
                    <a:pt x="2321" y="430"/>
                    <a:pt x="2205" y="475"/>
                    <a:pt x="2080" y="519"/>
                  </a:cubicBezTo>
                  <a:cubicBezTo>
                    <a:pt x="1839" y="618"/>
                    <a:pt x="1598" y="698"/>
                    <a:pt x="1339" y="760"/>
                  </a:cubicBezTo>
                  <a:cubicBezTo>
                    <a:pt x="1089" y="823"/>
                    <a:pt x="839" y="867"/>
                    <a:pt x="580" y="867"/>
                  </a:cubicBezTo>
                  <a:cubicBezTo>
                    <a:pt x="563" y="869"/>
                    <a:pt x="546" y="869"/>
                    <a:pt x="529" y="869"/>
                  </a:cubicBezTo>
                  <a:cubicBezTo>
                    <a:pt x="414" y="869"/>
                    <a:pt x="306" y="844"/>
                    <a:pt x="197" y="805"/>
                  </a:cubicBezTo>
                  <a:lnTo>
                    <a:pt x="197" y="805"/>
                  </a:lnTo>
                  <a:cubicBezTo>
                    <a:pt x="313" y="859"/>
                    <a:pt x="447" y="885"/>
                    <a:pt x="580" y="885"/>
                  </a:cubicBezTo>
                  <a:cubicBezTo>
                    <a:pt x="839" y="885"/>
                    <a:pt x="1098" y="850"/>
                    <a:pt x="1348" y="787"/>
                  </a:cubicBezTo>
                  <a:cubicBezTo>
                    <a:pt x="1607" y="734"/>
                    <a:pt x="1857" y="662"/>
                    <a:pt x="2098" y="564"/>
                  </a:cubicBezTo>
                  <a:cubicBezTo>
                    <a:pt x="2223" y="519"/>
                    <a:pt x="2348" y="475"/>
                    <a:pt x="2455" y="412"/>
                  </a:cubicBezTo>
                  <a:cubicBezTo>
                    <a:pt x="2580" y="368"/>
                    <a:pt x="2696" y="296"/>
                    <a:pt x="2803" y="216"/>
                  </a:cubicBezTo>
                  <a:cubicBezTo>
                    <a:pt x="2803" y="207"/>
                    <a:pt x="2803" y="207"/>
                    <a:pt x="2812" y="198"/>
                  </a:cubicBezTo>
                  <a:cubicBezTo>
                    <a:pt x="2812" y="189"/>
                    <a:pt x="2803" y="171"/>
                    <a:pt x="2785" y="171"/>
                  </a:cubicBezTo>
                  <a:cubicBezTo>
                    <a:pt x="2294" y="73"/>
                    <a:pt x="1794" y="20"/>
                    <a:pt x="1303" y="2"/>
                  </a:cubicBezTo>
                  <a:cubicBezTo>
                    <a:pt x="1269" y="1"/>
                    <a:pt x="1236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3" name="Google Shape;5003;p54"/>
            <p:cNvSpPr/>
            <p:nvPr/>
          </p:nvSpPr>
          <p:spPr>
            <a:xfrm rot="7840364" flipH="1">
              <a:off x="547995" y="584890"/>
              <a:ext cx="530039" cy="421006"/>
            </a:xfrm>
            <a:custGeom>
              <a:avLst/>
              <a:gdLst/>
              <a:ahLst/>
              <a:cxnLst/>
              <a:rect l="l" t="t" r="r" b="b"/>
              <a:pathLst>
                <a:path w="5974" h="4745" extrusionOk="0">
                  <a:moveTo>
                    <a:pt x="1250" y="0"/>
                  </a:moveTo>
                  <a:lnTo>
                    <a:pt x="1250" y="0"/>
                  </a:lnTo>
                  <a:cubicBezTo>
                    <a:pt x="1232" y="286"/>
                    <a:pt x="1241" y="572"/>
                    <a:pt x="1277" y="857"/>
                  </a:cubicBezTo>
                  <a:cubicBezTo>
                    <a:pt x="1312" y="1063"/>
                    <a:pt x="1357" y="1277"/>
                    <a:pt x="1402" y="1482"/>
                  </a:cubicBezTo>
                  <a:cubicBezTo>
                    <a:pt x="1011" y="1074"/>
                    <a:pt x="199" y="195"/>
                    <a:pt x="187" y="195"/>
                  </a:cubicBezTo>
                  <a:lnTo>
                    <a:pt x="187" y="195"/>
                  </a:lnTo>
                  <a:cubicBezTo>
                    <a:pt x="187" y="195"/>
                    <a:pt x="187" y="195"/>
                    <a:pt x="188" y="197"/>
                  </a:cubicBezTo>
                  <a:cubicBezTo>
                    <a:pt x="554" y="697"/>
                    <a:pt x="955" y="1170"/>
                    <a:pt x="1393" y="1607"/>
                  </a:cubicBezTo>
                  <a:cubicBezTo>
                    <a:pt x="1339" y="1617"/>
                    <a:pt x="1284" y="1621"/>
                    <a:pt x="1227" y="1621"/>
                  </a:cubicBezTo>
                  <a:cubicBezTo>
                    <a:pt x="1031" y="1621"/>
                    <a:pt x="825" y="1570"/>
                    <a:pt x="652" y="1536"/>
                  </a:cubicBezTo>
                  <a:cubicBezTo>
                    <a:pt x="496" y="1498"/>
                    <a:pt x="116" y="1449"/>
                    <a:pt x="25" y="1449"/>
                  </a:cubicBezTo>
                  <a:cubicBezTo>
                    <a:pt x="7" y="1449"/>
                    <a:pt x="0" y="1451"/>
                    <a:pt x="9" y="1455"/>
                  </a:cubicBezTo>
                  <a:cubicBezTo>
                    <a:pt x="215" y="1536"/>
                    <a:pt x="429" y="1589"/>
                    <a:pt x="643" y="1625"/>
                  </a:cubicBezTo>
                  <a:cubicBezTo>
                    <a:pt x="819" y="1669"/>
                    <a:pt x="1030" y="1717"/>
                    <a:pt x="1230" y="1717"/>
                  </a:cubicBezTo>
                  <a:cubicBezTo>
                    <a:pt x="1314" y="1717"/>
                    <a:pt x="1396" y="1709"/>
                    <a:pt x="1473" y="1687"/>
                  </a:cubicBezTo>
                  <a:cubicBezTo>
                    <a:pt x="1768" y="1991"/>
                    <a:pt x="2080" y="2267"/>
                    <a:pt x="2401" y="2544"/>
                  </a:cubicBezTo>
                  <a:cubicBezTo>
                    <a:pt x="2169" y="2544"/>
                    <a:pt x="1946" y="2517"/>
                    <a:pt x="1723" y="2455"/>
                  </a:cubicBezTo>
                  <a:cubicBezTo>
                    <a:pt x="1560" y="2425"/>
                    <a:pt x="1180" y="2377"/>
                    <a:pt x="1093" y="2377"/>
                  </a:cubicBezTo>
                  <a:cubicBezTo>
                    <a:pt x="1075" y="2377"/>
                    <a:pt x="1070" y="2379"/>
                    <a:pt x="1080" y="2383"/>
                  </a:cubicBezTo>
                  <a:cubicBezTo>
                    <a:pt x="1286" y="2464"/>
                    <a:pt x="1491" y="2517"/>
                    <a:pt x="1705" y="2553"/>
                  </a:cubicBezTo>
                  <a:cubicBezTo>
                    <a:pt x="1886" y="2593"/>
                    <a:pt x="2097" y="2643"/>
                    <a:pt x="2300" y="2643"/>
                  </a:cubicBezTo>
                  <a:cubicBezTo>
                    <a:pt x="2368" y="2643"/>
                    <a:pt x="2435" y="2638"/>
                    <a:pt x="2499" y="2624"/>
                  </a:cubicBezTo>
                  <a:cubicBezTo>
                    <a:pt x="2874" y="2928"/>
                    <a:pt x="3258" y="3222"/>
                    <a:pt x="3660" y="3499"/>
                  </a:cubicBezTo>
                  <a:cubicBezTo>
                    <a:pt x="3586" y="3518"/>
                    <a:pt x="3507" y="3526"/>
                    <a:pt x="3427" y="3526"/>
                  </a:cubicBezTo>
                  <a:cubicBezTo>
                    <a:pt x="3247" y="3526"/>
                    <a:pt x="3059" y="3488"/>
                    <a:pt x="2892" y="3463"/>
                  </a:cubicBezTo>
                  <a:cubicBezTo>
                    <a:pt x="2739" y="3436"/>
                    <a:pt x="2401" y="3413"/>
                    <a:pt x="2285" y="3413"/>
                  </a:cubicBezTo>
                  <a:cubicBezTo>
                    <a:pt x="2253" y="3413"/>
                    <a:pt x="2238" y="3415"/>
                    <a:pt x="2249" y="3419"/>
                  </a:cubicBezTo>
                  <a:cubicBezTo>
                    <a:pt x="2455" y="3490"/>
                    <a:pt x="2669" y="3535"/>
                    <a:pt x="2883" y="3562"/>
                  </a:cubicBezTo>
                  <a:cubicBezTo>
                    <a:pt x="3046" y="3589"/>
                    <a:pt x="3236" y="3623"/>
                    <a:pt x="3420" y="3623"/>
                  </a:cubicBezTo>
                  <a:cubicBezTo>
                    <a:pt x="3538" y="3623"/>
                    <a:pt x="3653" y="3609"/>
                    <a:pt x="3758" y="3570"/>
                  </a:cubicBezTo>
                  <a:lnTo>
                    <a:pt x="3874" y="3651"/>
                  </a:lnTo>
                  <a:cubicBezTo>
                    <a:pt x="4222" y="3874"/>
                    <a:pt x="4579" y="4097"/>
                    <a:pt x="4945" y="4293"/>
                  </a:cubicBezTo>
                  <a:cubicBezTo>
                    <a:pt x="4731" y="4356"/>
                    <a:pt x="4499" y="4383"/>
                    <a:pt x="4275" y="4383"/>
                  </a:cubicBezTo>
                  <a:cubicBezTo>
                    <a:pt x="4079" y="4392"/>
                    <a:pt x="3570" y="4463"/>
                    <a:pt x="3633" y="4472"/>
                  </a:cubicBezTo>
                  <a:cubicBezTo>
                    <a:pt x="3751" y="4487"/>
                    <a:pt x="3871" y="4493"/>
                    <a:pt x="3992" y="4493"/>
                  </a:cubicBezTo>
                  <a:cubicBezTo>
                    <a:pt x="4090" y="4493"/>
                    <a:pt x="4188" y="4489"/>
                    <a:pt x="4284" y="4481"/>
                  </a:cubicBezTo>
                  <a:cubicBezTo>
                    <a:pt x="4525" y="4472"/>
                    <a:pt x="4829" y="4463"/>
                    <a:pt x="5061" y="4356"/>
                  </a:cubicBezTo>
                  <a:cubicBezTo>
                    <a:pt x="5329" y="4499"/>
                    <a:pt x="5605" y="4624"/>
                    <a:pt x="5882" y="4740"/>
                  </a:cubicBezTo>
                  <a:cubicBezTo>
                    <a:pt x="5890" y="4743"/>
                    <a:pt x="5898" y="4745"/>
                    <a:pt x="5905" y="4745"/>
                  </a:cubicBezTo>
                  <a:cubicBezTo>
                    <a:pt x="5952" y="4745"/>
                    <a:pt x="5973" y="4674"/>
                    <a:pt x="5927" y="4650"/>
                  </a:cubicBezTo>
                  <a:cubicBezTo>
                    <a:pt x="5668" y="4543"/>
                    <a:pt x="5409" y="4427"/>
                    <a:pt x="5159" y="4293"/>
                  </a:cubicBezTo>
                  <a:cubicBezTo>
                    <a:pt x="5168" y="4276"/>
                    <a:pt x="5168" y="4258"/>
                    <a:pt x="5159" y="4240"/>
                  </a:cubicBezTo>
                  <a:cubicBezTo>
                    <a:pt x="5016" y="3981"/>
                    <a:pt x="4882" y="3704"/>
                    <a:pt x="4757" y="3437"/>
                  </a:cubicBezTo>
                  <a:cubicBezTo>
                    <a:pt x="4650" y="3213"/>
                    <a:pt x="4561" y="2981"/>
                    <a:pt x="4472" y="2740"/>
                  </a:cubicBezTo>
                  <a:lnTo>
                    <a:pt x="4472" y="2740"/>
                  </a:lnTo>
                  <a:cubicBezTo>
                    <a:pt x="4516" y="2999"/>
                    <a:pt x="4588" y="3258"/>
                    <a:pt x="4686" y="3499"/>
                  </a:cubicBezTo>
                  <a:cubicBezTo>
                    <a:pt x="4793" y="3749"/>
                    <a:pt x="4918" y="3990"/>
                    <a:pt x="5043" y="4231"/>
                  </a:cubicBezTo>
                  <a:cubicBezTo>
                    <a:pt x="4695" y="4035"/>
                    <a:pt x="4347" y="3829"/>
                    <a:pt x="4017" y="3615"/>
                  </a:cubicBezTo>
                  <a:cubicBezTo>
                    <a:pt x="3936" y="3562"/>
                    <a:pt x="3856" y="3508"/>
                    <a:pt x="3776" y="3454"/>
                  </a:cubicBezTo>
                  <a:cubicBezTo>
                    <a:pt x="3704" y="3187"/>
                    <a:pt x="3624" y="2910"/>
                    <a:pt x="3561" y="2642"/>
                  </a:cubicBezTo>
                  <a:cubicBezTo>
                    <a:pt x="3508" y="2392"/>
                    <a:pt x="3419" y="2098"/>
                    <a:pt x="3383" y="1848"/>
                  </a:cubicBezTo>
                  <a:lnTo>
                    <a:pt x="3383" y="1848"/>
                  </a:lnTo>
                  <a:cubicBezTo>
                    <a:pt x="3401" y="2116"/>
                    <a:pt x="3437" y="2383"/>
                    <a:pt x="3481" y="2642"/>
                  </a:cubicBezTo>
                  <a:cubicBezTo>
                    <a:pt x="3535" y="2865"/>
                    <a:pt x="3588" y="3151"/>
                    <a:pt x="3651" y="3374"/>
                  </a:cubicBezTo>
                  <a:cubicBezTo>
                    <a:pt x="3294" y="3124"/>
                    <a:pt x="2946" y="2865"/>
                    <a:pt x="2606" y="2589"/>
                  </a:cubicBezTo>
                  <a:cubicBezTo>
                    <a:pt x="2615" y="2571"/>
                    <a:pt x="2615" y="2553"/>
                    <a:pt x="2606" y="2544"/>
                  </a:cubicBezTo>
                  <a:cubicBezTo>
                    <a:pt x="2544" y="2259"/>
                    <a:pt x="2473" y="1964"/>
                    <a:pt x="2428" y="1678"/>
                  </a:cubicBezTo>
                  <a:cubicBezTo>
                    <a:pt x="2383" y="1428"/>
                    <a:pt x="2339" y="1179"/>
                    <a:pt x="2321" y="920"/>
                  </a:cubicBezTo>
                  <a:cubicBezTo>
                    <a:pt x="2294" y="1179"/>
                    <a:pt x="2294" y="1428"/>
                    <a:pt x="2321" y="1678"/>
                  </a:cubicBezTo>
                  <a:cubicBezTo>
                    <a:pt x="2374" y="1955"/>
                    <a:pt x="2437" y="2232"/>
                    <a:pt x="2490" y="2499"/>
                  </a:cubicBezTo>
                  <a:cubicBezTo>
                    <a:pt x="2160" y="2223"/>
                    <a:pt x="1839" y="1928"/>
                    <a:pt x="1536" y="1616"/>
                  </a:cubicBezTo>
                  <a:cubicBezTo>
                    <a:pt x="1464" y="1312"/>
                    <a:pt x="1393" y="1000"/>
                    <a:pt x="1339" y="679"/>
                  </a:cubicBezTo>
                  <a:cubicBezTo>
                    <a:pt x="1303" y="456"/>
                    <a:pt x="1268" y="224"/>
                    <a:pt x="1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4" name="Google Shape;5004;p54"/>
            <p:cNvSpPr/>
            <p:nvPr/>
          </p:nvSpPr>
          <p:spPr>
            <a:xfrm rot="7840364" flipH="1">
              <a:off x="825198" y="742909"/>
              <a:ext cx="107800" cy="165563"/>
            </a:xfrm>
            <a:custGeom>
              <a:avLst/>
              <a:gdLst/>
              <a:ahLst/>
              <a:cxnLst/>
              <a:rect l="l" t="t" r="r" b="b"/>
              <a:pathLst>
                <a:path w="1215" h="1866" extrusionOk="0">
                  <a:moveTo>
                    <a:pt x="420" y="205"/>
                  </a:moveTo>
                  <a:cubicBezTo>
                    <a:pt x="0" y="402"/>
                    <a:pt x="277" y="1187"/>
                    <a:pt x="607" y="1865"/>
                  </a:cubicBezTo>
                  <a:cubicBezTo>
                    <a:pt x="822" y="1749"/>
                    <a:pt x="1027" y="1615"/>
                    <a:pt x="1214" y="1455"/>
                  </a:cubicBezTo>
                  <a:cubicBezTo>
                    <a:pt x="1107" y="705"/>
                    <a:pt x="857" y="0"/>
                    <a:pt x="420" y="20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5" name="Google Shape;5005;p54"/>
            <p:cNvSpPr/>
            <p:nvPr/>
          </p:nvSpPr>
          <p:spPr>
            <a:xfrm rot="7840364" flipH="1">
              <a:off x="636109" y="839531"/>
              <a:ext cx="338217" cy="387290"/>
            </a:xfrm>
            <a:custGeom>
              <a:avLst/>
              <a:gdLst/>
              <a:ahLst/>
              <a:cxnLst/>
              <a:rect l="l" t="t" r="r" b="b"/>
              <a:pathLst>
                <a:path w="3812" h="4365" extrusionOk="0">
                  <a:moveTo>
                    <a:pt x="1" y="2579"/>
                  </a:moveTo>
                  <a:cubicBezTo>
                    <a:pt x="108" y="2865"/>
                    <a:pt x="269" y="3124"/>
                    <a:pt x="465" y="3356"/>
                  </a:cubicBezTo>
                  <a:cubicBezTo>
                    <a:pt x="1125" y="3454"/>
                    <a:pt x="2071" y="3338"/>
                    <a:pt x="2455" y="3186"/>
                  </a:cubicBezTo>
                  <a:lnTo>
                    <a:pt x="2482" y="3186"/>
                  </a:lnTo>
                  <a:cubicBezTo>
                    <a:pt x="2777" y="3481"/>
                    <a:pt x="3089" y="3766"/>
                    <a:pt x="3410" y="4034"/>
                  </a:cubicBezTo>
                  <a:lnTo>
                    <a:pt x="3383" y="4034"/>
                  </a:lnTo>
                  <a:cubicBezTo>
                    <a:pt x="2794" y="3793"/>
                    <a:pt x="1134" y="3168"/>
                    <a:pt x="849" y="3731"/>
                  </a:cubicBezTo>
                  <a:cubicBezTo>
                    <a:pt x="1295" y="4088"/>
                    <a:pt x="1839" y="4302"/>
                    <a:pt x="2411" y="4364"/>
                  </a:cubicBezTo>
                  <a:cubicBezTo>
                    <a:pt x="2884" y="4329"/>
                    <a:pt x="3330" y="4239"/>
                    <a:pt x="3544" y="4150"/>
                  </a:cubicBezTo>
                  <a:cubicBezTo>
                    <a:pt x="3580" y="4177"/>
                    <a:pt x="3615" y="4204"/>
                    <a:pt x="3660" y="4239"/>
                  </a:cubicBezTo>
                  <a:lnTo>
                    <a:pt x="3767" y="4204"/>
                  </a:lnTo>
                  <a:cubicBezTo>
                    <a:pt x="3714" y="4159"/>
                    <a:pt x="3660" y="4123"/>
                    <a:pt x="3607" y="4079"/>
                  </a:cubicBezTo>
                  <a:cubicBezTo>
                    <a:pt x="3615" y="4061"/>
                    <a:pt x="3615" y="4052"/>
                    <a:pt x="3607" y="4034"/>
                  </a:cubicBezTo>
                  <a:cubicBezTo>
                    <a:pt x="3598" y="4007"/>
                    <a:pt x="3598" y="3981"/>
                    <a:pt x="3589" y="3954"/>
                  </a:cubicBezTo>
                  <a:cubicBezTo>
                    <a:pt x="3785" y="3222"/>
                    <a:pt x="3812" y="1107"/>
                    <a:pt x="3062" y="1357"/>
                  </a:cubicBezTo>
                  <a:cubicBezTo>
                    <a:pt x="2375" y="1589"/>
                    <a:pt x="3205" y="3436"/>
                    <a:pt x="3464" y="3963"/>
                  </a:cubicBezTo>
                  <a:cubicBezTo>
                    <a:pt x="3142" y="3695"/>
                    <a:pt x="2839" y="3400"/>
                    <a:pt x="2545" y="3115"/>
                  </a:cubicBezTo>
                  <a:lnTo>
                    <a:pt x="2527" y="3052"/>
                  </a:lnTo>
                  <a:cubicBezTo>
                    <a:pt x="2750" y="2401"/>
                    <a:pt x="2803" y="116"/>
                    <a:pt x="2027" y="384"/>
                  </a:cubicBezTo>
                  <a:cubicBezTo>
                    <a:pt x="1357" y="607"/>
                    <a:pt x="2125" y="2356"/>
                    <a:pt x="2402" y="2936"/>
                  </a:cubicBezTo>
                  <a:cubicBezTo>
                    <a:pt x="2402" y="2954"/>
                    <a:pt x="2402" y="2963"/>
                    <a:pt x="2411" y="2981"/>
                  </a:cubicBezTo>
                  <a:cubicBezTo>
                    <a:pt x="2259" y="2820"/>
                    <a:pt x="2036" y="2579"/>
                    <a:pt x="1822" y="2356"/>
                  </a:cubicBezTo>
                  <a:cubicBezTo>
                    <a:pt x="1670" y="1678"/>
                    <a:pt x="795" y="0"/>
                    <a:pt x="242" y="223"/>
                  </a:cubicBezTo>
                  <a:cubicBezTo>
                    <a:pt x="162" y="357"/>
                    <a:pt x="90" y="500"/>
                    <a:pt x="37" y="643"/>
                  </a:cubicBezTo>
                  <a:cubicBezTo>
                    <a:pt x="162" y="1366"/>
                    <a:pt x="1848" y="2499"/>
                    <a:pt x="1848" y="2499"/>
                  </a:cubicBezTo>
                  <a:lnTo>
                    <a:pt x="1848" y="2499"/>
                  </a:lnTo>
                  <a:cubicBezTo>
                    <a:pt x="2018" y="2695"/>
                    <a:pt x="2188" y="2892"/>
                    <a:pt x="2375" y="3079"/>
                  </a:cubicBezTo>
                  <a:cubicBezTo>
                    <a:pt x="1902" y="2874"/>
                    <a:pt x="554" y="2347"/>
                    <a:pt x="1" y="2579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6" name="Google Shape;5006;p54"/>
            <p:cNvSpPr/>
            <p:nvPr/>
          </p:nvSpPr>
          <p:spPr>
            <a:xfrm rot="7840364" flipH="1">
              <a:off x="892625" y="736780"/>
              <a:ext cx="30965" cy="32563"/>
            </a:xfrm>
            <a:custGeom>
              <a:avLst/>
              <a:gdLst/>
              <a:ahLst/>
              <a:cxnLst/>
              <a:rect l="l" t="t" r="r" b="b"/>
              <a:pathLst>
                <a:path w="349" h="367" extrusionOk="0">
                  <a:moveTo>
                    <a:pt x="179" y="54"/>
                  </a:moveTo>
                  <a:cubicBezTo>
                    <a:pt x="72" y="116"/>
                    <a:pt x="1" y="241"/>
                    <a:pt x="1" y="366"/>
                  </a:cubicBezTo>
                  <a:cubicBezTo>
                    <a:pt x="126" y="250"/>
                    <a:pt x="242" y="134"/>
                    <a:pt x="349" y="0"/>
                  </a:cubicBezTo>
                  <a:cubicBezTo>
                    <a:pt x="286" y="0"/>
                    <a:pt x="224" y="18"/>
                    <a:pt x="179" y="5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7" name="Google Shape;5007;p54"/>
            <p:cNvSpPr/>
            <p:nvPr/>
          </p:nvSpPr>
          <p:spPr>
            <a:xfrm rot="3422581" flipH="1">
              <a:off x="819732" y="1741074"/>
              <a:ext cx="273102" cy="249484"/>
            </a:xfrm>
            <a:custGeom>
              <a:avLst/>
              <a:gdLst/>
              <a:ahLst/>
              <a:cxnLst/>
              <a:rect l="l" t="t" r="r" b="b"/>
              <a:pathLst>
                <a:path w="4196" h="3833" extrusionOk="0">
                  <a:moveTo>
                    <a:pt x="1187" y="1"/>
                  </a:moveTo>
                  <a:cubicBezTo>
                    <a:pt x="1184" y="1"/>
                    <a:pt x="1181" y="1"/>
                    <a:pt x="1178" y="1"/>
                  </a:cubicBezTo>
                  <a:cubicBezTo>
                    <a:pt x="1000" y="10"/>
                    <a:pt x="813" y="206"/>
                    <a:pt x="813" y="206"/>
                  </a:cubicBezTo>
                  <a:cubicBezTo>
                    <a:pt x="754" y="86"/>
                    <a:pt x="689" y="49"/>
                    <a:pt x="631" y="49"/>
                  </a:cubicBezTo>
                  <a:cubicBezTo>
                    <a:pt x="539" y="49"/>
                    <a:pt x="464" y="144"/>
                    <a:pt x="464" y="144"/>
                  </a:cubicBezTo>
                  <a:cubicBezTo>
                    <a:pt x="464" y="144"/>
                    <a:pt x="330" y="79"/>
                    <a:pt x="218" y="79"/>
                  </a:cubicBezTo>
                  <a:cubicBezTo>
                    <a:pt x="170" y="79"/>
                    <a:pt x="125" y="91"/>
                    <a:pt x="99" y="126"/>
                  </a:cubicBezTo>
                  <a:cubicBezTo>
                    <a:pt x="0" y="233"/>
                    <a:pt x="223" y="527"/>
                    <a:pt x="223" y="527"/>
                  </a:cubicBezTo>
                  <a:cubicBezTo>
                    <a:pt x="152" y="581"/>
                    <a:pt x="99" y="661"/>
                    <a:pt x="81" y="751"/>
                  </a:cubicBezTo>
                  <a:cubicBezTo>
                    <a:pt x="45" y="911"/>
                    <a:pt x="295" y="1143"/>
                    <a:pt x="295" y="1143"/>
                  </a:cubicBezTo>
                  <a:cubicBezTo>
                    <a:pt x="295" y="1143"/>
                    <a:pt x="81" y="1233"/>
                    <a:pt x="90" y="1402"/>
                  </a:cubicBezTo>
                  <a:cubicBezTo>
                    <a:pt x="99" y="1563"/>
                    <a:pt x="384" y="1643"/>
                    <a:pt x="384" y="1643"/>
                  </a:cubicBezTo>
                  <a:cubicBezTo>
                    <a:pt x="384" y="1643"/>
                    <a:pt x="188" y="1902"/>
                    <a:pt x="339" y="2098"/>
                  </a:cubicBezTo>
                  <a:cubicBezTo>
                    <a:pt x="476" y="2273"/>
                    <a:pt x="710" y="2286"/>
                    <a:pt x="777" y="2286"/>
                  </a:cubicBezTo>
                  <a:cubicBezTo>
                    <a:pt x="788" y="2286"/>
                    <a:pt x="795" y="2286"/>
                    <a:pt x="795" y="2286"/>
                  </a:cubicBezTo>
                  <a:lnTo>
                    <a:pt x="795" y="2286"/>
                  </a:lnTo>
                  <a:cubicBezTo>
                    <a:pt x="795" y="2286"/>
                    <a:pt x="643" y="2411"/>
                    <a:pt x="795" y="2678"/>
                  </a:cubicBezTo>
                  <a:cubicBezTo>
                    <a:pt x="946" y="2946"/>
                    <a:pt x="1312" y="2946"/>
                    <a:pt x="1312" y="2946"/>
                  </a:cubicBezTo>
                  <a:cubicBezTo>
                    <a:pt x="1205" y="3026"/>
                    <a:pt x="1187" y="3187"/>
                    <a:pt x="1277" y="3294"/>
                  </a:cubicBezTo>
                  <a:cubicBezTo>
                    <a:pt x="1384" y="3455"/>
                    <a:pt x="1687" y="3475"/>
                    <a:pt x="1831" y="3475"/>
                  </a:cubicBezTo>
                  <a:cubicBezTo>
                    <a:pt x="1880" y="3475"/>
                    <a:pt x="1910" y="3473"/>
                    <a:pt x="1910" y="3473"/>
                  </a:cubicBezTo>
                  <a:lnTo>
                    <a:pt x="1910" y="3473"/>
                  </a:lnTo>
                  <a:cubicBezTo>
                    <a:pt x="1872" y="3648"/>
                    <a:pt x="2094" y="3682"/>
                    <a:pt x="2270" y="3682"/>
                  </a:cubicBezTo>
                  <a:cubicBezTo>
                    <a:pt x="2380" y="3682"/>
                    <a:pt x="2473" y="3669"/>
                    <a:pt x="2473" y="3669"/>
                  </a:cubicBezTo>
                  <a:lnTo>
                    <a:pt x="2473" y="3669"/>
                  </a:lnTo>
                  <a:cubicBezTo>
                    <a:pt x="2427" y="3755"/>
                    <a:pt x="2439" y="3833"/>
                    <a:pt x="2584" y="3833"/>
                  </a:cubicBezTo>
                  <a:cubicBezTo>
                    <a:pt x="2694" y="3833"/>
                    <a:pt x="2881" y="3788"/>
                    <a:pt x="3178" y="3669"/>
                  </a:cubicBezTo>
                  <a:cubicBezTo>
                    <a:pt x="3539" y="3524"/>
                    <a:pt x="3801" y="3489"/>
                    <a:pt x="3969" y="3489"/>
                  </a:cubicBezTo>
                  <a:cubicBezTo>
                    <a:pt x="4121" y="3489"/>
                    <a:pt x="4195" y="3517"/>
                    <a:pt x="4195" y="3517"/>
                  </a:cubicBezTo>
                  <a:cubicBezTo>
                    <a:pt x="4195" y="3517"/>
                    <a:pt x="3954" y="2982"/>
                    <a:pt x="4008" y="2714"/>
                  </a:cubicBezTo>
                  <a:cubicBezTo>
                    <a:pt x="4061" y="2455"/>
                    <a:pt x="4142" y="1884"/>
                    <a:pt x="3990" y="1697"/>
                  </a:cubicBezTo>
                  <a:cubicBezTo>
                    <a:pt x="3932" y="1622"/>
                    <a:pt x="3880" y="1596"/>
                    <a:pt x="3837" y="1596"/>
                  </a:cubicBezTo>
                  <a:cubicBezTo>
                    <a:pt x="3742" y="1596"/>
                    <a:pt x="3686" y="1723"/>
                    <a:pt x="3686" y="1723"/>
                  </a:cubicBezTo>
                  <a:cubicBezTo>
                    <a:pt x="3686" y="1723"/>
                    <a:pt x="3811" y="1134"/>
                    <a:pt x="3588" y="1018"/>
                  </a:cubicBezTo>
                  <a:cubicBezTo>
                    <a:pt x="3551" y="1000"/>
                    <a:pt x="3518" y="992"/>
                    <a:pt x="3488" y="992"/>
                  </a:cubicBezTo>
                  <a:cubicBezTo>
                    <a:pt x="3332" y="992"/>
                    <a:pt x="3276" y="1206"/>
                    <a:pt x="3276" y="1206"/>
                  </a:cubicBezTo>
                  <a:cubicBezTo>
                    <a:pt x="3276" y="1206"/>
                    <a:pt x="3285" y="822"/>
                    <a:pt x="3044" y="688"/>
                  </a:cubicBezTo>
                  <a:cubicBezTo>
                    <a:pt x="3001" y="665"/>
                    <a:pt x="2955" y="654"/>
                    <a:pt x="2911" y="654"/>
                  </a:cubicBezTo>
                  <a:cubicBezTo>
                    <a:pt x="2816" y="654"/>
                    <a:pt x="2726" y="704"/>
                    <a:pt x="2678" y="795"/>
                  </a:cubicBezTo>
                  <a:cubicBezTo>
                    <a:pt x="2678" y="795"/>
                    <a:pt x="2544" y="510"/>
                    <a:pt x="2365" y="438"/>
                  </a:cubicBezTo>
                  <a:cubicBezTo>
                    <a:pt x="2331" y="424"/>
                    <a:pt x="2296" y="417"/>
                    <a:pt x="2262" y="417"/>
                  </a:cubicBezTo>
                  <a:cubicBezTo>
                    <a:pt x="2190" y="417"/>
                    <a:pt x="2122" y="449"/>
                    <a:pt x="2080" y="510"/>
                  </a:cubicBezTo>
                  <a:cubicBezTo>
                    <a:pt x="2080" y="510"/>
                    <a:pt x="2062" y="224"/>
                    <a:pt x="1875" y="162"/>
                  </a:cubicBezTo>
                  <a:cubicBezTo>
                    <a:pt x="1845" y="150"/>
                    <a:pt x="1815" y="145"/>
                    <a:pt x="1787" y="145"/>
                  </a:cubicBezTo>
                  <a:cubicBezTo>
                    <a:pt x="1640" y="145"/>
                    <a:pt x="1527" y="278"/>
                    <a:pt x="1527" y="278"/>
                  </a:cubicBezTo>
                  <a:cubicBezTo>
                    <a:pt x="1527" y="278"/>
                    <a:pt x="1362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8" name="Google Shape;5008;p54"/>
            <p:cNvSpPr/>
            <p:nvPr/>
          </p:nvSpPr>
          <p:spPr>
            <a:xfrm rot="3422581" flipH="1">
              <a:off x="743275" y="1701062"/>
              <a:ext cx="346975" cy="278903"/>
            </a:xfrm>
            <a:custGeom>
              <a:avLst/>
              <a:gdLst/>
              <a:ahLst/>
              <a:cxnLst/>
              <a:rect l="l" t="t" r="r" b="b"/>
              <a:pathLst>
                <a:path w="5331" h="4285" extrusionOk="0">
                  <a:moveTo>
                    <a:pt x="634" y="0"/>
                  </a:moveTo>
                  <a:cubicBezTo>
                    <a:pt x="643" y="36"/>
                    <a:pt x="661" y="72"/>
                    <a:pt x="670" y="98"/>
                  </a:cubicBezTo>
                  <a:cubicBezTo>
                    <a:pt x="741" y="304"/>
                    <a:pt x="795" y="509"/>
                    <a:pt x="822" y="723"/>
                  </a:cubicBezTo>
                  <a:lnTo>
                    <a:pt x="45" y="18"/>
                  </a:lnTo>
                  <a:cubicBezTo>
                    <a:pt x="27" y="27"/>
                    <a:pt x="18" y="36"/>
                    <a:pt x="1" y="54"/>
                  </a:cubicBezTo>
                  <a:cubicBezTo>
                    <a:pt x="500" y="509"/>
                    <a:pt x="1000" y="964"/>
                    <a:pt x="1509" y="1402"/>
                  </a:cubicBezTo>
                  <a:lnTo>
                    <a:pt x="1107" y="1402"/>
                  </a:lnTo>
                  <a:cubicBezTo>
                    <a:pt x="964" y="1393"/>
                    <a:pt x="822" y="1375"/>
                    <a:pt x="679" y="1357"/>
                  </a:cubicBezTo>
                  <a:cubicBezTo>
                    <a:pt x="465" y="1321"/>
                    <a:pt x="242" y="1277"/>
                    <a:pt x="27" y="1214"/>
                  </a:cubicBezTo>
                  <a:cubicBezTo>
                    <a:pt x="18" y="1223"/>
                    <a:pt x="18" y="1232"/>
                    <a:pt x="10" y="1250"/>
                  </a:cubicBezTo>
                  <a:cubicBezTo>
                    <a:pt x="224" y="1312"/>
                    <a:pt x="447" y="1366"/>
                    <a:pt x="670" y="1402"/>
                  </a:cubicBezTo>
                  <a:cubicBezTo>
                    <a:pt x="813" y="1419"/>
                    <a:pt x="956" y="1437"/>
                    <a:pt x="1107" y="1446"/>
                  </a:cubicBezTo>
                  <a:cubicBezTo>
                    <a:pt x="1170" y="1446"/>
                    <a:pt x="1241" y="1455"/>
                    <a:pt x="1313" y="1455"/>
                  </a:cubicBezTo>
                  <a:lnTo>
                    <a:pt x="1536" y="1455"/>
                  </a:lnTo>
                  <a:cubicBezTo>
                    <a:pt x="1545" y="1464"/>
                    <a:pt x="1562" y="1464"/>
                    <a:pt x="1571" y="1464"/>
                  </a:cubicBezTo>
                  <a:cubicBezTo>
                    <a:pt x="1670" y="1553"/>
                    <a:pt x="1777" y="1642"/>
                    <a:pt x="1875" y="1732"/>
                  </a:cubicBezTo>
                  <a:lnTo>
                    <a:pt x="2125" y="1946"/>
                  </a:lnTo>
                  <a:cubicBezTo>
                    <a:pt x="1881" y="1980"/>
                    <a:pt x="1635" y="1997"/>
                    <a:pt x="1388" y="1997"/>
                  </a:cubicBezTo>
                  <a:cubicBezTo>
                    <a:pt x="993" y="1997"/>
                    <a:pt x="596" y="1953"/>
                    <a:pt x="206" y="1866"/>
                  </a:cubicBezTo>
                  <a:lnTo>
                    <a:pt x="197" y="1866"/>
                  </a:lnTo>
                  <a:lnTo>
                    <a:pt x="197" y="1892"/>
                  </a:lnTo>
                  <a:cubicBezTo>
                    <a:pt x="582" y="1989"/>
                    <a:pt x="974" y="2037"/>
                    <a:pt x="1369" y="2037"/>
                  </a:cubicBezTo>
                  <a:cubicBezTo>
                    <a:pt x="1632" y="2037"/>
                    <a:pt x="1896" y="2016"/>
                    <a:pt x="2160" y="1973"/>
                  </a:cubicBezTo>
                  <a:cubicBezTo>
                    <a:pt x="2357" y="2142"/>
                    <a:pt x="2562" y="2312"/>
                    <a:pt x="2776" y="2481"/>
                  </a:cubicBezTo>
                  <a:cubicBezTo>
                    <a:pt x="2230" y="2664"/>
                    <a:pt x="1660" y="2769"/>
                    <a:pt x="1082" y="2769"/>
                  </a:cubicBezTo>
                  <a:cubicBezTo>
                    <a:pt x="1037" y="2769"/>
                    <a:pt x="992" y="2768"/>
                    <a:pt x="947" y="2767"/>
                  </a:cubicBezTo>
                  <a:lnTo>
                    <a:pt x="848" y="2767"/>
                  </a:lnTo>
                  <a:cubicBezTo>
                    <a:pt x="884" y="2794"/>
                    <a:pt x="920" y="2812"/>
                    <a:pt x="947" y="2821"/>
                  </a:cubicBezTo>
                  <a:cubicBezTo>
                    <a:pt x="976" y="2821"/>
                    <a:pt x="1005" y="2821"/>
                    <a:pt x="1034" y="2821"/>
                  </a:cubicBezTo>
                  <a:cubicBezTo>
                    <a:pt x="1467" y="2821"/>
                    <a:pt x="1885" y="2760"/>
                    <a:pt x="2303" y="2660"/>
                  </a:cubicBezTo>
                  <a:cubicBezTo>
                    <a:pt x="2473" y="2615"/>
                    <a:pt x="2633" y="2562"/>
                    <a:pt x="2803" y="2499"/>
                  </a:cubicBezTo>
                  <a:cubicBezTo>
                    <a:pt x="2973" y="2642"/>
                    <a:pt x="3151" y="2785"/>
                    <a:pt x="3330" y="2919"/>
                  </a:cubicBezTo>
                  <a:lnTo>
                    <a:pt x="3106" y="3017"/>
                  </a:lnTo>
                  <a:cubicBezTo>
                    <a:pt x="2687" y="3204"/>
                    <a:pt x="2259" y="3356"/>
                    <a:pt x="1812" y="3463"/>
                  </a:cubicBezTo>
                  <a:cubicBezTo>
                    <a:pt x="1812" y="3481"/>
                    <a:pt x="1821" y="3499"/>
                    <a:pt x="1830" y="3517"/>
                  </a:cubicBezTo>
                  <a:cubicBezTo>
                    <a:pt x="2223" y="3427"/>
                    <a:pt x="2616" y="3303"/>
                    <a:pt x="2982" y="3133"/>
                  </a:cubicBezTo>
                  <a:cubicBezTo>
                    <a:pt x="3115" y="3070"/>
                    <a:pt x="3240" y="3017"/>
                    <a:pt x="3374" y="2963"/>
                  </a:cubicBezTo>
                  <a:cubicBezTo>
                    <a:pt x="3562" y="3106"/>
                    <a:pt x="3749" y="3249"/>
                    <a:pt x="3945" y="3392"/>
                  </a:cubicBezTo>
                  <a:cubicBezTo>
                    <a:pt x="4142" y="3526"/>
                    <a:pt x="4347" y="3677"/>
                    <a:pt x="4552" y="3820"/>
                  </a:cubicBezTo>
                  <a:lnTo>
                    <a:pt x="4856" y="4043"/>
                  </a:lnTo>
                  <a:cubicBezTo>
                    <a:pt x="4963" y="4115"/>
                    <a:pt x="5061" y="4186"/>
                    <a:pt x="5168" y="4266"/>
                  </a:cubicBezTo>
                  <a:cubicBezTo>
                    <a:pt x="5185" y="4279"/>
                    <a:pt x="5202" y="4284"/>
                    <a:pt x="5218" y="4284"/>
                  </a:cubicBezTo>
                  <a:cubicBezTo>
                    <a:pt x="5289" y="4284"/>
                    <a:pt x="5331" y="4168"/>
                    <a:pt x="5257" y="4124"/>
                  </a:cubicBezTo>
                  <a:cubicBezTo>
                    <a:pt x="5168" y="4079"/>
                    <a:pt x="5061" y="4025"/>
                    <a:pt x="4963" y="3972"/>
                  </a:cubicBezTo>
                  <a:cubicBezTo>
                    <a:pt x="4865" y="3918"/>
                    <a:pt x="4767" y="3865"/>
                    <a:pt x="4677" y="3802"/>
                  </a:cubicBezTo>
                  <a:cubicBezTo>
                    <a:pt x="4490" y="3686"/>
                    <a:pt x="4302" y="3561"/>
                    <a:pt x="4115" y="3427"/>
                  </a:cubicBezTo>
                  <a:lnTo>
                    <a:pt x="4079" y="3401"/>
                  </a:lnTo>
                  <a:lnTo>
                    <a:pt x="4070" y="3401"/>
                  </a:lnTo>
                  <a:lnTo>
                    <a:pt x="3847" y="3240"/>
                  </a:lnTo>
                  <a:lnTo>
                    <a:pt x="3829" y="3195"/>
                  </a:lnTo>
                  <a:lnTo>
                    <a:pt x="3562" y="2999"/>
                  </a:lnTo>
                  <a:lnTo>
                    <a:pt x="3312" y="2812"/>
                  </a:lnTo>
                  <a:lnTo>
                    <a:pt x="3178" y="2696"/>
                  </a:lnTo>
                  <a:cubicBezTo>
                    <a:pt x="3339" y="2356"/>
                    <a:pt x="3437" y="1991"/>
                    <a:pt x="3472" y="1625"/>
                  </a:cubicBezTo>
                  <a:cubicBezTo>
                    <a:pt x="3490" y="1393"/>
                    <a:pt x="3499" y="1169"/>
                    <a:pt x="3499" y="937"/>
                  </a:cubicBezTo>
                  <a:cubicBezTo>
                    <a:pt x="3481" y="928"/>
                    <a:pt x="3463" y="920"/>
                    <a:pt x="3446" y="920"/>
                  </a:cubicBezTo>
                  <a:cubicBezTo>
                    <a:pt x="3446" y="928"/>
                    <a:pt x="3446" y="937"/>
                    <a:pt x="3446" y="946"/>
                  </a:cubicBezTo>
                  <a:cubicBezTo>
                    <a:pt x="3455" y="1330"/>
                    <a:pt x="3419" y="1714"/>
                    <a:pt x="3339" y="2098"/>
                  </a:cubicBezTo>
                  <a:cubicBezTo>
                    <a:pt x="3285" y="2294"/>
                    <a:pt x="3223" y="2490"/>
                    <a:pt x="3142" y="2678"/>
                  </a:cubicBezTo>
                  <a:lnTo>
                    <a:pt x="3071" y="2624"/>
                  </a:lnTo>
                  <a:cubicBezTo>
                    <a:pt x="2839" y="2446"/>
                    <a:pt x="2616" y="2258"/>
                    <a:pt x="2392" y="2071"/>
                  </a:cubicBezTo>
                  <a:cubicBezTo>
                    <a:pt x="2517" y="1634"/>
                    <a:pt x="2589" y="1169"/>
                    <a:pt x="2580" y="714"/>
                  </a:cubicBezTo>
                  <a:cubicBezTo>
                    <a:pt x="2580" y="714"/>
                    <a:pt x="2562" y="670"/>
                    <a:pt x="2535" y="616"/>
                  </a:cubicBezTo>
                  <a:lnTo>
                    <a:pt x="2535" y="616"/>
                  </a:lnTo>
                  <a:cubicBezTo>
                    <a:pt x="2544" y="902"/>
                    <a:pt x="2526" y="1178"/>
                    <a:pt x="2500" y="1446"/>
                  </a:cubicBezTo>
                  <a:cubicBezTo>
                    <a:pt x="2473" y="1651"/>
                    <a:pt x="2428" y="1857"/>
                    <a:pt x="2375" y="2062"/>
                  </a:cubicBezTo>
                  <a:cubicBezTo>
                    <a:pt x="2187" y="1901"/>
                    <a:pt x="2009" y="1750"/>
                    <a:pt x="1821" y="1589"/>
                  </a:cubicBezTo>
                  <a:cubicBezTo>
                    <a:pt x="1928" y="1312"/>
                    <a:pt x="1982" y="1009"/>
                    <a:pt x="1973" y="705"/>
                  </a:cubicBezTo>
                  <a:cubicBezTo>
                    <a:pt x="1973" y="616"/>
                    <a:pt x="1973" y="518"/>
                    <a:pt x="1982" y="429"/>
                  </a:cubicBezTo>
                  <a:cubicBezTo>
                    <a:pt x="1973" y="384"/>
                    <a:pt x="1964" y="339"/>
                    <a:pt x="1955" y="304"/>
                  </a:cubicBezTo>
                  <a:cubicBezTo>
                    <a:pt x="1946" y="411"/>
                    <a:pt x="1946" y="527"/>
                    <a:pt x="1946" y="634"/>
                  </a:cubicBezTo>
                  <a:cubicBezTo>
                    <a:pt x="1946" y="786"/>
                    <a:pt x="1937" y="937"/>
                    <a:pt x="1919" y="1080"/>
                  </a:cubicBezTo>
                  <a:cubicBezTo>
                    <a:pt x="1911" y="1250"/>
                    <a:pt x="1866" y="1419"/>
                    <a:pt x="1795" y="1571"/>
                  </a:cubicBezTo>
                  <a:lnTo>
                    <a:pt x="1384" y="1205"/>
                  </a:lnTo>
                  <a:cubicBezTo>
                    <a:pt x="1438" y="821"/>
                    <a:pt x="1420" y="429"/>
                    <a:pt x="1321" y="45"/>
                  </a:cubicBezTo>
                  <a:lnTo>
                    <a:pt x="1286" y="18"/>
                  </a:lnTo>
                  <a:lnTo>
                    <a:pt x="1286" y="18"/>
                  </a:lnTo>
                  <a:cubicBezTo>
                    <a:pt x="1375" y="393"/>
                    <a:pt x="1402" y="795"/>
                    <a:pt x="1348" y="1187"/>
                  </a:cubicBezTo>
                  <a:lnTo>
                    <a:pt x="1036" y="911"/>
                  </a:lnTo>
                  <a:lnTo>
                    <a:pt x="848" y="741"/>
                  </a:lnTo>
                  <a:cubicBezTo>
                    <a:pt x="831" y="527"/>
                    <a:pt x="786" y="322"/>
                    <a:pt x="715" y="125"/>
                  </a:cubicBezTo>
                  <a:cubicBezTo>
                    <a:pt x="697" y="81"/>
                    <a:pt x="670" y="36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9" name="Google Shape;5009;p54"/>
            <p:cNvSpPr/>
            <p:nvPr/>
          </p:nvSpPr>
          <p:spPr>
            <a:xfrm rot="3422581" flipH="1">
              <a:off x="921599" y="1789469"/>
              <a:ext cx="177230" cy="197022"/>
            </a:xfrm>
            <a:custGeom>
              <a:avLst/>
              <a:gdLst/>
              <a:ahLst/>
              <a:cxnLst/>
              <a:rect l="l" t="t" r="r" b="b"/>
              <a:pathLst>
                <a:path w="2723" h="3027" extrusionOk="0">
                  <a:moveTo>
                    <a:pt x="1178" y="108"/>
                  </a:moveTo>
                  <a:cubicBezTo>
                    <a:pt x="1000" y="117"/>
                    <a:pt x="813" y="313"/>
                    <a:pt x="813" y="313"/>
                  </a:cubicBezTo>
                  <a:cubicBezTo>
                    <a:pt x="661" y="1"/>
                    <a:pt x="464" y="251"/>
                    <a:pt x="464" y="251"/>
                  </a:cubicBezTo>
                  <a:cubicBezTo>
                    <a:pt x="464" y="251"/>
                    <a:pt x="179" y="126"/>
                    <a:pt x="90" y="233"/>
                  </a:cubicBezTo>
                  <a:cubicBezTo>
                    <a:pt x="0" y="340"/>
                    <a:pt x="223" y="634"/>
                    <a:pt x="223" y="634"/>
                  </a:cubicBezTo>
                  <a:cubicBezTo>
                    <a:pt x="152" y="688"/>
                    <a:pt x="99" y="768"/>
                    <a:pt x="81" y="858"/>
                  </a:cubicBezTo>
                  <a:cubicBezTo>
                    <a:pt x="45" y="1018"/>
                    <a:pt x="295" y="1250"/>
                    <a:pt x="295" y="1250"/>
                  </a:cubicBezTo>
                  <a:cubicBezTo>
                    <a:pt x="295" y="1250"/>
                    <a:pt x="81" y="1340"/>
                    <a:pt x="90" y="1509"/>
                  </a:cubicBezTo>
                  <a:cubicBezTo>
                    <a:pt x="99" y="1670"/>
                    <a:pt x="384" y="1750"/>
                    <a:pt x="384" y="1750"/>
                  </a:cubicBezTo>
                  <a:cubicBezTo>
                    <a:pt x="384" y="1750"/>
                    <a:pt x="188" y="2009"/>
                    <a:pt x="339" y="2205"/>
                  </a:cubicBezTo>
                  <a:cubicBezTo>
                    <a:pt x="491" y="2411"/>
                    <a:pt x="795" y="2393"/>
                    <a:pt x="795" y="2393"/>
                  </a:cubicBezTo>
                  <a:cubicBezTo>
                    <a:pt x="795" y="2393"/>
                    <a:pt x="643" y="2518"/>
                    <a:pt x="795" y="2785"/>
                  </a:cubicBezTo>
                  <a:cubicBezTo>
                    <a:pt x="875" y="2910"/>
                    <a:pt x="1000" y="3000"/>
                    <a:pt x="1143" y="3026"/>
                  </a:cubicBezTo>
                  <a:cubicBezTo>
                    <a:pt x="2365" y="2669"/>
                    <a:pt x="2722" y="1099"/>
                    <a:pt x="1767" y="251"/>
                  </a:cubicBezTo>
                  <a:cubicBezTo>
                    <a:pt x="1669" y="260"/>
                    <a:pt x="1589" y="313"/>
                    <a:pt x="1527" y="376"/>
                  </a:cubicBezTo>
                  <a:cubicBezTo>
                    <a:pt x="1527" y="376"/>
                    <a:pt x="1357" y="99"/>
                    <a:pt x="1178" y="10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FFFFFF">
                    <a:alpha val="2196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0" name="Google Shape;5010;p54"/>
            <p:cNvSpPr/>
            <p:nvPr/>
          </p:nvSpPr>
          <p:spPr>
            <a:xfrm rot="3422581" flipH="1">
              <a:off x="820193" y="1738662"/>
              <a:ext cx="270238" cy="252152"/>
            </a:xfrm>
            <a:custGeom>
              <a:avLst/>
              <a:gdLst/>
              <a:ahLst/>
              <a:cxnLst/>
              <a:rect l="l" t="t" r="r" b="b"/>
              <a:pathLst>
                <a:path w="4152" h="3874" extrusionOk="0">
                  <a:moveTo>
                    <a:pt x="1152" y="0"/>
                  </a:moveTo>
                  <a:cubicBezTo>
                    <a:pt x="1072" y="0"/>
                    <a:pt x="1001" y="27"/>
                    <a:pt x="929" y="71"/>
                  </a:cubicBezTo>
                  <a:cubicBezTo>
                    <a:pt x="878" y="101"/>
                    <a:pt x="826" y="142"/>
                    <a:pt x="780" y="186"/>
                  </a:cubicBezTo>
                  <a:lnTo>
                    <a:pt x="780" y="186"/>
                  </a:lnTo>
                  <a:cubicBezTo>
                    <a:pt x="764" y="160"/>
                    <a:pt x="746" y="136"/>
                    <a:pt x="733" y="116"/>
                  </a:cubicBezTo>
                  <a:cubicBezTo>
                    <a:pt x="697" y="80"/>
                    <a:pt x="661" y="54"/>
                    <a:pt x="617" y="45"/>
                  </a:cubicBezTo>
                  <a:cubicBezTo>
                    <a:pt x="605" y="42"/>
                    <a:pt x="593" y="41"/>
                    <a:pt x="581" y="41"/>
                  </a:cubicBezTo>
                  <a:cubicBezTo>
                    <a:pt x="549" y="41"/>
                    <a:pt x="518" y="49"/>
                    <a:pt x="492" y="63"/>
                  </a:cubicBezTo>
                  <a:cubicBezTo>
                    <a:pt x="461" y="86"/>
                    <a:pt x="430" y="109"/>
                    <a:pt x="405" y="132"/>
                  </a:cubicBezTo>
                  <a:lnTo>
                    <a:pt x="405" y="132"/>
                  </a:lnTo>
                  <a:cubicBezTo>
                    <a:pt x="342" y="103"/>
                    <a:pt x="280" y="87"/>
                    <a:pt x="224" y="71"/>
                  </a:cubicBezTo>
                  <a:lnTo>
                    <a:pt x="108" y="71"/>
                  </a:lnTo>
                  <a:cubicBezTo>
                    <a:pt x="63" y="80"/>
                    <a:pt x="28" y="116"/>
                    <a:pt x="10" y="152"/>
                  </a:cubicBezTo>
                  <a:cubicBezTo>
                    <a:pt x="1" y="196"/>
                    <a:pt x="1" y="232"/>
                    <a:pt x="10" y="277"/>
                  </a:cubicBezTo>
                  <a:cubicBezTo>
                    <a:pt x="19" y="312"/>
                    <a:pt x="37" y="339"/>
                    <a:pt x="55" y="375"/>
                  </a:cubicBezTo>
                  <a:cubicBezTo>
                    <a:pt x="79" y="431"/>
                    <a:pt x="110" y="487"/>
                    <a:pt x="148" y="543"/>
                  </a:cubicBezTo>
                  <a:lnTo>
                    <a:pt x="148" y="543"/>
                  </a:lnTo>
                  <a:cubicBezTo>
                    <a:pt x="105" y="578"/>
                    <a:pt x="69" y="624"/>
                    <a:pt x="46" y="669"/>
                  </a:cubicBezTo>
                  <a:cubicBezTo>
                    <a:pt x="28" y="705"/>
                    <a:pt x="19" y="732"/>
                    <a:pt x="10" y="768"/>
                  </a:cubicBezTo>
                  <a:cubicBezTo>
                    <a:pt x="10" y="803"/>
                    <a:pt x="10" y="839"/>
                    <a:pt x="19" y="866"/>
                  </a:cubicBezTo>
                  <a:cubicBezTo>
                    <a:pt x="37" y="928"/>
                    <a:pt x="72" y="982"/>
                    <a:pt x="108" y="1035"/>
                  </a:cubicBezTo>
                  <a:cubicBezTo>
                    <a:pt x="137" y="1078"/>
                    <a:pt x="171" y="1115"/>
                    <a:pt x="206" y="1151"/>
                  </a:cubicBezTo>
                  <a:lnTo>
                    <a:pt x="206" y="1151"/>
                  </a:lnTo>
                  <a:cubicBezTo>
                    <a:pt x="159" y="1178"/>
                    <a:pt x="117" y="1214"/>
                    <a:pt x="81" y="1250"/>
                  </a:cubicBezTo>
                  <a:cubicBezTo>
                    <a:pt x="37" y="1303"/>
                    <a:pt x="10" y="1374"/>
                    <a:pt x="28" y="1446"/>
                  </a:cubicBezTo>
                  <a:cubicBezTo>
                    <a:pt x="46" y="1508"/>
                    <a:pt x="90" y="1562"/>
                    <a:pt x="153" y="1598"/>
                  </a:cubicBezTo>
                  <a:cubicBezTo>
                    <a:pt x="198" y="1628"/>
                    <a:pt x="250" y="1652"/>
                    <a:pt x="303" y="1669"/>
                  </a:cubicBezTo>
                  <a:lnTo>
                    <a:pt x="303" y="1669"/>
                  </a:lnTo>
                  <a:cubicBezTo>
                    <a:pt x="262" y="1734"/>
                    <a:pt x="240" y="1805"/>
                    <a:pt x="224" y="1883"/>
                  </a:cubicBezTo>
                  <a:cubicBezTo>
                    <a:pt x="206" y="1972"/>
                    <a:pt x="233" y="2062"/>
                    <a:pt x="287" y="2133"/>
                  </a:cubicBezTo>
                  <a:cubicBezTo>
                    <a:pt x="340" y="2205"/>
                    <a:pt x="412" y="2249"/>
                    <a:pt x="501" y="2276"/>
                  </a:cubicBezTo>
                  <a:cubicBezTo>
                    <a:pt x="568" y="2306"/>
                    <a:pt x="635" y="2317"/>
                    <a:pt x="707" y="2320"/>
                  </a:cubicBezTo>
                  <a:lnTo>
                    <a:pt x="707" y="2320"/>
                  </a:lnTo>
                  <a:cubicBezTo>
                    <a:pt x="666" y="2386"/>
                    <a:pt x="655" y="2468"/>
                    <a:pt x="670" y="2544"/>
                  </a:cubicBezTo>
                  <a:cubicBezTo>
                    <a:pt x="688" y="2633"/>
                    <a:pt x="733" y="2713"/>
                    <a:pt x="795" y="2785"/>
                  </a:cubicBezTo>
                  <a:cubicBezTo>
                    <a:pt x="858" y="2847"/>
                    <a:pt x="929" y="2892"/>
                    <a:pt x="1018" y="2927"/>
                  </a:cubicBezTo>
                  <a:cubicBezTo>
                    <a:pt x="1084" y="2949"/>
                    <a:pt x="1155" y="2965"/>
                    <a:pt x="1227" y="2975"/>
                  </a:cubicBezTo>
                  <a:lnTo>
                    <a:pt x="1227" y="2975"/>
                  </a:lnTo>
                  <a:cubicBezTo>
                    <a:pt x="1170" y="3037"/>
                    <a:pt x="1146" y="3120"/>
                    <a:pt x="1161" y="3204"/>
                  </a:cubicBezTo>
                  <a:cubicBezTo>
                    <a:pt x="1188" y="3293"/>
                    <a:pt x="1250" y="3383"/>
                    <a:pt x="1331" y="3427"/>
                  </a:cubicBezTo>
                  <a:cubicBezTo>
                    <a:pt x="1420" y="3463"/>
                    <a:pt x="1509" y="3490"/>
                    <a:pt x="1599" y="3499"/>
                  </a:cubicBezTo>
                  <a:cubicBezTo>
                    <a:pt x="1509" y="3490"/>
                    <a:pt x="1429" y="3463"/>
                    <a:pt x="1349" y="3427"/>
                  </a:cubicBezTo>
                  <a:cubicBezTo>
                    <a:pt x="1268" y="3383"/>
                    <a:pt x="1215" y="3311"/>
                    <a:pt x="1197" y="3222"/>
                  </a:cubicBezTo>
                  <a:cubicBezTo>
                    <a:pt x="1179" y="3142"/>
                    <a:pt x="1215" y="3052"/>
                    <a:pt x="1286" y="2999"/>
                  </a:cubicBezTo>
                  <a:lnTo>
                    <a:pt x="1322" y="2972"/>
                  </a:lnTo>
                  <a:lnTo>
                    <a:pt x="1273" y="2972"/>
                  </a:lnTo>
                  <a:lnTo>
                    <a:pt x="1259" y="2945"/>
                  </a:lnTo>
                  <a:cubicBezTo>
                    <a:pt x="1249" y="2953"/>
                    <a:pt x="1240" y="2962"/>
                    <a:pt x="1231" y="2971"/>
                  </a:cubicBezTo>
                  <a:lnTo>
                    <a:pt x="1231" y="2971"/>
                  </a:lnTo>
                  <a:cubicBezTo>
                    <a:pt x="1163" y="2966"/>
                    <a:pt x="1095" y="2950"/>
                    <a:pt x="1027" y="2927"/>
                  </a:cubicBezTo>
                  <a:cubicBezTo>
                    <a:pt x="947" y="2892"/>
                    <a:pt x="876" y="2847"/>
                    <a:pt x="822" y="2785"/>
                  </a:cubicBezTo>
                  <a:cubicBezTo>
                    <a:pt x="769" y="2722"/>
                    <a:pt x="724" y="2651"/>
                    <a:pt x="706" y="2562"/>
                  </a:cubicBezTo>
                  <a:cubicBezTo>
                    <a:pt x="688" y="2481"/>
                    <a:pt x="706" y="2401"/>
                    <a:pt x="760" y="2338"/>
                  </a:cubicBezTo>
                  <a:lnTo>
                    <a:pt x="795" y="2303"/>
                  </a:lnTo>
                  <a:lnTo>
                    <a:pt x="751" y="2303"/>
                  </a:lnTo>
                  <a:cubicBezTo>
                    <a:pt x="748" y="2303"/>
                    <a:pt x="745" y="2303"/>
                    <a:pt x="742" y="2303"/>
                  </a:cubicBezTo>
                  <a:lnTo>
                    <a:pt x="742" y="2303"/>
                  </a:lnTo>
                  <a:lnTo>
                    <a:pt x="733" y="2285"/>
                  </a:lnTo>
                  <a:cubicBezTo>
                    <a:pt x="728" y="2291"/>
                    <a:pt x="723" y="2297"/>
                    <a:pt x="718" y="2304"/>
                  </a:cubicBezTo>
                  <a:lnTo>
                    <a:pt x="718" y="2304"/>
                  </a:lnTo>
                  <a:cubicBezTo>
                    <a:pt x="568" y="2303"/>
                    <a:pt x="422" y="2241"/>
                    <a:pt x="322" y="2133"/>
                  </a:cubicBezTo>
                  <a:cubicBezTo>
                    <a:pt x="269" y="2071"/>
                    <a:pt x="251" y="1990"/>
                    <a:pt x="269" y="1910"/>
                  </a:cubicBezTo>
                  <a:cubicBezTo>
                    <a:pt x="278" y="1830"/>
                    <a:pt x="313" y="1749"/>
                    <a:pt x="358" y="1687"/>
                  </a:cubicBezTo>
                  <a:lnTo>
                    <a:pt x="376" y="1660"/>
                  </a:lnTo>
                  <a:lnTo>
                    <a:pt x="349" y="1651"/>
                  </a:lnTo>
                  <a:cubicBezTo>
                    <a:pt x="340" y="1649"/>
                    <a:pt x="331" y="1646"/>
                    <a:pt x="322" y="1643"/>
                  </a:cubicBezTo>
                  <a:lnTo>
                    <a:pt x="322" y="1643"/>
                  </a:lnTo>
                  <a:lnTo>
                    <a:pt x="322" y="1642"/>
                  </a:lnTo>
                  <a:cubicBezTo>
                    <a:pt x="322" y="1642"/>
                    <a:pt x="322" y="1643"/>
                    <a:pt x="322" y="1643"/>
                  </a:cubicBezTo>
                  <a:lnTo>
                    <a:pt x="322" y="1643"/>
                  </a:lnTo>
                  <a:cubicBezTo>
                    <a:pt x="271" y="1625"/>
                    <a:pt x="225" y="1603"/>
                    <a:pt x="179" y="1580"/>
                  </a:cubicBezTo>
                  <a:cubicBezTo>
                    <a:pt x="126" y="1544"/>
                    <a:pt x="90" y="1499"/>
                    <a:pt x="72" y="1446"/>
                  </a:cubicBezTo>
                  <a:cubicBezTo>
                    <a:pt x="55" y="1392"/>
                    <a:pt x="72" y="1339"/>
                    <a:pt x="117" y="1294"/>
                  </a:cubicBezTo>
                  <a:cubicBezTo>
                    <a:pt x="153" y="1250"/>
                    <a:pt x="206" y="1214"/>
                    <a:pt x="260" y="1187"/>
                  </a:cubicBezTo>
                  <a:lnTo>
                    <a:pt x="287" y="1178"/>
                  </a:lnTo>
                  <a:lnTo>
                    <a:pt x="260" y="1151"/>
                  </a:lnTo>
                  <a:cubicBezTo>
                    <a:pt x="224" y="1107"/>
                    <a:pt x="179" y="1062"/>
                    <a:pt x="144" y="1017"/>
                  </a:cubicBezTo>
                  <a:cubicBezTo>
                    <a:pt x="108" y="973"/>
                    <a:pt x="81" y="919"/>
                    <a:pt x="63" y="866"/>
                  </a:cubicBezTo>
                  <a:cubicBezTo>
                    <a:pt x="55" y="839"/>
                    <a:pt x="55" y="812"/>
                    <a:pt x="63" y="785"/>
                  </a:cubicBezTo>
                  <a:cubicBezTo>
                    <a:pt x="81" y="696"/>
                    <a:pt x="126" y="625"/>
                    <a:pt x="197" y="571"/>
                  </a:cubicBezTo>
                  <a:lnTo>
                    <a:pt x="215" y="562"/>
                  </a:lnTo>
                  <a:lnTo>
                    <a:pt x="206" y="536"/>
                  </a:lnTo>
                  <a:cubicBezTo>
                    <a:pt x="162" y="482"/>
                    <a:pt x="126" y="420"/>
                    <a:pt x="99" y="366"/>
                  </a:cubicBezTo>
                  <a:cubicBezTo>
                    <a:pt x="72" y="303"/>
                    <a:pt x="55" y="241"/>
                    <a:pt x="63" y="179"/>
                  </a:cubicBezTo>
                  <a:cubicBezTo>
                    <a:pt x="77" y="144"/>
                    <a:pt x="123" y="131"/>
                    <a:pt x="172" y="131"/>
                  </a:cubicBezTo>
                  <a:cubicBezTo>
                    <a:pt x="187" y="131"/>
                    <a:pt x="201" y="132"/>
                    <a:pt x="215" y="134"/>
                  </a:cubicBezTo>
                  <a:cubicBezTo>
                    <a:pt x="287" y="143"/>
                    <a:pt x="349" y="161"/>
                    <a:pt x="412" y="196"/>
                  </a:cubicBezTo>
                  <a:lnTo>
                    <a:pt x="429" y="196"/>
                  </a:lnTo>
                  <a:lnTo>
                    <a:pt x="438" y="187"/>
                  </a:lnTo>
                  <a:cubicBezTo>
                    <a:pt x="483" y="125"/>
                    <a:pt x="545" y="98"/>
                    <a:pt x="617" y="98"/>
                  </a:cubicBezTo>
                  <a:cubicBezTo>
                    <a:pt x="644" y="107"/>
                    <a:pt x="670" y="125"/>
                    <a:pt x="697" y="152"/>
                  </a:cubicBezTo>
                  <a:cubicBezTo>
                    <a:pt x="715" y="179"/>
                    <a:pt x="733" y="214"/>
                    <a:pt x="751" y="241"/>
                  </a:cubicBezTo>
                  <a:lnTo>
                    <a:pt x="769" y="277"/>
                  </a:lnTo>
                  <a:lnTo>
                    <a:pt x="795" y="250"/>
                  </a:lnTo>
                  <a:cubicBezTo>
                    <a:pt x="840" y="196"/>
                    <a:pt x="893" y="152"/>
                    <a:pt x="956" y="116"/>
                  </a:cubicBezTo>
                  <a:cubicBezTo>
                    <a:pt x="1018" y="71"/>
                    <a:pt x="1081" y="54"/>
                    <a:pt x="1152" y="54"/>
                  </a:cubicBezTo>
                  <a:cubicBezTo>
                    <a:pt x="1215" y="63"/>
                    <a:pt x="1277" y="98"/>
                    <a:pt x="1331" y="143"/>
                  </a:cubicBezTo>
                  <a:cubicBezTo>
                    <a:pt x="1384" y="196"/>
                    <a:pt x="1429" y="250"/>
                    <a:pt x="1465" y="312"/>
                  </a:cubicBezTo>
                  <a:lnTo>
                    <a:pt x="1483" y="339"/>
                  </a:lnTo>
                  <a:lnTo>
                    <a:pt x="1500" y="312"/>
                  </a:lnTo>
                  <a:cubicBezTo>
                    <a:pt x="1545" y="268"/>
                    <a:pt x="1599" y="223"/>
                    <a:pt x="1661" y="205"/>
                  </a:cubicBezTo>
                  <a:cubicBezTo>
                    <a:pt x="1688" y="192"/>
                    <a:pt x="1719" y="185"/>
                    <a:pt x="1750" y="185"/>
                  </a:cubicBezTo>
                  <a:cubicBezTo>
                    <a:pt x="1781" y="185"/>
                    <a:pt x="1813" y="192"/>
                    <a:pt x="1840" y="205"/>
                  </a:cubicBezTo>
                  <a:cubicBezTo>
                    <a:pt x="1893" y="232"/>
                    <a:pt x="1938" y="277"/>
                    <a:pt x="1964" y="339"/>
                  </a:cubicBezTo>
                  <a:cubicBezTo>
                    <a:pt x="1991" y="393"/>
                    <a:pt x="2009" y="455"/>
                    <a:pt x="2018" y="527"/>
                  </a:cubicBezTo>
                  <a:lnTo>
                    <a:pt x="2018" y="571"/>
                  </a:lnTo>
                  <a:lnTo>
                    <a:pt x="2045" y="536"/>
                  </a:lnTo>
                  <a:cubicBezTo>
                    <a:pt x="2080" y="491"/>
                    <a:pt x="2143" y="455"/>
                    <a:pt x="2205" y="455"/>
                  </a:cubicBezTo>
                  <a:cubicBezTo>
                    <a:pt x="2268" y="455"/>
                    <a:pt x="2330" y="473"/>
                    <a:pt x="2375" y="509"/>
                  </a:cubicBezTo>
                  <a:cubicBezTo>
                    <a:pt x="2473" y="598"/>
                    <a:pt x="2554" y="696"/>
                    <a:pt x="2607" y="821"/>
                  </a:cubicBezTo>
                  <a:lnTo>
                    <a:pt x="2625" y="848"/>
                  </a:lnTo>
                  <a:lnTo>
                    <a:pt x="2643" y="821"/>
                  </a:lnTo>
                  <a:cubicBezTo>
                    <a:pt x="2687" y="750"/>
                    <a:pt x="2750" y="705"/>
                    <a:pt x="2830" y="696"/>
                  </a:cubicBezTo>
                  <a:cubicBezTo>
                    <a:pt x="2840" y="695"/>
                    <a:pt x="2851" y="695"/>
                    <a:pt x="2861" y="695"/>
                  </a:cubicBezTo>
                  <a:cubicBezTo>
                    <a:pt x="2931" y="695"/>
                    <a:pt x="2999" y="721"/>
                    <a:pt x="3053" y="768"/>
                  </a:cubicBezTo>
                  <a:cubicBezTo>
                    <a:pt x="3116" y="830"/>
                    <a:pt x="3160" y="901"/>
                    <a:pt x="3178" y="973"/>
                  </a:cubicBezTo>
                  <a:cubicBezTo>
                    <a:pt x="3205" y="1053"/>
                    <a:pt x="3214" y="1134"/>
                    <a:pt x="3214" y="1223"/>
                  </a:cubicBezTo>
                  <a:lnTo>
                    <a:pt x="3214" y="1330"/>
                  </a:lnTo>
                  <a:lnTo>
                    <a:pt x="3250" y="1223"/>
                  </a:lnTo>
                  <a:cubicBezTo>
                    <a:pt x="3276" y="1142"/>
                    <a:pt x="3330" y="1044"/>
                    <a:pt x="3419" y="1026"/>
                  </a:cubicBezTo>
                  <a:cubicBezTo>
                    <a:pt x="3427" y="1025"/>
                    <a:pt x="3435" y="1024"/>
                    <a:pt x="3443" y="1024"/>
                  </a:cubicBezTo>
                  <a:cubicBezTo>
                    <a:pt x="3480" y="1024"/>
                    <a:pt x="3516" y="1040"/>
                    <a:pt x="3553" y="1062"/>
                  </a:cubicBezTo>
                  <a:cubicBezTo>
                    <a:pt x="3589" y="1089"/>
                    <a:pt x="3616" y="1125"/>
                    <a:pt x="3633" y="1169"/>
                  </a:cubicBezTo>
                  <a:cubicBezTo>
                    <a:pt x="3660" y="1258"/>
                    <a:pt x="3669" y="1357"/>
                    <a:pt x="3660" y="1455"/>
                  </a:cubicBezTo>
                  <a:cubicBezTo>
                    <a:pt x="3660" y="1553"/>
                    <a:pt x="3651" y="1642"/>
                    <a:pt x="3633" y="1740"/>
                  </a:cubicBezTo>
                  <a:lnTo>
                    <a:pt x="3607" y="1839"/>
                  </a:lnTo>
                  <a:lnTo>
                    <a:pt x="3651" y="1749"/>
                  </a:lnTo>
                  <a:cubicBezTo>
                    <a:pt x="3652" y="1749"/>
                    <a:pt x="3652" y="1748"/>
                    <a:pt x="3653" y="1747"/>
                  </a:cubicBezTo>
                  <a:lnTo>
                    <a:pt x="3653" y="1747"/>
                  </a:lnTo>
                  <a:lnTo>
                    <a:pt x="3660" y="1749"/>
                  </a:lnTo>
                  <a:cubicBezTo>
                    <a:pt x="3661" y="1743"/>
                    <a:pt x="3663" y="1736"/>
                    <a:pt x="3664" y="1730"/>
                  </a:cubicBezTo>
                  <a:lnTo>
                    <a:pt x="3664" y="1730"/>
                  </a:lnTo>
                  <a:cubicBezTo>
                    <a:pt x="3686" y="1697"/>
                    <a:pt x="3710" y="1674"/>
                    <a:pt x="3741" y="1651"/>
                  </a:cubicBezTo>
                  <a:cubicBezTo>
                    <a:pt x="3758" y="1638"/>
                    <a:pt x="3778" y="1631"/>
                    <a:pt x="3800" y="1631"/>
                  </a:cubicBezTo>
                  <a:cubicBezTo>
                    <a:pt x="3821" y="1631"/>
                    <a:pt x="3843" y="1638"/>
                    <a:pt x="3865" y="1651"/>
                  </a:cubicBezTo>
                  <a:cubicBezTo>
                    <a:pt x="3937" y="1696"/>
                    <a:pt x="3990" y="1785"/>
                    <a:pt x="4008" y="1874"/>
                  </a:cubicBezTo>
                  <a:cubicBezTo>
                    <a:pt x="4035" y="2053"/>
                    <a:pt x="4035" y="2249"/>
                    <a:pt x="4008" y="2428"/>
                  </a:cubicBezTo>
                  <a:cubicBezTo>
                    <a:pt x="3990" y="2526"/>
                    <a:pt x="3982" y="2615"/>
                    <a:pt x="3964" y="2713"/>
                  </a:cubicBezTo>
                  <a:cubicBezTo>
                    <a:pt x="3946" y="2802"/>
                    <a:pt x="3946" y="2901"/>
                    <a:pt x="3973" y="2990"/>
                  </a:cubicBezTo>
                  <a:cubicBezTo>
                    <a:pt x="4008" y="3177"/>
                    <a:pt x="4071" y="3356"/>
                    <a:pt x="4151" y="3534"/>
                  </a:cubicBezTo>
                  <a:cubicBezTo>
                    <a:pt x="4080" y="3356"/>
                    <a:pt x="4017" y="3177"/>
                    <a:pt x="3982" y="2990"/>
                  </a:cubicBezTo>
                  <a:cubicBezTo>
                    <a:pt x="3937" y="2811"/>
                    <a:pt x="4008" y="2624"/>
                    <a:pt x="4026" y="2437"/>
                  </a:cubicBezTo>
                  <a:cubicBezTo>
                    <a:pt x="4053" y="2249"/>
                    <a:pt x="4053" y="2053"/>
                    <a:pt x="4026" y="1865"/>
                  </a:cubicBezTo>
                  <a:cubicBezTo>
                    <a:pt x="4008" y="1767"/>
                    <a:pt x="3955" y="1678"/>
                    <a:pt x="3874" y="1624"/>
                  </a:cubicBezTo>
                  <a:cubicBezTo>
                    <a:pt x="3852" y="1611"/>
                    <a:pt x="3828" y="1604"/>
                    <a:pt x="3802" y="1604"/>
                  </a:cubicBezTo>
                  <a:cubicBezTo>
                    <a:pt x="3776" y="1604"/>
                    <a:pt x="3749" y="1611"/>
                    <a:pt x="3723" y="1624"/>
                  </a:cubicBezTo>
                  <a:cubicBezTo>
                    <a:pt x="3705" y="1637"/>
                    <a:pt x="3688" y="1652"/>
                    <a:pt x="3673" y="1671"/>
                  </a:cubicBezTo>
                  <a:lnTo>
                    <a:pt x="3673" y="1671"/>
                  </a:lnTo>
                  <a:cubicBezTo>
                    <a:pt x="3683" y="1599"/>
                    <a:pt x="3689" y="1527"/>
                    <a:pt x="3696" y="1455"/>
                  </a:cubicBezTo>
                  <a:cubicBezTo>
                    <a:pt x="3696" y="1357"/>
                    <a:pt x="3687" y="1250"/>
                    <a:pt x="3660" y="1160"/>
                  </a:cubicBezTo>
                  <a:cubicBezTo>
                    <a:pt x="3627" y="1060"/>
                    <a:pt x="3539" y="999"/>
                    <a:pt x="3432" y="999"/>
                  </a:cubicBezTo>
                  <a:cubicBezTo>
                    <a:pt x="3425" y="999"/>
                    <a:pt x="3418" y="999"/>
                    <a:pt x="3410" y="1000"/>
                  </a:cubicBezTo>
                  <a:cubicBezTo>
                    <a:pt x="3366" y="1009"/>
                    <a:pt x="3312" y="1044"/>
                    <a:pt x="3285" y="1089"/>
                  </a:cubicBezTo>
                  <a:cubicBezTo>
                    <a:pt x="3272" y="1106"/>
                    <a:pt x="3259" y="1126"/>
                    <a:pt x="3247" y="1147"/>
                  </a:cubicBezTo>
                  <a:lnTo>
                    <a:pt x="3247" y="1147"/>
                  </a:lnTo>
                  <a:cubicBezTo>
                    <a:pt x="3243" y="1084"/>
                    <a:pt x="3233" y="1022"/>
                    <a:pt x="3214" y="964"/>
                  </a:cubicBezTo>
                  <a:cubicBezTo>
                    <a:pt x="3187" y="884"/>
                    <a:pt x="3143" y="803"/>
                    <a:pt x="3080" y="741"/>
                  </a:cubicBezTo>
                  <a:cubicBezTo>
                    <a:pt x="3009" y="678"/>
                    <a:pt x="2919" y="652"/>
                    <a:pt x="2830" y="652"/>
                  </a:cubicBezTo>
                  <a:cubicBezTo>
                    <a:pt x="2753" y="667"/>
                    <a:pt x="2682" y="710"/>
                    <a:pt x="2635" y="773"/>
                  </a:cubicBezTo>
                  <a:lnTo>
                    <a:pt x="2635" y="773"/>
                  </a:lnTo>
                  <a:cubicBezTo>
                    <a:pt x="2607" y="721"/>
                    <a:pt x="2582" y="670"/>
                    <a:pt x="2545" y="625"/>
                  </a:cubicBezTo>
                  <a:cubicBezTo>
                    <a:pt x="2509" y="571"/>
                    <a:pt x="2455" y="518"/>
                    <a:pt x="2402" y="482"/>
                  </a:cubicBezTo>
                  <a:cubicBezTo>
                    <a:pt x="2348" y="437"/>
                    <a:pt x="2277" y="411"/>
                    <a:pt x="2205" y="411"/>
                  </a:cubicBezTo>
                  <a:cubicBezTo>
                    <a:pt x="2150" y="418"/>
                    <a:pt x="2094" y="441"/>
                    <a:pt x="2052" y="476"/>
                  </a:cubicBezTo>
                  <a:lnTo>
                    <a:pt x="2052" y="476"/>
                  </a:lnTo>
                  <a:cubicBezTo>
                    <a:pt x="2046" y="421"/>
                    <a:pt x="2029" y="370"/>
                    <a:pt x="2000" y="312"/>
                  </a:cubicBezTo>
                  <a:cubicBezTo>
                    <a:pt x="1973" y="250"/>
                    <a:pt x="1920" y="196"/>
                    <a:pt x="1857" y="161"/>
                  </a:cubicBezTo>
                  <a:cubicBezTo>
                    <a:pt x="1822" y="147"/>
                    <a:pt x="1786" y="141"/>
                    <a:pt x="1750" y="141"/>
                  </a:cubicBezTo>
                  <a:cubicBezTo>
                    <a:pt x="1715" y="141"/>
                    <a:pt x="1679" y="147"/>
                    <a:pt x="1643" y="161"/>
                  </a:cubicBezTo>
                  <a:cubicBezTo>
                    <a:pt x="1582" y="184"/>
                    <a:pt x="1533" y="220"/>
                    <a:pt x="1487" y="270"/>
                  </a:cubicBezTo>
                  <a:lnTo>
                    <a:pt x="1487" y="270"/>
                  </a:lnTo>
                  <a:cubicBezTo>
                    <a:pt x="1452" y="210"/>
                    <a:pt x="1405" y="163"/>
                    <a:pt x="1358" y="116"/>
                  </a:cubicBezTo>
                  <a:cubicBezTo>
                    <a:pt x="1304" y="54"/>
                    <a:pt x="1233" y="18"/>
                    <a:pt x="1152" y="0"/>
                  </a:cubicBezTo>
                  <a:close/>
                  <a:moveTo>
                    <a:pt x="1857" y="3490"/>
                  </a:moveTo>
                  <a:cubicBezTo>
                    <a:pt x="1856" y="3496"/>
                    <a:pt x="1854" y="3502"/>
                    <a:pt x="1853" y="3508"/>
                  </a:cubicBezTo>
                  <a:lnTo>
                    <a:pt x="1853" y="3508"/>
                  </a:lnTo>
                  <a:cubicBezTo>
                    <a:pt x="1769" y="3508"/>
                    <a:pt x="1684" y="3507"/>
                    <a:pt x="1599" y="3499"/>
                  </a:cubicBezTo>
                  <a:lnTo>
                    <a:pt x="1599" y="3499"/>
                  </a:lnTo>
                  <a:cubicBezTo>
                    <a:pt x="1662" y="3505"/>
                    <a:pt x="1725" y="3511"/>
                    <a:pt x="1791" y="3511"/>
                  </a:cubicBezTo>
                  <a:cubicBezTo>
                    <a:pt x="1811" y="3511"/>
                    <a:pt x="1832" y="3511"/>
                    <a:pt x="1853" y="3509"/>
                  </a:cubicBezTo>
                  <a:lnTo>
                    <a:pt x="1853" y="3509"/>
                  </a:lnTo>
                  <a:cubicBezTo>
                    <a:pt x="1845" y="3567"/>
                    <a:pt x="1872" y="3627"/>
                    <a:pt x="1920" y="3659"/>
                  </a:cubicBezTo>
                  <a:cubicBezTo>
                    <a:pt x="1973" y="3686"/>
                    <a:pt x="2027" y="3704"/>
                    <a:pt x="2089" y="3713"/>
                  </a:cubicBezTo>
                  <a:cubicBezTo>
                    <a:pt x="2137" y="3717"/>
                    <a:pt x="2186" y="3719"/>
                    <a:pt x="2233" y="3719"/>
                  </a:cubicBezTo>
                  <a:cubicBezTo>
                    <a:pt x="2292" y="3719"/>
                    <a:pt x="2351" y="3715"/>
                    <a:pt x="2407" y="3707"/>
                  </a:cubicBezTo>
                  <a:lnTo>
                    <a:pt x="2407" y="3707"/>
                  </a:lnTo>
                  <a:cubicBezTo>
                    <a:pt x="2393" y="3739"/>
                    <a:pt x="2396" y="3775"/>
                    <a:pt x="2411" y="3811"/>
                  </a:cubicBezTo>
                  <a:cubicBezTo>
                    <a:pt x="2416" y="3816"/>
                    <a:pt x="2422" y="3821"/>
                    <a:pt x="2428" y="3826"/>
                  </a:cubicBezTo>
                  <a:lnTo>
                    <a:pt x="2428" y="3826"/>
                  </a:lnTo>
                  <a:cubicBezTo>
                    <a:pt x="2420" y="3791"/>
                    <a:pt x="2420" y="3757"/>
                    <a:pt x="2446" y="3731"/>
                  </a:cubicBezTo>
                  <a:lnTo>
                    <a:pt x="2455" y="3704"/>
                  </a:lnTo>
                  <a:lnTo>
                    <a:pt x="2429" y="3704"/>
                  </a:lnTo>
                  <a:lnTo>
                    <a:pt x="2420" y="3686"/>
                  </a:lnTo>
                  <a:cubicBezTo>
                    <a:pt x="2415" y="3693"/>
                    <a:pt x="2410" y="3700"/>
                    <a:pt x="2407" y="3707"/>
                  </a:cubicBezTo>
                  <a:lnTo>
                    <a:pt x="2407" y="3707"/>
                  </a:lnTo>
                  <a:cubicBezTo>
                    <a:pt x="2360" y="3714"/>
                    <a:pt x="2312" y="3717"/>
                    <a:pt x="2263" y="3717"/>
                  </a:cubicBezTo>
                  <a:cubicBezTo>
                    <a:pt x="2208" y="3717"/>
                    <a:pt x="2152" y="3713"/>
                    <a:pt x="2098" y="3704"/>
                  </a:cubicBezTo>
                  <a:cubicBezTo>
                    <a:pt x="2036" y="3704"/>
                    <a:pt x="1982" y="3686"/>
                    <a:pt x="1938" y="3659"/>
                  </a:cubicBezTo>
                  <a:cubicBezTo>
                    <a:pt x="1893" y="3624"/>
                    <a:pt x="1875" y="3570"/>
                    <a:pt x="1884" y="3525"/>
                  </a:cubicBezTo>
                  <a:lnTo>
                    <a:pt x="1884" y="3508"/>
                  </a:lnTo>
                  <a:lnTo>
                    <a:pt x="1875" y="3508"/>
                  </a:lnTo>
                  <a:lnTo>
                    <a:pt x="1857" y="3490"/>
                  </a:lnTo>
                  <a:close/>
                  <a:moveTo>
                    <a:pt x="3911" y="3508"/>
                  </a:moveTo>
                  <a:cubicBezTo>
                    <a:pt x="3832" y="3508"/>
                    <a:pt x="3754" y="3516"/>
                    <a:pt x="3678" y="3534"/>
                  </a:cubicBezTo>
                  <a:cubicBezTo>
                    <a:pt x="3517" y="3561"/>
                    <a:pt x="3366" y="3606"/>
                    <a:pt x="3214" y="3659"/>
                  </a:cubicBezTo>
                  <a:cubicBezTo>
                    <a:pt x="3062" y="3722"/>
                    <a:pt x="2911" y="3775"/>
                    <a:pt x="2759" y="3820"/>
                  </a:cubicBezTo>
                  <a:cubicBezTo>
                    <a:pt x="2678" y="3847"/>
                    <a:pt x="2598" y="3856"/>
                    <a:pt x="2518" y="3856"/>
                  </a:cubicBezTo>
                  <a:cubicBezTo>
                    <a:pt x="2482" y="3856"/>
                    <a:pt x="2452" y="3844"/>
                    <a:pt x="2428" y="3826"/>
                  </a:cubicBezTo>
                  <a:lnTo>
                    <a:pt x="2428" y="3826"/>
                  </a:lnTo>
                  <a:cubicBezTo>
                    <a:pt x="2428" y="3827"/>
                    <a:pt x="2428" y="3828"/>
                    <a:pt x="2429" y="3829"/>
                  </a:cubicBezTo>
                  <a:cubicBezTo>
                    <a:pt x="2446" y="3856"/>
                    <a:pt x="2491" y="3865"/>
                    <a:pt x="2527" y="3873"/>
                  </a:cubicBezTo>
                  <a:cubicBezTo>
                    <a:pt x="2607" y="3873"/>
                    <a:pt x="2687" y="3856"/>
                    <a:pt x="2759" y="3838"/>
                  </a:cubicBezTo>
                  <a:cubicBezTo>
                    <a:pt x="2919" y="3793"/>
                    <a:pt x="3071" y="3740"/>
                    <a:pt x="3214" y="3686"/>
                  </a:cubicBezTo>
                  <a:cubicBezTo>
                    <a:pt x="3366" y="3624"/>
                    <a:pt x="3517" y="3588"/>
                    <a:pt x="3678" y="3561"/>
                  </a:cubicBezTo>
                  <a:cubicBezTo>
                    <a:pt x="3773" y="3533"/>
                    <a:pt x="3871" y="3519"/>
                    <a:pt x="3971" y="3519"/>
                  </a:cubicBezTo>
                  <a:cubicBezTo>
                    <a:pt x="4031" y="3519"/>
                    <a:pt x="4091" y="3524"/>
                    <a:pt x="4151" y="3534"/>
                  </a:cubicBezTo>
                  <a:cubicBezTo>
                    <a:pt x="4071" y="3516"/>
                    <a:pt x="3990" y="3508"/>
                    <a:pt x="3911" y="3508"/>
                  </a:cubicBezTo>
                  <a:close/>
                </a:path>
              </a:pathLst>
            </a:custGeom>
            <a:solidFill>
              <a:srgbClr val="6B09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5011" name="Google Shape;5011;p54"/>
          <p:cNvSpPr/>
          <p:nvPr/>
        </p:nvSpPr>
        <p:spPr>
          <a:xfrm rot="5400000">
            <a:off x="11641931" y="5350669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2" name="Google Shape;5012;p54"/>
          <p:cNvSpPr/>
          <p:nvPr/>
        </p:nvSpPr>
        <p:spPr>
          <a:xfrm rot="5400000">
            <a:off x="11641931" y="954881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3" name="Google Shape;5013;p54">
            <a:hlinkClick r:id="rId5" action="ppaction://hlinksldjump"/>
          </p:cNvPr>
          <p:cNvSpPr txBox="1"/>
          <p:nvPr/>
        </p:nvSpPr>
        <p:spPr>
          <a:xfrm>
            <a:off x="11595100" y="835025"/>
            <a:ext cx="525463" cy="739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5" action="ppaction://hlinksldjump"/>
              </a:rPr>
              <a:t>1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14" name="Google Shape;5014;p54"/>
          <p:cNvSpPr/>
          <p:nvPr/>
        </p:nvSpPr>
        <p:spPr>
          <a:xfrm rot="5400000">
            <a:off x="11641138" y="1641475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5" name="Google Shape;5015;p54">
            <a:hlinkClick r:id="" action="ppaction://noaction"/>
          </p:cNvPr>
          <p:cNvSpPr txBox="1"/>
          <p:nvPr/>
        </p:nvSpPr>
        <p:spPr>
          <a:xfrm>
            <a:off x="11595100" y="152082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2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16" name="Google Shape;5016;p54"/>
          <p:cNvSpPr/>
          <p:nvPr/>
        </p:nvSpPr>
        <p:spPr>
          <a:xfrm rot="5400000">
            <a:off x="11641138" y="2328863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7" name="Google Shape;5017;p54">
            <a:hlinkClick r:id="" action="ppaction://noaction"/>
          </p:cNvPr>
          <p:cNvSpPr txBox="1"/>
          <p:nvPr/>
        </p:nvSpPr>
        <p:spPr>
          <a:xfrm>
            <a:off x="11595100" y="2222500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3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18" name="Google Shape;5018;p54"/>
          <p:cNvSpPr/>
          <p:nvPr/>
        </p:nvSpPr>
        <p:spPr>
          <a:xfrm rot="5400000">
            <a:off x="11641931" y="3015456"/>
            <a:ext cx="379413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19" name="Google Shape;5019;p54">
            <a:hlinkClick r:id="" action="ppaction://noaction"/>
          </p:cNvPr>
          <p:cNvSpPr txBox="1"/>
          <p:nvPr/>
        </p:nvSpPr>
        <p:spPr>
          <a:xfrm>
            <a:off x="11595100" y="289877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4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20" name="Google Shape;5020;p54"/>
          <p:cNvSpPr/>
          <p:nvPr/>
        </p:nvSpPr>
        <p:spPr>
          <a:xfrm rot="5400000">
            <a:off x="11641138" y="3702050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dk2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1" name="Google Shape;5021;p54">
            <a:hlinkClick r:id="rId6" action="ppaction://hlinksldjump"/>
          </p:cNvPr>
          <p:cNvSpPr txBox="1"/>
          <p:nvPr/>
        </p:nvSpPr>
        <p:spPr>
          <a:xfrm>
            <a:off x="11595100" y="3581400"/>
            <a:ext cx="525463" cy="739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rId6" action="ppaction://hlinksldjump"/>
              </a:rPr>
              <a:t>5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22" name="Google Shape;5022;p54"/>
          <p:cNvSpPr/>
          <p:nvPr/>
        </p:nvSpPr>
        <p:spPr>
          <a:xfrm rot="5400000">
            <a:off x="11641138" y="4389438"/>
            <a:ext cx="381000" cy="52705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14288" dist="38100" dir="4920000" algn="bl" rotWithShape="0">
              <a:srgbClr val="000000">
                <a:alpha val="18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3" name="Google Shape;5023;p54">
            <a:hlinkClick r:id="" action="ppaction://noaction"/>
          </p:cNvPr>
          <p:cNvSpPr txBox="1"/>
          <p:nvPr/>
        </p:nvSpPr>
        <p:spPr>
          <a:xfrm>
            <a:off x="11595100" y="4276725"/>
            <a:ext cx="525463" cy="7381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R="0" defTabSz="121920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r>
              <a:rPr kumimoji="0" lang="en-GB" sz="3200" kern="0" cap="none" spc="0" normalizeH="0" baseline="0" noProof="0">
                <a:solidFill>
                  <a:srgbClr val="FFFFFF"/>
                </a:solidFill>
                <a:uFill>
                  <a:noFill/>
                </a:uFill>
                <a:latin typeface="Grand Hotel"/>
                <a:ea typeface="Grand Hotel"/>
                <a:cs typeface="Grand Hotel"/>
                <a:sym typeface="Grand Hotel"/>
                <a:hlinkClick r:id="" action="ppaction://noaction"/>
              </a:rPr>
              <a:t>6</a:t>
            </a:r>
            <a:endParaRPr kumimoji="0" sz="3200" kern="0" cap="none" spc="0" normalizeH="0" baseline="0" noProof="0">
              <a:solidFill>
                <a:srgbClr val="FFFFFF"/>
              </a:solidFill>
              <a:latin typeface="Grand Hotel"/>
              <a:ea typeface="Grand Hotel"/>
              <a:cs typeface="Grand Hotel"/>
              <a:sym typeface="Grand Hotel"/>
            </a:endParaRPr>
          </a:p>
        </p:txBody>
      </p:sp>
      <p:sp>
        <p:nvSpPr>
          <p:cNvPr id="5024" name="Google Shape;5024;p54"/>
          <p:cNvSpPr/>
          <p:nvPr/>
        </p:nvSpPr>
        <p:spPr>
          <a:xfrm>
            <a:off x="11685588" y="5500688"/>
            <a:ext cx="241300" cy="260350"/>
          </a:xfrm>
          <a:custGeom>
            <a:avLst/>
            <a:gdLst/>
            <a:ahLst/>
            <a:cxnLst/>
            <a:rect l="l" t="t" r="r" b="b"/>
            <a:pathLst>
              <a:path w="10820" h="11654" extrusionOk="0">
                <a:moveTo>
                  <a:pt x="5410" y="1"/>
                </a:moveTo>
                <a:cubicBezTo>
                  <a:pt x="5383" y="1"/>
                  <a:pt x="5357" y="9"/>
                  <a:pt x="5336" y="26"/>
                </a:cubicBezTo>
                <a:lnTo>
                  <a:pt x="1" y="4673"/>
                </a:lnTo>
                <a:lnTo>
                  <a:pt x="1" y="11335"/>
                </a:lnTo>
                <a:cubicBezTo>
                  <a:pt x="1" y="11510"/>
                  <a:pt x="145" y="11653"/>
                  <a:pt x="320" y="11653"/>
                </a:cubicBezTo>
                <a:lnTo>
                  <a:pt x="10501" y="11653"/>
                </a:lnTo>
                <a:cubicBezTo>
                  <a:pt x="10675" y="11653"/>
                  <a:pt x="10819" y="11510"/>
                  <a:pt x="10819" y="11335"/>
                </a:cubicBezTo>
                <a:lnTo>
                  <a:pt x="10819" y="4673"/>
                </a:lnTo>
                <a:lnTo>
                  <a:pt x="5484" y="26"/>
                </a:lnTo>
                <a:cubicBezTo>
                  <a:pt x="5463" y="9"/>
                  <a:pt x="5437" y="1"/>
                  <a:pt x="541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5" name="Google Shape;5025;p54"/>
          <p:cNvSpPr/>
          <p:nvPr/>
        </p:nvSpPr>
        <p:spPr>
          <a:xfrm>
            <a:off x="11795125" y="5500688"/>
            <a:ext cx="131763" cy="260350"/>
          </a:xfrm>
          <a:custGeom>
            <a:avLst/>
            <a:gdLst/>
            <a:ahLst/>
            <a:cxnLst/>
            <a:rect l="l" t="t" r="r" b="b"/>
            <a:pathLst>
              <a:path w="5909" h="11654" extrusionOk="0">
                <a:moveTo>
                  <a:pt x="499" y="1"/>
                </a:moveTo>
                <a:cubicBezTo>
                  <a:pt x="472" y="1"/>
                  <a:pt x="446" y="9"/>
                  <a:pt x="425" y="26"/>
                </a:cubicBezTo>
                <a:lnTo>
                  <a:pt x="0" y="396"/>
                </a:lnTo>
                <a:cubicBezTo>
                  <a:pt x="1916" y="2031"/>
                  <a:pt x="4959" y="4670"/>
                  <a:pt x="4959" y="4670"/>
                </a:cubicBezTo>
                <a:lnTo>
                  <a:pt x="4959" y="11331"/>
                </a:lnTo>
                <a:cubicBezTo>
                  <a:pt x="4959" y="11510"/>
                  <a:pt x="4815" y="11653"/>
                  <a:pt x="4640" y="11653"/>
                </a:cubicBezTo>
                <a:lnTo>
                  <a:pt x="5590" y="11653"/>
                </a:lnTo>
                <a:cubicBezTo>
                  <a:pt x="5764" y="11653"/>
                  <a:pt x="5908" y="11510"/>
                  <a:pt x="5908" y="11331"/>
                </a:cubicBezTo>
                <a:lnTo>
                  <a:pt x="5908" y="4673"/>
                </a:lnTo>
                <a:lnTo>
                  <a:pt x="573" y="26"/>
                </a:lnTo>
                <a:cubicBezTo>
                  <a:pt x="552" y="9"/>
                  <a:pt x="526" y="1"/>
                  <a:pt x="49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6" name="Google Shape;5026;p54"/>
          <p:cNvSpPr/>
          <p:nvPr/>
        </p:nvSpPr>
        <p:spPr>
          <a:xfrm>
            <a:off x="11645900" y="5465763"/>
            <a:ext cx="320675" cy="142875"/>
          </a:xfrm>
          <a:custGeom>
            <a:avLst/>
            <a:gdLst/>
            <a:ahLst/>
            <a:cxnLst/>
            <a:rect l="l" t="t" r="r" b="b"/>
            <a:pathLst>
              <a:path w="14373" h="6349" extrusionOk="0">
                <a:moveTo>
                  <a:pt x="7187" y="0"/>
                </a:moveTo>
                <a:cubicBezTo>
                  <a:pt x="7161" y="0"/>
                  <a:pt x="7135" y="9"/>
                  <a:pt x="7114" y="26"/>
                </a:cubicBezTo>
                <a:lnTo>
                  <a:pt x="83" y="6149"/>
                </a:lnTo>
                <a:cubicBezTo>
                  <a:pt x="0" y="6218"/>
                  <a:pt x="52" y="6348"/>
                  <a:pt x="158" y="6348"/>
                </a:cubicBezTo>
                <a:lnTo>
                  <a:pt x="1779" y="6348"/>
                </a:lnTo>
                <a:lnTo>
                  <a:pt x="7114" y="1705"/>
                </a:lnTo>
                <a:cubicBezTo>
                  <a:pt x="7135" y="1686"/>
                  <a:pt x="7161" y="1677"/>
                  <a:pt x="7187" y="1677"/>
                </a:cubicBezTo>
                <a:cubicBezTo>
                  <a:pt x="7213" y="1677"/>
                  <a:pt x="7239" y="1686"/>
                  <a:pt x="7262" y="1705"/>
                </a:cubicBezTo>
                <a:lnTo>
                  <a:pt x="12597" y="6348"/>
                </a:lnTo>
                <a:lnTo>
                  <a:pt x="14218" y="6348"/>
                </a:lnTo>
                <a:cubicBezTo>
                  <a:pt x="14324" y="6348"/>
                  <a:pt x="14372" y="6218"/>
                  <a:pt x="14293" y="6149"/>
                </a:cubicBezTo>
                <a:lnTo>
                  <a:pt x="7262" y="26"/>
                </a:lnTo>
                <a:cubicBezTo>
                  <a:pt x="7239" y="9"/>
                  <a:pt x="7213" y="0"/>
                  <a:pt x="71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5027" name="Google Shape;5027;p54">
            <a:hlinkClick r:id="rId7" action="ppaction://hlinksldjump"/>
          </p:cNvPr>
          <p:cNvSpPr/>
          <p:nvPr/>
        </p:nvSpPr>
        <p:spPr>
          <a:xfrm>
            <a:off x="11639550" y="5461000"/>
            <a:ext cx="333375" cy="304800"/>
          </a:xfrm>
          <a:custGeom>
            <a:avLst/>
            <a:gdLst/>
            <a:ahLst/>
            <a:cxnLst/>
            <a:rect l="l" t="t" r="r" b="b"/>
            <a:pathLst>
              <a:path w="14942" h="13610" extrusionOk="0">
                <a:moveTo>
                  <a:pt x="4548" y="1571"/>
                </a:moveTo>
                <a:lnTo>
                  <a:pt x="4548" y="2006"/>
                </a:lnTo>
                <a:lnTo>
                  <a:pt x="2272" y="2006"/>
                </a:lnTo>
                <a:lnTo>
                  <a:pt x="2272" y="1571"/>
                </a:lnTo>
                <a:close/>
                <a:moveTo>
                  <a:pt x="4164" y="2424"/>
                </a:moveTo>
                <a:lnTo>
                  <a:pt x="4164" y="2774"/>
                </a:lnTo>
                <a:lnTo>
                  <a:pt x="2728" y="4021"/>
                </a:lnTo>
                <a:lnTo>
                  <a:pt x="2728" y="2424"/>
                </a:lnTo>
                <a:close/>
                <a:moveTo>
                  <a:pt x="8937" y="7822"/>
                </a:moveTo>
                <a:cubicBezTo>
                  <a:pt x="8985" y="7822"/>
                  <a:pt x="9023" y="7859"/>
                  <a:pt x="9023" y="7907"/>
                </a:cubicBezTo>
                <a:lnTo>
                  <a:pt x="9023" y="13191"/>
                </a:lnTo>
                <a:lnTo>
                  <a:pt x="6175" y="13191"/>
                </a:lnTo>
                <a:lnTo>
                  <a:pt x="6175" y="7907"/>
                </a:lnTo>
                <a:cubicBezTo>
                  <a:pt x="6175" y="7859"/>
                  <a:pt x="6213" y="7822"/>
                  <a:pt x="6261" y="7822"/>
                </a:cubicBezTo>
                <a:close/>
                <a:moveTo>
                  <a:pt x="7469" y="1"/>
                </a:moveTo>
                <a:cubicBezTo>
                  <a:pt x="7394" y="1"/>
                  <a:pt x="7318" y="27"/>
                  <a:pt x="7258" y="80"/>
                </a:cubicBezTo>
                <a:lnTo>
                  <a:pt x="4966" y="2075"/>
                </a:lnTo>
                <a:lnTo>
                  <a:pt x="4966" y="1482"/>
                </a:lnTo>
                <a:cubicBezTo>
                  <a:pt x="4962" y="1300"/>
                  <a:pt x="4818" y="1153"/>
                  <a:pt x="4637" y="1153"/>
                </a:cubicBezTo>
                <a:lnTo>
                  <a:pt x="2180" y="1153"/>
                </a:lnTo>
                <a:cubicBezTo>
                  <a:pt x="1998" y="1153"/>
                  <a:pt x="1854" y="1300"/>
                  <a:pt x="1851" y="1482"/>
                </a:cubicBezTo>
                <a:lnTo>
                  <a:pt x="1851" y="2099"/>
                </a:lnTo>
                <a:cubicBezTo>
                  <a:pt x="1854" y="2277"/>
                  <a:pt x="1998" y="2424"/>
                  <a:pt x="2180" y="2424"/>
                </a:cubicBezTo>
                <a:lnTo>
                  <a:pt x="2310" y="2424"/>
                </a:lnTo>
                <a:lnTo>
                  <a:pt x="2310" y="4385"/>
                </a:lnTo>
                <a:lnTo>
                  <a:pt x="226" y="6201"/>
                </a:lnTo>
                <a:cubicBezTo>
                  <a:pt x="0" y="6396"/>
                  <a:pt x="141" y="6766"/>
                  <a:pt x="439" y="6766"/>
                </a:cubicBezTo>
                <a:lnTo>
                  <a:pt x="1851" y="6766"/>
                </a:lnTo>
                <a:lnTo>
                  <a:pt x="1851" y="10484"/>
                </a:lnTo>
                <a:cubicBezTo>
                  <a:pt x="1847" y="10604"/>
                  <a:pt x="1940" y="10704"/>
                  <a:pt x="2060" y="10704"/>
                </a:cubicBezTo>
                <a:cubicBezTo>
                  <a:pt x="2180" y="10704"/>
                  <a:pt x="2276" y="10604"/>
                  <a:pt x="2269" y="10484"/>
                </a:cubicBezTo>
                <a:lnTo>
                  <a:pt x="2269" y="6653"/>
                </a:lnTo>
                <a:lnTo>
                  <a:pt x="7471" y="2126"/>
                </a:lnTo>
                <a:lnTo>
                  <a:pt x="12669" y="6653"/>
                </a:lnTo>
                <a:lnTo>
                  <a:pt x="12669" y="13082"/>
                </a:lnTo>
                <a:cubicBezTo>
                  <a:pt x="12669" y="13140"/>
                  <a:pt x="12618" y="13191"/>
                  <a:pt x="12560" y="13191"/>
                </a:cubicBezTo>
                <a:lnTo>
                  <a:pt x="9441" y="13191"/>
                </a:lnTo>
                <a:lnTo>
                  <a:pt x="9441" y="7907"/>
                </a:lnTo>
                <a:cubicBezTo>
                  <a:pt x="9441" y="7630"/>
                  <a:pt x="9215" y="7404"/>
                  <a:pt x="8937" y="7404"/>
                </a:cubicBezTo>
                <a:lnTo>
                  <a:pt x="6261" y="7404"/>
                </a:lnTo>
                <a:cubicBezTo>
                  <a:pt x="5983" y="7404"/>
                  <a:pt x="5757" y="7630"/>
                  <a:pt x="5757" y="7907"/>
                </a:cubicBezTo>
                <a:lnTo>
                  <a:pt x="5757" y="13191"/>
                </a:lnTo>
                <a:lnTo>
                  <a:pt x="2379" y="13191"/>
                </a:lnTo>
                <a:cubicBezTo>
                  <a:pt x="2320" y="13191"/>
                  <a:pt x="2269" y="13140"/>
                  <a:pt x="2269" y="13082"/>
                </a:cubicBezTo>
                <a:lnTo>
                  <a:pt x="2269" y="11492"/>
                </a:lnTo>
                <a:cubicBezTo>
                  <a:pt x="2264" y="11358"/>
                  <a:pt x="2163" y="11291"/>
                  <a:pt x="2061" y="11291"/>
                </a:cubicBezTo>
                <a:cubicBezTo>
                  <a:pt x="1960" y="11291"/>
                  <a:pt x="1858" y="11358"/>
                  <a:pt x="1851" y="11492"/>
                </a:cubicBezTo>
                <a:lnTo>
                  <a:pt x="1851" y="13082"/>
                </a:lnTo>
                <a:cubicBezTo>
                  <a:pt x="1851" y="13373"/>
                  <a:pt x="2087" y="13609"/>
                  <a:pt x="2379" y="13609"/>
                </a:cubicBezTo>
                <a:lnTo>
                  <a:pt x="12560" y="13609"/>
                </a:lnTo>
                <a:cubicBezTo>
                  <a:pt x="12851" y="13609"/>
                  <a:pt x="13087" y="13373"/>
                  <a:pt x="13087" y="13082"/>
                </a:cubicBezTo>
                <a:lnTo>
                  <a:pt x="13087" y="6766"/>
                </a:lnTo>
                <a:lnTo>
                  <a:pt x="14499" y="6766"/>
                </a:lnTo>
                <a:cubicBezTo>
                  <a:pt x="14801" y="6766"/>
                  <a:pt x="14941" y="6396"/>
                  <a:pt x="14715" y="6201"/>
                </a:cubicBezTo>
                <a:lnTo>
                  <a:pt x="14712" y="6201"/>
                </a:lnTo>
                <a:lnTo>
                  <a:pt x="11675" y="3555"/>
                </a:lnTo>
                <a:cubicBezTo>
                  <a:pt x="11631" y="3517"/>
                  <a:pt x="11583" y="3501"/>
                  <a:pt x="11538" y="3501"/>
                </a:cubicBezTo>
                <a:cubicBezTo>
                  <a:pt x="11369" y="3501"/>
                  <a:pt x="11234" y="3727"/>
                  <a:pt x="11401" y="3871"/>
                </a:cubicBezTo>
                <a:lnTo>
                  <a:pt x="14245" y="6348"/>
                </a:lnTo>
                <a:lnTo>
                  <a:pt x="12954" y="6348"/>
                </a:lnTo>
                <a:lnTo>
                  <a:pt x="7680" y="1756"/>
                </a:lnTo>
                <a:cubicBezTo>
                  <a:pt x="7620" y="1703"/>
                  <a:pt x="7544" y="1677"/>
                  <a:pt x="7469" y="1677"/>
                </a:cubicBezTo>
                <a:cubicBezTo>
                  <a:pt x="7394" y="1677"/>
                  <a:pt x="7318" y="1703"/>
                  <a:pt x="7258" y="1756"/>
                </a:cubicBezTo>
                <a:lnTo>
                  <a:pt x="1981" y="6348"/>
                </a:lnTo>
                <a:lnTo>
                  <a:pt x="693" y="6348"/>
                </a:lnTo>
                <a:lnTo>
                  <a:pt x="2656" y="4638"/>
                </a:lnTo>
                <a:lnTo>
                  <a:pt x="4510" y="3024"/>
                </a:lnTo>
                <a:lnTo>
                  <a:pt x="7467" y="451"/>
                </a:lnTo>
                <a:lnTo>
                  <a:pt x="10644" y="3216"/>
                </a:lnTo>
                <a:cubicBezTo>
                  <a:pt x="10689" y="3254"/>
                  <a:pt x="10736" y="3271"/>
                  <a:pt x="10782" y="3271"/>
                </a:cubicBezTo>
                <a:cubicBezTo>
                  <a:pt x="10951" y="3271"/>
                  <a:pt x="11086" y="3044"/>
                  <a:pt x="10921" y="2901"/>
                </a:cubicBezTo>
                <a:lnTo>
                  <a:pt x="7680" y="80"/>
                </a:lnTo>
                <a:cubicBezTo>
                  <a:pt x="7620" y="27"/>
                  <a:pt x="7544" y="1"/>
                  <a:pt x="746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5"/>
          <p:cNvSpPr txBox="1"/>
          <p:nvPr/>
        </p:nvSpPr>
        <p:spPr>
          <a:xfrm>
            <a:off x="1828800" y="1295400"/>
            <a:ext cx="8509000" cy="584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  <a:buNone/>
            </a:pPr>
            <a:r>
              <a:rPr lang="en-US" alt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nl-NL" alt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Quyết tâm đánh giặc của vua tôi nh</a:t>
            </a:r>
            <a:r>
              <a:rPr lang="nl-NL" altLang="en-US" sz="3200" b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sz="32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</a:t>
            </a:r>
            <a:endParaRPr lang="en-US" altLang="en-US" sz="3200" b="1" dirty="0">
              <a:solidFill>
                <a:srgbClr val="C0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4" name="Text Box 118"/>
          <p:cNvSpPr txBox="1"/>
          <p:nvPr/>
        </p:nvSpPr>
        <p:spPr>
          <a:xfrm>
            <a:off x="1612900" y="2057400"/>
            <a:ext cx="8940800" cy="34163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algn="ctr">
              <a:buNone/>
            </a:pPr>
            <a:r>
              <a:rPr lang="nl-NL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 quyết tâm chống giặc của vua tôi nh</a:t>
            </a:r>
            <a:r>
              <a:rPr lang="nl-NL" altLang="en-US" b="1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Trần:</a:t>
            </a:r>
          </a:p>
          <a:p>
            <a:pPr algn="ctr">
              <a:buNone/>
            </a:pPr>
            <a:endParaRPr lang="nl-NL" altLang="en-US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None/>
            </a:pPr>
            <a:r>
              <a:rPr lang="nl-NL" altLang="en-US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Trần Thủ Độ khảng khái trả lời: “Đầu thần chưa rơi xuống đất, xin bệ hạ đừng lo”.</a:t>
            </a:r>
            <a:endParaRPr lang="en-US" altLang="en-US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None/>
            </a:pPr>
            <a:r>
              <a:rPr lang="en-US" altLang="en-US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nl-NL" altLang="en-US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Điện Diên Hồng vang lên tiếng hô đồng thanh của các bô lão: “Đánh”.</a:t>
            </a:r>
            <a:endParaRPr lang="en-US" altLang="en-US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None/>
            </a:pPr>
            <a:r>
              <a:rPr lang="nl-NL" altLang="en-US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Trần Hưng Đạo, người chỉ huy tối cao của cuộc kháng chiến, đã viết </a:t>
            </a:r>
            <a:r>
              <a:rPr lang="nl-NL" altLang="en-US" i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Hịch tướng sĩ.</a:t>
            </a:r>
            <a:endParaRPr lang="en-US" altLang="en-US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None/>
            </a:pPr>
            <a:r>
              <a:rPr lang="nl-NL" altLang="en-US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Các chiến sĩ tự mình thích v</a:t>
            </a:r>
            <a:r>
              <a:rPr lang="nl-NL" altLang="en-US" dirty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nl-NL" altLang="en-US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 cánh tay hai chữ “Sát Thát”.</a:t>
            </a:r>
            <a:endParaRPr lang="en-US" altLang="en-US" dirty="0">
              <a:solidFill>
                <a:srgbClr val="00206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1200" y="609600"/>
            <a:ext cx="7543800" cy="53340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Fall Activities Binder by Slidesgo">
  <a:themeElements>
    <a:clrScheme name="Simple Light">
      <a:dk1>
        <a:srgbClr val="622300"/>
      </a:dk1>
      <a:lt1>
        <a:srgbClr val="AF4F4F"/>
      </a:lt1>
      <a:dk2>
        <a:srgbClr val="E5771C"/>
      </a:dk2>
      <a:lt2>
        <a:srgbClr val="EB9B00"/>
      </a:lt2>
      <a:accent1>
        <a:srgbClr val="EC4940"/>
      </a:accent1>
      <a:accent2>
        <a:srgbClr val="9F200A"/>
      </a:accent2>
      <a:accent3>
        <a:srgbClr val="7F7C18"/>
      </a:accent3>
      <a:accent4>
        <a:srgbClr val="AAA61E"/>
      </a:accent4>
      <a:accent5>
        <a:srgbClr val="76B5AF"/>
      </a:accent5>
      <a:accent6>
        <a:srgbClr val="FFC83A"/>
      </a:accent6>
      <a:hlink>
        <a:srgbClr val="6223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Slipstream</Template>
  <TotalTime>38</TotalTime>
  <Words>889</Words>
  <Application>Microsoft Office PowerPoint</Application>
  <PresentationFormat>Widescreen</PresentationFormat>
  <Paragraphs>96</Paragraphs>
  <Slides>27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27</vt:i4>
      </vt:variant>
    </vt:vector>
  </HeadingPairs>
  <TitlesOfParts>
    <vt:vector size="46" baseType="lpstr">
      <vt:lpstr>宋体</vt:lpstr>
      <vt:lpstr>.VnTime</vt:lpstr>
      <vt:lpstr>Arial</vt:lpstr>
      <vt:lpstr>Calibri</vt:lpstr>
      <vt:lpstr>Georgia</vt:lpstr>
      <vt:lpstr>Grand Hotel</vt:lpstr>
      <vt:lpstr>Montserrat</vt:lpstr>
      <vt:lpstr>Open Sans</vt:lpstr>
      <vt:lpstr>Times New Roman</vt:lpstr>
      <vt:lpstr>VNI-Univer</vt:lpstr>
      <vt:lpstr>Wingdings</vt:lpstr>
      <vt:lpstr>Fall Activities Binder by Slidesgo</vt:lpstr>
      <vt:lpstr>1_Fall Activities Binder by Slidesgo</vt:lpstr>
      <vt:lpstr>2_Fall Activities Binder by Slidesgo</vt:lpstr>
      <vt:lpstr>3_Fall Activities Binder by Slidesgo</vt:lpstr>
      <vt:lpstr>4_Fall Activities Binder by Slidesgo</vt:lpstr>
      <vt:lpstr>5_Fall Activities Binder by Slidesgo</vt:lpstr>
      <vt:lpstr>6_Fall Activities Binder by Slidesgo</vt:lpstr>
      <vt:lpstr>7_Fall Activities Binder by Slidesgo</vt:lpstr>
      <vt:lpstr>LỊCH SỬ CUỘC KHÁNG CHIẾN CHỐNG XÂM LƯỢC MÔNG NGUYÊN </vt:lpstr>
      <vt:lpstr>KHỞI ĐỘNG</vt:lpstr>
      <vt:lpstr>PowerPoint Presentation</vt:lpstr>
      <vt:lpstr>PowerPoint Presentation</vt:lpstr>
      <vt:lpstr>YÊU CẦU CẦN ĐẠT</vt:lpstr>
      <vt:lpstr>PowerPoint Presentation</vt:lpstr>
      <vt:lpstr>KHÁM PHÁ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YÊU CẦU CẦN ĐẠT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Thø 5 ngµy11 th¸ng 10 n¨m 2007</dc:title>
  <dc:creator>Ms Minh</dc:creator>
  <cp:lastModifiedBy>cam le</cp:lastModifiedBy>
  <cp:revision>234</cp:revision>
  <dcterms:created xsi:type="dcterms:W3CDTF">2007-10-05T16:53:27Z</dcterms:created>
  <dcterms:modified xsi:type="dcterms:W3CDTF">2021-12-29T16:35:00Z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DC72BD8F131E4D1F99E7D3C534B0D437</vt:lpwstr>
  </property>
  <property fmtid="{D5CDD505-2E9C-101B-9397-08002B2CF9AE}" pid="3" name="KSOProductBuildVer">
    <vt:lpwstr>1033-11.2.0.10382</vt:lpwstr>
  </property>
</Properties>
</file>